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1548" r:id="rId8"/>
    <p:sldId id="1540" r:id="rId9"/>
    <p:sldId id="1541" r:id="rId10"/>
    <p:sldId id="1544" r:id="rId11"/>
    <p:sldId id="1560" r:id="rId12"/>
    <p:sldId id="1542" r:id="rId13"/>
    <p:sldId id="1543" r:id="rId14"/>
    <p:sldId id="1545" r:id="rId15"/>
    <p:sldId id="154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  <p14:sldId id="1540"/>
          </p14:sldIdLst>
        </p14:section>
        <p14:section name="Introduction" id="{8DFF88B6-AEAA-4EED-AE6C-F4E0BA4C6A01}">
          <p14:sldIdLst>
            <p14:sldId id="1541"/>
            <p14:sldId id="1544"/>
            <p14:sldId id="1560"/>
            <p14:sldId id="1542"/>
            <p14:sldId id="1543"/>
            <p14:sldId id="1545"/>
            <p14:sldId id="1546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5852" autoAdjust="0"/>
  </p:normalViewPr>
  <p:slideViewPr>
    <p:cSldViewPr>
      <p:cViewPr varScale="1">
        <p:scale>
          <a:sx n="98" d="100"/>
          <a:sy n="98" d="100"/>
        </p:scale>
        <p:origin x="173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3:32:51.58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1598 4424 0,'0'0'0,"0"0"0,26 0 0,26-9 16,17 1-16,1-1 15,-9-8 1,-1-1-16,-16 1 15,8 8-15,-43 1 16</inkml:trace>
  <inkml:trace contextRef="#ctx0" brushRef="#br0" timeOffset="1124.01">3013 3939 0,'0'0'0,"0"0"15,-8 0-15,8 0 16,-9-9-16,0 1 15,1-1-15,-1 0 16,0 9-16,0 0 16,-8 0-16,-9 9 15,-17 8 1,-1 9-16,-8 17 16,-9 9-1,1 18-15,-1 25 16,9 18-16,26-1 15,17 9-15,18-8 16,8-18-16,18-17 0,-1-17 16,10-18-1,8-17-15,9-9 16,0-17-16,-1-8 16,-8-27-16,1-17 15,-10-8-15,-17-1 16,-17 0-16,-18 9 15,-17 0-15,0 18 16,-9 8 0,9 8-16,0 1 15,9 8-15,-1 9 16,18 0-16,0 0 16,0-8-16,26-1 15,9-17 1,35 0-16,8 9 0,-17 8 15,-1 9 1,-16 0-16,-18 18 16,0 8-16,0 17 15,-17 17-15,-1 27 16,-16 0 0,-1-9-16,0-9 15,1-8-15,8-18 0,0-17 16,8-9-16,10-8 15,-10-1 1</inkml:trace>
  <inkml:trace contextRef="#ctx0" brushRef="#br0" timeOffset="1824.01">3534 4675 0,'0'0'0,"0"0"15,0 0-15,0 0 16,0 9-16,0-9 16,0 0-16,0 0 15,0 0 1,18 8-16,8 1 16,8 0-16,19-1 15,-1-16-15,8-1 16,-7-8-1,-10-9-15,0 0 0,-17 0 16,0 0-16,-17 0 16,0 0-1,-18-9-15,0 1 0,-17 16 16,0 1 0,0 17-16,-17 17 15,-1 9-15,1 17 16,8 9-16,18 26 15,8 0 1,18-17-16,8 0 0,18-18 16,0-17-1,8 0-15,9-17 16,26 8-16,18-26 16,-53 1-16</inkml:trace>
  <inkml:trace contextRef="#ctx0" brushRef="#br0" timeOffset="2209.25">4316 4571 0,'-9'-9'0,"-8"9"0,-1 0 16,10 0-16,-1 9 16,0 8-16,1 1 15,-1 25-15,-8 9 16,8-9-16,0 1 15,1-18 1,-1 0-16,9-18 16,0 1-16,0 0 15,0-9-15,0-18 16,9-16-16,8-18 16,18-18-16,8 10 15,-17 25 1,0 9-16,-17 9 15,0 17-15,-1 0 0,1 17 16,0 26 0,-9 27-16,0-1 15,0-8-15,0-9 16,8-9-16,10-8 16,-10-18-1,1-9-15</inkml:trace>
  <inkml:trace contextRef="#ctx0" brushRef="#br0" timeOffset="2643.93">4481 4675 0,'0'0'0,"0"0"16,0 0-16,0 0 15,0 9-15,0 8 16,17 0-16,1-8 16,16 0-16,18-9 15,0-9-15,1 0 16,-1-17 0,-9 0-16,-8 0 15,-9 0-15,-17 0 16,-1 0-16,-16 0 15,-1 9-15,-8 0 16,-18 17-16,-17 17 16,0 18-16,8 8 15,9 18 1,9 17-16,9-18 0,17 1 16,17-18-1,18 1-15,0-19 16,17-7-16,9-18 15,34 0-15,27-35 16,-44-25-16,-52 34 16</inkml:trace>
  <inkml:trace contextRef="#ctx0" brushRef="#br0" timeOffset="2960.36">5176 4597 0,'0'0'0,"-9"0"16,9 0-16,0 0 15,0 17-15,0 1 16,0 16-16,9 18 16,-1-8-16,1 8 15,0-9-15,-1 0 16,-8-17 0,0 0-16,0-17 15,0-1-15,0 1 16,0-9-16,0-9 15,0-16-15,0-27 16,18-9 0,-1 9-16,0 0 15,9 9-15,9 8 16,17 9-16,9 9 16,0-1-16,-18 1 15,-25 8-15</inkml:trace>
  <inkml:trace contextRef="#ctx0" brushRef="#br0" timeOffset="3364.49">5749 4571 0,'0'0'16,"0"0"-16,0 0 0,0 0 15,0 0-15,0 0 16,-9 0-16,0 0 16,1 0-16,-18 0 15,-1 17-15,-7 1 16,8 8-16,-9 8 15,0 18-15,18-8 16,0-10 0,17-8-16,0 0 15,0-17-15,17 0 16,0-1-16,18-16 16,0-18-16,8-9 15,-17 0-15,0 18 16,-8 0-16,-10 17 15,1 0-15,-9 8 16,17 10 0,1 16-16,-1 1 15,0 0-15,1-1 16,8-8-16,0-17 16,0 0-16,9-1 15,-1-16-15,1-18 16,0-35-1,-18 35-15</inkml:trace>
  <inkml:trace contextRef="#ctx0" brushRef="#br0" timeOffset="3574.77">6192 4043 0,'0'0'0,"0"0"0,0 0 15,0 17-15,0 18 16,0 34-16,0 26 15,0 1 17,0-10-32,0-17 15,0-8-15,0 0 0,0-27 16,0-8-16,8-17 0,-8 0 16</inkml:trace>
  <inkml:trace contextRef="#ctx0" brushRef="#br0" timeOffset="3745.87">6391 4597 0,'0'0'0,"0"9"0,0 8 16,0 18-16,0-9 16,0 0-16,0-9 15,9-8 1,0-9-16,-1-9 15,1 9-15</inkml:trace>
  <inkml:trace contextRef="#ctx0" brushRef="#br0" timeOffset="3903.01">6417 4060 0,'0'0'0,"0"0"16,0 0-16,0 0 15,18 9-15,8-9 16,0 0-16,-9 8 16,1 1-16</inkml:trace>
  <inkml:trace contextRef="#ctx0" brushRef="#br0" timeOffset="4811.84">6634 4433 0,'0'0'0,"0"0"0,0 0 0,-8 0 16,-1 0-16,0 0 16,1 0-16,-1 0 15,0 0-15,9 0 16,0 0-16,0 0 15,0 8-15,18 10 16,-1-1-16,0 0 16,9 0-1,0 9-15,1 0 16,-19-8-16,1-1 16,-18 18-16,1-1 15,-1 18-15,0-8 16,9-1-16,0-17 15,0 0-15,9 9 16,8-1-16,1 9 16,8-17-1,0 9-15,0-9 16,0 0-16,-18-9 16,1 1-16,-9-1 15,-17 0-15,-9 1 16,0-10-16,-18 1 15,-17-18-15,9-17 16,0-17 0,18 0-16,25-1 15,18-33-15,8-1 16,0 26-16,1 17 16,-1 9-16,-8 17 15,277-138-15,-286 147 16,0 0-1,-8 0-15,-1 0 16,0 0-16,9 0 16,0 0-16,0 0 15,0 0-15,0 0 16,9 0-16,8 9 16,18-1-16,0-16 15,8-1-15,9 0 16,-8-17-1,-18 9-15,0-9 16,-18 0-16,-8 0 16,-8 0-16,-1 0 15,-8 9-15,-1 0 16,-8 17 0,0 17-16,0 0 15,0 18-15,9-1 16,17 10-16,0-1 15,17 0-15,1-17 16,8 0 0,17 0-16,44-26 0,8-8 15,-25-1-15,-27 0 16,-17 1 0</inkml:trace>
  <inkml:trace contextRef="#ctx0" brushRef="#br0" timeOffset="5223.5">7894 4554 0,'-18'-9'0,"-8"0"0,-9 1 16,1-1-16,8 9 15,0 0-15,-1 0 16,1 17-16,-8 1 16,8-1-1,8 9 1,1 9-16,0 8 15,17 0 1,0-17-16,0 0 0,8-17 0,1 0 16,8-9-16,1-9 15,16-8 1,10-18-16,8-34 16,0-35-16,-9-9 15,1 9-15,-18 26 16,-17 35-16,-1 17 15,-8 17-15,0 9 16,-8 9-16,-1 52 16,9 51-1,0 35-15,17-8 16,1-9-16,16-26 16,10-9-16,25-17 15,1-9-15,-27-43 16</inkml:trace>
  <inkml:trace contextRef="#ctx0" brushRef="#br0" timeOffset="6654.17">9231 4242 0,'-9'0'0,"0"0"0,-8 0 0,8 0 15,-8-9-15,-9 9 16,0 0 0,-9 0-16,0 9 15,-8 17-15,-9 17 16,0 27-16,17-1 16,0 17-16,18 1 15,17-9-15,17-17 16,9-1-16,9-16 15,0-10 1,34-8-16,10 0 16,-45-17-16</inkml:trace>
  <inkml:trace contextRef="#ctx0" brushRef="#br0" timeOffset="6977.4">9535 4623 0,'-9'0'0,"0"0"0,1 0 16,-1 0-16,0 0 15,-8 9-15,0 8 16,-1 18-16,1 8 16,17 0-16,0 1 15,9-18-15,8 0 16,18 0-1,-1-18 1,1 1-16,0-18 16,0-17-16,-9-17 0,-9 0 15,-17-18-15,-9 0 16,-17 9 0,-17 9-16,8 17 0,0 17 15,9 9 1,18 9-16</inkml:trace>
  <inkml:trace contextRef="#ctx0" brushRef="#br0" timeOffset="7610.92">10177 4519 0,'0'0'0,"-8"-9"0,-1 9 15,0 0-15,-8 0 16,0 0-16,-9 0 16,8 0-16,-8 18 15,0-1-15,9 9 16,-1 9 0,18 17-16,0-9 15,9 0 1,0-17-16,8-8 0,0-10 15,1 1 1,-1-18-16,1 1 0,-1-18 16,-8-9-1,-9-8-15,-9-1 16,0 10-16,-17-1 16,0 18-16,9-1 15,-1 18-15,1 9 16,17 0-16</inkml:trace>
  <inkml:trace contextRef="#ctx0" brushRef="#br0" timeOffset="7906.99">10238 4562 0,'0'0'0,"0"0"16,0 0-16,0 0 15,9 0-15,0 18 16,-1-1-16,10 9 15,-1 26 1,-8-9-16,-1 1 16,1-10-16,-9-8 31,0-8-31,0-10 0,0 1 0,0 0 16,0-9-16,-9-9 15,9-26 1,0-17-16,18-17 0,-1 0 15,18 8 1,0 9-16,8 0 16,9 9-16,-26 26 15</inkml:trace>
  <inkml:trace contextRef="#ctx0" brushRef="#br0" timeOffset="8407.7">10959 4606 0,'-9'-9'0,"1"0"15,-1 1-15,-17-1 16,0-8-16,0 8 16,0 9-16,0 0 15,-9 0 1,0 17-16,0 18 15,1 17 1,-1 9-16,18-1 0,17-16 16,0-1-16,17-17 15,0 0 1,1-17-16,8-1 16,8-25-16,19-18 15,-1-34-15,0-18 16,9-34-16,-9 0 15,-18 17-15,-16 26 16,-10 26-16,1 17 16,-9 18-1,0 17-15,0 0 0,-9 9 16,1 25 0,-18 36-16,8 25 15,1 17 1,17 10-16,0-18 0,17-26 15,1-18-15,-1-16 16,9-10-16,-9-17 16,-8-8-16</inkml:trace>
  <inkml:trace contextRef="#ctx0" brushRef="#br0" timeOffset="8590.77">11445 4640 0,'-8'0'0,"-1"9"0,0 8 16,-8 18-16,-1 17 16,1-9-16,8 1 15,1-18 1,-1 0 0,9-18-16,9 10 0,8-10 15,-8 1-15</inkml:trace>
  <inkml:trace contextRef="#ctx0" brushRef="#br0" timeOffset="8726.04">11384 4225 0,'0'0'0,"0"0"16,0 0-16,0 0 16,0 17-16,0 0 15,18 18-15,-1-9 16</inkml:trace>
  <inkml:trace contextRef="#ctx0" brushRef="#br0" timeOffset="9044.2">11610 4666 0,'0'0'0,"0"9"0,0 8 0,-8 18 15,-1 0-15,0-1 16,0-8-16,1 0 15,8-8 1,0-10-16,0 1 16,0 0-16,0-9 15,0 0-15,0-9 16,8-26 0,10-8-16,-1-9 0,9 17 15,-8 1 1,-10 16-16,1 18 15,0 0-15,-1 0 16,10 18-16,-1 16 16,-8 10-16,17 8 15,9 0-15,-18-35 16</inkml:trace>
  <inkml:trace contextRef="#ctx0" brushRef="#br0" timeOffset="9457.2">12340 4614 0,'-9'0'0,"-8"-8"0,-1-1 16,-8 0 0,0 1-16,0 8 0,-17 0 15,-1 8-15,1 10 16,-1 16 15,-8 18-31,18 9 0,-1-18 0,17 1 16,18-18-16,0 0 15,9-18-15,8 1 16,1-9-16,25-17 16,18-27-1,0 1-15,-18 8 16,-8 9-16,-9 9 15,-17 17 1,-1 0-16,1 0 0,0 17 16,8 18-16,1 8 15,-1 1-15,18-1 16,-9-8-16,0-10 16,-18-16-1</inkml:trace>
  <inkml:trace contextRef="#ctx0" brushRef="#br0" timeOffset="9690.85">12157 4510 0,'0'0'0,"0"0"0,0 0 0,9 0 15,17 0-15,35 0 16,8 0-16,18-8 16,9-1-1,-1-17-15,-8 9 16,-9 0 0,-26-9-16,-26 17 0</inkml:trace>
  <inkml:trace contextRef="#ctx0" brushRef="#br0" timeOffset="9945.57">12557 4173 0,'0'0'0,"0"0"0,0 0 16,0 0-16,0 0 15,0 0-15,-9 26 16,9 26-16,-9 43 15,1 43 17,-10 10-32,10-27 0,8-17 0,0-17 15,0-18-15,8-26 16,1-17-16,17-9 16,-9-8-16</inkml:trace>
  <inkml:trace contextRef="#ctx0" brushRef="#br0" timeOffset="10345.89">12861 4684 0,'-9'0'0,"0"0"0,-8 8 16,8 1-16,9 0 15,0-1-15,0 1 16,9 0-16,8-1 15,1 1 1,25-9-16,0-9 16,10 1-16,-10-10 15,-8 1-15,-9 0 16,-9-1-16,-8 1 16,0 0-1,-18-1-15,0 1 16,-8 0-16,-9 17 15,0 8-15,-18 18 16,1 26-16,8 9 16,9 8-16,17-8 15,9-18-15,18 1 16,-1-19-16,18 1 16,26 0-1,8-17-15,-43-9 0</inkml:trace>
  <inkml:trace contextRef="#ctx0" brushRef="#br0" timeOffset="10653.27">13712 4623 0,'-9'-9'0,"0"1"16,-8-1-16,0 0 0,8 9 15,-17 0-15,0 0 16,0 0-1,0 18-15,-9-1 16,9 0-16,9 18 16,-1 8-1,18 1-15,0-1 16,18 0 0,-10-8-16,10-9 0,-10 0 15,1-9-15,0-8 16,-9 8-16,-9 0 15,-8 1-15,-9 8 16,-18 0-16,18-9 16,17-8-16</inkml:trace>
  <inkml:trace contextRef="#ctx0" brushRef="#br0" timeOffset="13229.08">15344 4285 0,'0'0'0,"0"0"0,0 0 16,0 0-16,0 0 16,0 0-16,0-8 15,-8-1 1,-1 0-16,-9 1 15,-16-1-15,-10 9 16,-16 0-16,-1 9 16,-9 25 31,9 10-32,27-1-15,-1-8 0,18-1 0,17-8 0,0 0 0,8-9 0,18-8 16,35 0-16,9-18 15,16-17-15,1-17 16,-17 8 0,-18 1-1,-26 16-15,-17 1 16,-1 17-16,-8 0 0,-8 9 0,-18 17 16,-27 43-1,-25 43-15,-17 44 16,17 44-16,17-10 15,26-34-15,26-26 16,9-35-16,18-26 16,8-17-1,9-17-15,-1-18 16,1-17-16,17-26 16,0-17-16,0-26 15,0-35-15,-34-17 16,-18 8-16,-18 35 15,1 17-15,0 18 16,-1 8-16,1 18 16,8 0-1,9 8-15,0 1 16,0-1-16,0 0 16,26-17-16,18-8 15,34-1-15,0 0 16,-43 18-16</inkml:trace>
  <inkml:trace contextRef="#ctx0" brushRef="#br0" timeOffset="13772.81">15648 5229 0,'0'0'0,"0"0"15,0 0-15,0 0 16,0 0-16,0 0 16,0 0-16,0-8 15,9-1-15,8 0 16,1-17-1,-1 0-15,0-8 16,1 16-16,-10 1 16,1 0-16,0 17 15,-9 0-15,0 0 16,8 17-16,1 9 16,0 17-16,8 9 15,0-8-15,1-1 16,-1-17-1,1 0-15,16-17 16,-8-1-16,-17 1 16</inkml:trace>
  <inkml:trace contextRef="#ctx0" brushRef="#br0" timeOffset="13903.54">16030 4684 0,'-8'0'0,"-1"0"0,0 0 15,0 0-15,9 0 16,0 0-16,0 0 16,9 0-16</inkml:trace>
  <inkml:trace contextRef="#ctx0" brushRef="#br0" timeOffset="15173.22">16925 4112 0,'0'0'0,"0"-9"0,-9 1 16,0-1-16,1 0 16,-1 1-16,0 8 15,1 0-15,-10 0 16,-8 17-16,-9 18 16,-8 17-1,-9 52 1,8 34-16,1 18 0,26-9 15,17-17-15,0-9 16,17-17-16,0-17 16,36-18-16,7-8 15,-34-35-15</inkml:trace>
  <inkml:trace contextRef="#ctx0" brushRef="#br0" timeOffset="15740.99">17064 5082 0,'0'0'0,"0"0"0,0 0 0,0 0 0,0 0 16,0 0 0,0 0-16,0 0 15,0-9-15,17 1 16,0-18-16,18-9 16,8-25-16,1-1 15,-9 0 1,-9 18-16,-9 8 15,-8 18 1,-1 0 0,-8 17-16,0 0 15,0 8-15,0 18 0,0 18 16,9 25-16,0 0 16,8-8-16,1-18 0,-1 0 15,0-17-15,-8-17 16,8-9-1,1 0-15</inkml:trace>
  <inkml:trace contextRef="#ctx0" brushRef="#br0" timeOffset="15892.73">17368 4242 0,'0'0'0,"0"0"0,0 0 16,0 0-16,0 0 15,8 0 1,-8 0-16</inkml:trace>
  <inkml:trace contextRef="#ctx0" brushRef="#br0" timeOffset="16353.76">17732 4632 0,'-8'0'0,"-1"0"15,0 0-15,1 0 16,8 0-16,0 0 16,0 0-16,0 0 15,17 0-15,0 0 16,18 0-16,8 8 16,-17 1-1,-17-9-15,0 0 16</inkml:trace>
  <inkml:trace contextRef="#ctx0" brushRef="#br0" timeOffset="16525.43">17680 4753 0,'0'0'0,"0"0"0,0 0 16,0 0-16,0 0 15,0 0-15,18 0 16,-1 9 0,26 8-16,-8-8 15</inkml:trace>
  <inkml:trace contextRef="#ctx0" brushRef="#br0" timeOffset="17090.27">18401 4346 0,'0'0'0,"0"0"15,0 0-15,0 0 16,0 17-16,0 9 16,-9 35-16,1 17 15,-1 8-15,9 1 16,0-9-16,-9-17 16,9-9-16,0-26 15</inkml:trace>
  <inkml:trace contextRef="#ctx0" brushRef="#br0" timeOffset="17344.3">18670 4814 0,'0'0'0,"0"0"0,0 0 16,0 0-16,0 8 16,0 10-16,-9-1 15,1 18-15,-1-1 16,-8 9-16,8-17 16,9-17-1</inkml:trace>
  <inkml:trace contextRef="#ctx0" brushRef="#br0" timeOffset="17823.06">18826 4597 0,'0'-9'0,"9"1"0,-9 8 0,0 0 0,0 0 16,0 0-16,0-9 15,9 9-15,-1 0 16,1 0-16,8 0 15,1 0-15,-1 0 16,1 9-16,-1-1 16,0 1-16,-8 0 15,0-1 1,-9 10-16,-9-1 16,0 0-16,-8 9 15,0 0-15,-1 0 16,1-8-16,8-10 15,9 1-15,0 0 16,0-1 0,0 1-16,18 0 15,-1-1-15,9 1 16,17 8-16,1-8 16,-18 0-16</inkml:trace>
  <inkml:trace contextRef="#ctx0" brushRef="#br0" timeOffset="18103.71">19400 4900 0,'0'0'0,"0"0"0,0 0 0,0 0 16,0 0 0,0 0-16,0 0 15,-9 18-15,0-1 16,0 0-16,-8 9 16,0 0-16,8 0 15,0-17-15,9-1 16</inkml:trace>
  <inkml:trace contextRef="#ctx0" brushRef="#br0" timeOffset="18605.93">19651 4545 0,'0'0'0,"0"0"16,0 0-16,0-9 15,0 9-15,0 0 16,0 0-16,0 0 16,18 0-16,-1 0 15,9 0 1,-8 0-16,-10 0 15,1 0-15,0 0 16,-9 0-16,-9 9 16,0 8-16,-8 1 15,-1-1-15,1 0 16,0 1 0,17-1-16,0 0 0,0 1 15,17 8 1,18 0-16,0 0 15,-9 0-15,0-9 16,-18 0-16,1-8 16,-9 0-16,-9 8 15,-8 0-15,-9 9 16,-9-8 0,0-1-16,9-8 15,9-1-15,17 1 16,0-9-16</inkml:trace>
  <inkml:trace contextRef="#ctx0" brushRef="#br0" timeOffset="18841.07">20007 4225 0,'-8'0'0,"-1"0"15,9 0-15,0 0 16,0 0-16,0 0 15,17 26-15,9 8 16,9 18-16,17 18 16,0 7-1,-8 1-15,-18 9 16,-26 17-16,-18 9 16,-16 16-16,-10 19 15,-60 215-15</inkml:trace>
  <inkml:trace contextRef="#ctx0" brushRef="#br0" timeOffset="31513.28">1511 5532 0,'-9'0'0,"9"0"0,0 0 0,0 0 0,0 0 16,18 0-1,8 0-15,8 9 16,19 0-16,33-1 15,-25-8-15</inkml:trace>
  <inkml:trace contextRef="#ctx0" brushRef="#br0" timeOffset="32307.04">2892 5125 0,'0'0'0,"-9"0"0,0 0 15,1 0-15,-10 0 16,1-8-16,-9 8 16,-9 0-1,-8 0-15,-9 17 16,-9 26 0,-17 18-16,8 17 0,18 17 15,9 26-15,17 1 16,26-10-16,17-25 15,9-1-15,9-16 16,0-27 0,-1-17-16,10-17 15,-1-18-15,-8-17 16,0 0-16,-9-9 16,-18-8-16,-16-17 15,-1-1-15,-8 18 16,-1 8-1,1 18-15,8-1 16,9 10-16,0-1 16,0 0-16,17 1 15,18-1-15,0 0 16,8 9-16,-8 0 16,0 18-16,-9-1 15,0 18-15,-17 17 16,-1 0-1,-8 8-15,-8 9 16,8-8-16,0-9 16,0-17-16,8-9 15,10-9-15,-10-8 16</inkml:trace>
  <inkml:trace contextRef="#ctx0" brushRef="#br0" timeOffset="33005.9">3074 5939 0,'0'0'0,"0"0"0,0 0 16,0 0-16,0 0 15,0 0-15,9 0 16,-1 0-16,10 0 16,8 9-16,9-9 15,8-9 1,9 1-16,-8-9 16,-1-9-1,-17 0-15,0 0 16,-9 0-16,-8-9 15,0 9-15,-18 9 0,-8-1 16,-1 1 0,-16 17-16,-18 17 0,8 18 15,-8 17 1,9 0-16,8 9 16,17 8-16,18-9 15,18-16-15,-1-1 16,18-17-16,17 0 15,0-9 1,-26-8-16</inkml:trace>
  <inkml:trace contextRef="#ctx0" brushRef="#br0" timeOffset="33425.42">3586 5948 0,'0'0'0,"0"0"16,0 0-16,0 0 16,0 0-16,0 0 15,0 0-15,9 17 16,0 9-16,-9 9 16,0 0-16,0-1 15,0-8-15,0-8 16,0-10-16,0 1 15,0-9 1,8-9-16,10-17 16,8-26-16,17-17 15,9 0-15,-8 17 16,-18 26 0,0 9-1,-17 17-15,-1 0 0,1 17 0,0 18 16,-9 34-1,0 17-15,0-8 16,0-17-16,8-18 16,10 1-16,-10-18 15,1-18-15</inkml:trace>
  <inkml:trace contextRef="#ctx0" brushRef="#br0" timeOffset="33840.28">4029 6061 0,'0'0'0,"0"0"0,0 0 0,0 0 15,0 0-15,9 0 16,8 0-16,9 0 15,9-9-15,9 0 16,8 1-16,-9-10 16,0 1 15,-16-9-31,-1 0 0,-9 9 16,-8 0-16,-1-1 0,-16-8 15,-1 9-15,-8 0 16,-9 17-16,-1 0 15,1 17 1,-8 9-16,16 9 16,1 16-16,17 10 0,0-9 15,17-9 1,1-8-16,16-9 16,1 0-16,35 0 15,16-9-15,-42-8 16</inkml:trace>
  <inkml:trace contextRef="#ctx0" brushRef="#br0" timeOffset="34153.07">4681 5974 0,'0'0'0,"0"0"16,-9 0-16,9 0 15,0 0-15,0 0 16,0 0-16,9 17 15,8 9-15,0 18 16,-8-1 0,0-8-16,-1-1 0,-8-8 15,0 0 1,0 0 31,0-8-47,0-10 0,0 1 0,0-9 0,0-9 0,0-8 0,18-35 15,16-17-15,19-1 16,-1 10 0,8 16-16,-16 27 15</inkml:trace>
  <inkml:trace contextRef="#ctx0" brushRef="#br0" timeOffset="34625.68">5549 5991 0,'0'0'0,"0"0"15,-9-8-15,1-1 16,-18 0-16,-1-8 16,1 0-16,-8 8 15,-10 9-15,1 0 16,-1 17-1,1 27-15,0 16 16,8 1-16,17-18 16,1 1-16,17-18 15,0 0-15,9-18 16,8 1-16,1-9 16,8-17-1,8-18-15,10 0 0,-18 1 16,0 8-1,-17 8-15,-1 10 16,1 8-16,-9 0 16,0 8-16,9 27 15,8 0-15,0 8 16,9 0-16,9 1 16,0-18-16,8 0 15,1-18 1,-10 1-16,1 0 15,-18-9-15</inkml:trace>
  <inkml:trace contextRef="#ctx0" brushRef="#br0" timeOffset="34857.6">5853 5541 0,'0'0'0,"0"0"0,0 0 0,0 0 16,0 17-16,9 18 16,-1 17-16,1 17 15,0 9-15,-1 9 47,-8-1-47,0-8 0,0-26 0,0-8 0,9-10 16,8 1-16,1-18 15</inkml:trace>
  <inkml:trace contextRef="#ctx0" brushRef="#br0" timeOffset="35071.31">6174 5957 0,'0'0'0,"0"0"0,-9 17 16,1 9-16,-1 9 15,9-1-15,0-8 16,0 0-16,0-17 16,0 0-16,0-9 15,0-9 1,9 9-16</inkml:trace>
  <inkml:trace contextRef="#ctx0" brushRef="#br0" timeOffset="35245.53">6200 5550 0,'0'0'0,"0"0"0,0 0 0,0 0 16,0 0-16,9 0 16,8 0-16,1 0 15,-1 0-15,9 0 16,-9 0-16,1 0 15,-10 0 1</inkml:trace>
  <inkml:trace contextRef="#ctx0" brushRef="#br0" timeOffset="35804.78">6383 5991 0,'0'0'0,"0"0"0,-9 0 16,9 0-16,0 0 15,0 0-15,0 0 16,0 0-16,0 0 15,0 0-15,0 0 16,0 0 0,0 0-16,9 0 15,8 0-15,0 0 16,1 0-16,-10 0 16,1 0-16,0 9 15,-9 8-15,-9 18 16,0 17-1,1 0-15,8 9 16,0-18 0,8 9-16,10-9 0,-1 0 15,9 1-15,0-10 16,-17-8 0,0-8-16,-1-1 15,-8-8-15,-8-1 16,-1 1-16,-8 0 15,-18-1-15,0-16 16,0-10-16,1-8 16,16 0-16,1 0 15,17 9-15,0 17 16</inkml:trace>
  <inkml:trace contextRef="#ctx0" brushRef="#br0" timeOffset="36604.82">6686 6026 0,'0'0'0,"0"0"0,0 9 16,0-9-16,0 0 16,0 0-16,0 0 15,0 0-15,0 17 16,18 0-16,8-8 16,9 0-1,8-18-15,0 0 16,1 1-16,-9-10 15,-9 1-15,0 0 32,-18-1-32,1 1 0,-9 0 0,-9-1 15,1 10-15,-18-1 16,0 9 0,8 0-16,1 17 15,0 1-15,8-1 16,9 9-16,0 9 15,0-1-15,17-8 16,9 0-16,9-17 16,17 0-1,18-18-15,8 0 16,-9-8-16,-8 0 16,-18-1-16,-8 1 15,-9 0-15,-17 8 16,0 0-16,-1 1 15,-8 8-15,0 0 16,0 0-16,-8 0 16,-1 0-16,0 8 15,1 10 1,-1 16-16,-9 10 16,10-1-16,8-17 15,0 0-15,8 0 16,10-9-16,-1-8 15,1 0-15,-1-18 16,9 0-16,9-25 16,-1-18-1,10-18-15,-1-16 16,-8-18-16,0 9 16,-27 17-16,1 8 15,0 18-15,-9 26 16,0 9-1,0 8-15,0 9 0,-9 0 16,0 9 0,-8 26-16,0 34 15,-1 9-15,10 17 16,8 18-16,8-18 16,10-17-16,8-9 15,17-8-15,9-9 16,-17-35-16</inkml:trace>
  <inkml:trace contextRef="#ctx0" brushRef="#br0" timeOffset="37822.21">8406 5931 0,'0'0'0,"0"0"0,0 0 16,0 0-16,0 0 15,0 0-15,0 0 16,0 0 0,0 8-16,9 18 15,8 35-15,0 8 16,9-8-16,-8 0 16,-1-9-16,-8-9 15,-1-17-15,1-9 16,0-8-16,-9 0 15,0-1 1,0-8-16,9-8 16,8-44-16,9-35 15,0-8-15,9-1 16,-1 36 0,1 16-16,-17 27 15</inkml:trace>
  <inkml:trace contextRef="#ctx0" brushRef="#br0" timeOffset="38614.98">8910 6061 0,'0'0'0,"0"0"16,0 0-16,0 8 15,0-8-15,0 9 16,0 8-16,0 1 15,17-1-15,18 0 16,-1-8-16,18-18 16,1 1-1,-1-18-15,-9 0 16,1 0-16,-10-9 16,-8 0-16,-17 1 15,0 8-15,-18 0 16,0 9-16,-17-1 15,0 18-15,0 0 16,-9 9 0,-8 17-16,8 17 15,9 26-15,18-8 16,8 0-16,17-18 16,0-8-16,18-9 15,17-9-15,18 0 16,-27-8-16</inkml:trace>
  <inkml:trace contextRef="#ctx0" brushRef="#br0" timeOffset="38825.18">9700 5472 0,'0'0'0,"-9"0"0,0 8 16,1 18-16,-18 26 15,0 26-15,-9 9 32,9 34-32,8 9 15,1-26-15,8-26 0,18-17 16,17-18-16,-8-26 16</inkml:trace>
  <inkml:trace contextRef="#ctx0" brushRef="#br0" timeOffset="39171.32">9847 5983 0,'0'0'0,"0"0"0,0 0 16,-8 0-16,-1 17 15,0 9-15,-8 9 16,17 8-1,0-8-15,9-9 16,8 0-16,0-9 16,1-8-16,16-1 15,1-16-15,0-10 16,-9-8-16,0 0 16,-17-8-16,-9-10 15,-9 10 1,-8-1-16,-9 18 15,0-1-15,-9 10 16,17 8-16,1 0 16,17 0-16,0 0 15</inkml:trace>
  <inkml:trace contextRef="#ctx0" brushRef="#br0" timeOffset="39457.85">10612 5922 0,'-9'-8'16,"0"-1"-16,1 0 0,-1 1 15,-9-1-15,-8 0 16,0 9-16,-8 0 16,-1 0-1,0 18-15,0-1 16,1 9-1,-1 17-15,9 9 0,9 0 16,17-9-16,0 1 16,8-18-16,10 0 15,-1-18-15,26 10 16,18-1 0,-9-17-16,-8-35 15,-18 9-15</inkml:trace>
  <inkml:trace contextRef="#ctx0" brushRef="#br0" timeOffset="39622.11">10716 5983 0,'0'0'0,"0"0"0,-9 0 16,0 8-1,1 18-15,-10 18 0,10 8 16,-1 0 0,0-9-16,9 0 15,0-17-15,0 0 16,9-17-16,-9 0 15,0-9-15</inkml:trace>
  <inkml:trace contextRef="#ctx0" brushRef="#br0" timeOffset="39768.56">10681 5870 0,'0'-8'0,"0"-1"0,0 0 15,0 9-15,0 0 16,0 0-16,0 0 15,0 0-15,9 0 16</inkml:trace>
  <inkml:trace contextRef="#ctx0" brushRef="#br0" timeOffset="40073.47">10811 5974 0,'0'0'0,"0"0"0,0 0 0,0 0 0,0 0 15,0 0-15,0 0 16,0 0-16,9 0 15,17 0 1,17 0-16,10-9 16,7 1-16,1-1 15,-9-8-15,18 0 16,-1 17-16,-17 0 16,-26 0-16</inkml:trace>
  <inkml:trace contextRef="#ctx0" brushRef="#br0" timeOffset="40322.61">11124 5558 0,'0'0'0,"0"0"0,-9 0 16,1 0-16,-1 0 16,0 9-16,-8 8 15,-1 18-15,-8 17 16,0 26-1,9 9 1,0 8-16,-1 0 0,1-17 16,8 0-16,9-9 15,0-17-15,18-17 16,-1-9-16,0-9 16</inkml:trace>
  <inkml:trace contextRef="#ctx0" brushRef="#br0" timeOffset="40999.06">11254 6130 0,'0'0'0,"0"9"0,0 17 0,-9 8 16,1 18-16,-1 0 15,0-8-15,9-10 16,0 1-1,0-9-15,0-18 16</inkml:trace>
  <inkml:trace contextRef="#ctx0" brushRef="#br0" timeOffset="41158.1">11298 5827 0,'0'0'0,"0"0"16,0 0-1,0 0-15,8 9 16,18-1-16,-17 1 16</inkml:trace>
  <inkml:trace contextRef="#ctx0" brushRef="#br0" timeOffset="41571.99">11662 6251 0,'0'0'0,"0"0"0,0 0 0,0 0 0,0 0 0,0 0 0,0 0 15,0 9 1,0-9-16,18 9 15,8-1-15,8-8 16,10-8-16,-1-1 16,1-17-16,-1 0 15,-17-9 1,0 1-16,-17-1 16,0 0-16,-18 1 15,0 8-15,-17 8 16,0 1-16,-9 17 15,-8 9-15,0 17 16,8 17 0,9 18-16,8-1 15,18 1-15,0-9 16,18-9-16,16-17 16,19 0-16,-27-17 15</inkml:trace>
  <inkml:trace contextRef="#ctx0" brushRef="#br0" timeOffset="41902.71">12505 5974 0,'0'0'0,"0"0"0,0 0 15,0 0-15,-9 0 16,0 0-16,1 0 15,-10 0-15,1 0 16,-1 9-16,1 8 16,0 9-1,8 9-15,9-1 0,0-8 16,9 9 0,8-9-16,0 0 15,-8 0-15,0-9 16,0 1-1,-9-1-15,-9 0 0,0 1 16,0-10 0,1 1-16,8 0 15</inkml:trace>
  <inkml:trace contextRef="#ctx0" brushRef="#br0" timeOffset="42616.33">12878 6442 0,'0'0'0,"-9"0"0,1 0 16,-1 17 0,-17 9-16,0 9 15,-18 17-15,-8 8 16,0 1-1,35-35-15</inkml:trace>
  <inkml:trace contextRef="#ctx0" brushRef="#br0" timeOffset="45269.91">14380 6104 0,'0'0'0,"0"0"0,0 0 16,0 0-16,-8-9 16,-1 1-16,0-1 15,-17 0-15,-9 9 16,-8 0-16,8 9 16,-17 26-1,0-1 1,17-8-16,18 0 0,0 0 15,17-8-15,0-1 16,0-8-16,17-1 16,9 1-1,9-18-15,0 1 0,-9-1 16,-9 0-16,-8 1 16,-1 8-1,1 0-15,-9 0 16,-9 0-16,-8 26 15,-9 17-15,-18 52 16,-8 35 0,0 0-16,9 9 0,17-18 15,26-26 1,0-17-16,8-26 16,10-26-16,-1 0 15,18-17-15,0-9 16,8-9-1,-8-17-15,0-26 16,-9-9-16,-9 1 16,-8-10-16,-18 18 15,0 18-15,1-1 16,-1 18-16,0 0 16,1-1-16,8 10 15,0-1-15,0 0 16,0 1-16,17-18 15,0 0 1,1 0-16,42 0 0,-16 8 16</inkml:trace>
  <inkml:trace contextRef="#ctx0" brushRef="#br0" timeOffset="45911.55">14676 6935 0,'0'0'0,"-9"0"0,0 0 16,1 0-16,-1 0 16,0 0-16,9 0 15,0 0-15,0 0 16,0 0-1,0 0-15,9-8 16,0-1-16,8 0 16,-8-8-16,-1 8 15,1 1-15,-9 8 16,0 0 0,0 0-16,0 17 0,0 18 15,0 17 1,9 8-16,8-8 15,0-8-15,1-10 16,-1-8 31,18-8-47,-18-10 0</inkml:trace>
  <inkml:trace contextRef="#ctx0" brushRef="#br0" timeOffset="46040">14919 6702 0,'0'0'0,"0"0"0,0 0 16,0 0-16,0 0 16,8 0-16,10 8 15</inkml:trace>
  <inkml:trace contextRef="#ctx0" brushRef="#br0" timeOffset="46912.95">14285 5671 0,'0'0'0,"0"0"15,0 0-15,0 0 16,0 0-16,0 0 16,0 0-16,0 0 15,0 0-15,0 0 16,0 0-16,0 0 16,0 0-16,0 0 15,0 0-15,0 0 16,0 0-1,0 0-15,0 0 16,0 0-16,0 0 16,0 17-16,0 1 15</inkml:trace>
  <inkml:trace contextRef="#ctx0" brushRef="#br0" timeOffset="47854.18">15223 6442 0,'0'0'0,"0"0"0,0 0 0,0 0 16,0 0 0,0 0-16,8 0 15,10 0-15,8 0 16,17 0-16,9-9 16,0 9-16,9 0 15,-17 0 1,-10 0-16,-16 0 15</inkml:trace>
  <inkml:trace contextRef="#ctx0" brushRef="#br0" timeOffset="48080.71">15309 6624 0,'0'0'0,"0"0"16,0 0-16,0 0 16,0 0-16,18 0 15,-1-9-15,18 0 16,17 9-16,-9 0 16,-16 9-16</inkml:trace>
  <inkml:trace contextRef="#ctx0" brushRef="#br0" timeOffset="51372.96">16534 6269 0,'0'-9'0,"0"0"0,0 9 0,0-17 16,0 8-16,0 1 15,0-1-15,0 0 16,0 1-16,0-1 15,0 0-15,0 1 16,0-1-16,0 0 16,0 1-16,-9-1 15,1-8-15,-1 8 16,0 0 0,-17 1-16,9-1 15,-1 9-15,-8 17 16,-8 18-16,-1 0 15,17-1-15,1 10 16,17-10-16,0-8 16,0 0-16,9-17 15,8 0 1,1-1-16,16-16 16,1-18-16,17-26 15,9-26-15,-9-18 16,9-8-1,-18 1-15,-17 25 16,-17 17-16,0 26 16,-9 18-16,0 0 15,-9 17-15,0 8 16,1 27-16,-18 34 16,-1 35-16,19 9 15,8-18-15,8-8 16,10-27-16,25-8 15,-17-26-15</inkml:trace>
  <inkml:trace contextRef="#ctx0" brushRef="#br0" timeOffset="52240.36">17446 5957 0,'0'0'0,"0"-9"0,0 0 16,0 1-16,0-9 15,0-1-15,0 1 16,0 0-1,0-1-15,-9-8 16,0 0-16,1 9 16,-18 0-16,0-1 15,-9 10-15,-17 8 32,0 17-32,17 0 0,0 1 0,9-1 15,9 9 1,17-9-16,0-8 15,0 0-15,8-1 16,18 1 0,18-18-16,8 1 0,-9-10 15,-17 10-15,-8 8 16,-10 0 0,-8 0-16,-8 8 0,-10 27 15,-16 51 1,-18 44-16,-9 0 15,0 9-15,18-27 16,25-25-16,18-26 16,0-9-16,0-26 15,9 0-15,0-18 16,8 1-16,18-18 16,-1-25-1,10-18-15,-18-26 16,-17 0-16,-9-9 15,-9 9-15,-8 18 16,-1 25-16,1 18 16,-1-1-1,1 10-15,8-1 16,9 9-16,0 0 16,0 0-16,18 0 15,8-9-15,26 1 16,9-18-16,-27 17 15</inkml:trace>
  <inkml:trace contextRef="#ctx0" brushRef="#br0" timeOffset="52973.49">17515 6485 0,'0'0'0,"0"0"0,0 0 16,0 9-16,0-9 16,0 0-16,0 0 15,0 0-15,0 0 16,0 0-16,0 0 15,0 0 1,0 0-16,0 0 16,0 0-16,9-9 15,8 0-15,1-17 16,8 0-16,0 0 16,0 9-16,-18 0 15,1 0 1,0 8-16,-1 9 15,-8 0-15,0 0 16,0 17-16,9 9 16,0 9-16,0 8 15,8 0 1,0-8-16,1-9 0,-1-17 16,-8-1 15,8-16-31,-8 8 0</inkml:trace>
  <inkml:trace contextRef="#ctx0" brushRef="#br0" timeOffset="53113.31">17862 6000 0,'0'0'0,"0"0"16,0 0-16,0 0 16,0 0-16,0 0 15,0 9-15,0-9 16</inkml:trace>
  <inkml:trace contextRef="#ctx0" brushRef="#br0" timeOffset="53552.43">16195 6676 0,'0'0'0,"0"0"0,0 0 0,0 0 15,0 0 1,0 0-16,18 0 16,25 0-16,18 0 15,43 8-15,44 1 31,25-9-31,18 0 0,-191 0 0,191-9 16,-8 1-16,-10-10 0,-34 1 16,-34 0-1,-1 25-15,-35 10 16</inkml:trace>
  <inkml:trace contextRef="#ctx0" brushRef="#br0" timeOffset="54136.36">17055 7178 0,'0'-9'0,"0"1"16,0-1-16,0 0 15,0-8-15,0 0 16,-9 8-16,1-8 16,-1-1-16,-17 1 15,0 8 1,0 9-16,-18 18 0,-17 16 15,9 1 1,9 8 31,8 1-47,18-18 0,0 0 0,17-9 0,0-8 0,0-1 0,8-8 16,10-8-16,16-10 15,10-25-15,8-26 16,9-18-1,-18 0-15,-8 9 16,-27 35-16,1 9 16,0 16-16,-9 18 15,0 0-15,-9 9 16,0 34-16,-8 35 16,8 9-1,9-1-15,0 1 16,9-9-16,8-17 15,9-1-15,44 1 16,-27-27-16</inkml:trace>
  <inkml:trace contextRef="#ctx0" brushRef="#br0" timeOffset="54434.87">17350 7239 0,'-9'-9'0,"-8"0"0,0 1 0,8-1 16,9 9-1,0 0-15,0-9 16,9 1-16,8-1 15,18 0-15,17 1 16,17-1-16,1-8 16,-1 8 31,-17 0-47,-8 9 0,-27 0 0</inkml:trace>
  <inkml:trace contextRef="#ctx0" brushRef="#br0" timeOffset="54736.2">17593 6901 0,'0'0'0,"0"0"0,0 0 15,0 0-15,0 0 16,0 0-1,-8 0-15,-1 0 0,0 26 16,-8 17-16,-9 18 16,8 8-1,1 9-15,0-9 16,17 1-16,0-10 16,0-17-16,17-8 15,0-9-15,18 0 16,17-9-16,-17 1 15</inkml:trace>
  <inkml:trace contextRef="#ctx0" brushRef="#br0" timeOffset="57769.21">20554 4684 0,'0'0'0,"0"0"16,0 0-16,0 0 15,0 0 1,0 0-16,0 0 15,0 0-15,9 8 16,17 10-16,9 16 16,8 10-16,-8 8 15,9 0 17,-10 0-32,-8 17 0,0 9 0,-17 8 15,0 1-15,-1-9 16,1 0-16,8 0 15,1-9-15,-1-26 16,1 1-16,-1-18 16,0-18-16,-8 1 15,0-9 1,-1 0-16,-8 0 0,0 0 16,0 0-1,-8 0-15,-10 26 16,-8 17-16,0 35 15,0 35-15,9 17 16,8 0-16,9 8 16,0 1-16,9-18 15,-1-17-15,1 9 16,0-18 0,-9-9-16,-9-25 15,0 0-15,-17-9 16,-8 0-16,-18 0 15,-18 0-15,-43 8 16,-17 9-16,60-34 16</inkml:trace>
  <inkml:trace contextRef="#ctx0" brushRef="#br0" timeOffset="61104.14">21883 5108 0,'0'0'0,"0"0"0,-9 0 0,1 26 15,-1 9-15,0 17 16,9 17-16,0-8 16,0-18-1,0-8-15,9-18 16,0-9-16</inkml:trace>
  <inkml:trace contextRef="#ctx0" brushRef="#br0" timeOffset="61252.75">21848 4701 0,'0'0'0,"0"0"0,0 0 15,0 0-15,0 0 16,0 26-1,9-9-15</inkml:trace>
  <inkml:trace contextRef="#ctx0" brushRef="#br0" timeOffset="61684.25">22430 4762 0,'0'0'0,"0"0"16,0-9-16,0 0 15,0 1-15,0-1 16,0 9-16,0 0 16,-9 0-16,1 0 15,-1 0-15,0 9 16,-8 34 0,0 26-16,-1 35 15,18 26 1,0 0-16,0-26 0,0 0 15,0-9-15,0-34 16,0-9-16,-8-26 16,-1 0-1,9-18-15,0-8 16,0-8-16,0 8 16</inkml:trace>
  <inkml:trace contextRef="#ctx0" brushRef="#br0" timeOffset="61828.89">22091 5377 0,'0'0'0,"0"0"0,0 0 16,0 0-16,0 0 16,0 0-1,27-9-15,16 0 16,18-17-16,86 18 31,201 8-31</inkml:trace>
  <inkml:trace contextRef="#ctx0" brushRef="#br0" timeOffset="62755.98">23776 5134 0,'0'0'0,"0"0"0,0-9 0,0 1 15,9-1-15,-9 0 16,0-8-16,0 0 16,-9-1-16,0-8 15,-17 0-15,0 9 16,0 0-16,-17 17 16,-1 0-16,-8 17 31,0 0-16,18 9-15,-1 0 0,17 0 0,10 0 16,8 0-16,17-8 16,0-10-16,10 1 15,7-18-15,10 1 16,-1-1-16,-17-8 16,-8 8-1,-10 9-15,1 0 16,-9 0-16,-9 0 15,1 26-15,-27 35 16,0 25-16,-8 27 16,8 8-16,18-17 15,17-17 1,0-18-16,8-17 16,10-17-16,-1-9 15,0-18-15,1 1 16,-1-18-16,0 1 15,1-27-15,-10-8 16,-8-18-16,-8 0 16,-10 9-16,1 9 15,0 17 1,8 9-16,0-1 16,1 1-16,8 8 15,0 1-15,17-1 16,9-8-16,17-9 15,53 17-15,269 1 16</inkml:trace>
  <inkml:trace contextRef="#ctx0" brushRef="#br0" timeOffset="63173.68">23932 5671 0,'0'0'0,"0"0"0,0 0 15,0 0-15,0 0 16,0-9-16,0 1 15,0-1-15,18-17 16,-1 0-16,18-17 16,-9 8-1,0 0-15,-9 18 16,-8 0-16,0 8 31,-1 9-31,1 0 0,0 0 0,-1 17 16,1 1-16,9-1 15,-1 0 1,0 1-16,1-10 16,16 1-16,10-9 15,-1 0-15,-25 0 16</inkml:trace>
  <inkml:trace contextRef="#ctx0" brushRef="#br0" timeOffset="63283.71">24288 5143 0,'0'0'0,"0"0"15,0 0-15,0 0 16,0 0-16,0 0 16,18 0-16,8 8 15</inkml:trace>
  <inkml:trace contextRef="#ctx0" brushRef="#br0" timeOffset="63519.63">24714 5654 0,'-9'-9'0,"9"9"0,0 0 0,0 0 15,-8 0-15,-1 17 16,0 9-1,-8 9-15,0 8 16,-1 1-16,18-27 16</inkml:trace>
  <inkml:trace contextRef="#ctx0" brushRef="#br0" timeOffset="64386.56">25730 5134 0,'0'0'0,"0"0"0,0-9 0,-9 1 16,1-1-16,-18 0 16,-9 1-16,-17 8 15,0 17 1,0 9-16,-9 26 16,9 9-16,17-18 15,18 0-15,-1-8 16,18-9-16,0 0 15,18-17-15,8-1 16,8-16-16,1-1 16,0 0-1,8-8-15,-17 0 16,-17 17-16,0 0 16,-9 0-16,0 17 15,-9 26-15,-26 35 16,-8 43-16,8 9 15,0 9-15,18-27 16,8-25 0,9-18-16,18-17 15,-1-17-15,9-9 16,0-17-16,-9-9 16,10-9-16,-1-8 15,0-27-15,-18-8 16,1-8-16,-18-10 15,-8 1 1,-9 0-16,9 17 16,-1 17-16,1 9 15,8 9-15,0 0 16,1-1-16,8 10 16,0-1-1,0 0-15,17 1 16,9-10-16,52-8 0,18 0 15,-53 18 1</inkml:trace>
  <inkml:trace contextRef="#ctx0" brushRef="#br0" timeOffset="64752.96">25878 6303 0,'-9'-8'0,"0"-1"0,9 0 0,0 1 16,0-1-16,0-17 15,0 0 1,18-17-16,-1-9 15,9 0-15,0 0 16,0 17-16,-17 9 16,-1 9-16,1 17 15,-9 0-15,0 0 16,0 17 0,9 0-16,8 18 15,1 8-15,8 1 16,0-1-16,17 0 15,1-8-15,-18-26 16</inkml:trace>
  <inkml:trace contextRef="#ctx0" brushRef="#br0" timeOffset="64906.44">26182 5584 0,'0'0'0,"0"0"15,0 0-15,0 0 16,8 0-16,10 0 16,-1 0-16</inkml:trace>
  <inkml:trace contextRef="#ctx0" brushRef="#br0" timeOffset="65130.08">25591 4562 0,'0'0'0,"0"0"0,0 0 0,0 0 15,9 9-15</inkml:trace>
  <inkml:trace contextRef="#ctx0" brushRef="#br0" timeOffset="89216.96">27415 5333 0,'0'0'0,"0"0"16,-9-8-16,0-1 16,-17 0-16,0 9 15,-17 0-15,-1 18 16,1-1-16,-9 18 15,0 8 1,0 17-16,17 10 0,17-1 16,10-8-1,8-18-15,8-8 16,10-9-16,17-18 16,8-16-16,9-18 15,9-18-15,-9-8 16,-9 0-16,-17 9 15,-17 26 1,0-1-16,0 18 16,-9 0-16,0 0 15,0 18-15,0 16 16,17 10-16,0 8 16,9 0-16,26-9 15,-26-17-15</inkml:trace>
  <inkml:trace contextRef="#ctx0" brushRef="#br0" timeOffset="89547.13">27536 5420 0,'0'0'0,"0"0"0,0 9 16,18 16-16,8 10 16,8 17-16,-8 9 15,0-9-15,1-9 16,-19 0-16,1-17 16,0-8-1,-9-10-15,0 1 16,0 0-16,0-9 15,0-9-15,0-17 16,0-26-16,17-9 16,0-8-16,1 17 15,16 26-15,-8 17 16</inkml:trace>
  <inkml:trace contextRef="#ctx0" brushRef="#br0" timeOffset="89932.06">27823 5671 0,'0'0'0,"0"0"0,0 0 15,0 0-15,8 0 16,19 9-16,7-1 15,18 1-15,0-9 16,-8-9-16,-1 1 16,1-10-1,-10-8-15,-8 9 0,-17-9 16,0 0-16,-18 0 16,0 0-1,1 9-15,-18-1 16,0 10-16,0 8 15,0 17-15,0 9 16,-1 17-16,10 27 16,8-10-1,18 1-15,17 0 0,35 8 16,-26-34 0</inkml:trace>
  <inkml:trace contextRef="#ctx0" brushRef="#br0" timeOffset="90401.43">29073 5463 0,'0'-9'0,"-8"1"0,-1-1 16,0 1-16,-17-1 15,0 9-15,-9 0 16,1 17-16,-1 0 15,0 18 1,0 0-16,18 17 16,17-9-16,0 0 15,17-8-15,1 0 16,-1-9 0,1 0-16,-1 0 0,-8-18 15,-1 10-15,-16-1 16,-1 0-1,-17 1-15,-9 16 16,0-8-16,9-17 16,9-1-16,8 1 15</inkml:trace>
  <inkml:trace contextRef="#ctx0" brushRef="#br0" timeOffset="90878.28">29264 5515 0,'0'0'0,"0"0"0,0 0 15,0 26-15,0 17 16,0 18-16,9 34 16,-9 27-1,-9 16-15,1-25 16,-1-27-16,0-8 15,-8-17-15,-1-18 16,1 0-16,8-17 16,1-17-16,-1 0 15,0-18-15,1-8 16,-18-35-16,8-61 16,10-34-16,16-9 15,10 35-15,16 34 16,-8 18-1,9 8-15,9 18 16,-1 8-16,9 18 16,-8 0-16,-1 17 15,-17 0-15,-9 8 16,-8 10-16,0 8 16,-18 8-1,-8 1-15,-9 8 16,-18 9-16,9-8 15,1-18-15,16-9 16</inkml:trace>
  <inkml:trace contextRef="#ctx0" brushRef="#br0" timeOffset="91262.55">29551 5740 0,'0'0'0,"0"0"16,0 0-1,0 0-15,9 9 16,8 0-16,9-1 16,9 1-16,-1-9 15,10-9-15,-1-8 16,1 0-16,-18-9 31,0 0-31,-18 0 0,1 0 0,-18-9 16,1 0-16,-18 18 15,0 0 1,-9 17-16,-8 0 16,-1 17-16,9 9 15,1 17-15,16 9 16,10 0-16,8-8 15,17-1 1,35 0-16,-17-17 16</inkml:trace>
  <inkml:trace contextRef="#ctx0" brushRef="#br0" timeOffset="91559.21">30393 5524 0,'0'0'0,"-9"-9"0,1 0 0,-1 1 16,0-1-1,1 0-15,-10 9 16,-8 0-16,0 9 16,-8 8-16,-10 18 15,9 17-15,9 0 16,9 0-1,0-9-15,17-8 16,0-9-16,0 0 16,8-9-16,27 1 15,8-10-15,1 1 16,-18 0-16</inkml:trace>
  <inkml:trace contextRef="#ctx0" brushRef="#br0" timeOffset="91710.86">30680 5671 0,'0'0'0,"0"9"16,-9 8-16,0 9 16,1 9-16,-1-1 15,0 1-15,1-9 16,-1-9-16,9-8 16,0 0-16,0-1 15</inkml:trace>
  <inkml:trace contextRef="#ctx0" brushRef="#br0" timeOffset="91832.09">30593 5169 0,'0'0'0,"0"0"0,0 0 16,0 0-16,9 0 16,-1 8-16</inkml:trace>
  <inkml:trace contextRef="#ctx0" brushRef="#br0" timeOffset="92285.19">31296 5091 0,'0'0'0,"0"0"16,0-9-16,0 0 15,-8 1-15,-1 8 16,0 0-16,1 0 16,-10 26-16,-8 26 15,0 43-15,-9 9 16,18 8 0,0-8-16,-1 0 15,18-17-15,0-26 16,-8-9-16,8-18 15,-9-8-15,0-9 16,0-8-16,1 0 16,-10-1-1,1-8-15,0-8 16,-1-1-16,1 0 16,0 1-16,-9-27 15,-9 1-15,17 16 16,10 1-16,8 0 15,0 8-15,8-8 16,10 8-16,25-17 16,27-9-1,-18 18-15</inkml:trace>
  <inkml:trace contextRef="#ctx0" brushRef="#br0" timeOffset="92512.59">31444 5524 0,'0'0'0,"0"0"0,0 0 16,0 17-16,0 18 16,-9 17-16,1 0 15,-1 0-15,0-9 16,0 0-1,9-8-15,0-9 0,0-17 16</inkml:trace>
  <inkml:trace contextRef="#ctx0" brushRef="#br0" timeOffset="92674.4">31479 5221 0,'0'0'0,"0"0"0,8 0 16,10 0-16,16 26 15,-8 0-15</inkml:trace>
  <inkml:trace contextRef="#ctx0" brushRef="#br0" timeOffset="93079.88">31626 5723 0,'0'0'0,"0"0"0,0 0 0,0 0 0,0 0 15,0 0-15,9 0 16,8 9-1,1-1-15,-1 1 16,9-9-16,-9 0 16,1-9-16,-1 1 15,1-10-15,-1 1 16,-8 0 0,-1-9-16,-8 0 15,-8 8-15,-1 1 16,0 0-16,-8 17 15,0 0-15,-1 0 16,1 26-16,-9 8 16,0 10-16,8-1 15,1 0-15,17 1 16,17-18-16,1 0 16,8 0-1,-18-18-15</inkml:trace>
  <inkml:trace contextRef="#ctx0" brushRef="#br0" timeOffset="93546.98">32286 5671 0,'0'0'0,"0"0"16,0-9-16,9 1 15,-9-1-15,0 9 16,0 0-16,-9 0 15,-8 0-15,-9 17 16,-18 27 0,-8 8-16,18-9 15,16 0-15,1 1 16,8-18 0,9-1-16,0-16 0,0 0 15,0-1-15,17-8 16,10-8-16,7-10 15,27-33-15,17-27 16,0-18-16,1-8 16,-10 0-16,-17 9 15,-26 35 1,-17 25-16,0 9 16,-1 17-16,-8 9 15,-8 18-15,-19 25 16,1 35-16,0 26 15,0 8-15,9-8 16,8-26 0,9 0-16,9-9 15,17 9-15,0-26 16</inkml:trace>
  <inkml:trace contextRef="#ctx0" brushRef="#br0" timeOffset="95628.28">22413 6849 0,'0'-9'0,"-9"1"0,0-1 16,1-8-16,-18-9 15,0 8-15,0 1 16,8 0 0,-8 17-16,0 0 15,9 8-15,-1 10 16,1 8-16,17 8 15,0 1-15,17 8 16,9 0-16,0-8 16,-8-9-1,-9 0-15,-1-9 16,1 1-16,-9-10 16,-9 10-16,1-10 15,-19 10-15,10-10 16,0 1-16,-1 8 15,10 1-15,8-10 16</inkml:trace>
  <inkml:trace contextRef="#ctx0" brushRef="#br0" timeOffset="96095.39">22708 6840 0,'0'0'0,"0"0"15,0 0 1,-9 18-16,9 7 16,0 10-16,0 8 15,0-17-15,9 0 16,0-8-16,-1-10 16,1 1-16,8-18 15,1 1-15,-1-10 16,9-8-16,0-8 15,0 16-15,-17 1 16,0 8 0,-1 9-16,-8 0 15,0 26-15,18 18 16,-1 34 0,18 43-16,-9 18 0,-9-18 15,-17-35-15,0-25 16,9-9-1,-18-9-15,1-17 16,-18 0-16,-1-17 16,-16 0-16,0-18 15,-9-8-15,8-9 16,9-18-16,1-16 16,16 8-16,27-9 15,17 18-15,-9 25 16</inkml:trace>
  <inkml:trace contextRef="#ctx0" brushRef="#br0" timeOffset="96565.05">23681 6883 0,'0'0'0,"-9"-8"15,0-1-15,1 1 16,-10-1-16,1-8 15,-1 8-15,-8 0 16,0 9-16,0 0 16,0 18-16,0-1 15,9 17-15,17 10 16,0-1 0,0 0-16,17 1 15,1-1-15,-10-17 16,1-9-16,0-8 15,-1 0 1,-8-1-16,-8 1 16,-1 0-16,-17-1 0,0 1 15,-9 0-15,0-1 16,18 1 0,8 0-16</inkml:trace>
  <inkml:trace contextRef="#ctx0" brushRef="#br0" timeOffset="97667.57">32755 6009 0,'0'0'0,"0"0"0,0 0 15,-9 17-15,1 9 16,-10 35-16,-8-1 16,18-25-1</inkml:trace>
  <inkml:trace contextRef="#ctx0" brushRef="#br0" timeOffset="98497.5">23872 6858 0,'0'0'0,"0"0"0,0 0 0,0 0 15,0 0-15,0 0 16,0 0-16,26-9 16,17 0-1,27 1-15,-1-1 16,1 0-1,16 1-15,1-1 0,-52 9 16</inkml:trace>
  <inkml:trace contextRef="#ctx0" brushRef="#br0" timeOffset="98780.13">24176 6494 0,'0'0'0,"0"0"16,0 0-16,-9 17 16,0 9-16,1 26 15,-1 17-15,0 1 16,0 16 0,1 9-16,8-8 15,0-18 1,8-17-16,10-8 0,-1-18 15,1 0-15,-1-9 16,9-8 0,-9-1-16</inkml:trace>
  <inkml:trace contextRef="#ctx0" brushRef="#br0" timeOffset="99128.23">24341 7074 0,'0'0'0,"0"0"0,0 0 16,8 9-16,10-1 16,16 1-16,1-9 15,9-9 1,8 1-16,0-18 16,-9 8-1,-8 1-15,-9 0 0,-17-1 16,-1 10-16,-8-1 15,-8 0-15,-1-8 16,0 8 0,-8 1-16,0 8 15,-1 0-15,1 0 16,-1 17-16,1 9 16,17 9-16,0-1 15,17 18-15,1-8 16,17-1-16,17 0 15,8-17 1,-34-17-16</inkml:trace>
  <inkml:trace contextRef="#ctx0" brushRef="#br0" timeOffset="99678.55">25053 6944 0,'0'0'0,"0"9"0,0-9 16,0 8 0,0 10-16,0 16 15,-9 1-15,0 0 16,1 8-16,-1 0 16,0-17-16,9 0 15,0-17-15,0 0 16,0-1-1,0 1-15,0-9 16,0-9-16,18-8 16,-1-9-16,0-17 15,9 8-15,0 18 16,-8-1-16,-1 10 16,-8 8-16,0 8 15,-1 1-15,-8 0 16,0-1-1,0 1-15,0 0 16,0-1-16,0-8 16,0 0-1,18 0-15,-1-8 0,0-1 16,18-17-16,0 0 16,8 0-16,-8 9 15,-9-1 1,0 18-16,-9 9 15,1 8-15,8 9 16,-9 9-16,9 0 16,-8 8-16,8 9 15,17-9-15,-17-25 16</inkml:trace>
  <inkml:trace contextRef="#ctx0" brushRef="#br0" timeOffset="99951.43">26190 7221 0,'0'0'0,"0"0"16,0 0-16,0 18 16,0-1-1,0 18-15,9-1 16,-9 1-16,0-9 16,17 0-16,-8-9 15</inkml:trace>
  <inkml:trace contextRef="#ctx0" brushRef="#br0" timeOffset="100105.75">26112 6875 0,'0'0'0,"0"0"0,0 0 16,0 0-16,9 0 15,25 17-15,10-8 16,-27-1-16</inkml:trace>
  <inkml:trace contextRef="#ctx0" brushRef="#br0" timeOffset="100413.93">26798 6944 0,'-9'0'0,"1"0"15,-1 0-15,0 0 16,-8 0-16,-9 17 15,-9 1-15,0 8 16,18 8 0,0 1-16,-1 8 15,18 1 1,0-10-16,9 1 0,8-9 16,-8 0-16,0 0 15,-1-17-15,1-1 16,-9 10-1,0-10-15,-17 9 16,-9 1-16,-18 8 16,10 0-16,-1 0 15,26-9-15</inkml:trace>
  <inkml:trace contextRef="#ctx0" brushRef="#br0" timeOffset="101178.4">27623 7299 0,'-9'-8'0,"1"-1"0,8 0 0,-9 1 16,0-10-16,1 1 16,-10 0-1,-8-1-15,0 18 16,-17 9-16,-1 17 15,-8 26-15,0 9 32,17-1-32,18-17 0,8 1 0,9-18 15,0-9 1,9-8-16,8-9 16,9-18-16,27-16 15,-1-27-15,17-17 16,1-26-16,-18-8 15,-9 8-15,-17 26 16,-17 8 0,0 19-16,-9 16 15,0 18-15,0 8 16,-9 9-16,0 0 16,0 26-16,-17 35 15,0 25-15,9 27 16,8-1-16,9 1 15,0-27-15,18-16 16,-1-18-16,0-9 16,9-17-16,-8 0 15,-1-17 1</inkml:trace>
  <inkml:trace contextRef="#ctx0" brushRef="#br0" timeOffset="101529.71">27762 7334 0,'0'0'0,"0"0"0,0 0 16,0 0-16,0 0 15,0 0-15,0 9 16,9-1-16,8 1 16,18-9-16,17 0 15,0-9-15,-9 1 16,1-10-16,-18 1 15,0 0 1,-17-9-16,-1 8 16,-8-8-16,-8 9 15,-1 0-15,-8 17 16,-10 0-16,1 8 16,0 18-16,-8 9 15,-1 17-15,18 8 16,8 1-16,9 0 15,9-18 1,8 0-16,18-8 16,17-9-16,-26-9 15</inkml:trace>
  <inkml:trace contextRef="#ctx0" brushRef="#br0" timeOffset="101764.6">28161 7230 0,'0'0'0,"0"0"0,0 0 16,0 0-16,18-9 0,8 1 15,26-1 1,9 0-16,26-17 15,-9 9-15,-26 0 16,-26 17-16</inkml:trace>
  <inkml:trace contextRef="#ctx0" brushRef="#br0" timeOffset="102010.7">28544 6858 0,'0'0'0,"-9"0"0,0 0 16,0 0-16,1 25 15,-18 27-15,-9 26 16,0 26 0,1 9-16,7 0 15,10-18-15,17-9 16,0-25-16,0-9 15,26-17-15,0-18 16,-8-8-16</inkml:trace>
  <inkml:trace contextRef="#ctx0" brushRef="#br0" timeOffset="102411.16">28639 7403 0,'0'0'0,"0"0"0,0 0 0,0 17 16,0 1-16,0-1 16,9 0-16,-1-8 15,10 0 1,8-1-16,9-8 16,-1-8-16,-8-1 15,0 0-15,0-8 16,-17 0-16,0-9 15,0 0-15,-9 0 16,-9 9 0,0-1-16,0 1 15,1 17-15,-1 0 16,0 0-16,1 9 16,-1 8-16,-8 17 15,8 10-15,9-1 16,0 0-16,9 1 15,8-18-15,9 0 16,18 0 0,-1-9-1,-17-8-15</inkml:trace>
  <inkml:trace contextRef="#ctx0" brushRef="#br0" timeOffset="102743.83">29195 7334 0,'0'0'0,"0"0"15,0 0-15,0 0 16,0 9-16,17 16 16,1 10-16,-10 17 15,1-9-15,0 1 16,-1-1-16,1 0 15,0-17 1,-9-8-16,0-1 16,0-8-16,0-1 15,0 1-15,0-9 16,0-9-16,0-8 16,17-26-1,18-18-15,-1-8 0,10 8 16,-18 26-1,-9 27-15</inkml:trace>
  <inkml:trace contextRef="#ctx0" brushRef="#br0" timeOffset="103411.64">29707 7438 0,'0'0'0,"0"0"15,0 0-15,0 0 16,-9 8 0,1 10-16,-1-1 15,0 9-15,1 0 16,-1 0-16,0-9 15,1 1-15,-1-10 16,9 1-16,0 0 16,0-9-16,0 0 15,0-9-15,0 0 16,17-17 0,1-8-16,8-1 15,-18 18-15,10 8 16,-9 9-16,-1 0 15,1 9-15,0 8 16,-9 9-16,0 0 16,0 0-16,-9 0 15,9 0 1,0-9-16,0-8 16,0 0-16,0-9 15,0 0-15,0-9 16,17-8-16,1-18 15,16-8-15,-8 8 16,0 0-16,-8 18 16,-9 0-16,-1 17 15,1 0 1,0 0-16,-1 8 16,1 10-16,0-1 15,-1 0-15,1 1 16,0-1-16,-1 0 15,1 1-15,0-1 16,-1 0-16,1-8 16,0 0-1</inkml:trace>
  <inkml:trace contextRef="#ctx0" brushRef="#br0" timeOffset="103611.65">30246 7394 0,'0'0'0,"0"0"0,0 0 16,0 18-16,0 16 15,-9 1-15,0 0 16,0-1-16,9 1 16,0-9-16,0 0 15,0 0-15,0-17 16,9-1-16</inkml:trace>
  <inkml:trace contextRef="#ctx0" brushRef="#br0" timeOffset="103749.05">30133 7143 0,'0'0'0,"0"0"0,0 0 15,0 0-15,17 9 16,9 17-1,0 0-15,-9-17 16</inkml:trace>
  <inkml:trace contextRef="#ctx0" brushRef="#br0" timeOffset="104101.46">30463 7464 0,'0'0'0,"0"0"0,0 0 16,0 8-1,0 10-15,0 8 16,0 8-16,-9 1 16,0-9-16,1 0 15,8-9-15,0-8 16,0 0-16,0-1 16,0-8-1,0-8-15,8-1 16,10-26-16,16-8 15,-8-9-15,0 17 16,1 18-16,-19 0 16,1 17-16,0 0 15,-1 17 1,-8 0-16,0 18 16,0 0-16,0 8 15,9-8-15,8-9 16,-8-18-16</inkml:trace>
  <inkml:trace contextRef="#ctx0" brushRef="#br0" timeOffset="104543.37">30845 7672 0,'-9'-9'0,"9"0"0,0 9 15,0 0-15,0 0 16,0 0-16,0 0 16,0 0-16,17-8 15,1-1 1,-1 0-16,18 1 16,8-18-16,-17 0 15,0 0-15,-8-9 16,-10 18-16,1-1 15,-9 1-15,-9 0 16,1-1-16,-1 10 16,-8 8-16,-9 0 15,0 17 1,-9 9-16,18 9 16,-1-1-16,1-8 15,17 9-15,0 0 16,17-9-16,1 0 15,8-18-15,26 10 16,26-10 0,-17 1-16,-9 0 15,-26-9-15</inkml:trace>
  <inkml:trace contextRef="#ctx0" brushRef="#br0" timeOffset="104994.08">31583 7646 0,'-9'-9'0,"0"0"15,1-8-15,-1 0 0,0-1 16,1 1 0,-1 0-16,0 8 15,1 9-15,-1 0 16,0 9-16,-17 8 16,0 18-16,-9-1 15,9 10-15,9-10 16,0 10-16,17-18 31,0 0-31,0-18 0,0 1 16,8-9-16,10-9 15,16-8-15,10-18 16,17-25-16,8-36 16,1-25-16,-10 0 15,-16 0-15,-9 25 16,-18 36-1,-8 16-15,-1 27 16,-8 0-16,0 17 16,-8 8-16,-10 18 15,-8 35-15,-9 26 16,9 25-16,9-8 16,17-9-16,17-17 15,1-17-15,17-9 16,8-9-1,35-17-15,-26-17 16</inkml:trace>
  <inkml:trace contextRef="#ctx0" brushRef="#br0" timeOffset="114342.86">1363 7853 0,'0'0'0,"0"0"0,0 0 0,0 0 0,0 0 15,-8 0-15,8 0 16,0 0-16,0 0 16,0 0-16,0 0 15,0 0-15,0 0 16,0 0-16,26 0 15,17 9 1,27 0-16,16 8 16,27 0-16,-26-8 15,-17 0-15,-1-1 16,-34 1-16,8 0 16,-8 8-16,0 26 15,-9-17-15</inkml:trace>
  <inkml:trace contextRef="#ctx0" brushRef="#br0" timeOffset="120550.59">3230 7646 0,'0'0'0,"0"0"0,0 0 16,-8 8-16,-1 18 16,0 35-16,-8 43 15,-9 17 1,0 18-16,8-9 15,1-27-15,0-25 16,8-26-16,9-17 16,0-9-16,0-9 15,0-8-15,0-9 16</inkml:trace>
  <inkml:trace contextRef="#ctx0" brushRef="#br0" timeOffset="121031.36">3048 7654 0,'0'-8'0,"9"-1"0,-9 0 15,17 1-15,18-1 16,8 0-16,18 1 16,8 8-1,-8 0 1,0 8-16,-18 10 0,-8-1 15,-9 0-15,-17 1 16,0-1-16,-18 18 16,-26 8-16,-8 18 15,-9-10-15,0-7 16,8-10-16,9-8 16,18-8-1,0-1-15,17 0 16,0 1-16,8-1 15,10 9-15,16 9 16,10-1-16,-1 1 16,-17 0-1,0-1-15,0 1 0,-17 8 16,0-8 0,-18-1-16,0 1 15,-17 0-15,-8 8 16,-10-17-16,10 0 15,-1-17-15,9-1 16,8 1-16,10-9 16,8 0-1,0 0-15</inkml:trace>
  <inkml:trace contextRef="#ctx0" brushRef="#br0" timeOffset="121459.98">3942 8287 0,'0'0'0,"0"0"16,0 0-16,0 0 16,0 0-16,0 0 15,-8 0 1,-1 0-16,0-9 16,-17 0-16,0 9 15,0 0-15,-26 18 16,0 16-16,9 18 15,17-9 17,8 1-32,18-1 0,0-8 0,18-9 15,8 0-15,17-18 16,9-16-16,0-10 16,-8-16-16,-1-10 15,-8 1-15,-18 17 16,-8 9-16,0 8 15,-9 9-15,0 0 16,0 17-16,0 18 16,8 0-1,1 8-15,8 0 16,18-8-16,8-18 16,1-8-16,-9 0 15,-18-9 1</inkml:trace>
  <inkml:trace contextRef="#ctx0" brushRef="#br0" timeOffset="121778.08">4455 8243 0,'0'0'0,"0"0"0,0 0 16,0 0-16,0 0 15,-9 0-15,0 0 16,1 0-16,-1 0 15,0 18 1,-8 8-16,8 8 16,9 1-16,0 8 15,9 0-15,0 1 16,-1-10 0,1-8-16,0 0 15,-9 0-15,-9-8 0,0-1 16,-8 9-1,-9-9-15,0-8 16,-9 0-16,18-1 16,8-8-1,9 0-15</inkml:trace>
  <inkml:trace contextRef="#ctx0" brushRef="#br0" timeOffset="122164.45">4446 8607 0,'0'0'0,"0"0"0,9 0 16,8 0-16,1 0 15,16 0-15,18 0 16,0-9-16,-8 1 16,-1-1-1,-8 0-15,-9 1 16,-9-1-16,-8 0 15,0 1-15,-1-1 16,-8-17-16,-8 9 16,-1-1-16,0 1 15,-8 0-15,-9 8 16,0 9 0,0 17-16,0 1 15,8-1-15,1 18 16,8-1-16,9 1 15,18 17-15,8 0 16,9-9-16,17-8 16,69 8-16,10-34 15,-88-26-15</inkml:trace>
  <inkml:trace contextRef="#ctx0" brushRef="#br0" timeOffset="122724.87">5888 8347 0,'0'0'0,"-9"-9"15,0 9-15,1 0 16,-1 0-16,-9 0 15,1 0 1,-9 18-16,9-1 16,-1 18-16,1-1 15,0 18-15,17 0 16,0 0 0,17 0-16,0-8 0,18-18 15,0 0-15,0-18 16,8-16-16,0-1 15,1-17 1,-9-9-16,-9-8 16,-9-9-16,-17-17 15,-9 17-15,-17 0 16,0 17-16,-9 9 16,1 9-1,-1 8-15,9 9 0,17 0 16</inkml:trace>
  <inkml:trace contextRef="#ctx0" brushRef="#br0" timeOffset="123393.33">5236 8633 0,'0'0'0,"-8"-9"0,-1 1 16,0-1-16,1 0 15,-10-8-15,10 8 16,-10 1-16,9 8 16,-8 0-1,-9 0-15,0 17 16,0 9-16,0 17 15,9 9-15,8-8 16,9-10-16,9-8 16,-1-17-16,1-1 15,8-16-15,18-1 16,0-25-16,17-18 16,-9-18-1,1-25-15,-1-18 16,-17-8-16,-8 0 15,-10 26 1,1 17-16,-18 34 0,1 10 16,8 16-16,0 18 15,-9 0 1,0 26-16,-8 26 16,-1 35-16,1 34 15,0 35-15,17-17 16,0-18-16,17-8 15,9-36-15,9-16 16,-9-26-16</inkml:trace>
  <inkml:trace contextRef="#ctx0" brushRef="#br0" timeOffset="124091.88">6261 8486 0,'0'0'0,"0"0"0,0 0 16,0 0-16,0 8 15,0 10-15,0-1 16,9 0-16,-9 1 15,0 8 1,0-9-16,0-8 16,0-1-16,0 1 15,0-9-15,0 0 16,0-9-16,17 1 16,9-18-16,9-18 15,0 1-15,-9 8 16,0 18-1,0 0-15,-18 17 16,1 0-16,8 17 16,1 9-16,-9 9 15,-1 8 1,10 0-16,-10 9 16,10-8-16,-1-1 15,9 0-15,-17-17 16</inkml:trace>
  <inkml:trace contextRef="#ctx0" brushRef="#br0" timeOffset="125424.4">7807 7784 0,'-9'0'0,"0"0"0,1 0 15,8 0-15,-9 0 16,0 26-16,1 26 16,-1 35-1,0 43-15,-8 26 16,-1-18-16,10-43 15,-1-17-15,0 0 16,9-26-16,0-26 16,0-8-16,0-10 15,9-16-15,0 8 16</inkml:trace>
  <inkml:trace contextRef="#ctx0" brushRef="#br0" timeOffset="125724.51">7676 7706 0,'0'-8'0,"0"-1"0,0 0 15,18 1-15,-1-1 16,18 0-16,8 1 16,9 8-16,9 0 15,0 8-15,-18 10 16,1-1-16,-18 0 15,0 9-15,-9 9 16,-17 17-16,-8 0 16,-27 0-16,-9 0 15,-16-9 1,-10 0-16,18-17 16,9-8-16,8-10 15,9 1-15,17 0 16</inkml:trace>
  <inkml:trace contextRef="#ctx0" brushRef="#br0" timeOffset="126108.98">8024 8209 0,'0'0'0,"0"0"0,0 0 16,0 0 0,0 0-16,0 0 15,17 0-15,1 17 16,16 9-16,1 9 16,-9 8-16,0-9 15,-9 10-15,-8-10 16,0 1-1,-9-9-15,0 0 16,0-9-16,0-8 16,-9 0-16,0-1 15,1-8-15,8-8 16,0-10-16,0-34 16,17-17-16,27 0 15,8 0 1,-9 34-16,27 9 0,-18 17 15</inkml:trace>
  <inkml:trace contextRef="#ctx0" brushRef="#br0" timeOffset="126329.09">8788 8261 0,'-9'0'0,"1"8"0,-1 10 15,0 8-15,-8 17 16,-1 9-16,1 0 16,0-9-16,8 0 15,9-17 1,0 0-16,0-17 0,9 0 16,-9-9-16,0 0 15</inkml:trace>
  <inkml:trace contextRef="#ctx0" brushRef="#br0" timeOffset="126480.99">8805 7871 0,'-8'0'0,"-1"8"0,9 1 16,0 8-16,0 9 16,17 18-1,1-1-15,-10-26 16</inkml:trace>
  <inkml:trace contextRef="#ctx0" brushRef="#br0" timeOffset="126775.32">8970 8503 0,'0'0'0,"0"0"0,-8 17 0,-1 1 16,0 8-1,1-9-15,8-8 16,0-1-16,0 1 15,0 0-15,0-9 16,0 0-16,0-9 16,17-17-16,9-43 15,9-1-15,-1 10 16,10 16 0,-18 19-16,0 7 15,-17 18-15,-1 0 16,1 18-16,0 16 15,-1 9-15,1 9 16,8 0-16,1-17 16,-9-18-16</inkml:trace>
  <inkml:trace contextRef="#ctx0" brushRef="#br0" timeOffset="127074.67">10021 8200 0,'-9'0'0,"1"-9"0,-10 1 15,-8-1-15,-8-8 16,-10 8-16,-17 9 16,1 17-16,7 1 15,-7 16-15,8 10 16,8 16-16,18-8 15,9-9-15,17 1 16,0-1 0,8-17-16,10 0 15,-1 0-15,18-17 16,0-1-16,-1-8 16,-16 0-16</inkml:trace>
  <inkml:trace contextRef="#ctx0" brushRef="#br0" timeOffset="127246.02">10082 8252 0,'-9'0'0,"0"17"0,-8 18 15,0 8-15,-1 0 16,1 9-16,8 0 16,9-8-1,0-18-15,0-9 0,0-8 16,9-1-1,0-8-15,-9 0 16</inkml:trace>
  <inkml:trace contextRef="#ctx0" brushRef="#br0" timeOffset="127369.03">10143 7845 0,'-9'0'0,"0"0"0,1 8 0,8 1 16,0 17-16,8 9 15,1-27-15</inkml:trace>
  <inkml:trace contextRef="#ctx0" brushRef="#br0" timeOffset="128109.08">10299 8191 0,'0'0'0,"0"0"0,0 0 0,0 0 16,0 0-16,0 0 15,0 0-15,0 9 16,0 34-16,9 35 16,-1 26-16,-8 26 31,0 9-31,-8-18 0,-1-17 16,0 0-16,1-9 15,-1-26-15,0-17 16,-8-17-16,8-9 15,0-18-15,1 1 16,-1-18-16,0-16 16,-17-53-1,9-70-15,17-34 16,17 1-16,18 33 16,0 44-16,0 26 15,-1 27-15,10 16 16,-1 9-16,1 9 15,-1 17 1,0 0-16,-17 0 0,1 8 16,-10 10-1,-8-1-15,-9 18 16,-9 16-16,-26 1 16,-8 9-16,-1-9 15,-8-9-15,17-8 16,9-18-16,18-8 15</inkml:trace>
  <inkml:trace contextRef="#ctx0" brushRef="#br0" timeOffset="128457.48">10742 7628 0,'0'0'0,"0"9"0,-9 43 15,9 35-15,-9 42 16,1 27-16,-1 9 16,-8-18-16,-1-34 15,10-27-15,8-16 16,0-10-16,0-16 16,0-36-1</inkml:trace>
  <inkml:trace contextRef="#ctx0" brushRef="#br0" timeOffset="128857.7">10863 8451 0,'0'0'0,"0"0"0,0 0 16,0 0-16,0 0 15,18 9-15,-1-1 16,18 1-16,8 0 16,1-18-16,16-8 15,10-9 1,-18-9-16,-17 0 16,-18 9-16,-8 1 15,0-1-15,-18 0 16,0 0-16,0 0 15,-8 8-15,-9 10 16,0 8-16,-17 17 16,-1 35-16,9 17 15,9 9-15,9 0 16,17-17 0,17-1-16,18-8 15,26 0-15,52-26 16,-9-34-16,-69-1 15</inkml:trace>
  <inkml:trace contextRef="#ctx0" brushRef="#br0" timeOffset="129326.49">12157 8330 0,'0'0'0,"0"0"0,0 0 16,0 0-16,0 0 15,-8 0-15,-1 17 16,0 18-16,9-1 16,0 10-1,0-1-15,18 0 16,-1-17-16,0 0 16,9-8-1,9-10-15,0 1 16,-9-18-16,0 1 15,-9-10-15,-8-8 0,0-17 16,-18-9 0,-17 0-16,-9 9 15,-8 8-15,8 1 16,0 16-16,9 10 16,9 8-16,17 0 15</inkml:trace>
  <inkml:trace contextRef="#ctx0" brushRef="#br0" timeOffset="129692">13078 7853 0,'0'0'0,"0"0"0,0-8 15,-9-1-15,0 1 16,1-10-16,-1 10 16,-8-10-16,-9 18 15,8 0-15,-8 18 16,0 16 0,-9 44-16,9 17 15,9 35-15,8 9 0,9-27 16,0-16-1,9-18-15,0 0 16,-1-18-16,1-16 16,-9-18-16,-9 0 15,1-9-15,8 0 16,-9-17-16,9 0 16</inkml:trace>
  <inkml:trace contextRef="#ctx0" brushRef="#br0" timeOffset="129857.01">12418 8338 0,'0'0'0,"0"0"0,0 0 15,0 0 1,17-8-16,18-1 0,26 1 16,34-1-1,9-8-15,9-9 16,18 8-16,225-34 15</inkml:trace>
  <inkml:trace contextRef="#ctx0" brushRef="#br0" timeOffset="131423.97">13911 8217 0,'0'0'0,"0"0"16,0 0-16,0 0 16,0 0-16,0 0 15,9 0-15,8 0 16,18 9-16,26 0 16,8-1-1,1-16-15,-1-10 16,18-16-16,0-10 15,-9-16-15,-8-10 16,-27 10-16,-8 8 16,-9 0-1,-17 0-15,-1 9 0,-16 8 16,-1 18-16,0-1 16,1 18-1,-1 0-15,0 18 16,-8 16-16,-9 36 15,0 42-15,8-8 16,10 9-16,-18-9 16,0-18-16,-1-17 15,1-8 1,0-18-16,0-17 16,0 0-16,-8-8 15,-1-10-15,0-8 16,0-8-16,9-1 15,0-17-15,0-9 16,9 1-16,-1-1 16,18 9-16,0 9 15,18-1 1,-1 10-16,18 8 16,26 17-16,26 18 15,-9 8-15,0-8 16,-17-9-16,-1 0 15,-16-9-15,-18-8 16,0-1-16,0 1 16,-9-9-1,1 0-15,-10 0 16</inkml:trace>
  <inkml:trace contextRef="#ctx0" brushRef="#br0" timeOffset="131941.99">14814 8252 0,'0'0'0,"0"0"0,0 9 16,0-9-16,0 0 16,0 0-16,0 0 15,0 0-15,18 8 16,-1 1-16,1 8 16,16-8-16,1 0 15,8-9-15,-8-9 16,0 0-1,-9-8-15,0 0 16,-17-1-16,-1 10 16,1-10-16,-9 1 15,-9 8-15,1-8 16,-18 8 0,0 9-16,0 0 0,-9 0 15,0 18 1,0 16-16,1 18 15,16 0-15,10 9 16,8-1-16,8-8 16,10-8-16,-1-10 15,26 1-15,1-18 16,8-8-16,-26 0 16</inkml:trace>
  <inkml:trace contextRef="#ctx0" brushRef="#br0" timeOffset="132347.73">15639 8287 0,'0'0'0,"0"0"0,-8 0 0,-1 0 16,0 0-16,1 0 16,-18 0-1,0 0-15,-9 17 16,-17 17-16,0 1 15,17 8 1,0 1-16,18-1 16,-1-17-16,18 0 0,0 0 15,0-17 1,0-1-16,18-8 16,17-8-16,8-18 15,0 0-15,1-9 16,-18 0-16,0 18 15,-17 0-15,-1 17 16,-8 0-16,0 17 16,9 0-1,8 18-15,1 0 0,-1 8 16,9-17 0,26 0-16,18-17 15,-10-1-15,-33-8 16</inkml:trace>
  <inkml:trace contextRef="#ctx0" brushRef="#br0" timeOffset="132735.91">16152 8243 0,'0'0'0,"0"0"0,0 0 16,0 0-16,0 0 15,0-8-15,-9-1 16,0 0-16,1 9 16,-10 0-1,-8 0-15,0 0 16,9 18-16,-9 8 16,8 8-16,1 1 15,17-1-15,0 1 16,9 0-16,8-9 15,-8 0 1,0-9-16,-1 0 16,1-8-16,-9 0 15,0 8-15,-9-8 16,1 8-16,-19 0 16,1-8-16,18 0 15,8-9-15,0 0 16,0 0-16</inkml:trace>
  <inkml:trace contextRef="#ctx0" brushRef="#br0" timeOffset="132956.87">16204 8330 0,'0'0'0,"0"0"15,0 0-15,0 0 16,0 0-1,17 0-15,9 0 16,18-9-16,8 1 16,9-1-16,-1-8 15,-7 8 1,7 0-16,1-8 16,-17 8-16,-27 9 0</inkml:trace>
  <inkml:trace contextRef="#ctx0" brushRef="#br0" timeOffset="133175.1">16543 7862 0,'0'0'0,"0"0"15,0 0-15,0 0 16,-9 17-16,0 9 16,-8 18-1,-9 16-15,0 27 16,0 8-16,8 18 15,1-18-15,17-8 16,0-9-16,17-18 16,9 1-16,9 0 15,-18-27-15</inkml:trace>
  <inkml:trace contextRef="#ctx0" brushRef="#br0" timeOffset="133570.31">17828 8070 0,'0'0'15,"-9"-9"-15,0 1 16,9 8-16,-8 0 16,-1 0-16,0 0 15,-17 26-15,-8 17 16,-19 35-16,-7 35 31,8 8-31,-1 0 0,10-17 16,8-17-16,18-18 15,0-26-15,17-17 16,0-9-16,0-8 16,0-9-16</inkml:trace>
  <inkml:trace contextRef="#ctx0" brushRef="#br0" timeOffset="133817.84">17828 7828 0,'0'0'0,"0"0"0,0 17 16,0 9-16,8 34 16,1 10-16,8 25 15,1 26 1,8-8-16,0-9 0,9 0 15,8 0 1,-17-26-16,0-18 16,0-8-16,-8-17 15,-10-9-15,10-9 16,-1 9-16,-8-17 16</inkml:trace>
  <inkml:trace contextRef="#ctx0" brushRef="#br0" timeOffset="133994.01">17611 8390 0,'0'0'0,"0"0"0,0 0 16,0 0-16,17 9 16,18 0-16,8-1 15,9-8-15,26 0 16,35-8-1,-52-1-15</inkml:trace>
  <inkml:trace contextRef="#ctx0" brushRef="#br0" timeOffset="134390.79">18540 8382 0,'0'0'0,"0"0"16,-9-9-16,0 0 15,-8 1-15,8-1 16,-8 9-16,-9 0 16,0 9-16,0 8 15,-9 18-15,0 17 16,18 0 0,0-9-16,17 9 15,0-9-15,17 1 16,9-10-16,18-8 15,16-17-15,18-18 16,-25 1-16,-27 8 16</inkml:trace>
  <inkml:trace contextRef="#ctx0" brushRef="#br0" timeOffset="134608.5">18748 8252 0,'0'0'0,"0"0"16,0 0-16,0 0 16,0 0-1,18 0-15,8 0 16,17 0-16,18 0 16,8-9-16,1 1 31,-18-1-31,-26 9 0,-9 0 15</inkml:trace>
  <inkml:trace contextRef="#ctx0" brushRef="#br0" timeOffset="134841.93">19156 8035 0,'-8'-8'0,"-1"8"0,0 0 16,1 0-16,-10 17 15,1 18-15,0 34 16,-10 26 0,1 9-1,0 0-15,0-17 0,9-1 16,0-8-16,17-26 16,0-8-16,8-10 15,10 9-15,-1-25 16</inkml:trace>
  <inkml:trace contextRef="#ctx0" brushRef="#br0" timeOffset="135041.62">19573 8460 0,'-8'0'0,"-1"0"0,-9 8 15,-8 10-15,9 16 16,0 10-1,-1-1-15,10-8 16,8-9-16,0-9 16,0-8-16,8-9 15,1 0-15</inkml:trace>
  <inkml:trace contextRef="#ctx0" brushRef="#br0" timeOffset="135194.78">19599 7983 0,'0'0'0,"0"0"16,0 0-16,0 0 16,0 0-16,0 0 15,0 18-15,9-1 16,0-8-16</inkml:trace>
  <inkml:trace contextRef="#ctx0" brushRef="#br0" timeOffset="135893.5">20042 8477 0,'-9'0'16,"1"0"-16,8 0 0,-9 0 0,0 0 0,-8 9 16,0 8-16,-9 0 15,8 18 1,1 0-16,8-1 15,9 1-15,0 8 16,0-17-16,18 0 16,-1 0-16,0-17 15,1-9-15,16-9 16,1 1-16,-9-18 16,0-9-1,-8-8-15,-10-9 16,1-9-16,-18 9 15,1 17-15,-1 18 16,-8 0-16,-1 8 16,1 9-1,8 0-15,-8 9 16,8-1-16,9 1 16,0 0-16,9-9 15,8 8-15,18 1 16,8 0-16,18-9 15,0 0-15,-18 8 16,1 10-16,-18-1 16,0 0-16,-18 9 15,1 0 1,0 0-16,-9 0 16,0-8-16,0-1 15,0-8-15,0-1 16,0 1-1,0-9-15,0 0 0,0-9 16,17 1 0,1-18-16,8 0 15,0-9-15,0 18 16,-9-1-16,-8 18 16,-1 0-16,1 0 15,0 18-15,0-1 16,-1 0-16,10 18 15,-1 0-15,26 8 16,-8-8 0</inkml:trace>
  <inkml:trace contextRef="#ctx0" brushRef="#br0" timeOffset="136087.14">21128 8919 0,'0'0'0,"0"0"0,0 0 15,0 17-15,-9 0 16,0 9-16,-8 0 16,8-17-1</inkml:trace>
  <inkml:trace contextRef="#ctx0" brushRef="#br0" timeOffset="137623.04">4802 9932 0,'0'0'0,"0"0"16,0 0-16,0 0 16,0 0-16,0 0 15,0 0-15,-9 0 16,-8 26-16,-26 52 16,-9 52-1,-1-9-15,10 18 16,26-27-16,25-51 15,1-35-15</inkml:trace>
  <inkml:trace contextRef="#ctx0" brushRef="#br0" timeOffset="138126.71">4837 9742 0,'0'0'0,"0"0"0,0-9 15,-9 0 1,0 1-16,-17-1 16,0 0-16,-26 9 15,0 0-15,0 18 16,-9 16-1,9 1-15,0 17 0,0 8 16,9 27-16,8 17 16,17-9-16,1 0 15,17-8 1,17 0-16,1-18 16,17-8-16,8-18 15,9-17-15,18-9 16,16-17-16,10-17 15,-1-26 1,1-18-16,-9 0 16,-9-17-16,-26-8 15,-17 8-15,-18 0 16,-26 9-16,-17 8 16,-26 9-16,-17 0 15,-9 17-15,-18 18 16,9 17-16,9 9 15,9 8-15,43 0 16</inkml:trace>
  <inkml:trace contextRef="#ctx0" brushRef="#br0" timeOffset="140714.01">6174 10045 0,'0'0'0,"0"0"0,0 0 0,-9 0 15,1 8-15,-1-8 16,0 0-16,1 0 16,-1 0-16,9 9 15,0 0-15,0 8 16,0 0-16,17 1 16,1-10-16,17 1 15,8 0 1,0-18-16,1-8 15,-9-1-15,-9 1 16,0 0-16,-18-9 16,-8 0-1,-8 8-15,-10 1 0,-8 0 16,0-1-16,-9 18 16,-8 9-1,8 8-15,1 27 16,7 8-16,10 8 15,17-8-15,9-8 16,8-1-16,9-17 16,0 0-1,9-18-15,26 1 0,17-9 16,-26-9 0,0-34-16,-17-17 15,-18 34-15</inkml:trace>
  <inkml:trace contextRef="#ctx0" brushRef="#br0" timeOffset="140972.2">6617 10019 0,'0'0'0,"0"0"16,0 0-16,0 0 16,0 0-16,0 0 15,0 17-15,0 9 16,0 17 0,9 9-16,8 9 15,0-1-15,-8-16 16,0-10-16,-1-8 15,1-8-15,0-10 16,0 1-16,-1-9 16,10-9-16,-1-25 15,9-44 1,-9-26-16,9-9 16,9 1-16,0 34 15,-9 34-15,-17 36 16</inkml:trace>
  <inkml:trace contextRef="#ctx0" brushRef="#br0" timeOffset="141427.26">7060 10252 0,'0'0'0,"0"0"0,0 0 15,0 0 1,0 0-16,0 0 16,0 0-16,0 0 15,9 0-15,-1 0 16,10-8-16,8-9 16,0-9-16,0 0 15,0 0-15,-9-9 16,-8 0-16,0 9 15,-18 9 1,0 0-16,1-1 16,-10 1-16,1 8 15,-9 9-15,0 9 16,0 8-16,0 27 16,8 8-1,10 8-15,8 1 16,8-9-16,10-18 0,-1-8 15,9-8 1,26-10-16,9 1 16,0-26-16,-9-9 15,-9-26-15,-25 26 16</inkml:trace>
  <inkml:trace contextRef="#ctx0" brushRef="#br0" timeOffset="141710.21">7459 9975 0,'0'0'0,"-8"0"0,-1 0 15,0 0-15,1 0 16,8 18-16,0-1 16,0 18-16,0 8 15,8 0-15,1 1 16,0-10-16,-9 1 16,0-9-1,0 0-15,0-9 16,-9-8-16,9-1 15,0 1-15,0 0 16,0-9-16,0 0 16,0-18-16,17-25 15,9-26-15,9 0 16,0-1-16,8 27 16,9 17-1,-26 17-15</inkml:trace>
  <inkml:trace contextRef="#ctx0" brushRef="#br0" timeOffset="142239.22">7841 10010 0,'-8'0'0,"-1"0"0,0 0 16,1 0-16,-1 17 15,0 18-15,1 8 16,8-8-16,0-9 16,0-9-16,0-8 15,0 0-15,0-9 16,8-9 0,10-8-16,-1-9 15,0 0-15,-8 0 16,0 8-16,-1 1 15,1 17-15,0 0 16,-9 0-16,17 35 16,9 25-1,9 18-15,-9 0 16,-9 17-16,9 9 16,-8-17-16,-9-26 15,-1-18-15,-16-9 16,-1-8-16,0 0 15,-17-17-15,0 0 16,-17-1 0,8-16-16,-9-27 15,10-17-15,-1-8 16,18-10-16,17 1 16,17 0-16,26-9 15,27-18-15,34 1 16,-34 61-16</inkml:trace>
  <inkml:trace contextRef="#ctx0" brushRef="#br0" timeOffset="142796.63">8788 10001 0,'0'0'0,"0"0"0,0 0 16,0 0-16,0 0 16,0 0-16,-9-8 15,1-1-15,-1 0 16,0 1-16,1-1 16,-1 0-16,0 1 15,0-1-15,-8 9 16,0 0-1,-1 17-15,1 9 16,0 9-16,17 17 16,0-9-16,0 1 15,8-10-15,10-8 16,-10 0-16,1-9 16,0-8-16,-1 0 15,-8-1 1,-8 10-16,-1-10 15,-17 10-15,0-10 16,9 1-16,-1 0 16,1-1-16,0 1 15,8-9-15,9 0 16</inkml:trace>
  <inkml:trace contextRef="#ctx0" brushRef="#br0" timeOffset="143309.13">9014 9984 0,'0'0'0,"0"0"15,0 0-15,0 0 16,-9 0-16,0 17 16,1 9-1,-1 9-15,9 0 16,0-1-16,0-8 15,9-8-15,-1-10 16,10 1-16,-1-9 16,18-9-16,0-17 15,8 0 1,0-8-16,-17-1 16,1 18-16,-10-1 15,-8 18-15,-1 0 16,1 0-1,8 26-15,1 26 0,8 26 16,-9 9-16,-8 17 16,-1 0-16,1-9 15,-18-17 1,1-17-16,-10-10 16,1-7-16,-9-18 15,0 0-15,0-18 16,0 1-16,-9-18 15,-8-8-15,-1-44 16,18-8-16,18-9 16,16 0-1,27 0-15,17-26 16,-17 44-16</inkml:trace>
  <inkml:trace contextRef="#ctx0" brushRef="#br0" timeOffset="144125.84">9821 10045 0,'0'0'0,"0"0"16,0-9-16,0 0 16,0 1-16,-8-1 15,-1 0-15,0 1 16,1 8-16,-1 0 16,-8 0-1,-1 0-15,1 17 16,-1 18-16,10 8 15,8 0-15,0 1 16,17-1-16,-8-9 16,-1-8-16,1-8 15,0-1 1,0-8-16,-18-1 16,0 10-16,-17-1 15,-17-8-15,-1-1 16,1 1-16,-1-9 15,1 0-15,34 0 16</inkml:trace>
  <inkml:trace contextRef="#ctx0" brushRef="#br0" timeOffset="144338.51">9769 10036 0,'0'0'0,"0"0"16,0 0-16,0 0 15,0 0-15,18 9 16,8-9-16,17 0 16,9-9-1,9-8-15,0-9 16,0 8-16,-27 10 16,-16-1-16,-10 9 15</inkml:trace>
  <inkml:trace contextRef="#ctx0" brushRef="#br0" timeOffset="144605.76">10160 9586 0,'0'0'0,"-9"0"0,1 8 16,-1 18-16,-8 9 15,-9 17-15,-1 17 16,10 0-1,0 18-15,-1 26 16,1-9-16,8-18 16,9-8-16,0 0 15,9-9-15,0-17 16,8-17-16,0-9 16,18-17-16,0-9 15,0-9-15,25-17 16,-25 17-1</inkml:trace>
  <inkml:trace contextRef="#ctx0" brushRef="#br0" timeOffset="145006.91">10325 10365 0,'0'0'0,"0"0"15,0 0-15,0 0 16,0 0-1,9 0-15,8-9 16,18 1-16,0-1 16,-1 0-16,10-8 15,-10-9-15,-8 9 16,1-9 0,-19 9-16,1-1 0,0 1 15,-18 0 1,0-1-16,1 1 15,-19 0-15,10-1 16,-9 18-16,-9 0 16,9 18-16,-8-1 15,16 18-15,1 17 16,-1-9 0,18 0-16,0 0 0,18 1 15,-1-18 1,1 0-1,25-9-15,0-8 0,-8-18 16,-18 9-16</inkml:trace>
  <inkml:trace contextRef="#ctx0" brushRef="#br0" timeOffset="145538.54">10898 10131 0,'0'0'0,"0"0"0,0 0 15,0 18-15,0-1 16,-9 18-16,1-1 16,-1-8-16,0 9 15,1-1-15,-1-8 16,0 0 0,1-17-16,8 0 15,0-1-15,0-8 16,0 0-16,0 0 15,0-8-15,17-18 16,18-9-16,-1-8 16,-7-1-1,-1 19-15,-18 7 16,1 18-16,0 0 16,-1 18-16,1-1 15,0 17-15,-9-8 16,0 0-16,0 0 15,0-8-15,0-10 16,0 1-16,8-9 16,10-9-1,16 1-15,10-27 16,17-17-16,-9 0 16,-9 18-16,-17 16 15,0 1-15,-8 17 16,-1 17-16,0 1 15,1 16 1,8 1-16,-9 8 16,9 0-16,0-17 15,-17-17-15</inkml:trace>
  <inkml:trace contextRef="#ctx0" brushRef="#br0" timeOffset="151487.87">12548 10062 0,'0'0'0,"0"0"16,0 0-16,0 0 15,-9 26-15,1 26 16,-1 17-16,0-8 16,1-1-1,8-8-15,0-8 0,0-36 16,0 1-1</inkml:trace>
  <inkml:trace contextRef="#ctx0" brushRef="#br0" timeOffset="151628.25">12678 9707 0,'0'0'0,"0"0"16,0 0-16,9 35 15,17 16-15,-9-25 16</inkml:trace>
  <inkml:trace contextRef="#ctx0" brushRef="#br0" timeOffset="152024.93">13260 9889 0,'0'0'0,"0"0"0,0 0 15,0 0-15,-9 0 16,1 0-16,-1 0 16,-17 0-1,0 8-15,-9 1 16,18 8-16,-1 1 15,1-1-15,17 9 16,17 9-16,1-1 16,17 10-16,-1-10 15,10-8-15,-18 0 16,0-17 0,-17 0-16,-1-1 15,-8 10-15,-17-1 16,-9 0-16,-26 18 15,0-9-15,-1 0 16,19-9-16,8-8 16,17-9-16</inkml:trace>
  <inkml:trace contextRef="#ctx0" brushRef="#br0" timeOffset="152387.31">14406 9863 0,'0'0'0,"0"0"0,0 0 0,0 0 0,0 0 16,-8 0-16,-1 0 15,-8 0-15,-9 0 16,-18 17-16,1 0 16,-9 18-1,8 0-15,1 25 16,8 1-16,18 0 16,8-9-16,9-9 15,17-9-15,1-8 16,16-8-16,19-10 15,25-8 1,-17 9-16</inkml:trace>
  <inkml:trace contextRef="#ctx0" brushRef="#br0" timeOffset="152759.81">14771 9395 0,'0'0'0,"0"0"0,0 0 16,0 17-16,9 27 16,-18 25-16,0 35 15,-17 0 1,-8 0-16,-1-26 0,0 0 16,18-9-16,-1-26 15,1-25 1,17-10-16,0-8 15,0-8-15,17-10 16,18-16-16,9-10 16,-10 10-16,10-1 15,-18 18-15,-9 17 16,-8 0-16,-1 0 16,-8 26-16,0 17 15,0 18 1,0-1-16,0-16 15,9-10-15,26 1 16,-9-18-16</inkml:trace>
  <inkml:trace contextRef="#ctx0" brushRef="#br0" timeOffset="153170.69">15396 9871 0,'0'0'0,"0"0"0,0 0 16,-8 0-16,-10 9 16,-8 8-16,-17 18 15,-9 0-15,8 17 16,-8 8 0,9-16-16,8-1 15,18 0-15,17-8 16,0-18-16,0-8 15,17-1-15,0 1 16,18-18 0,17-17-16,-8 1 15,-10-10-15,-8 18 0,-17-1 16,0 10 0,-1 8-16,1 0 15,-9 8-15,0 10 16,0 16-16,0 9 15,9 1-15,8-1 16,9-8-16,18-9 16,-1-18-16,-26-8 15</inkml:trace>
  <inkml:trace contextRef="#ctx0" brushRef="#br0" timeOffset="153508.68">15700 9993 0,'0'0'0,"0"0"0,0 0 0,0 0 0,18 17 16,-1 9-16,9 9 15,0 8 1,-9 9-16,-8-9 0,0 0 15,-1-8-15,-16-9 16,-1 0 0,0-9-16,1-8 15,-1 0-15,0-1 16,1 1-16,-1-9 16,0-9-16,9-25 15,18-18-15,16-9 16,10 9-16,8 9 15,-9 8-15,-17 27 16</inkml:trace>
  <inkml:trace contextRef="#ctx0" brushRef="#br0" timeOffset="153920.71">16525 10036 0,'0'0'0,"0"0"0,0 0 16,0 0-16,-8 0 15,-1 0-15,0 0 16,-17 0-16,-9 0 16,-8 17-16,-18 9 15,9 9-15,9 8 31,8-8-31,18 0 0,-1-10 16,18-7-16,0-10 16,0 1-16,18-9 15,-1-9-15,18 1 16,8-18-16,0 0 16,1 9-1,-18-1-15,-9 10 16,-8 8-16,0 0 15,-1 8-15,1 10 16,0-1-16,-1 0 16,10 0-16,8 9 15,-17-17-15</inkml:trace>
  <inkml:trace contextRef="#ctx0" brushRef="#br0" timeOffset="154508.51">16968 10045 0,'0'0'16,"0"0"-16,0 0 0,0 0 0,0 0 15,0 0-15,0 0 16,0 0-16,-9 0 15,1 0 1,-18 0-16,0 17 0,-9 9 16,-9 9-1,10 8-15,8 0 16,8 0-16,18 1 16,0-10-16,18-8 15,16 0-15,27-8 16,26-10-1,9 1-15,-27-9 0,-34 0 16</inkml:trace>
  <inkml:trace contextRef="#ctx0" brushRef="#br0" timeOffset="154737.49">17142 9880 0,'0'0'0,"0"0"0,0 0 15,0 0 1,0 0-16,8 0 16,18 0-16,27 0 15,16-9-15,1 1 16,16-1 0,-7-8-16,-1-9 0,-18-9 15,-16 9-15,-18-8 16,-17 25-1</inkml:trace>
  <inkml:trace contextRef="#ctx0" brushRef="#br0" timeOffset="154949.44">17454 9594 0,'0'0'0,"0"0"0,0 0 15,-8 9-15,-1 26 16,-17 43-1,0 17-15,0 17 32,0 1-32,8-9 0,1-17 0,17-27 15,0-17-15,0-8 16,9-26-16,-1-1 16,1 1-16</inkml:trace>
  <inkml:trace contextRef="#ctx0" brushRef="#br0" timeOffset="155338.46">17585 10157 0,'0'0'0,"0"0"0,0 0 16,0 0 0,8 18-16,10-1 15,-1 0-15,18 1 16,0-10-16,8 1 15,0-18-15,1 1 16,8-18 0,-9 0-16,-17 8 0,-17 1 15,0 0-15,-9-1 16,-9 1-16,0 8 16,-17 1-1,0 8-15,0 0 16,-9 8-16,1 18 15,-1 9-15,9 8 16,9 1 0,17-1-16,8-9 0,10-8 15,16 0 1,10-17-16,34 0 16,9-1-16,-26-8 15,-27 0-15</inkml:trace>
  <inkml:trace contextRef="#ctx0" brushRef="#br0" timeOffset="155804.29">18262 10131 0,'0'0'0,"0"0"0,0 0 16,0 9-16,17 8 15,1 9-15,-1 9 16,0-1-16,1 1 15,-10-9-15,1 0 16,-9 0-16,0 0 31,-9-9-31,1 1 0,8-10 16,0 1-16,0 0 16,0-9-16,0 0 15,0-9-15,0-26 16,26-25-16,17-18 15,18 9-15,0 8 16,-18 26 0,-8 9-16,-9 9 15,0 0-15,0 8 16,0 0-16,-8 1 16,-1 8-16,-8 0 15,-1 0-15,1 26 16,0 17-16,-1 9 15,1 9 1,0-18-16,-1 0 16,-8-17-16,9-9 15,0-8-15,-9 0 16</inkml:trace>
  <inkml:trace contextRef="#ctx0" brushRef="#br0" timeOffset="155960.87">18870 9646 0,'0'0'0,"0"0"15,0 0-15,26 0 16,9 0-16,-18 9 16</inkml:trace>
  <inkml:trace contextRef="#ctx0" brushRef="#br0" timeOffset="156570.81">19026 10079 0,'0'0'0,"0"0"0,0 0 0,0 0 16,17 0-16,1 0 15,17 0-15,-1 0 16,-8 0-16,0 0 16,0 9-1,1 0-15,-19-1 16,1 10-16,0-1 15,-9 0-15,0 9 16,0 9-16,0-1 16,0 1-16,8 0 15,10 8 1,8 9-16,8 9 16,-8-9-16,1-9 15,-19 0-15,1-17 16,-9 9-16,-9-9 15,-8 0-15,-9 0 16,-9-9-16,-8-8 16,-9-1-1,17-16-15,9-1 16,8-26-16,1 1 16</inkml:trace>
  <inkml:trace contextRef="#ctx0" brushRef="#br0" timeOffset="157353.79">19400 10235 0,'0'0'0,"0"0"16,17 0-16,9 17 16,26 1-16,0-10 15,0 1-15,0-9 16,-8-9-1,-1 1-15,-8-1 0,-9-8 16,-9-9 0,-8 0-16,0 9 15,-18-1-15,0-8 16,-17 9-16,0 0 16,0 8-16,0 9 15,0 0-15,0 17 16,0 9-1,9 9-15,-1 0 0,18-9 16,0-1 0,18 1-16,8 0 15,17 0-15,18 0 16,8-17-16,9 0 16,-8-18-16,-9 0 15,-18 1-15,-17 8 16,-8 0-16,-10 0 15,1 0 1,-9 0-16,-9 0 16,-8 17-16,-9 0 15,-9 18-15,18 0 16,-1-1-16,1-8 16,17 0-16,0-17 15,0 0 1,17-1-16,1-8 0,25-8 15,9-18 1,18-18-16,-9 1 16,8-26-16,-8-18 15,-18-8-15,1-9 16,-18 17-16,0 1 16,-9 25-16,-8 18 15,-1 25 1,-8 1-16,0 8 15,0 9-15,0 0 16,-8 26-16,-10 26 16,-8 35-16,9 17 15,0 0 1,17-17-16,17-18 0,0-17 16,9-9-1,27-17-15,25-9 16,-44-17-16</inkml:trace>
  <inkml:trace contextRef="#ctx0" brushRef="#br0" timeOffset="157913.91">21544 9421 0,'0'0'0,"0"0"0,0 0 16,0 17-1,0 35-15,0 52 0,-8 18 32,-1-1-32,-8 9 0,-1 8 15,1-34-15,0-17 16,-1-27-16,10-25 15,8-9-15,0-9 16,0-8-16,0 0 16,0-9-16,0-9 15,-9-8 1,0-9-16,9-18 16,0-8-16,0 18 15,9 8-15,0 9 16,8-1-16,0 1 15,18 0 1,17 17-16,-8 8 0,-1 10 16,0-1-1,-17 9-15,0-9 16,-17 0-16,0 1 16,-18 8-16,-17 0 15,0 0-15,-9 0 16,1 0-1,-1-18-15,9 1 0,8-9 16,10 0 0,8 0-16,0 0 15,0 0-15</inkml:trace>
  <inkml:trace contextRef="#ctx0" brushRef="#br0" timeOffset="158388.07">22057 10062 0,'0'0'0,"0"0"16,0 0-16,0 17 16,0 9-16,0 9 15,0 8-15,0 1 16,8-19-16,-8 1 16,18-8-16,-1-10 15,18 1-15,8-18 16,9 1 46,1-18-62,16-17 0,-17 8 0,-8 0 0,-10 1 0,-8 16 0,-8 1 0,-10 8 16,1 9-16,0 0 16,-1 26-16,1 18 15,0 34 1,-1 34-16,-8 27 15,-17-9-15,8-26 16,-17 8-16,-8-8 16,-1-35-16,9-8 15,-18-18-15,10-8 16,-1-9-16,0-17 16,-8-9-16,-1-26 15,1-18 1,8-16-16,27-27 15,16-26-15,36-16 16,-1 33-16,-26 62 16</inkml:trace>
  <inkml:trace contextRef="#ctx0" brushRef="#br0" timeOffset="159490.37">6174 11067 0,'0'0'0,"0"0"0,0 0 16,0 0-16,0 0 15,0 0-15,0 17 16,-9 0-16,1 27 16,-18 16-16,-9 35 15,0 18 1,1-9-16,7-9 15,10 0-15,0 9 16,8-26-16,9-17 16,0-18-16,9-8 15,8-9-15,18 0 16,8 0-16,18-17 16,17-18-1,26-8-15,9-9 0,-17-9 16,17-17-1,-44 26-15</inkml:trace>
  <inkml:trace contextRef="#ctx0" brushRef="#br0" timeOffset="159936.78">7069 11733 0,'0'-8'0,"0"-1"0,0 0 16,-9 1-16,0-1 15,1 1-15,-19 8 16,1 0-16,-8 17 16,-10 9-1,1 8-15,8 10 16,9 16-16,9-16 15,17-1-15,0-17 16,0 0-16,17-17 16,0-1-16,18-16 15,17-18-15,0-18 16,-8 1 0,-9 8-16,-9 18 15,-18 0-15,1 8 16,0 9-16,-9 0 15,0 9-15,0 17 16,8 17-16,1 0 16,8 1-16,9-10 15,27 1 1,-19-18-16</inkml:trace>
  <inkml:trace contextRef="#ctx0" brushRef="#br0" timeOffset="160719.01">7781 11811 0,'0'0'0,"0"0"0,0 0 16,0 0-16,0 0 15,0-8-15,0-1 16,0 0-16,0 1 16,0-10-16,-9 1 15,0 0-15,-8-1 16,0 10-16,-10 8 15,1 0 1,-8 8-16,-10 10 16,10 8-16,-1 8 15,17 1-15,1 0 16,17-9-16,0 0 16,0-18-16,17 1 15,18 0-15,17-18 16,0 0-1,0 1-15,-8-1 16,-1 9-16,1 0 16,-10 26-16,-7 17 15,-1 18-15,-18 8 16,1 18-16,-18 17 16,-8-9-16,-9-17 15,-9-9 1,0-17-16,1-8 15,-1-18-15,9-1 16,0-16-16,0 0 16,8-18-16,-8-8 15,9-44-15,8-25 16,18-27-16,26 0 16,34 1-16,18-1 15,-44 61 1</inkml:trace>
  <inkml:trace contextRef="#ctx0" brushRef="#br0" timeOffset="161102.96">8406 11612 0,'0'0'0,"0"0"0,0 0 16,0 18-16,9 8 15,-1 8-15,1 9 16,0 27 0,-9-10-16,-9-8 31,0-8-31,1-1 0,8-43 0,-18 26 0,1 0 15,8-17-15,0-1 16,9-8 0,0-8-16,0-10 0,18-16 15,-1-18 1,9-9-16,9 9 16,0 0-16,17 9 15,17 17-15,-17 8 16,-26 18-16</inkml:trace>
  <inkml:trace contextRef="#ctx0" brushRef="#br0" timeOffset="161559.59">9048 11777 0,'0'0'0,"0"0"0,0-9 0,0 0 16,0 9 0,-8-8-16,-1 8 15,0 0-15,1 0 16,-18 0-16,-9 0 16,-8 17-16,-1 18 15,9 8-15,1 0 16,8 1-1,8-1-15,18-17 16,0-9-16,0-8 16,18 0-16,16-9 15,27-18-15,0-8 16,0-8-16,-1-10 16,-7 10-16,-19-1 15,-8 18-15,-8-1 16,-10 10-16,1 8 15,0 0 1,-1 0-16,1 17 16,0 0-16,8 9 15,1 0-15,-1 0 16,0-8-16,-8-10 16</inkml:trace>
  <inkml:trace contextRef="#ctx0" brushRef="#br0" timeOffset="161940.23">9448 11733 0,'0'0'0,"0"0"0,0 0 16,0 0-16,0 18 15,0-1-15,0 18 16,9-1-1,-9 10-15,0-1 16,0-17-16,0 0 16,0-17-16,0-1 15,0 1-15,0-9 16,17-9-16,0-8 16,18-18-16,17-25 15,9 8 1,-9 8-16,-9 10 15,1 16-15,-18 1 16,0 17-16,-9 0 16,-8 17-16,0 18 15,-1 26-15,1 17 16,0-9-16,-1-34 16</inkml:trace>
  <inkml:trace contextRef="#ctx0" brushRef="#br0" timeOffset="162603.1">10386 11863 0,'0'0'0,"0"0"16,0 0-16,0-8 16,0-1-16,-9 0 15,0 1-15,-8-1 16,-9 9-16,-9 0 15,1 0-15,-1 17 16,0 1-16,0 16 16,9-8-1,9 0-15,0 0 16,17-17-16,0 0 16,0-9-16,17-9 15,9 0-15,9-8 16,-1 0-16,1-1 15,9 18-15,-10 9 16,1 8-16,-9 18 16,0 8-1,0 9-15,0 0 16,-17 17-16,0 1 16,-18-1-16,0-8 15,-17-9-15,0-9 16,0 0-1,-9-17-15,9 0 0,0-17 16,-8 0 0,7-9-16,1-9 15,0-17-15,-8-26 16,16-9-16,18 1 16,9 8-16,17-9 15,0 18-15,-17 34 16</inkml:trace>
  <inkml:trace contextRef="#ctx0" brushRef="#br0" timeOffset="162792.37">10742 11820 0,'0'0'0,"0"0"0,0 17 16,0 18-1,8 8-15,1 1 16,0-10-16,-9-8 16,0-8-16,0-10 15,9 1-15</inkml:trace>
  <inkml:trace contextRef="#ctx0" brushRef="#br0" timeOffset="162932.69">10768 11387 0,'0'0'0,"0"0"0,0 0 15,17 26-15,9-9 16</inkml:trace>
  <inkml:trace contextRef="#ctx0" brushRef="#br0" timeOffset="163853.34">11332 11699 0,'0'0'0,"0"0"16,0 0-16,0 0 16,0 0-16,0 0 15,-8 0 1,-1 0-16,-17 0 16,0 0-16,-18 17 15,1 9-15,0 9 16,-1 17-16,9 0 15,9-9-15,9 0 16,17-17-16,0 0 16,9-17-16,8 0 15,0-1 1,9-16-16,27-18 16,-10-9-16,0 0 15,-17 9-15,1 9 16,-10 0-1,-8-1-15,-1 10 0,1 8 16,-9 0-16,0 0 16,0 0-1,9 0-15,-1 17 16,10 0-16,-1 1 16,0 8-16,1-9 15,8 0-15,0-8 16,0 0-16,9-9 15,8-9-15,1-8 16,-1-1 0,-17 1-16,0 8 15,-17 9-15,-1 0 16,1 0-16,0 0 16,-1 0-16,1 18 15,0-1-15,-9 9 16,-9 0-1,0 0-15,1 0 0,8-17 16,0-1 0,0 1-16,0 0 15,0-9-15,0 0 16,0-9-16,17-8 16,0-9-1,18-18-15,0 1 0,17-18 16,9 9-16,-9 0 15,-9 18-15,-17 16 16,0 1 0,1 17-16,-10 9 15,0 8-15,1 18 16,8 25-16,0 1 16,-9 0-16,9-9 15,0-9-15,-17-26 16</inkml:trace>
  <inkml:trace contextRef="#ctx0" brushRef="#br0" timeOffset="164791.81">12956 11690 0,'0'0'0,"0"0"0,0 0 16,0 0-16,0 0 15,18 0-15,-1 0 16,9 0-16,9 0 15,-1-8-15,10 8 16,-18 0 0,0 8-16,-17-8 15</inkml:trace>
  <inkml:trace contextRef="#ctx0" brushRef="#br0" timeOffset="164930">12809 11933 0,'0'0'0,"0"0"15,0 0 1,0 0-16,17 0 16,9 0-16,26 8 15,52-25-15,-43 8 16</inkml:trace>
  <inkml:trace contextRef="#ctx0" brushRef="#br0" timeOffset="165985.93">14137 11300 0,'0'0'0,"0"0"15,0 0-15,18 18 16,-1 16-16,18 1 15,8 8-15,27-17 16,-1-8 0,0-18-1,10-9-15,-1-17 0,-9 0 16,-8-17-16,0-1 16,-18 1-16,-17-9 15,0 0-15,-17 18 16,0-1-16,-9 9 15,0 9-15,0 8 16,0 9-16,0 0 16,-9 9-1,0 17-15,-8 17 16,-9 35-16,9 17 16,-10 18-16,1-1 15,0-16-15,-17 7 16,0-7-16,-10-18 15,10-18-15,-9-8 16,0-17 0,0-9-16,0-17 15,0-1-15,17-16 16,0-1-16,9-17 16,0 0-16,9 0 15,-1 0-15,18 0 16,0 9-16,9-1 15,8 1 1,18 0-16,8-1 16,18 18-16,9 9 15,8 17-15,0 17 16,0 1-16,-8-1 16,-1-8-16,9-1 15,9-8-15,0-8 16,-44-10-16</inkml:trace>
  <inkml:trace contextRef="#ctx0" brushRef="#br0" timeOffset="167288.2">15804 11041 0,'0'0'0,"0"0"15,0 0-15,0 0 16,-8 8-16,-1 10 16,-17 25-16,-9 35 15,-8 52 1,8 34-16,9 1 15,17-18-15,9-8 16,18-35-16,8-9 16,35-17-16,8-26 15,-26-44-15</inkml:trace>
  <inkml:trace contextRef="#ctx0" brushRef="#br0" timeOffset="173146.46">16482 11707 0,'0'-8'0,"0"-1"0,0 1 0,0-1 16,0 0-16,0 1 16,-9-1-1,0-8-15,1-9 16,-10 8-16,-8 1 15,0 0-15,-17-1 16,-1 18-16,10 0 31,-1 9-31,0 8 0,9 1 0,9 8 16,-1 0 0,18-9-16,0 0 15,0-8-15,9 0 16,17-1-16,9-16 15,17-1-15,0-8 16,-8-9-16,-18 8 16,0 1-1,-18 8-15,1 9 0,0 0 16,-9 0 0,-9 0-16,-8 18 15,-18 16-15,-9 18 16,-16 26-16,-10 17 15,9 9-15,9 0 16,18 0-16,8-9 16,26-17-16,0-17 15,17-18 1,0 1-16,1-18 16,8-9-16,8-8 15,10-18-15,-1 0 16,1-17-16,-18-8 15,-9-18-15,-8-9 16,-18-8-16,-17 17 16,-9 0-1,1 9-15,-1 8 16,17 9-16,1 9 16,0-1-16,17 18 15,0 0-15,0-8 16,8-1-16,27-17 15,26 0 1,17-9-16,-8 9 16,-44 18-16</inkml:trace>
  <inkml:trace contextRef="#ctx0" brushRef="#br0" timeOffset="173367.92">16647 11993 0,'0'0'0,"0"0"0,0 0 16,0 18-16,0 8 16,0 8-16,-9 18 15,0 9-15,1-1 16,8-8-1,-9 0-15,9-17 16</inkml:trace>
  <inkml:trace contextRef="#ctx0" brushRef="#br0" timeOffset="173720.78">17046 12305 0,'0'0'0,"0"0"16,0 0-16,0 17 0,0 18 15,-8 0-15,-1 8 16,-9 0-16,1-8 16,8-9-1,9-17-15</inkml:trace>
  <inkml:trace contextRef="#ctx0" brushRef="#br0" timeOffset="174501.31">17871 11751 0,'0'-9'0,"0"0"16,0 1-16,0-1 15,-9 0-15,1-8 16,-1 0-16,-8 0 16,-9 8-16,-9 9 15,-17 0 1,8 17-16,-8 1 16,18-1-1,-1 9-15,18 0 0,-1 0 16,18-9-16,0-8 15,9-1-15,8 1 16,9-18-16,26 1 16,0-1-1,-8-8-15,-9-1 16,-9 10-16,-18-1 16,1 9-16,-9 0 15,-9 0-15,1 17 16,-18 18-16,-18 43 15,-17 26-15,9 9 16,9 8-16,17-17 16,8-9-1,18-17-15,0-26 16,18-9-16,-1-17 16,1 0-16,-1-17 15,18 0-15,-1-18 16,-8-17-16,1-9 15,-1-17 1,-18-8-16,-16 8 16,-1 0-16,0 8 15,-8 10-15,-1-1 16,1 18-16,8-1 16,1 1-16,8 8 15,0 1-15,0-1 16,17 1-1,9-10-15,-8 18 16</inkml:trace>
  <inkml:trace contextRef="#ctx0" brushRef="#br0" timeOffset="174901.8">18132 12071 0,'0'0'0,"0"0"15,0 0-15,0 0 16,0 0-16,17 9 16,0 8-16,9 1 15,1-1 1,-10 0-16,0 1 15,-8-10-15,0 9 16,-1 1-16,-16-1 16,-1 0-16,0 9 15,-8 0-15,0 0 16,8-8 0,0-1-16,0-8 0,9-1 15,0 1 1,0 0-16,18-1 15,-1 1-15,27-9 16,34-9 0,-26 1-16</inkml:trace>
  <inkml:trace contextRef="#ctx0" brushRef="#br0" timeOffset="175071.72">18861 12409 0,'0'0'0,"0"0"0,0 17 0,0 9 16,-9 9-16,1 17 15,-18 0 1,8-9-16,1-17 16,8-17-16</inkml:trace>
  <inkml:trace contextRef="#ctx0" brushRef="#br0" timeOffset="175370.9">19460 12089 0,'0'0'0,"0"0"0,0 0 16,0 0-16,0 0 15,18 0-15,-1 8 16,-8-8-16</inkml:trace>
  <inkml:trace contextRef="#ctx0" brushRef="#br0" timeOffset="175507.45">19816 12089 0,'0'0'0,"0"0"0,0 0 16,0 0-16,9 0 15,17 8 1,-9 1-16</inkml:trace>
  <inkml:trace contextRef="#ctx0" brushRef="#br0" timeOffset="175650.1">20372 11993 0,'0'0'0,"0"0"0,0 0 16,0 0-16,9 18 16,-1-10-16</inkml:trace>
  <inkml:trace contextRef="#ctx0" brushRef="#br0" timeOffset="175920.7">20615 12461 0,'0'0'0,"0"0"0,0 0 16,9 9-16,0 8 15,-1 0-15,1 9 16,-18 9-16,-17 0 16,-17-1-16,-18 1 15,35-27-15</inkml:trace>
  <inkml:trace contextRef="#ctx0" brushRef="#br0" timeOffset="176734.27">21840 11811 0,'0'0'0,"0"0"16,0 0-16,0 0 16,0 0-16,-9-8 15,0-1-15,1 0 16,-1 1-16,-8-10 15,-9 10-15,-9-1 16,-9 9-16,-8 0 16,0 17-16,0 1 31,0-1-31,17 18 0,9-1 16,9 1-16,-1-9 15,18-9-15,0 1 16,18-10-16,-1 1 15,1 0-15,16-1 16,1-8-16,-9 0 16,-9 0-1,-8 0-15,-9 0 16,-9 18-16,-8 8 16,-18 26-16,-17 26 15,-9 25-15,9 1 16,9-8-16,8-18 15,18 0-15,17-18 16,0-8 0,17-9-16,1-17 15,-1 0-15,9-17 16,0 0-16,0-18 16,0 0-16,0-17 15,0-17-15,-17 0 16,0-1-1,-9 10-15,0-1 16,0 9-16,0 9 16,0 8-16,0 1 15,0-1-15,0 0 16,0 1-16,26-1 16,17 0-16,9-8 15,9-9-15,0 0 16,-27 9-16</inkml:trace>
  <inkml:trace contextRef="#ctx0" brushRef="#br0" timeOffset="176934.23">21979 12444 0,'0'0'0,"0"0"0,0 0 15,0 17-15,8 18 16,1 17-16,-18 17 16,1-9-16,-1-8 15,9-17-15,-9-18 16,9-8-16</inkml:trace>
  <inkml:trace contextRef="#ctx0" brushRef="#br0" timeOffset="177172.69">21709 11006 0,'0'0'0,"0"0"0,0 0 0,0 9 16,9 25-16,0-8 15</inkml:trace>
  <inkml:trace contextRef="#ctx0" brushRef="#br0" timeOffset="177969.33">22682 12478 0,'0'0'0,"0"0"16,0 0-16,0 18 15,0 16-15,-9 1 16,1 17-16,-10 8 16,-16 1-16,-1-26 15,9-1 1,8-16-16</inkml:trace>
  <inkml:trace contextRef="#ctx0" brushRef="#br0" timeOffset="178638.27">23272 12054 0,'0'0'0,"0"0"0,0 0 16,0-9-16,0 1 15,0-1-15,-8 0 16,-1-8 0,-8 8-16,-9 1 15,-9 8-15,-17 17 16,0 0-16,17 1 15,0 8-15,9 0 16,9 0-16,17-9 16,0 0-1,0-8-15,17 0 0,9-1 16,18 1 0,-1-9-16,-17 0 15,0 0-15,-17 0 16,0 0-16,-9 8 15,-9 18-15,-17 35 16,-26 26-16,-9 17 16,0 0-16,9-1 15,17-7-15,18-10 16,17-25 0,0-18-16,9-17 15,-1 0-15,10-17 16,-10 0-16,10-9 15,-1-9-15,0 0 16,1-25-16,-9-18 16,-1 8-16,-8 1 15,-8 8-15,-1 1 16,0 16 0,9 1-16,0 0 15,0 8-15,0 0 16,0 1-16,18-1 15,25-8-15,0 0 16,-25 8-16</inkml:trace>
  <inkml:trace contextRef="#ctx0" brushRef="#br0" timeOffset="178978.42">23377 12513 0,'0'0'0,"0"0"15,0 0-15,0 0 16,0 0-16,8 9 16,10 8-1,-1 0-15,18 1 16,-9-1-16,0 0 16,-9 1-16,-8-1 15,0-8-15,-9 8 16,-9 0-16,-8 9 15,-18 9-15,0-9 16,9 0 0,9-9-16,-1-8 15,10-1-15,8 1 16,0-9-16,8 9 16,18-1-16,27-16 15,16-1-15,-8-8 16,-35-1-1</inkml:trace>
  <inkml:trace contextRef="#ctx0" brushRef="#br0" timeOffset="179265.81">23081 11318 0,'0'0'0,"0"0"0,0 0 0,0 0 15,0 0 1,0 8-16,9 10 15,0-10-15,-1 1 16,1-9-16</inkml:trace>
  <inkml:trace contextRef="#ctx0" brushRef="#br0" timeOffset="179838.4">24054 12807 0,'0'0'0,"0"0"0,0 18 16,0 8-16,-9 8 15,1 18 1,-18 0-16,0-8 16,-1 8-1,-7-26-15,16-18 0</inkml:trace>
  <inkml:trace contextRef="#ctx0" brushRef="#br0" timeOffset="180104.76">24254 12539 0,'0'0'16,"0"0"-16,0 0 0,0 0 15,8 9-15,1-1 16</inkml:trace>
  <inkml:trace contextRef="#ctx0" brushRef="#br0" timeOffset="180288.43">24679 12513 0,'0'0'0,"0"0"0,0 0 0,0 0 16,0 0-16,0 0 16,0 0-16,0 9 15,0-9-15</inkml:trace>
  <inkml:trace contextRef="#ctx0" brushRef="#br0" timeOffset="180432.09">24983 12461 0,'0'0'0,"0"0"0,0 0 16,0 0-16,0 0 15,0 0-15,9 9 16</inkml:trace>
  <inkml:trace contextRef="#ctx0" brushRef="#br0" timeOffset="180553.16">25365 12556 0,'0'0'0,"0"9"0,0-9 0,9 9 16</inkml:trace>
  <inkml:trace contextRef="#ctx0" brushRef="#br0" timeOffset="180851.73">25921 12634 0,'0'0'0,"0"0"16,0 9-16,17 34 16,-8 35-16,-35 43 15,0-51 16</inkml:trace>
  <inkml:trace contextRef="#ctx0" brushRef="#br0" timeOffset="192883.09">26529 12331 0,'0'0'0,"0"0"0,0 0 0,0 0 16,0 0-16,17 0 15,1 0-15,25 0 16,18 0-16,8-9 16,9 1-1,-8-1-15,-9 0 0,-18 1 16,1 8-1,-10-9-15,-8 9 16,-17 0 0</inkml:trace>
  <inkml:trace contextRef="#ctx0" brushRef="#br0" timeOffset="193166.46">26920 12071 0,'0'0'0,"0"0"15,0 0-15,0 0 16,0 0-16,0 0 16,-9 18-16,0 16 15,1 27-15,-10 25 16,1 10 0,0-1-16,8-8 15,9-1-15,0-8 0,9-17 16,8-18-1,0-17-15,9 0 16,35-17-16,9-27 16,-1-25-16,-43 26 15</inkml:trace>
  <inkml:trace contextRef="#ctx0" brushRef="#br0" timeOffset="193539.27">27554 11482 0,'0'0'0,"0"0"0,0 0 0,0 0 16,0 0-1,17 18-15,18 8 0,-1 17 16,19 18 0,25 34-1,9 17-15,-35 1 0,-9-9 16,-8 34-16,-18 18 15,-26-26-15,-17 9 16,-26-1-16,-8-25 16,-1-35-16,43-52 15</inkml:trace>
  <inkml:trace contextRef="#ctx0" brushRef="#br1" timeOffset="212913.25">21588 13500 0,'0'-8'0,"0"-1"15,0 0-15,0 1 16,0-1-16,9 9 16,-9 0-16,0-9 15,0 9-15,0-8 16,0-1-16,-9 0 16,0 1-1,-17-1-15,0 0 0,-17 9 16,-1 0-1,1 9-15,8 8 16,0 1-16,9-1 16,9 0-1,0-8-15,17 0 0,0-1 16,0-8-16,17 0 16,0 0-16,9 0 15,-8 0 1,-10 0-16,1 0 15,-9 18-15,-9 16 16,-8 44-16,-18 35 16,-8 8-1,-1 18-15,18-18 0,9-17 16,17-18-16,0-25 16,17-18-1,1-17-15,-1-8 16,9-10-16,9-16 15,8-18-15,9-35 16,-8-26-16,-18-8 16,-9 17-16,-8 18 15,-18 8-15,1 17 16,-10 0-16,1 18 16,8 8-1,0 9-15,9 0 16,0 0-16,0 0 15,0 0-15,18 0 16,17-8-16,51 8 16,1-9-1,-52 0-15</inkml:trace>
  <inkml:trace contextRef="#ctx0" brushRef="#br1" timeOffset="213533.94">21900 14332 0,'0'0'0,"0"0"0,0 0 16,0 0-16,0-9 15,0 0-15,9-8 16,8-9-16,18-17 15,0-1 1,0-8-16,-9 9 16,0 9-16,-18 16 15,1 1-15,0 17 16,-9 0-16,0 9 16,9 17-16,-1 25 15,10 1-15,-1 9 16,0-18-1,1-8-15,-10-9 16,10-17-16,-10-1 16,10-16-16,-10-1 15</inkml:trace>
  <inkml:trace contextRef="#ctx0" brushRef="#br1" timeOffset="213676.03">22178 13855 0,'0'0'0,"0"0"16,0 0-16,0 0 16,18 18-16,-1-1 15,-8-8-15</inkml:trace>
  <inkml:trace contextRef="#ctx0" brushRef="#br1" timeOffset="213900.97">22804 14323 0,'0'0'0,"0"0"15,0 0-15,0 0 16,0 9-16,0 8 15,0 18-15,-9 8 16,0 26-16,1 9 16,8-43-1</inkml:trace>
  <inkml:trace contextRef="#ctx0" brushRef="#br1" timeOffset="-206330.86">23715 13847 0,'0'-9'0,"0"0"15,0 9-15,0-8 16,0-1-16,0 0 16,0 9-16,0-8 15,0 8 1,0-9-16,0 9 15,0-9-15,0 1 16,-8-1-16,-1 0 16,0 1-16,-8-1 15,0 9-15,-9 0 16,-18 17-16,9 1 16,1 8-1,16 0-15,1 0 16,8-9-16,9-8 15,0-1-15,18 1 16,-1 0-16,18-18 16,-1 0-16,-8-8 15,1 8-15,-10 1 16,-8 8 0,-1 0-16,-8 0 15,-8 8-15,-18 18 16,-18 26-16,-17 26 15,-8 17-15,8 1 16,9-1-16,17-8 16,18-9-1,8-18-15,9-8 0,18-9 16,-1-17 0,18 0-16,8-17 15,9-9-15,9-17 16,0-18-16,0-8 15,-18 0-15,-17-1 16,-17 1-16,-18-18 16,-17 1-16,-9 8 15,-8 17 1,-1 9-16,-8 9 16,18-1-16,-1 18 15,17 0-15,1 0 16,17 0-16,0 0 15,9 0-15,17-8 16,35-1 0,25-8-16,19-9 15,-45 8-15</inkml:trace>
  <inkml:trace contextRef="#ctx0" brushRef="#br1" timeOffset="-205818.65">23802 14600 0,'0'0'0,"0"0"16,0 0-16,0 0 16,0 0-16,0 0 15,0 0-15,18 0 16,-1-9-1,0 1-15,1-1 16,8-8-16,0-9 16,0 0-16,0 9 15,-17-1-15,-1 10 16,1 8-16,0 0 16,-9 0-16,0 17 15,0 9-15,8 17 16,1 0-1,0 1-15,-1-18 16,1 0-16,0-18 16,-1 1-16,10-18 15,-1-17-15,-8 9 16</inkml:trace>
  <inkml:trace contextRef="#ctx0" brushRef="#br1" timeOffset="-205702.77">24097 14245 0,'0'0'0,"0"0"0,0 0 16,0 0-16,0 0 16,0 0-16,0 0 15</inkml:trace>
  <inkml:trace contextRef="#ctx0" brushRef="#br1" timeOffset="-205315.48">23750 13431 0,'0'0'0,"0"0"15,0 0-15,0 0 16,0 0-16,0 0 16,0 0-1,0 9-15,0-1 16</inkml:trace>
  <inkml:trace contextRef="#ctx0" brushRef="#br1" timeOffset="-204318.47">25105 13985 0,'0'0'0,"0"-8"0,0-1 15,0 0-15,-9 1 16,0 8-16,-17 0 16,-17 8-16,-1 10 15,1 8-15,-9 8 16,0 18 0,17-9-16,9 1 15,9-1-15,17-17 16,0 0-16,0-17 15,17-1-15,18-16 16,17-10-16,9-8 16,-1-8-16,-16-1 15,-18 0-15,0 18 16,-17 0 0,-1 8-16,1 1 15,0 8-15,-9 0 16,0 8-16,8 18 15,10 9-15,-1-1 16,9-8-16,9 0 16,8-8-1,1-1-15,-1-26 16,-25-8-16</inkml:trace>
  <inkml:trace contextRef="#ctx0" brushRef="#br1" timeOffset="-204016.82">25417 13968 0,'-8'0'0,"8"0"0,0 0 16,0 0-1,0 0-15,0 17 16,0 1-16,8 8 16,1 17-16,0-9 15,-1 1-15,1-9 16,-9-9-16,0 1 15,0-10-15,0 1 16,0 0-16,0-1 16,0-8-1,0 0-15,0-8 16,17-1-16,1-17 16,17-17-16,-1 8 15,18 1-15,9 16 16,-35 10-1</inkml:trace>
  <inkml:trace contextRef="#ctx0" brushRef="#br1" timeOffset="-203664.55">25747 14124 0,'0'0'0,"0"0"16,0 0-16,0 0 15,18 0 1,8 0-16,17-9 16,9 0-16,9 1 15,-9-1-15,-8-17 16,-10 0-16,-8 9 16,-17 0-16,0-1 15,-18 10-15,0-1 16,1 9-16,-18 0 15,0 0 1,-9 17-16,0 9 16,0 9-16,18 17 15,17-9-15,9 0 16,8 1-16,26-18 16,44 8-16,-26-16 15</inkml:trace>
  <inkml:trace contextRef="#ctx0" brushRef="#br1" timeOffset="-203371.72">26850 13977 0,'0'0'0,"0"0"16,0 0-16,0 0 15,0 0-15,0 17 16,0 0-16,0 18 16,0 0-1,0-10-15,0 1 16,0-17-16,0-9 15,0-9-15,0 9 16</inkml:trace>
  <inkml:trace contextRef="#ctx0" brushRef="#br1" timeOffset="-202985.91">27119 13665 0,'0'0'0,"0"0"0,0 8 0,0 18 16,0 26-16,0 9 16,0 0-1,0-1-15,0 1 16,-8-18-16,-1-17 16,9-8-16,0-1 15,0-9-15,0-8 16,0-8-16,9-1 15,8-17-15,18 0 16,0 0-16,-9 9 16,0 17-1,0 0-15,-9 0 16,0 17-16,1 1 16,-1 16-16,1 9 15,-1-8-15,0-9 16,27-9-16,16-8 15,-16-35 1,-9 0-16,-18 17 16</inkml:trace>
  <inkml:trace contextRef="#ctx0" brushRef="#br1" timeOffset="-202552.7">27805 13925 0,'0'0'0,"0"0"16,0 0-1,0 0-15,-8 0 0,-1 0 16,-17 0 0,-9 17-16,1 9 15,-10 9-15,1 8 16,8 17 0,9-16-16,9-1 0,17-17 15,0 0 1,0-17-16,17-1 0,9-16 15,17-27 1,18-26-16,0-16 16,8-27-16,1-26 15,-27 17-15,-8 44 16,-9 25-16,-17 19 16,-1 7-16,1 10 15,-9 8-15,0 0 16,0 8-1,-9 18-15,-8 35 16,0 25-16,-1 1 16,1 8-16,8 1 15,27-36-15,8 1 16,8-18-16,-16-26 16</inkml:trace>
  <inkml:trace contextRef="#ctx0" brushRef="#br1" timeOffset="-202165.57">28092 14029 0,'0'0'0,"0"0"0,0 0 0,0 0 16,0 0-16,9 0 15,8 8 1,9 1-16,9-9 15,8-9-15,1-8 16,-10-9-16,-8 9 16,0-1-16,-8-8 31,-9 9-31,-1 0 0,-16-1 16,-1 10-16,-9 8 15,1 0-15,-9 17 16,0 0-16,9 18 15,-1 0-15,1-1 16,17 10-16,0-10 16,17-8-1,9-9-15,26-17 16,18-17-16,-27 0 16,-17-9-16,-8 17 15</inkml:trace>
  <inkml:trace contextRef="#ctx0" brushRef="#br1" timeOffset="-201781.8">28622 13959 0,'0'0'0,"0"0"0,0 0 0,0 9 16,-9 17-16,0 26 15,-17 26 1,0 34 0,0-8-16,0 0 0,0-17 15,0-27-15,9-16 16,-1-18-16,10-9 15,-1-8-15,9-1 16,0-16-16,0-10 16,9-34-1,17-43-15,26-26 16,9 0-16,-1 25 16,-16 27-16,-1 26 15,-17 17-15,0 9 16,0 8-16,-8 9 15,-10 0-15,1 17 16,0 1-16,-18 8 16,-17 8-1,0 9-15,-17-17 16,8 0-16,9-8 16,26-10-16,-9-16 15,9-1-15</inkml:trace>
  <inkml:trace contextRef="#ctx0" brushRef="#br1" timeOffset="-201135.08">28874 14098 0,'0'0'0,"0"0"16,0 0-16,0 0 15,0 8-15,17 1 16,0 0-16,18-1 15,0-16 1,8-1-16,1 0 16,-1 1-16,-8-9 15,-9-9 1,0-9-16,-18 18 0,1-1 16,-9 1-16,0 8 15,0 1-15,-9 8 16,1 0-1,-1 0-15,0 17 16,1 0-16,-1 1 16,0 16-16,9 10 15,0-19-15,0 1 16,9-8-16,8-10 16,1 1-16,8 0 15,0-18-15,0 0 16,0 1-1,-9-1-15,1 9 16,-10 0-16,1 0 16,-9 0-16,0 0 15,0 17-15,0 1 16,0-10-16,0 1 16,0 0-16,0-1 15,0-8 1,17-8-16,1-1 15,8-17-15,0 0 16,0 9-16,0-1 16,-17 10-16,-1 8 15,1 0-15,0 0 16,-9 8 0,8 10-16,10-1 15,-1 9-15,18 0 16,17 9-16,-17-18 15</inkml:trace>
  <inkml:trace contextRef="#ctx0" brushRef="#br1" timeOffset="-199669.98">30107 13933 0,'0'0'16,"0"0"-16,0 0 16,0 0-16,-9 0 15,0 0-15,-17 0 16,0 18-16,-17 8 16,8 8-16,0 10 15,9-1-15,9 0 31,-1-8-31,18-9 0,0-18 16,0 1-16,18 0 16,-1-18-16,18-8 15,17-18-15,0-17 16,18-26-16,-10-17 16,-8 8-16,-8 9 15,-18 18-15,-17 25 16,-1 9-1,1 9-15,0 8 16,-9 9-16,0 0 16,-9 0-16,0 26 15,-8 26-15,0 17 16,-1 1-16,10 8 16,8 0-1,0-9-15,0-17 0,8-9 16,10-17-1,8 0-15,8-17 16,1-1-16,9-16 16,8-18-16,-9 0 15,0 0-15,-16 0 16,-10 0-16,-8 9 16,-1-1-1,-8 1-15,-8 17 16,-1 0-16,0 0 15,-17 0-15,0 17 16,0 1-16,9-1 16,-1 9-16,10 0 15,8-9-15,0 0 16,0 1-16,17-10 16,9 1-1,9 0-15,0-1 16,-9-8-16,0 0 15,-9 0-15,-8 0 16,-1 0-16,1 0 16,-9 9-16,0 0 15,0-1-15,0 1 16,0-9 0,0 0-16,0 0 15,0 0 1,17-9-16,1 1 0,17-18 15,-9 8-15,0 1 16,-9 0-16,-8 17 16,-1 0-16,1 0 15,0 0 1,8 17-16,0 0 16,1 1-16,-1-1 15,18-8-15,0-1 16,-1-16-16,10-10 15,8-16-15,0-10 16,0-16-16,-8-1 16,-1-17-1,-17 9 1,0 8-16,-17 18 0,-1 17 16,1 9-16,-9 17 15,0 0-15,0 8 16,0 18-16,-9 35 15,1 17-15,8 17 16,0 0-16,8-17 16,10-8-1,-1-27-15,9-8 16,-8-9-16,-1-18 16,9 1-16,-9 0 15</inkml:trace>
  <inkml:trace contextRef="#ctx0" brushRef="#br1" timeOffset="-199502.97">30923 13899 0,'0'0'0,"0"0"0,0 0 16,0 0-16,0 0 16,17 0-16,35 8 15,35 10-15,35-10 16,8 10-1,-61-10-15</inkml:trace>
  <inkml:trace contextRef="#ctx0" brushRef="#br1" timeOffset="-198607.17">27666 14609 0,'0'0'0,"0"0"16,0 17-16,9 9 15,9 35-15,-1 17 16,9 8-1,0-8-15,0-26 0,0-8 16,0-10-16,-8-8 16,8-17-1,-9-1-15,0-16 16,18-10-16,8-33 16,10-27-16,-10 0 15,-17 17-15,0 18 16,-17 17-16,-1 17 15,-8 9-15,0 0 16,0 9 0,0-9-16</inkml:trace>
  <inkml:trace contextRef="#ctx0" brushRef="#br1" timeOffset="-198218.73">28665 14886 0,'0'-9'0,"0"1"16,0-1 0,-9 0-16,1 1 15,-1-1-15,-17 9 16,-9 0-16,1 17 16,-10 1-16,1 8 15,8 8-15,9 1 16,9-9-16,17 0 15,0 0-15,8-17 16,10-18 0,16 0-16,1-17 15,8 0-15,1-8 16,-9-1-16,-9 18 16,-18 8-16,1 9 15,0 0 1,-9 0-16,0 9 0,8 8 15,1 9 1,8 0-16,1 9 16,17-18-16,-9-8 15</inkml:trace>
  <inkml:trace contextRef="#ctx0" brushRef="#br1" timeOffset="-197736.3">28952 14808 0,'0'0'0,"0"0"0,0 0 15,0 0-15,0 9 16,17 8-16,0 18 16,9 8-1,0 9-15,-17-9 16,0 9-16,0-9 15,-9-17-15,-9 0 16,0-8-16,9-1 16,0-8-16,0-1 15,0 1 1,0-9-16,0-9 0,18-8 16,8-18-1,26-17-15,0 1 16,0 7-16,0 18 15,-9 9-15,-25 8 16</inkml:trace>
  <inkml:trace contextRef="#ctx0" brushRef="#br1" timeOffset="-197586.02">29455 15068 0,'0'0'0,"0"0"0,0 17 16,0 0-1,0 1-15,0-1 0,9 9 16,0-9-16,-1-8 16,1-9-16</inkml:trace>
  <inkml:trace contextRef="#ctx0" brushRef="#br1" timeOffset="-197452.68">29542 14635 0,'0'0'0,"0"0"0,0 0 0,0 8 16,0 10-16,9 8 15,0 0-15,-1-18 16</inkml:trace>
  <inkml:trace contextRef="#ctx0" brushRef="#br1" timeOffset="-197042.65">30002 14903 0,'0'0'0,"0"0"15,0 0-15,-8-8 16,-1 8-16,-8 0 16,-9 0-16,-9 8 15,9 10-15,-18 16 16,10 1-16,8 0 15,8-9 1,18-9-16,0-9 16,0 1-16,18-9 15,8-9-15,8-16 16,10-1-16,-1 0 16,-17 8-16,-8 10 15,-10 8-15,1 0 16,0 0-16,-1 0 15,1 17 1,8 0-16,1 9 16,17 0-16,-1-9 15,10-17-15,-1-8 16,-8-18-16,-9 0 16,-9 17-16</inkml:trace>
  <inkml:trace contextRef="#ctx0" brushRef="#br1" timeOffset="-196501.45">30384 14436 0,'0'0'0,"0"0"16,0 0-16,0 0 15,0 17-15,0 18 16,0 34-16,0 0 16,9 9-16,0 0 15,-9-17 1,9-1-16,-9-16 15,0-18-15,0-9 16,0-8-16,0-9 16,8 0-16,10 0 15,-1-9 1,0 0-16,9 9 0,0 0 16,-8 0-1,-10 0-15,1 0 16,-9 0-16,-9 18 15,1-1-15,-1 0 16,-8 1-16,-1-10 16,1 1-1,0-9-15,8 0 0,0-9 16,9-8 0,0-9-16,0-69 15,18-27-15,-10 70 16,244-251-16,-252 303 15,0-8-15,0 8 16,0 0-16,0 0 16,0 8-16,0 27 15,9 34 1,-9 26-16,0 9 16,0 0-16,0-8 15,0-27-15,9-17 16,8-18-16,0-8 15,-8-17-15</inkml:trace>
  <inkml:trace contextRef="#ctx0" brushRef="#br1" timeOffset="-196151.86">30923 14851 0,'0'0'0,"0"0"0,0 0 15,0 0-15,0 0 16,17 9-16,9 0 16,26-1-1,9-16-15,0-1 16,-9-8-16,-9-1 16,-16-8-16,-1 9 15,-18 0-15,1 8 16,-9 0-16,-9 9 15,1 0-15,-1 0 16,-17 18 0,-9 16-16,0 1 15,1 17-15,16 9 16,18-9-16,0-18 16,18-8-16,-1 0 15,18-17-15,-18-18 16</inkml:trace>
  <inkml:trace contextRef="#ctx0" brushRef="#br1" timeOffset="-195836.31">31835 14721 0,'0'0'0,"0"0"0,0 0 0,-9 0 15,0 0 1,1 18-16,-10-1 16,1 0-16,0 18 15,-1 0-15,18-1 16,0 1-16,0 8 16,9 1-1,8-1-15,-8-17 0,0 0 16,-1-9-16,1-8 15,-9-1 1,-9 1-16,-8 0 16,-18 8-16,-34 0 15,25 1-15</inkml:trace>
  <inkml:trace contextRef="#ctx0" brushRef="#br1" timeOffset="-195667.02">32147 15224 0,'0'0'0,"0"0"0,0 0 16,0 0-16,0 0 16</inkml:trace>
  <inkml:trace contextRef="#ctx0" brushRef="#br0" timeOffset="-189350.22">3109 13682 0,'0'0'0,"0"0"0,0 0 15,0 0-15,17 0 16,1 9-16,-1-1 15,18 1-15,-1 8 16,1 1-16,9-1 16,-10 0-1,1 9-15,-9 0 16,0-8-16,-9-1 16,-8 9-16,-9-9 15,-9 18-15,-17 0 16,-17-1-16,0 1 15,-10-9-15,19 0 16,8-18 0,8 1-16,1 0 15,8-1-15,9 1 16,0 0-16,18 8 16,8 0-16,34 1 15,10-10-15,8 1 16,9 0-16,-18-18 15,1 0 1,-9-8-16,-18-9 16,-26 17-16</inkml:trace>
  <inkml:trace contextRef="#ctx0" brushRef="#br0" timeOffset="-188802.13">3335 13552 0,'0'0'0,"-9"-8"0,0-1 15,1 0-15,-10 1 16,1-1-16,-1 0 15,1 1-15,-9 8 16,0 0-16,0 8 16,-9 10-16,0 16 15,-8 18 1,8 17-16,1 18 0,16 0 16,1 17-1,17 8-15,17 1 16,1-18-16,16-17 15,18 9-15,9-9 16,9-26-16,-1-18 16,9-17-16,26-17 15,1-26-15,-1-17 16,-17 0 0,-9-18-16,-9-17 15,-8-8-15,-17-18 16,-27-26-16,-17-9 15,-17 35-15,-27 18 16,-17 16-16,1 19 16,-19 7-16,1 10 15,-9 16-15,-8 27 16,-9 17 0,52-9-16</inkml:trace>
  <inkml:trace contextRef="#ctx0" brushRef="#br0" timeOffset="-185849.73">5323 13621 0,'0'0'0,"9"9"0,-9-9 0,0 0 15,0 0 1,0 0-16,-9 17 16,-17 27-16,0 16 15,-17 36-15,-9 25 16,-9 9-16,9-9 16,0-26-16,17-8 15,9-18-15,8-17 16,1-17-16,17-9 15,0-18-15,0-8 16,9-8 0,-1-1-16</inkml:trace>
  <inkml:trace contextRef="#ctx0" brushRef="#br0" timeOffset="-185582.68">5479 13596 0,'0'0'0,"0"0"16,0 0-16,0 0 16,0 0-16,0 17 15,9 26-15,0 18 16,8 8-16,1 18 31,-1 25-31,0 1 0,1-18 16,-1 0-16,0-8 15,-8 0-15,0-18 16,-9-26-16,-9-8 16,9-1-16,0-8 15,0-8-15</inkml:trace>
  <inkml:trace contextRef="#ctx0" brushRef="#br0" timeOffset="-185379.22">4932 14228 0,'0'0'15,"0"0"-15,0 0 0,9 0 16,17 0-16,26-9 16,18 0-16,-1 1 15,9-1 1,18-8-16,-1-1 15,-43 1-15</inkml:trace>
  <inkml:trace contextRef="#ctx0" brushRef="#br0" timeOffset="-184818.19">6192 14236 0,'0'0'0,"0"-8"0,0-1 0,0 0 15,0 1-15,-9-1 16,0 0 0,0 1-16,1-1 15,-18 0-15,0 9 16,0 0-16,-9 18 16,0 16-16,0 1 15,18 8-15,0 1 16,8-1-1,9 0-15,17 1 16,1-10-16,16-8 0,1-17 16,17 0-1,18-9-15,-27 0 16</inkml:trace>
  <inkml:trace contextRef="#ctx0" brushRef="#br0" timeOffset="-184571.9">6330 14089 0,'0'0'0,"0"0"0,0 0 0,0 0 15,18 0-15,25 0 16,18-8-16,9-1 15,-1 0 1,9-17 0,0 0-16,-8 9 0,-27 8 15,1-8-15,-27 8 16</inkml:trace>
  <inkml:trace contextRef="#ctx0" brushRef="#br0" timeOffset="-184303.3">6600 13691 0,'0'0'0,"0"0"15,0 0-15,0 0 16,0 8-16,0 18 16,-9 18-16,0 16 15,1 18 1,-1 26-1,0-9-15,1 1 0,-10-10 16,18-16-16,0-10 16,0-16-1,0-1-15,18-17 0,-10-17 16,1-9-16,0 0 16</inkml:trace>
  <inkml:trace contextRef="#ctx0" brushRef="#br0" timeOffset="-184112.4">6999 14055 0,'0'0'0,"0"0"0,0 0 16,0 8-16,-9 27 16,1 25-16,-1 10 15,0-10-15,9-16 31,9-18-31,-9-18 0,0 1 0</inkml:trace>
  <inkml:trace contextRef="#ctx0" brushRef="#br0" timeOffset="-183982.91">7034 13725 0,'0'0'0,"0"0"16,0 0-16,0 18 15,9 8 1,-1 0-16</inkml:trace>
  <inkml:trace contextRef="#ctx0" brushRef="#br0" timeOffset="-183204.42">7485 14141 0,'0'0'0,"0"0"0,0 0 0,0 0 0,-8 0 16,-1 17-16,0 1 15,-8 16-15,0 10 16,-1 8-16,1-9 15,17 0-15,0 1 16,9-10 0,8-8-16,0-17 15,1 0-15,16-1 16,1-16-16,0-1 16,-9-17-16,0 0 15,0 9-15,-17-1 16,-9-8-16,-9 0 15,0 0-15,-8 9 16,0 0 0,-1-1-16,1 1 15,0 8-15,8 9 16,9 0-16,0 0 16,0 0-16,0 0 15,0 9-15,9 0 16,8 8-1,9-8-15,17-1 16,18 1-16,0-9 16,0 0-16,-18 0 15,-8 0-15,-9 0 16,-9 0 0,-8 9-16,0 8 0,-1 0 15,-8 9 1,-8 0-16,-1 0 15,9-8-15,0-1 16,0-8-16,0-1 16,0 1-16,9-9 15,17-17-15,17-9 16,9-18-16,9 10 16,-18-1-1,1 18-15,-18-1 16,-9 18-16,1 0 15,-10 9-15,1 8 16,8 18-16,1 17 16,-1 0-16,0 9 15,-8-27-15</inkml:trace>
  <inkml:trace contextRef="#ctx0" brushRef="#br0" timeOffset="-182413.72">9752 13925 0,'0'-9'0,"0"0"0,0 1 16,0-10-16,0-8 15,-9 0-15,0 0 16,1-8-16,-18-1 15,0 0-15,-9 1 32,0 16-32,-8 1 0,-1 0 15,-16 17-15,-1 0 16,9 0-16,8 17 16,10 0-16,-1 18 15,0 0-15,18-1 16,-1 1-16,18 8 15,18 9-15,16 0 16,1 0-16,26 9 16,0 8-1,0-8-15,-9-18 16,-9 0-16,1-17 16,-18 0-16,0-8 15,-18-1-15,1 0 16,-9-8-16,-9 8 15,-8 1-15,-9-1 16,-18 0 0,-16-8-16,-1 0 15,0-1-15,0-8 16,9-8-16,17-1 16,18 9-16,17 0 15</inkml:trace>
  <inkml:trace contextRef="#ctx0" brushRef="#br0" timeOffset="-181738.16">10368 14089 0,'0'0'0,"0"0"0,0 0 0,0 0 16,0 0-16,0 0 16,0 0-16,0 0 15,18 0-15,8 0 16,9-8 0,17 8-16,0-9 15,-9 9-15,9 0 16,-8 0-16,16-9 15,-7 9-15,-27 0 16,-18 0 0</inkml:trace>
  <inkml:trace contextRef="#ctx0" brushRef="#br0" timeOffset="-181514.45">10299 14210 0,'0'0'0,"0"0"16,0 0-16,0 0 0,9 0 15,8 0 1,18 0-16,17 0 16,17 9-16,1 0 15,-27-1 16</inkml:trace>
  <inkml:trace contextRef="#ctx0" brushRef="#br0" timeOffset="-180489.14">12053 13171 0,'0'0'0,"0"0"0,0 0 16,0-9 0,-9 1-16,1-1 15,-1 0-15,0 1 16,1-1-16,-1 9 15,-17 0-15,0 0 16,-9 17-16,0 18 16,-8 34-16,8 9 15,0 18 1,1 25-16,16 9 16,10 0-16,8 8 15,0 1-15,8-9 16,10 8-16,-10 10 15,1-27-15,-9-17 16,9-18 0,-9 1-16,-9-9 0,0-9 15,-8-8 1,-9-18-16,-9 0 16,-17 1-16,-17-1 15,-18-17-15,9-17 16,-9-9-16,9-9 15,34-8-15,44 17 16</inkml:trace>
  <inkml:trace contextRef="#ctx0" brushRef="#br0" timeOffset="-172802.96">13008 14072 0,'0'9'0,"9"-1"16,-9-8-16,0 0 15,0 0 1,0 0-16,0 0 15,0 0-15,0 0 16,0 0-16,9 17 16,8 1-16,9 8 15,9 0-15,8 0 16,9-18-16,0 1 31,9-18-31,9-17 0,-10 0 16,1 0-16,-17-8 15,-1-1-15,-17 9 16,0 0-16,-17 9 16,0 0-16,-1-1 15,-8 10-15,0-1 16,0 9-16,0 0 16,0 0-1,0 0-15,0 17 16,0 1-16,-8 25 15,-1 18-15,0 8 16,-8 9-16,8 0 16,0-9-1,1 0-15,-18 1 0,0-18 16,0-9-16,-18-9 16,1-8-1,-1 0-15,-8-8 16,18-10-16,-1 1 15,0-9-15,18 0 16,-1 0-16,10 0 16,8-9-1,0 1-15,0-10 0,17 1 16,0 0 0,18-1-16,0 1 15,8 0-15,9 17 16,-8 8-16,-1 10 15,1 8-15,-1 8 16,0 1-16,1 8 16,8 1-16,0-10 15,9-8-15,17 0 16,9-17 0,-44-9-16</inkml:trace>
  <inkml:trace contextRef="#ctx0" brushRef="#br0" timeOffset="-170690.01">14667 13968 0,'0'-9'0,"0"1"0,0-1 16,0 0-16,0 1 16,0 8-16,-9 0 15,1 0-15,-1 0 16,-17 0-16,-9 26 16,-17 26-1,0 26-15,0 25 16,8 1-16,10 18 15,16-10-15,18-17 16,18-8-16,-1-18 16,18-8-16,17-18 15,26-8 1,-9-9-16,-43-26 16</inkml:trace>
  <inkml:trace contextRef="#ctx0" brushRef="#br0" timeOffset="-169769.5">15214 14479 0,'0'0'0,"0"0"16,0 0-16,0-9 15,0 1-15,0-1 16,9 0-16,-1 1 16,1-1-1,0 0-15,-9 1 16,0-1-16,0 0 16,0 1-16,-9-1 15,0 0-15,1 9 16,-18 0-16,-9 0 15,-9 18-15,10-1 16,-1 9 0,9 0-16,0 9 15,8-1-15,18-8 16,0 0-16,0 0 16,9-17-16,9-1 15,-1 1-15,18-18 16,-1 1-16,1-1 15,-9 0 1,-8 1-16,-10 8 16,1 0-16,-9 0 15,0 0-15,-9 17 16,-8 18-16,-27 25 16,10 27-1,-1 8-15,0 18 0,0-18 16,18-8-1,17-9-15,17-18 16,1 1-16,-1-18 16,9-25-16,-8-10 15,-1 1-15,9-18 16,0 1-16,0-18 16,0-9-16,-17-17 15,0-9 1,-18-8-16,0 0 15,-8 17-15,-9 9 16,8 8-16,1 0 16,0 18-16,8 0 15,0 8-15,9 0 16,0 1-16,0-1 16,26-8-1,44-1-15,-9 10 16</inkml:trace>
  <inkml:trace contextRef="#ctx0" brushRef="#br0" timeOffset="-168504.45">15327 15224 0,'0'0'0,"0"0"15,0 0-15,0 0 16,0 0-16,0 0 16,0 0-16,17-9 15,9-8-15,9-9 16,17-18-16,-8 1 16,-1 9-1,-17-1-15,0 18 16,-17-1-16,-1 10 15,1 8-15,-9 0 16,0 0-16,0 0 16,0 0-16,0 17 15,9 18 1,8 8-16,1-9 0,-10 1 16,1-9-1,0-17-15,-1-1 16,18 10-16,0-10 15</inkml:trace>
  <inkml:trace contextRef="#ctx0" brushRef="#br0" timeOffset="-168360.04">15622 14756 0,'0'0'0,"0"0"0,0 0 15,0 0-15,0 0 16,0 0-1,17 9-15,18 8 0,0-8 16</inkml:trace>
  <inkml:trace contextRef="#ctx0" brushRef="#br0" timeOffset="-168112.72">16108 15293 0,'0'0'0,"0"0"16,0 0-16,0 0 15,0 17-15,-8 1 16,-1 16-16,-8 18 15,8-8-15,0-18 16</inkml:trace>
  <inkml:trace contextRef="#ctx0" brushRef="#br0" timeOffset="-167156.16">16942 14540 0,'0'0'0,"0"0"0,0 0 15,0 0-15,0 0 16,0 0-16,0 0 16,-9-9-1,1 0-15,-18 1 16,-9 8-16,-9 0 15,-8 0-15,0 17 16,0 9 0,0 17-16,17 0 0,1-17 15,16 0-15,18-8 16,0-10-16,0 1 16,18 0-1,8-9-15,8-9 16,10 0-16,-1-8 15,-17 8-15,-17 1 16,0 8-16,-1 0 16,-8 0-16,-8 17 15,-18 9 1,-18 35-16,-8 25 0,0 36 16,0-10-1,17-8-15,18-9 16,8-8-16,9-9 15,17-26-15,1-18 16,-1-8-16,1-17 16,8 0-16,8-9 15,-8-9-15,0-17 16,-17-17-16,0-18 16,-9 9-1,-9 9-15,0 8 16,-8 1-16,0-1 15,-1 18-15,10-1 16,8 1-16,0 8 16,0 1-16,0-1 15,8-17 1,27 0-16,17-9 16,18 1-16,-10 8 15,-34 17-15</inkml:trace>
  <inkml:trace contextRef="#ctx0" brushRef="#br0" timeOffset="-166757.75">16925 15622 0,'0'0'0,"0"0"0,0 0 16,0 0-16,0 0 15,0-9-15,0 1 16,8-18-16,10-9 16,-1-8-16,9 8 15,-9 1 1,-8-1-16,0 18 0,0-1 15,-1 18 1,-8 0-16,0 0 16,0 0-16,0 18 15,18 8-15,-1 8 16,0 1-16,1-9 16,-1 0-16,9-17 15,9-9 1,0-9-16,-18 0 0</inkml:trace>
  <inkml:trace contextRef="#ctx0" brushRef="#br0" timeOffset="-166630.79">17298 15016 0,'0'0'0,"0"0"16,0 0-16,0 0 15,0 0-15,0-9 16,9 9-1</inkml:trace>
  <inkml:trace contextRef="#ctx0" brushRef="#br0" timeOffset="-166345.36">16673 13942 0,'0'0'0,"0"0"0,0 0 15,0 0-15,0 17 16,0 1-16,17-10 16,-8 1-16</inkml:trace>
  <inkml:trace contextRef="#ctx0" brushRef="#br0" timeOffset="-165903.16">17845 15189 0,'0'0'0,"0"0"0,0 0 15,0 0-15,0 17 16,9 18-16,-9 0 16,-9-1-16,-8 18 15,8 9-15,0-26 16</inkml:trace>
  <inkml:trace contextRef="#ctx0" brushRef="#br0" timeOffset="-165617.8">17880 14869 0,'0'0'0,"0"0"16,0 0-16,0 0 15,0 0-15,0 0 16,17 0-16,9-9 16,26 0-16,9 1 15,0-1-15,0-8 31,-18-1-31,-8 18 0,-18 0 16,-8 0-16</inkml:trace>
  <inkml:trace contextRef="#ctx0" brushRef="#br0" timeOffset="-165351.72">18062 14635 0,'0'0'0,"0"0"0,0 0 15,0 0-15,0 8 16,0 10-16,0-1 16,0 9-16,0 17 15,0 9-15,9 26 16,-18 0 0,9 0-16,0-9 0,0-8 15,0-18-15,18 1 16,8-18-1,17 0-15,0-9 16,-25-8-16</inkml:trace>
  <inkml:trace contextRef="#ctx0" brushRef="#br0" timeOffset="-165055.8">18392 14427 0,'0'0'0,"0"0"0,0 0 16,9 0-16,8 0 15,9 17-15,18 18 16,8 17-16,-9 17 16,1 9-1,-18 9-15,-18 25 0,-34 27 16,-34-18 0,25-60-16</inkml:trace>
  <inkml:trace contextRef="#ctx0" brushRef="#br0" timeOffset="-163220.93">19617 15016 0,'0'0'0,"0"0"0,0 0 16,0 0-16,0 0 16,0 0-1,-9-9-15,0 1 16,1-10-16,-1 1 0,-17 0 15,0-1-15,0 1 16,-18 8 0,1 9-16,-9 9 31,0 8-31,0 9 0,-1 26 0,19-8 16,8-1-16,8-9 15,18-8-15,0 0 16,18-17-1,8 0-15,35-18 16,8-17-16,0-17 16,10-9-16,-19-9 15,-7-8-15,-1-18 16,-9 1-16,-17 8 16,-9 8-16,-8 19 15,0 16-15,-9 0 16,0 18-16,0 0 15,0 8 1,0 0-16,0 9 16,0 0-16,-9 0 15,0 26-15,-17 26 16,0 35-16,0 17 16,0 17-16,9 0 15,17-17 1,0-17-16,9-27 15,8-8-15,0-8 16,27-18 0,17-18-16,-27-8 0</inkml:trace>
  <inkml:trace contextRef="#ctx0" brushRef="#br0" timeOffset="-162923.66">19842 14921 0,'0'0'0,"0"0"0,0 0 0,0 0 16,0 0-16,18-9 15,8 0-15,17 1 16,18-1-16,8-17 16,1 9-1,8-1-15,0 1 16,-26 8-16,-17 1 16,-18-1-16</inkml:trace>
  <inkml:trace contextRef="#ctx0" brushRef="#br0" timeOffset="-162641.16">20207 14522 0,'0'0'0,"0"0"15,0 0-15,0 0 16,0 0-16,0 0 15,-9 9-15,1 17 16,-10 17-16,-8 18 16,-8 8-1,8 9 1,-9 9-16,17-1 0,10-8 16,8-17-16,17-18 15,0-8-15,36-9 16,-10-9-16</inkml:trace>
  <inkml:trace contextRef="#ctx0" brushRef="#br0" timeOffset="-161921.31">11966 15293 0,'-8'-9'0,"-1"9"0,9 0 0,0 0 15,0 0 1,0 0-16,0 0 15,9 0-15,8 0 16,18 0-16,-1 0 16,18 0-16,18-8 15,-1-1-15,-8-8 16,-17 17-16,-18-18 16,-9 10-1</inkml:trace>
  <inkml:trace contextRef="#ctx0" brushRef="#br0" timeOffset="-161641.04">12183 14999 0,'0'0'0,"0"0"0,0 0 15,-8 0-15,-1 17 16,0 18-16,-8 16 15,0 1-15,8 0 16,-9 9 0,1 8-16,17 9 0,0 0 15,9-17 1,-1-18-16,10 0 16,-1-17-16,1 0 15,34-8-15,8-10 16,-33-8-16</inkml:trace>
  <inkml:trace contextRef="#ctx0" brushRef="#br0" timeOffset="-161474.72">12609 15449 0,'0'0'0,"0"0"15,0 9-15,0 17 16,0 17-16,0 9 15,0 8-15,0-16 16,9-27 0,-9-8-16</inkml:trace>
  <inkml:trace contextRef="#ctx0" brushRef="#br0" timeOffset="-160874.87">12201 13188 0,'0'0'0,"0"0"0,0 0 16,0 0-16,0 0 16,0 0-16,8 0 15,10-8-15,16-1 16,27 0-16,9-8 16,-1-9-1,18 0-15,-9-8 16,0 8-16,-17 8 15,-26-16-15,-18 8 16</inkml:trace>
  <inkml:trace contextRef="#ctx0" brushRef="#br0" timeOffset="-160587.29">12513 12738 0,'0'0'0,"0"0"0,0 0 0,0 0 16,0 0-16,0 9 16,0 17-1,-8 8-15,-1 18 16,-8 18-16,-1-1 16,-8 18-16,0 8 15,9-17-15,-1 0 16,18-18-16,0-16 15,9-1-15,8-17 16,9-9-16,-8 1 16,-9-18-16</inkml:trace>
  <inkml:trace contextRef="#ctx0" brushRef="#br0" timeOffset="-160216.8">12704 13214 0,'0'0'0,"0"0"0,0 0 0,0 0 15,0 0 1,18 0-16,-1 0 16,0 0-16,9 0 15,1 9 1,-10 0-16,0-1 0,-8 1 15,0 0 1,-1 8-16,1 0 16,0 1-16,-18-1 15,0 0-15,1 1 16,-1-10-16,0 1 16,1 0-16,-1-1 15,9 1-15,0 0 16,0-1-16,17 1 15,27 0 1,60-1-16,-35 1 16</inkml:trace>
  <inkml:trace contextRef="#ctx0" brushRef="#br0" timeOffset="-145061.48">10247 14566 0,'0'0'0,"0"0"0,0 8 0,0-8 16,0 0-16,0 0 16,0 0-16,0 0 15,0 0-15,9 0 16,17 0-16,17 9 15,9-1 1,18 10-16,-1-1 16,9 0-16,0 9 15,-8 0-15,-1 9 16,-25-18-16</inkml:trace>
  <inkml:trace contextRef="#ctx0" brushRef="#br0" timeOffset="-141582.95">4872 15873 0,'0'0'0,"0"0"0,0-8 0,8 8 16,-8 0-16,0-9 15,9 9-15,-9-9 16,0 1-16,0-1 16,-9 0-1,-8-8-15,-9 0 16,-18-1-16,-16 10 15,-10 8-15,-8 8 16,9 10-16,-1 8 16,18 8-16,0 1 15,17 8-15,0 1 16,18-1 0,8 0-16,9 9 15,18-9-15,16 9 16,27 9-16,26 0 15,0-18-15,-9 0 16,-17-17-16,-18 0 16,-17-17-16,-8 0 15,-10-1 1,1 1-16,-26 8 16,-27 26-16,-34 18 15,-26-9-15,0-9 16,-9-8-16,17-9 15,27-9-15,17-8 16,26-18-16,17 1 16,9-1-1,0 0-15</inkml:trace>
  <inkml:trace contextRef="#ctx0" brushRef="#br0" timeOffset="-140936.05">5679 16531 0,'0'0'0,"0"0"16,0 0-16,-9 18 15,9 8-15,0 8 16,0 10-16,0 8 16,0-9-16,9-17 15,-9-26-15</inkml:trace>
  <inkml:trace contextRef="#ctx0" brushRef="#br0" timeOffset="-140787.97">5670 16237 0,'0'0'0,"0"0"0,0 0 15,0 0-15,0 9 16,9-1-16,0 1 16</inkml:trace>
  <inkml:trace contextRef="#ctx0" brushRef="#br0" timeOffset="-140273.86">6278 16350 0,'0'0'0,"0"0"15,0 0-15,0 0 16,0 0-16,0 0 16,-8 0-16,-1 0 15,-17 0 1,0 8-16,-9 10 16,0-1-16,18 9 15,0 0-15,8 0 16,9 8-16,9-8 15,8 0-15,0 0 16,9 0 0,-8 0-16,-9-17 15,-1 0-15,1 8 16,-18 0-16,-8 9 16,-9 18-16,0 8 15,8 0-15,10-26 16</inkml:trace>
  <inkml:trace contextRef="#ctx0" brushRef="#br0" timeOffset="-139377.98">7034 16583 0,'-9'0'0,"9"0"0,-9 0 15,1 0-15,-1 9 16,0 8-16,-8 1 16,0 8-16,-1 8 15,1 1-15,0-9 16,-1 0-1,1-17-15,17-1 16,0-8-16,0-8 16,0-1-16,0-17 15,17-9-15,9-8 16,9-9-16,0 0 16,-9 17-1,0 18-15,-17 0 16,-1 17-16,1 0 15,0 17-15,-1 18 16,1-1-16,-9 10 16,0-1-16,0-17 15,0 0-15,0-17 16,0-1-16,0-8 16,0-8-1,17-1-15,18-17 16,8-9-16,1 1 15,-9-1-15,-9 9 16,-9 9-16,-8 8 31,-1 9-31,-8 0 0,0 0 16,0 9-16,9-1 16,0 10-16,-9-10 15,8 1-15,-8 0 16,9-1-16,-9 1 15,9 0 1,0-1-16,-9-8 0,0 0 16,8 0-16,1 9 15,-9 0 1,9-1-16,-1 1 16,-8 0-16,0-1 15,9 1-15,-9 0 16,9-1-1,-1 1-15,1 0 0,-9-1 16,9 1-16,-9 0 16,8-1-16,1 1 15,0-9 1,-1 0-16,1 0 16,0 0-16,-1 0 15,1 0-15,9 0 16,-10-9-16,1 9 15</inkml:trace>
  <inkml:trace contextRef="#ctx0" brushRef="#br0" timeOffset="-139133.55">7850 16575 0,'0'0'0,"0"0"16,0 0-16,0 0 15,0 8-15,0 10 16,0-1-16,-9 9 16,1 0-16,8 0 15,0-17-15,0-1 16,0-8-16,0 0 15</inkml:trace>
  <inkml:trace contextRef="#ctx0" brushRef="#br0" timeOffset="-138994.95">7850 16237 0,'0'0'0,"0"0"0,0 0 15,0 0-15,0 17 16,9-8-16,-1 0 15,1-9 1</inkml:trace>
  <inkml:trace contextRef="#ctx0" brushRef="#br0" timeOffset="-138589.1">8163 16575 0,'0'0'0,"0"0"0,0 0 16,0 8-16,-9 10 16,0-1-16,1 9 15,-10 0-15,1-9 16,0-8-16,8 0 16,9-1-16,0 1 15,0-9-15,0 0 16,0-9-1,17-17-15,1 0 16,8 0-16,0 9 16,-9 0-16,-8-1 15,-1 10-15,1 8 16,0 0-16,-9 0 16,0 0-16,0 17 15,9 0 1,-1 9-16,1 0 15,0 0-15,-1 0 16,18-8-16,-8-10 16,-10-16-16,1 8 15</inkml:trace>
  <inkml:trace contextRef="#ctx0" brushRef="#br0" timeOffset="-138439.58">8675 16480 0,'0'0'0,"0"0"15,0 0-15,-9 17 16,1 9-16,-1 17 16,0 0-16,9 1 15,0-27-15,9-8 16</inkml:trace>
  <inkml:trace contextRef="#ctx0" brushRef="#br0" timeOffset="-138278.12">8571 16237 0,'0'0'0,"0"0"0,0 0 0,0 0 16,0 0-16,17 9 15,1-1-15</inkml:trace>
  <inkml:trace contextRef="#ctx0" brushRef="#br0" timeOffset="-137512.02">9048 16531 0,'0'0'0,"0"0"0,0 0 15,0 0 1,0 0-16,0 0 16,-8 18-16,-1 8 15,0 8-15,-8 1 16,0 0-16,-1-1 16,1-8-16,8-17 15,9 0-15,0-1 16,0-8-1,0-8-15,0-1 16,18-17-16,8 0 16,8-9-16,-8 9 15,1 9-15,-1 0 16,-18 8-16,1 9 16,0 0-16,-1 0 15,1 17-15,-9 1 16,0-1-1,0 0-15,0-8 16,0 0-16,0-1 16,9 1-16,8-9 15,0-9-15,18 1 16,-9-1-16,0-8 16,0 8-1,-8 0-15,-10 9 16,1 0-16,0 0 15,-1 0-15,1 0 16,0 9-16,-1 8 16,1 1-16,0 16 15,0 1-15,8 8 16,0-8-16,-8-9 16,8-9-16,1-8 15,8 0 1,8-9-16,-16-9 15</inkml:trace>
  <inkml:trace contextRef="#ctx0" brushRef="#br0" timeOffset="-137345.04">9543 16341 0,'0'0'0,"0"0"16,0 0-16,0 0 15,0 26-15,9 9 16,0 8-16,17 9 16,-17-35-16</inkml:trace>
  <inkml:trace contextRef="#ctx0" brushRef="#br0" timeOffset="-136848.39">9761 16696 0,'0'0'0,"0"0"16,0 0-16,0 0 16,0 0-16,-9 0 15,0 17-15,0 9 16,1 9-16,-1 8 15,9 1 1,0-10-16,0-8 16,0-17-16</inkml:trace>
  <inkml:trace contextRef="#ctx0" brushRef="#br0" timeOffset="-136011.97">10134 16661 0,'-9'-8'0,"-8"-1"15,0 0 1,8 9-16,0 0 15,9 0-15,0 0 16,0 0-16,0 0 16,0 0-16,0 0 15,0 0 1,0 0-16,0 0 0,-9 0 16,9 0-1,0 0-15,0 0 16,0 0-16,0 0 15,0 0-15,0 0 16,0 0-16,0 0 16,18 0-16,-1 0 15,1 9-15,-1 0 16,-8 8-16,-1 0 16,-8 1-1,-8 8-15,-1 8 16,-17 1-16,9 0 15,-1-9-15,1 0 16,-1 0-16,10-9 31,8 0-31,0 1 0,8-1 0,10 9 16,-1 8 0,9-8-16,0 9 15,0-9-15,-8 0 16,-10 9-16,1-1 15,-18-8-15,1 9 16,-10-9-16,1 0 16,-9-9-1,-9 1-15,0-10 16,1-8-16,-1-8 16,18-18-16,-1 0 15,18-18-15,26 10 16,9-10-16,-18 27 15</inkml:trace>
  <inkml:trace contextRef="#ctx0" brushRef="#br0" timeOffset="-135155.96">10325 16783 0,'0'0'0,"0"0"15,0 0-15,0 0 16,0 8-16,0 1 15,0 0-15,0-1 16,0 1 0,17 0-16,1-1 15,-1 1-15,18 0 16,0-1-16,8-16 16,0-1-16,1 0 15,-1-8 1,1 8-16,-18-8 15,-9 8-15,-8-8 0,-1 0 16,-8 8 0,0 0-16,-8 1 15,-1-1-15,-17 0 16,0 9-16,0 0 16,-9 0-16,18 0 15,-1 9 1,1 0-16,8 8 15,1 9-15,8 9 16,0-9-16,17 0 16,9 0-16,9-9 15,34-8-15,9-18 16,1-8-16,-1-9 16,-9 8-16,-17 1 15,-8 0-15,-18-1 16,-9 1-1,-8 8-15,0 9 16,-9 0-16,0 0 16,-9 0-16,0 0 15,-17 18 1,0 16-16,9 1 16,-1 0-16,18-9 0,0 0 15,9-18 1,8 1-16,9 0 15,18-18-15,17-26 16,-1-8-16,10-26 16,-9-18-16,0-26 15,-1-25-15,-25 8 16,-9 26-16,-17 26 16,-1 26-1,-8 17-15,0 18 16,0 17-16,0 0 15,-8 9-15,-10 34 16,-8 35-16,0 35 16,9 25-16,8-8 15,9-9 1,18-17-16,8-26 0,8-17 16,45-9-1,16-18-15,-60-25 16</inkml:trace>
  <inkml:trace contextRef="#ctx0" brushRef="#br0" timeOffset="-121164.28">13382 16280 0,'0'0'0,"0"0"0,0 0 16,-9-8-16,0-1 16,1 0-16,-1 9 15,0 0-15,1 0 16,-1 0-16,0 0 16,-17 26-1,0 35-15,0 34 16,0 18-16,17 17 15,-8 0-15,17-18 16,0-17-16,9-17 16,-9 0-16,0-26 15,0-8-15,-9-18 16,0 0 0,-8-9-16,0 0 15</inkml:trace>
  <inkml:trace contextRef="#ctx0" brushRef="#br0" timeOffset="-121016.71">12895 17060 0,'0'0'0,"0"0"0,0 0 16,0 0-16,0-9 16,26 0-16,35 1 15,17-18-15,18 0 31,-44 17-31</inkml:trace>
  <inkml:trace contextRef="#ctx0" brushRef="#br0" timeOffset="-120577.48">13755 16930 0,'0'0'0,"0"0"0,0 0 16,-9 0-16,1 17 16,-10 1-16,1 16 15,0 9-15,8 1 16,9 8-16,0-9 15,0 0 1,17-8-16,1-9 16,8-9-16,-9-8 15,0-18-15,18 1 16,-9-10-16,0-8 16,-17 0-16,0-8 15,-18-1-15,0 0 16,-8 1-1,-9 8-15,0 8 16,8 1-16,18 17 16,0 0-16,0-17 15,9 8-15</inkml:trace>
  <inkml:trace contextRef="#ctx0" brushRef="#br0" timeOffset="-120297.1">14233 16826 0,'-9'0'0,"0"9"15,9 8-15,0 0 16,0 18-16,0 0 16,18 8-16,-1 0 15,-8 0-15,-1-8 32,1-9-32,0-9 0,-9 1 15,0-1-15,0-8 0,-9-1 16,0 1-1,1 0-15,8-9 16,0 0-16,0 0 16,0 0-16,0-9 15,17-17-15,9-17 16,44-35 0,8 0-16,-52 43 15</inkml:trace>
  <inkml:trace contextRef="#ctx0" brushRef="#br0" timeOffset="-119613.4">15501 16861 0,'0'0'0,"0"0"16,0 0-16,-9-9 15,0 0-15,0 9 16,-17 0-16,-17 18 16,0 16-1,-1 10-15,1 7 16,8-7 0,18-1-16,-1-17 0,18 0 15,0-9-15,0-8 16,18 0-16,-1-9 15,18-9-15,-1-17 16,-7 9-16,-1-1 16,-18 10-1,1-1-15,0 9 16,-1 0-16,-8 0 16,0 0-16,9 17 15,8 1-15,1 16 16,-1 1-1,18-9-15,-9-9 16,-9-17-16</inkml:trace>
  <inkml:trace contextRef="#ctx0" brushRef="#br0" timeOffset="-114481.5">16621 16835 0,'0'0'0,"0"0"15,-9 0-15,0 0 16,1 0-16,-18 8 15,0 10-15,0-1 16,-9 18-16,17-1 16,1 1-16,17 8 15,0 0 1,17 9-16,1-8 16,-1-1-16,-8 0 15,0-17-15,-1-8 16,1-10-16,-9 1 15,-9 0-15,1 8 16,-1-8 0,9-1-16</inkml:trace>
  <inkml:trace contextRef="#ctx0" brushRef="#br0" timeOffset="-114294.77">16664 17103 0,'0'0'0,"0"0"0,0 0 16,18 0 0,8 0-16,8 0 15,18 0-15,0-9 16,1 1-16,-1 8 16,8 8-16,-33-8 15</inkml:trace>
  <inkml:trace contextRef="#ctx0" brushRef="#br0" timeOffset="-114023.05">16925 16731 0,'0'0'15,"0"0"-15,0 0 0,0 0 16,0 0-16,0 17 15,0 18 1,0 25-16,-9 10 0,0-1 16,1 9-1,-1 0-15,9 0 16,0-18-16,0-8 16,17-17-16,-8-9 15,8 0-15,-8-17 16</inkml:trace>
  <inkml:trace contextRef="#ctx0" brushRef="#br0" timeOffset="-113616.18">17359 17138 0,'0'0'0,"0"0"0,-9 0 16,9 0-16,0 0 15,-9 0-15,1 0 16,-1 0-16,0-9 15,1 9 1,-1 0-16,-8 0 16,-9 0-16,0 17 15,-9 1-15,0 16 16,18 1-16,-1-9 16,18 0-1,0-9-15,9-8 0,8 0 16,1-18-1,17 0-15,-1-8 16,1 0-16,-9-1 16,-9 10-16,-8-1 15,0 9-15,-1 0 16,-8 0 0,0 0-16,9 17 15,0 1-15,8-1 16,1 9-16,16-9 15,27 1-15,9-27 16,-36-8-16</inkml:trace>
  <inkml:trace contextRef="#ctx0" brushRef="#br0" timeOffset="-113366.77">17489 17042 0,'0'0'0,"0"0"0,0 0 16,0 0-16,0 0 15,0 0-15,9 0 16,8 0 0,27-8-16,16-1 15,10 0-15,-9-8 16,-1 8-16,10-16 15,-1-10-15,-43 18 16</inkml:trace>
  <inkml:trace contextRef="#ctx0" brushRef="#br0" timeOffset="-113129.63">17810 16705 0,'0'0'0,"0"0"0,0 0 15,-8 0-15,-1 17 16,0 18-16,-17 17 16,0 17-1,9 9-15,0 0 16,8-9 0,9-8-16,0-9 0,0-18 15,17 1-15,9-9 16,-17-17-16,0-9 15</inkml:trace>
  <inkml:trace contextRef="#ctx0" brushRef="#br0" timeOffset="-112749.27">18010 17172 0,'0'0'0,"0"0"0,0 0 15,0 0-15,9 9 16,8 0 0,9-1-16,9 1 15,8 0-15,1-18 16,-1 0-16,-8 1 16,-9-1-1,0 0-15,-9-8 0,-8 0 16,0 8-1,-9 0-15,-9 1 16,0-1-16,-8 0 16,-9 9-16,0 0 15,0 9-15,9 8 16,-1 1-16,9 8 16,9 17-16,0 0 15,18 1 1,25-1-16,27 0 15,-18-17-15</inkml:trace>
  <inkml:trace contextRef="#ctx0" brushRef="#br0" timeOffset="-112246.47">18861 17216 0,'0'0'0,"0"0"0,0 0 15,0 0-15,0 0 16,0 0-16,0 0 15,17 0-15,10 8 16,16 1-16,9-9 16,0-9-16,0 1 15,-8-1 1,-10 0-16,-8 1 16,-8-1-16,-9 0 15,-1 1-15,1-1 16,-9 0-16,0 1 15,-9 8 1,1 0-16,-10 0 0,-8 17 16,9 0-16,-1 18 15,1 0 1,17 8-16,0-8 16,17-1-16,9-8 15,9-17-15,35 8 16,8-8-16,-17-35 15,-18-17-15,-17 25 16</inkml:trace>
  <inkml:trace contextRef="#ctx0" brushRef="#br0" timeOffset="-111982.27">19617 17155 0,'0'0'0,"0"0"0,0 9 0,0-1 15,0 10-15,0 8 16,0 8-16,8 1 15,1 8 1,0 1-16,-1-10 16,1-8-16,0-8 15,-1-10-15,-8 1 16,0-1-16,0-8 16,0 0-16,0-8 15,18-35-15,17-18 16,8-17-16,-8 9 15,8 25-15,-8 18 16,-18 18 0</inkml:trace>
  <inkml:trace contextRef="#ctx0" brushRef="#br0" timeOffset="-111596.66">20103 17155 0,'0'0'0,"0"0"16,0 0-16,0 0 15,0 0-15,0 0 16,0 9 0,0-1-16,-9 1 0,1 8 15,-1 18-15,0 0 16,0-1-16,9 1 15,0-9 1,9 0-16,9 0 16,-1 0-16,18-17 15,17-1-15,0 1 16,-9-18-16,1 1 16,-18-1-16,0 0 15,-18-8 1,1-9-16,-18 9 15,1-1-15,-10 1 16,-16-9-16,-1 0 16,18 17-16</inkml:trace>
  <inkml:trace contextRef="#ctx0" brushRef="#br0" timeOffset="-110932.39">20581 16705 0,'0'0'0,"0"0"0,0 0 16,0 0-16,0 0 16,0 0-16,0 0 15,0 26-15,-9 34 16,0 18-16,-8 18 15,-1 7 1,1-7-16,8-18 16,9-26-16,0-9 15,0-17-15,0 0 16,0-17-16,0-1 16</inkml:trace>
  <inkml:trace contextRef="#ctx0" brushRef="#br0" timeOffset="-110528.64">20850 17155 0,'0'0'0,"0"0"16,0 0-16,0 0 15,0 0-15,0 0 16,0 0-16,0 17 16,0 9-16,0 9 15,0 8-15,8 1 16,1-18-1,0 0-15,-1 0 16,-8-18-16,0 1 16,0 0-16,0-9 15,9 0-15,8-18 16,18-34-16,0-17 16,-9 17-16,-9 26 15,-8 9 1</inkml:trace>
  <inkml:trace contextRef="#ctx0" brushRef="#br0" timeOffset="-110274.27">21214 17250 0,'0'0'0,"0"0"15,0 0-15,0 0 16,0 0-16,0 18 16,9-1-16,-9 0 15,0 1-15,0-1 16,-9 0-16,1 1 16,-1-1-1,9-8-15,0-1 16</inkml:trace>
  <inkml:trace contextRef="#ctx0" brushRef="#br0" timeOffset="-109832.81">21284 17042 0,'0'0'0,"0"0"0,0 0 0,0 0 0,9 9 16,8 8-16,0 1 15,9 8-15,0 0 16,-8 0-16,-1 8 16,-8 1-1,0 0-15,-1-1 0,1 1 16,-9 0 0,0-9-16,0 0 15,0-9-15,0-8 16,0-1-1,0 1-15,0-9 0,0 0 16,17-9-16,9-8 16,9-9-16,8-9 15,-8 18 1,-9 0-16,0 8 16,-8 9-16,-10 0 15,1 0-15,0 9 16,-1 8-16,1 0 15,0 1-15,8-1 16,-8 0-16,0-8 16,-1 0-1,1-1-15</inkml:trace>
  <inkml:trace contextRef="#ctx0" brushRef="#br0" timeOffset="-109416.34">22083 17259 0,'0'0'0,"0"0"0,0 0 16,0 0 0,0 0-16,-9 0 15,0 0-15,1 0 16,-10 0-16,-8 17 16,0 1-16,9 8 15,0 0-15,8-9 16,9 0-16,0 9 15,0 9 1,9-1-16,8 10 16,0 8-16,9 8 15,0 1-15,-17 0 16,0-9-16,-18-9 16,0 0-16,-8 1 15,0-10-15,-9-8 16,0 0-1,8-17-15,1-1 16,-1 1-16,1 0 16,0-18-16,-1 0 15,18-34-15,9-26 16,26-18-16,34 9 16,-25 44-16</inkml:trace>
  <inkml:trace contextRef="#ctx0" brushRef="#br0" timeOffset="-108949.83">23073 16644 0,'0'0'0,"0"0"15,0 0-15,0 0 16,0 0-16,0 0 15,0 0-15,-9 0 16,0 9-16,-17 17 16,0 26-16,-8 43 15,-1 9 1,17 17-16,1 0 16,17-8-16,0-18 15,0-17-15,0 0 16,0-9-16,0-17 15,0-17-15,-9-26 16,1-1-16,-10 1 16,10-18-16,-10 1 15,10-1 1</inkml:trace>
  <inkml:trace contextRef="#ctx0" brushRef="#br0" timeOffset="-108813.29">22691 17406 0,'0'0'0,"0"0"0,0 0 16,17 0-16,9 0 16,26 9-1,35-18-15,9 1 16,-27-10-16,-43 18 16</inkml:trace>
  <inkml:trace contextRef="#ctx0" brushRef="#br0" timeOffset="-107716.45">23437 17415 0,'0'0'0,"0"0"16,0 0-16,0 9 15,0 8-15,0 0 16,0 18-16,9-9 15,-9 0-15,0 0 16,-9 0 0,1-9-16,-1-8 15,0-1-15,1 1 16,8 0-16,0-9 16,0 0-16,0-9 15,17-8-15,18-27 16,17 1-16,9-9 15,0 0 1,-1 9-16,-8 0 16,1 8-16,-10 0 15,-8 18-15,-9 0 16,0 8-16,-18 9 16,1 0-16,-9 0 15,0 9-15,0-9 16,-9 8-16,1 10 15,-10 8 1,1 0-16,0 8 16,-1 1-16,18 0 15,0-9-15,0-1 16,9-7-16,8-10 16,1 1-1,8 0-15,0-9 16,0-9-16,-9 0 15,1 1-15,-10-18 16,1-9-16,-9 9 16,-9 9-16,1 0 15,-1-1-15,0 1 16,9 8-16,0 1 16,0 8-1,0 0-15,0 0 16,18 0-16,-1 0 15,18 8-15,-9 10 16,0-1-16,0 0 16,0 1-16,-17-1 15,-1 0-15,-8 1 16,0-1-16,0-9 16,-8 1-1,8 0-15,0-1 16,0 1-16,0-9 15,0 0-15,0 0 16,0 0-16,8-9 16,10 1-16,16-10 15,-8 1-15,0 0 16,-8 8-16,-9 9 16,-1 0-1,1 0-15,0 0 16,-9 0-16,0 0 15,0 0-15,8 0 16,10 9-16,-1 0 16,0-9-16,18 0 15,-9 0 1,0 0-16,0 0 16,-8 0-16,-1 8 15,0 9-15,1 1 16,-1 8-16,-8 8 15,8-8-15,1 0 16,16-8 0,18-10-16,-26-8 15</inkml:trace>
  <inkml:trace contextRef="#ctx0" brushRef="#br0" timeOffset="-107333.64">25131 17181 0,'0'0'0,"0"0"0,0 0 16,0 0-16,0 0 15,17 0-15,9 0 16,26-9-1,18 1-15,8-1 16,-9 0 0,1-8-16,-1 8 0,-8 1 15,-35-1-15</inkml:trace>
  <inkml:trace contextRef="#ctx0" brushRef="#br0" timeOffset="-107066.16">25461 16739 0,'0'0'0,"0"0"0,0 0 15,0 18-15,0-1 16,-9 18-16,0 17 16,-8 17-16,0 9 31,-1 0-31,1 8 0,0-8 15,8-8-15,9-10 16,0-8-16,9-9 16,8-8-16,0-9 15,-8-17-15,8-9 16,-8 0 0</inkml:trace>
  <inkml:trace contextRef="#ctx0" brushRef="#br0" timeOffset="-106893.79">25826 17372 0,'0'0'0,"0"0"0,0 0 15,0 17-15,0 0 16,0 18 0,0 8-16,-9 0 15,9-8-15,0-26 16,9-1-16</inkml:trace>
  <inkml:trace contextRef="#ctx0" brushRef="#br0" timeOffset="-106524.11">26468 17155 0,'0'0'15,"0"0"-15,0 0 0,0 0 16,0 0-16,9 0 16,8 9-1,27-1-15,25 1 16,18 0-16,8-1 16,1-16-16,-9-1 15,-26 0-15,-27 1 16</inkml:trace>
  <inkml:trace contextRef="#ctx0" brushRef="#br0" timeOffset="-105983.98">26928 16939 0,'0'0'0,"0"0"0,-8 17 15,-1 9-15,-17 26 16,-9 26 0,-8 17-16,-9 0 15,17-17-15,18-17 16,-1-9-16,18-9 16,0-17-1,0-9-15,9-8 0,8-9 16,44-9-1,43 1-15,-8-1 16,-44-8-16,-9-1 16,1 1-16,8 0 15,-26 8-15,-9 0 16,-8 9-16,0 0 16,-9 0-1,0 0-15,0 18 0,0-1 16,0 0-1,0 1-15,17-1 16,0 9-16,27-9 16,17 1-16,8-10 15,-8-8-15,-18-8 16,-17-1-16,0-8 16,-17-9-16,-18 0 15,1 0 1,-18 0-16,-18 8 15,-8 1-15,17 9 16,18 8-16</inkml:trace>
  <inkml:trace contextRef="#ctx0" brushRef="#br0" timeOffset="-105566.7">27979 17190 0,'0'0'0,"0"0"0,0 0 16,17 0-16,9 0 15,35 0-15,17 8 16,27 1 0,8-18-16,-9 1 0,-17-1 15,-1 0 1,-42 1-16</inkml:trace>
  <inkml:trace contextRef="#ctx0" brushRef="#br0" timeOffset="-105283.58">28552 16826 0,'0'0'0,"0"0"16,0 0-16,-8 17 15,-1 9-15,-17 26 16,-9 17-16,-8 9 15,8 9 1,0 0-16,18-9 0,-1 0 16,10-9-1,8-9-15,8-8 16,10-8-16,8-18 16,0-18-16,9-16 15,-18 8-15</inkml:trace>
  <inkml:trace contextRef="#ctx0" brushRef="#br0" timeOffset="-104983.53">28709 17354 0,'0'0'0,"0"0"0,0 0 0,0 0 15,8 0-15,10 9 16,8 8-16,8 1 15,10 16 1,-1-8-16,1 0 16,-18 0-1,-9 0-15,-8 0 0,-1-9 16,-16 9-16,-1 0 16,0 0-1,1 0-15,-1-8 0,9-1 16,0 0-1,0-8-15,17 8 16,9 1-16,-8-10 16</inkml:trace>
  <inkml:trace contextRef="#ctx0" brushRef="#br2" timeOffset="-78037.36">25087 7992 0,'0'0'0,"0"0"0,0 0 16,0 0-16,0 0 15,0 17 1,9 18-16,0 8 15,-1 9-15,1 18 16,0 16 0,-1 18-16,-16 0 0,8 26 15,-9 17-15,0 9 16,-8 9 0,8 8-16,1-9 15,-1-8-15,-8-8 16,8-10-16,0 9 15,1-8-15,-10-27 16,-8-8-16,0 9 16,0-18-1,9-17-15,-1 0 16,18-9-16,0 1 16,-8-1-16,8-8 15,0-9-15,0 0 16,0-9-16,0-8 15,0-10-15,0-7 16,0-1-16,8-8 16,1-1-1,0 1-15,-1 0 16,10-1-16,-1 1 16,9 0-16,9-1 15,0 1-15,25 0 16,10-9-16,8 0 15,0 0-15,0-9 16,1 0 0,25 9-16,9 0 15,0 0-15,-9 0 16,26 9-16,0 0 16,0-1-16,1 1 15,8 0-15,0-1 16,8 1-16,-8 0 15,-9-1-15,9 10 16,9-10-16,-9 10 16,0-1-1,9 0-15,-1 1 16,9-1-16,9 9 16,-17-9-16,17 1 15,0 8 1,-9-18-16,9 10 0,0-1 15,-17-8 1,26 8-16,8-8 16,-8-1-16,-1 1 15,1-1-15,0 1 16,-1 8-16,10-8 16,-1 0-16,-8-1 15,-1 10-15,10-10 16,-10 1-16,10 0 15,-10-9 1,1 0-16,17 0 16,-17 0-16,17 8 15,-17 1-15,34-9 16,35 9 0,-43-1-16,-113-8 0,-87 0 15,0 0 1</inkml:trace>
  <inkml:trace contextRef="#ctx0" brushRef="#br2" timeOffset="-76971.51">25270 8200 0,'0'0'0,"0"0"0,0 0 15,0 0 1,17 0-16,18 0 16,17 0-16,9 0 15,8 9-15,9-1 16,9 1-1,9 0-15,8 8 0,9-8 16,8-1-16,1 1 16,8-9-1,18 9-15,-9-1 16,8 1-16,18 0 16,-17-1-16,8 1 15,9-1-15,-17-8 16,0-8-16,8-1 15,9 9 1,9 0-16,-18 0 16,9-8-16,17 8 15,-8-9-15,0 9 16,-1 0-16,1 0 16,0 0-16,-9 0 15,0 0-15,26-9 16,0 9-16,-9 0 15,-8 0 1,-1 9-16,18 0 16,0-1-16,-8-8 15,-27 0-15,9 0 16,9 0-16,-27 0 16,1 0-1,17 0-15,-26 9 16,0-1-16,9 1 15,-27 0-15,-8-1 16,17 1-16,-8 8 16,-35 9-16,104 26 15</inkml:trace>
  <inkml:trace contextRef="#ctx0" brushRef="#br2" timeOffset="-75371.27">27041 8468 0,'0'0'0,"0"0"0,0 0 0,0 0 0,0 0 15,0 0-15,0 0 16,0 0-16,0 0 16,-8 0-16,-1 0 15,0 0-15,0 0 16,-8 0-16,-9 0 16,0 18-16,-9-1 15,-8 9 1,8 0-16,0 0 31,18 0-31,0-9 0,-1 1 0,10 8 16,-1 0-16,9 8 15,0-8-15,17 0 16,1 9 0,8-9-16,8 0 15,1-9-15,9-8 16,-1-1-16,0-8 15,1 0-15,-1-8 16,-8-1-16,-9-17 16,0 0-16,-17-17 15,-9-18-15,-9 1 16,-17-1 0,0-8-16,-9 25 15,9 10-15,0 16 16,0 10-16,0 16 15,17 10-15</inkml:trace>
  <inkml:trace contextRef="#ctx0" brushRef="#br2" timeOffset="-74722.01">27276 8780 0,'0'0'0,"0"9"16,0-9-16,0 0 15,0 9 1,0 8-16,17 0 16,0 18-16,18-1 15,0 10-15,8-1 16,9 0 0,1-8-16,-10-9 0,0 0 15,-17 0-15,0-9 16,-8 1-1,-9-10-15,-1 1 16,1 0-16,0-1 16,-9-8-16</inkml:trace>
  <inkml:trace contextRef="#ctx0" brushRef="#br2" timeOffset="-74386.36">27771 9023 0,'0'-9'15,"0"0"-15,0 9 0,0 0 16,0 0 0,0 0-16,0 0 15,0 0-15,8 9 16,1 8-16,0 1 15,-1-1-15,10 0 16,-1 1-16,1-1 16,-10-8-16,1-1 15,0 1-15,-18 0 16,0 8-16,-26 9 16,-8 0-1,-26 9-15,-1-9 16,-8-1-16,8-7 15,53-10-15</inkml:trace>
  <inkml:trace contextRef="#ctx0" brushRef="#br2" timeOffset="-73805.59">28309 8702 0,'0'0'0,"0"0"0,0 0 16,9 0 0,8 18-16,0 8 15,-8 17-15,9 0 16,-1 9-16,0-9 16,1 1-1,-1-18-15,-8 0 0,-1-18 16,1 1-16,-9 0 15,0-1-15,0-8 16,0-8 0,17-10-16,1-16 15,17-18-15,-9 0 16,-18 0-16,1 34 16</inkml:trace>
  <inkml:trace contextRef="#ctx0" brushRef="#br2" timeOffset="-73405.39">28240 8659 0,'0'0'0,"0"-9"0,8 1 15,1-1-15,0 9 16,8-9-16,0 1 16,27 8-16,-1 0 15,9 0-15,18 0 16,-9 0-16,17 0 16,-9 8-16,-17 1 15,-34-9 1</inkml:trace>
  <inkml:trace contextRef="#ctx0" brushRef="#br2" timeOffset="-73191.41">28795 8486 0,'0'0'0,"0"0"0,0 0 16,0 0-16,0 17 16,18 9-16,-1 9 15,0-1-15,27 44 16,-18-26 0</inkml:trace>
  <inkml:trace contextRef="#ctx0" brushRef="#br2" timeOffset="-71385.93">25626 9828 0,'0'0'16,"0"0"-16,0 0 0,0 0 16,17 0-16,9 0 15,18 17 1,8 1-16,-26-10 15</inkml:trace>
  <inkml:trace contextRef="#ctx0" brushRef="#br2" timeOffset="-71233.19">26477 9880 0,'0'0'0,"0"0"0,0 0 15,0 0 1,0 0-16,0 0 15,26 17-15,-9-8 16</inkml:trace>
  <inkml:trace contextRef="#ctx0" brushRef="#br2" timeOffset="-71089.47">27215 9828 0,'0'0'0,"0"0"16,0 0-16,0 0 15,0 0-15,17 0 16,1 9-16,8 8 16,34 0-16,-16 1 15</inkml:trace>
  <inkml:trace contextRef="#ctx0" brushRef="#br2" timeOffset="-70951.66">27918 9854 0,'0'0'0,"0"0"0,0 0 0,0 0 0,0 0 15,0 0-15,0 0 16,0 0-16,9 0 16,17 9-16,17-1 15,-25 1 1</inkml:trace>
  <inkml:trace contextRef="#ctx0" brushRef="#br2" timeOffset="-70806.34">28700 9863 0,'0'0'0,"0"0"16,0 0 0,0 0-16,0 0 15,17 0-15,27 8 16,16 1-16,-16 0 16,-18-9-16</inkml:trace>
  <inkml:trace contextRef="#ctx0" brushRef="#br2" timeOffset="-70672.75">29716 9828 0,'0'0'0,"0"0"0,0 0 15,0 0-15,0 0 16,9 0-16,17 9 16,0-1-16,-9 1 15</inkml:trace>
  <inkml:trace contextRef="#ctx0" brushRef="#br2" timeOffset="-70537.69">30289 9811 0,'0'0'0,"0"0"0,0 0 15,0 0-15,0 0 16,0 0-16,0 0 16,17 0-16,1 17 15,-10-8-15</inkml:trace>
  <inkml:trace contextRef="#ctx0" brushRef="#br2" timeOffset="-70405.96">30853 9897 0,'0'-8'0,"0"8"0,0 0 15,0 0-15,0 0 16,0 0-16,0 0 16,0 0-16,9 0 15,0 8-15</inkml:trace>
  <inkml:trace contextRef="#ctx0" brushRef="#br2" timeOffset="-70253.24">31340 9923 0,'0'-8'0,"8"-1"15,-8 9-15,0 0 16,0 0-16,9 0 16,8 0-16,9 0 15,9 9-15,17-1 16,-26-8-1</inkml:trace>
  <inkml:trace contextRef="#ctx0" brushRef="#br2" timeOffset="-70137.86">32043 9906 0,'0'0'0,"0"0"0,0 0 16,0 0 0,17 0-16,1 9 0,-1-1 15,1 1 1,16 0-16,-8-1 15</inkml:trace>
  <inkml:trace contextRef="#ctx0" brushRef="#br2" timeOffset="-70004.84">32859 9932 0,'0'0'0,"0"0"16,0 0-16,0 0 16,18 0-16,-1 0 15,0 9 1,10-1-16,-19 1 15</inkml:trace>
  <inkml:trace contextRef="#ctx0" brushRef="#br2" timeOffset="-68672.38">32165 8997 0,'-9'-9'0,"0"-17"16,1-9-16,-1 1 15,0 16-15,9 1 16,0 8-16,0 1 16,0 8-1,-8 0-15,-10 17 16,-8 26-16,-17 35 15,-9 9-15,0 0 16,17-9-16,0-18 16,18-17-16,-1-17 15,10 0-15,-1-17 16,9 0 0,0-1-16,0 1 15</inkml:trace>
  <inkml:trace contextRef="#ctx0" brushRef="#br2" timeOffset="-68402.97">31939 8893 0,'0'0'0,"0"0"0,9 0 0,17 26 16,8 8-16,10 10 15,-1 16-15,9 1 16,0 8 0,-8 1-16,-1-10 15,-17-8-15,0-9 16,-17-8-16,0 0 16,-1-18-16,-8-8 15,0-1-15</inkml:trace>
  <inkml:trace contextRef="#ctx0" brushRef="#br2" timeOffset="-68205.33">31843 9248 0,'0'0'0,"0"0"0,0 0 0,0 0 15,0 0 1,26-9-16,27 9 16,25 0-16,17-8 15,35 8-15,244-9 16</inkml:trace>
  <inkml:trace contextRef="#ctx0" brushRef="#br2" timeOffset="-67649.63">32599 10270 0,'0'0'0,"0"0"15,0 0-15,0 8 16,0 18-16,-9 18 15,0 16-15,1 10 16,-10 8 0,-8-18-16,9 1 0,0-18 15,8 0-15,0-17 16,9-8 0,0-10-16,0-8 15,0 0-15,0 0 16,9 0-16</inkml:trace>
  <inkml:trace contextRef="#ctx0" brushRef="#br2" timeOffset="-67184.86">32608 10348 0,'-9'-9'0,"0"0"16,9 1-16,0-1 15,0 0-15,0 1 16,0-1-16,18 0 15,8 1-15,17 8 16,26 0 0,-8 0-16,0 0 15,-18 8-15,-8 1 16,-9 0-16,-17-1 16,0 1-16,-18 8 15,0 1-15,-17-1 16,0 0-16,0 1 15,-9-1-15,18-8 16,0-1-16,-1 1 16,10 0-1,-1 8-15,9 0 16,0 1-16,9 16 16,8 1-16,9-9 15,0 0-15,0 0 16,-17 0-16,-1-17 15,1-1-15,-9 1 16,-9 0-16,-8 8 16,-44 0-1,-34 0-15,-44 1 16,-9-1-16,87-8 16</inkml:trace>
  <inkml:trace contextRef="#ctx0" brushRef="#br1" timeOffset="-46313.67">27076 8754 0,'0'0'0,"0"0"16,0 0-16,0 0 15,0 0-15,0 0 16,0 0-16,0 0 16,9 9-1,8 0-15,0 8 16,18 0-16,9 9 15,8 9-15,0-1 16,0 1 0,17 8-16,1 1 0,-1-1 15,-8 0 1,0-8-16,8 17 16,-8-9-16,0 1 15,0 7-15,-1-7 16,-7-1-16,-1 0 15,0-8-15,9 0 16,-1 8-16,-8-8 16,9-1-16,0 1 15,-9 0 1,-8-1-16,-1 1 16,0-1-16,1 1 15,-9 0-15,8-1 16,0-8-16,1 9 15,-1-9-15,1 0 16,-1 0 0,0 0-16,10 9 15,-1-1-15,0-8 16,-9 9-16,9-1 16,0-8-16,0 9 15,1-9-15,-1 9 16,0-9-1,0 0-15,0 0 0,0 8 16,0 1 0,0 0-16,0-1 15,-8 1-15,-1-9 16,9 0-16,0 0 16,1 0-16,-1 8 15,0 1-15,9-9 16,-9 0-16,-9 0 15,9 0 1,0 0-16,9 0 16,-18 0-16,1 0 15,-1 0-15,-8 0 16,8-9-16,1 9 16,-9-8-1,-1-1-15,-8 0 0,0 1 16,1-1-1,-1 0-15,0 0 16,0-8-16,-9 8 16,-8-8-16,-1 0 15,1-1-15,0 1 16,-9 0-16,0-9 16</inkml:trace>
  <inkml:trace contextRef="#ctx0" brushRef="#br3" timeOffset="-40959.32">26902 8702 0,'0'0'0,"0"0"0,0 0 15,0 0-15,0 0 16,0 0 0,0 0-16,0 0 15,0 0-15,9 0 16,-9 0-16,9 0 15,-1 9-15,10 8 16,-1 1-16,9-1 16,-9 0-16,1 1 15,-1-1 1,1 0-16,-1 0 16,9 1-16,0-1 15,0 0-15,0 9 16,0-8-16,0-1 15,0 0-15,0 1 16,0-1-16,0 0 16,-8 1-1,-1-1-15,9-8 16,-8-1-16,-1 10 16,0-1-16,1-8 15,-1-1-15,0 1 16,1 0-16,-1-1 15,1 1-15,-10 0 16,10 8 0,-1 0-16,0 1 15,1-10-15,-1 10 16,0-1-16,1 0 16,-1-8-16,1 8 15,-1 0-15,0 1 16,1-10-16,-1 10 15,9-1 1,-9 0-16,10-8 16,-10 8-16,9 1 15,0-1-15,0 0 16,0 1-16,0-1 16,0 0-16,0-8 15,0 0-15,0-1 16,0 1-1,-8 0-15,-1-1 16,0 1-16,1 8 16,8 1-16,9-1 15,-9 0-15,0 1 16,0-10-16,0 1 16,-9 0-16,1-1 15,-1 1 1,0 0-16,1-1 15,-1 1-15,-8-1 16,-1 1-16,1-9 16,0 9-16,-1-9 15,1 0-15,0 0 16,-9 0-16,0 0 16,9 0-16,-9 0 15,0 0 1,0 0-16,0 0 15,8 0-15,1 8 16,0 1-16,-1 0 16,1 8-16,0 0 15,-1 1 1,1-1-16,0 0 0,-1 1 16,1-1-1,8 0-15,-8 9 16,8-8-16,1 8 15,-1 0-15,1 8 16,8-8-16,0 0 16,-9 0-16,-8 0 15,8 0-15,0 0 16,1 0 0,-1 0-16,1 0 15,-10 0-15,10-9 16,-1 9-16,0-8 15,-8 8-15,8-9 16,-8 0-16,8 1 16,-8 8-16,8-9 15,1 9 1,-9 0-16,-1-9 16,1 1-16,0-1 15,-1 0-15,1 1 16,0-1-16,-1 0 15,1 1-15,0-10 16,-1 9-16,1 1 16,0-10-1,-1 10-15,1-10 16,0 1-16,-1 8 16,1-8-16,0 0 15,0-1-15,-1 1 16,1 0-16,0-1 15,-1 1-15,1 0 16,0-1-16,-1 1 16,1 8-1,0 1-15,-1-1 16,1 0-16,0 1 16,-1-1-16,1 0 15,0 1-15,-1-1 16,1-8-16,0-1 15,0 1-15,-1 0 16,1 8 0,0 0-16,-1 1 15,1-1-15,0 0 16,-1-8-16,1 0 16,0-1-16,-1 1 15,-8-1-15,0 1 16,0 0-1,0-1-15,0 1 16,0 0-16,0-1 16,9 1-1,-9 0-15,0-1 0</inkml:trace>
  <inkml:trace contextRef="#ctx0" brushRef="#br4" timeOffset="2849.64">26859 8780 0,'0'0'0,"0"0"15,0 0 1,0 0-16,0 0 0,0 0 16,0 0-1,0 0-15,0 0 16,0 0-16,0 0 15,0 0-15,0 0 16,0 0-16,0 0 16,0 0-16,0 0 15,0 0-15,0 0 16,0 0 0,0 0-16,9 9 15,-1 0-15,10 8 16,-1 0-16,0 0 15,9 1-15,-8-1 16,-1 0-16,0 1 16,1-1-16,-1 0 15,1 1 1,-1-1-16,0 0 16,9 9-16,-8-8 15,-1-1-15,9 0 16,-8 1-16,-1-1 15,0 0-15,1 1 16,-1-1-16,0 0 16,1 9-1,-1-8-15,0 8 16,1-9-16,-1 0 16,1 9-16,-1-9 15,0 1-15,1-1 16,-1 9-1,0-9-15,1 1 0,-1-1 16,1 0 0,-1 9-16,0-8 15,9-1-15,-8 0 16,-1 1-16,0-1 16,1 0-16,-1 9 15,1 0-15,-1 0 16,0-8-16,9 8 15,-8-9 1,-1 0-16,9 9 16,-9-9-16,1 1 15,-1-1-15,1 9 16,-1 0-16,0-9 16,9 9-16,0 0 15,0 0-15,0-8 16,1-1-1,-1 0-15,-9 1 16,0 8-16,9 0 16,0 0-16,0 0 15,-8-9-15,8 9 16,-9-9-16,9 1 16,-8-1-16,-1 0 15,0 0 1,1 1-16,-1-1 15,1 0-15,-1 1 16,0-1-16,1 0 16,-1 1-16,0-1 15,1 0-15,-1 1 16,0-1 0,1 0-16,-1 1 15,1-1-15,-1 0 16,0 1-16,1-1 15,8 9-15,-9-9 16,0 1-16,10 8 16,-1-9-16,-9 9 15,9-9-15,-9 0 16,9 1-16,0-1 16,1 0-16,-1 1 15,0-1 1,0 0-16,0 1 15,-9-10-15,0 1 16,1 8-16,-1-8 16,1 8-16,-1-8 15,0 0-15,1 8 16,8 0-16,0 9 16,0-8-1,0-1-15,0 0 16,0 1-16,0-1 15,0 0-15,0 1 16,0-1-16,0 9 16,0-9-16,-8 1 15,-1-1-15,-8-9 16,-1 1 0,1 0-16,0-1 15,-1 1-15,1 0 16,-9-9-16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3:41:49.7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2605 3748 0,'0'0'0,"0"0"0,0 0 15,0 0-15,0 0 16,0 0-16,0 9 15,0 17-15,-9 26 16,1 9-16,-1 17 16,-17 17 31,0 9-47,0-9 15,26-95-15,-26 87 0,9-9 0,17-78 0,-18 69 0,1 0 0,-1-8 0,10-18 16,8-8-16,0-9 15,0 0 1,0-9-16,17 0 0,9-8 16,26 0-1,44-18-15,17 0 16,-18-8-16,-8 0 16,-35 8-16,-17 0 15,-9 9-15,0 0 16,-17 0-16,-1 0 15,1 9-15,0-9 16</inkml:trace>
  <inkml:trace contextRef="#ctx0" brushRef="#br0" timeOffset="584.04">3595 4320 0,'0'0'0,"0"0"0,0 0 15,0 0-15,-9-9 16,1 1-16,-1 8 16,-17 0-16,-9 0 15,-8 17-15,-1 9 16,10 9-1,-1 8-15,9 9 16,9-9-16,17 18 16,8-1-16,18-16 15,0-10-15,18-25 16,17-18-16,-1-17 16,10-17-16,-9-18 15,-9 1 1,-18-9-16,-16 17 15,-10 17-15,1 18 16,-9 17-16,-9 8 16,1 18-16,-10 26 15,10 26-15,8 35 16,17-9-16,0-35 16,18-8-16,0-9 15,8-18 1,-25-17-16</inkml:trace>
  <inkml:trace contextRef="#ctx0" brushRef="#br0" timeOffset="1284.79">4420 4571 0,'0'0'0,"0"-9"0,0 1 15,0-10-15,-9 1 16,1 0-16,-1-1 16,-17 1-16,0 17 15,-18 0 1,1 17-16,-9 1 16,9 16-16,-1 1 15,9-9-15,18 0 16,0-9-16,17-8 15,0 0-15,8-9 16,10-9-16,16 0 16,19-17-16,-1 0 15,-9 0 1,-17 9-16,0 0 16,-8 17-16,-1 0 15,0 8-15,1 18 16,-1 26-16,0 26 15,1 18 1,-10-1-16,-8 9 16,0 0-16,-8-18 15,-1-8-15,0-17 16,-17-18-16,0 1 16,0-18-16,0-1 15,0-7-15,0-10 16,-9-16-16,1-1 15,-1-25 1,0-27-16,18 0 16,17-8-16,17 8 15,27 9-15,-18 26 16</inkml:trace>
  <inkml:trace contextRef="#ctx0" brushRef="#br0" timeOffset="1666.16">4741 4580 0,'-8'-9'0,"-1"0"0,0 9 15,9 0-15,0 0 16,0 0-1,0 9-15,0 8 16,9 9-16,0 9 16,-1 8-16,-8 1 15,-8-18-15,-1 0 16,0-9-16,1-8 16,8-1-16,0-8 15,0-8-15,-9-1 16,9-17-1,0-26-15,17-9 16,18-25-16,0 8 16,17 17-16,26 1 15,0 16 1,-43 27-16</inkml:trace>
  <inkml:trace contextRef="#ctx0" brushRef="#br0" timeOffset="2518.81">5341 4519 0,'0'0'0,"0"-9"15,-9 1-15,0-10 16,0 10-16,1-1 16,-10 9-16,-8 0 15,-17 9-15,8 8 16,0 18 0,9-1-16,9 10 15,0 16 1,17-16-16,0-10 0,8-8 15,10-17-15,-1 0 16,9-18-16,9-8 16,8-18-16,1-8 15,-18-1 1,0 10-16,-17-1 16,-1 18-16,1-1 15,-9 18-15,0 0 16,0 9-16,17 8 15,1 18-15,8 17 16,0 0-16,0-9 16,0-17-1,-9 0-15,9-17 16,0-9-16,0-9 16,0-17-16,0 9 15,-8-9-15,-1 0 16,-8 9-16,0-1 15,-1 1-15,-8 0 16,0-1 0,0 18-16,0 0 15,0 0-15,0 0 16,0 0-16,0 18 16,0-1-16,0 9 15,0 0-15,0 0 16,0-17-16,0-1 15,0-8-15,0 0 16,0-8 0,18-18-16,-1-18 15,18-16-15,8-1 16,-8 18-16,-9 17 16,-9 17-16,-8 9 15,0 0-15,-1 17 16,1 18-16,8 8 15,1 18 1,-1 0-16,9-9 16,9-9-16,-18-34 15</inkml:trace>
  <inkml:trace contextRef="#ctx0" brushRef="#br0" timeOffset="3115.58">6634 4545 0,'0'0'0,"0"-9"0,0 1 16,0-1-16,-8 0 16,-1 1-16,0-10 15,1 1 1,-10 0-16,1 0 15,-9-1-15,0 1 16,-9 17-16,-17 9 16,17 8-1,1 0-15,-1 9 0,17 0 16,1 0-16,8-9 16,9-8-16,0 0 15,9-1 1,8 1-16,18-9 15,0-9-15,8 1 16,1 8-16,-18 0 16,0 0-1,0 17-15,0 0 16,0 35-16,9 44 16,-9 8-16,-9-9 15,-8 9-15,-1 8 16,1-25-16,-18-18 15,1-8-15,-10-18 16,-8-8-16,0-9 16,0 0-1,-8-18-15,-10 1 16,1-18-16,-1-25 16,-8-18-16,26-17 15,26 17-15,0 0 16,26 8-16,26-8 15,-17 26-15</inkml:trace>
  <inkml:trace contextRef="#ctx0" brushRef="#br0" timeOffset="3412.14">7060 4640 0,'0'0'0,"0"0"15,0 0-15,0 0 16,0 18-16,-9 8 15,9 8 1,0 1-16,0-9 0,0 0 16,0 0-1,0-17-15,0-1 16,0-8-16,0-17 16,9-9-16,0-9 15,-9 9-15,17-476 31,-17 502-31,0 0 0,-9-9 0,9 1 16,0-1-16,0 9 16,0 0-1,0 0-15,0 0 16,9 0-16</inkml:trace>
  <inkml:trace contextRef="#ctx0" brushRef="#br0" timeOffset="4281.46">7920 4545 0,'0'0'0,"-9"-9"0,-8-8 16,-1 0-16,1-1 16,-9 10-16,0-1 15,0 9-15,0 0 16,0 0-16,-1 17 16,-7 1-16,-1 16 31,0 1-31,18 0 0,0-1 15,8-8-15,9 0 16,0-17-16,0 0 16,0-9-16,9 0 15,8-9-15,0-17 16,9 0-16,0-9 16,0 1-16,-8 16 15,-10 1 1,1 0-16,0 17 15,-9 0-15,9 0 16,8 17-16,0 0 16,9 9-1,9 0-15,0 0 16,0-8-16,-1-10 0,10 1 16,-1-18-1,1 1-15,-1-18 16,0 0-16,1-9 15,-18 0-15,0 18 16,-17 0-16,-1 8 16,1 9-16,0 0 15,-1 0-15,1 9 16,0 8 0,-9 0-16,0 9 15,0-8-15,0-1 16,0-8-16,0-1 15,0 1-15,0 0 16,0-9-16,0-9 16,17-8-16,18-35 15,0 0 1,-1 9-16,-8 8 16,9 18-16,-9 17 15,0 0-15,-8 17 16,-1 0-16,0 9 15,1 0-15,-1 0 16,0 0-16,-8 0 16,8-9-1,-8-8-15,0 0 16</inkml:trace>
  <inkml:trace contextRef="#ctx0" brushRef="#br0" timeOffset="4514.26">6860 3818 0,'0'0'0,"0"0"15,0 0 1,18 17-16,16 9 16,-8-17-16</inkml:trace>
  <inkml:trace contextRef="#ctx0" brushRef="#br0" timeOffset="6138.82">9734 4216 0,'0'0'0,"0"0"15,0 0-15,0 0 16,0 0 0,0 0-16,0 0 15,0 0-15,0 0 16,27 17-16,25 18 16,17-9-16,1-17 15,8-18 1,0-8-16,9-27 0,-9-16 15,-17-1 1,-9-8-16,-17 0 16,-27-1-16,1 10 15,-9 16-15,-9 10 16,1 16-16,-1 18 16,-9 9-16,-8 43 15,-8 35-15,-1 25 16,0 35-1,9 18-15,9-44 16,-1-17-16,1-9 16,0-17-16,-9-17 15,8-26-15,-8-9 16,0 0-16,0-18 16,-9-16-16,1-18 15,-1-9 1,9-8-16,8 8 15,18 0-15,0 1 16,18 8-16,-1 0 16,27 8-16,16 10 15,10 8-15,8 17 16,0 18-16,0 8 16,-17 9-1,-9-9-15,-8 1 16,-18-18-16,0 0 15,-9 0-15,1-18 16,-1 10-16,-8-10 16</inkml:trace>
  <inkml:trace contextRef="#ctx0" brushRef="#br0" timeOffset="6597.89">11124 4311 0,'0'0'0,"0"9"0,0-9 16,0 0-16,0 0 15,0 0-15,0 0 16,0 0 0,0 0-16,26 9 15,26-1-15,9 1 16,8-9-16,1-9 16,-9 1-16,-18-1 15,9 9-15,0-9 16,-26 1-16</inkml:trace>
  <inkml:trace contextRef="#ctx0" brushRef="#br0" timeOffset="6798.85">11176 4519 0,'0'0'0,"0"0"15,0 0-15,0 0 16,0 0-16,0 0 15,17 0-15,1 0 16,16 0 0,19 0-16,7 0 15,1 17-15,-35-8 16</inkml:trace>
  <inkml:trace contextRef="#ctx0" brushRef="#br0" timeOffset="7648.69">12357 4147 0,'-9'-9'0,"1"0"0,-1 1 16,9 8-16,0 0 16,0 0-16,0 0 15,9 17 1,8 0-16,18 1 15,17-1-15,17-8 16,1-18-16,-1-8 16,-8-18-16,0-8 15,-9-18-15,-17 1 16,-9 8-16,-18 0 16,1 8-1,-9 10-15,-9 16 16,9 18-16,-8 0 15,-1 9-15,-8 26 16,-9 34-16,-9 35 16,9 26-16,0 0 15,-9-26 1,9-18-16,0-25 16,9-18-16,-1-8 15,1-9-15,-1-18 16,1 1-16,0-18 15,-9-8-15,8-9 16,1-26-16,17 0 16,0 0-1,17 18-15,1-1 16,-1 18-16,9-1 16,9 18-16,0 18 15,8 16-15,0 10 16,1 8-16,-1-9 15,-8 0-15,-9 0 16,9 1-16,34-1 16,-17-8-1</inkml:trace>
  <inkml:trace contextRef="#ctx0" brushRef="#br0" timeOffset="8548.03">13903 3679 0,'0'-9'0,"0"1"0,0-1 0,-9 0 15,0 9 1,1 0-16,-18 0 0,-18 18 16,-8 34-1,-9 60-15,9 18 16,26 26-16,9 17 15,8-17-15,26-9 16,1-8-16,17-35 16,8-26-1,18-18-15,43-8 0,-35-34 16</inkml:trace>
  <inkml:trace contextRef="#ctx0" brushRef="#br0" timeOffset="9381.82">15058 4285 0,'-9'0'0,"0"0"0,1 0 16,-1-8-16,0-1 15,1 0-15,-1-8 16,0 0 0,0-1-16,1 1 15,-1 0-15,-8-1 16,-9 1-16,0 0 16,-9 17-16,-9 8 15,-8 10-15,9 16 16,8 1-16,1 8 15,16 1 1,18-18-16,0-9 16,9-8-16,8-1 15,9-8-15,26-17 16,9-9-16,-17 0 16,-10 9-16,-8-1 15,-8 10-15,-10 8 16,1 0-1,-9 0-15,-9 34 16,-17 44-16,-17 43 16,-18 44-16,9 8 15,17-17-15,18-9 16,17-43-16,17-17 16,1-35-16,-1-9 15,9-17-15,9-17 16,8-9-1,9-9-15,0-25 16,-8-27-16,-9-26 16,-27-8-16,-16 17 15,-10 17-15,-8 27 16,-9-1 0,1 18-16,8 8 15,8 9-15,1 0 16,17 0-16,0 0 15,9-8-15,43-10 16,35-16-16,-35 16 16</inkml:trace>
  <inkml:trace contextRef="#ctx0" brushRef="#br0" timeOffset="9833.44">14337 3783 0,'0'0'0,"0"0"0,0 0 16,0 0-16,0 0 15,9 0-15,17 0 16,17 9-16,27 8 16,16 0-1,19-8-15,7 0 16,-7-1-16,-19-8 16,-16 0-16,-9 0 15,0-8-15,-27-1 16</inkml:trace>
  <inkml:trace contextRef="#ctx0" brushRef="#br0" timeOffset="10069.74">15084 3670 0,'-9'-8'0,"0"8"15,9 0-15,0 0 16,0 0 0,0 0-16,0 0 15,18 17-15,-1 18 16,9 8-16,9 9 16,34 26-16,-25-26 15</inkml:trace>
  <inkml:trace contextRef="#ctx0" brushRef="#br0" timeOffset="11127.25">15883 4866 0,'0'0'0,"0"0"16,0 0-16,0 17 15,0 0-15,-9 18 16,0-1-16,1 10 15,-1 25-15,9-17 16</inkml:trace>
  <inkml:trace contextRef="#ctx0" brushRef="#br0" timeOffset="12134.83">16994 4554 0,'0'0'0,"0"-9"15,0-8-15,0-9 16,9 0-16,-9 0 15,0 0-15,0 9 16,0-9-16,-9 8 16,0 1-16,1 0 15,-18-1-15,0 1 16,-18 17 0,-8 9-16,0 17 15,17 8-15,1 1 16,16 8-16,1-8 15,17-9-15,0 0 16,17-9-16,18-8 16,8-1-16,9-16 15,9-10-15,-9-8 16,-8 0 0,-18 9-16,0 0 15,-17 17-15,-1 0 16,-8 0-16,-8 9 15,-1 16-15,-17 53 16,-26 44-16,0 16 16,-1 18-16,19-17 15,8-35 1,17-18-16,9-25 16,17-18-16,1-17 15,-1 0-15,0-17 16,1-1-16,-1-16 15,1-10-15,-1-25 16,0-17 0,-8-10-16,-9 18 15,0 18-15,0-1 16,-9 18-16,9-1 16,0 1-16,0 8 15,0 1-15,0-1 16,0 0-16,0 1 15,18-1-15,16-8 16,36-1 0,-18 10-16</inkml:trace>
  <inkml:trace contextRef="#ctx0" brushRef="#br0" timeOffset="12576.11">16916 3861 0,'0'0'0,"0"0"0,0 0 16,0 0-16,0 0 15,0 0-15,0 0 16,0 0-16,0 9 16,9-1-16,-1 1 15</inkml:trace>
  <inkml:trace contextRef="#ctx0" brushRef="#br0" timeOffset="13082.05">16482 3636 0,'0'0'0,"-9"0"16,0 0-16,9 0 15,0 0-15,0 0 16,0 0-16,18-9 16,25 0-1,27 1-15,17-1 16,8 0-16,1 1 16,-1-1-16,-8 9 15,0 9-15,-53-9 16</inkml:trace>
  <inkml:trace contextRef="#ctx0" brushRef="#br0" timeOffset="13309.78">17011 3307 0,'0'0'0,"0"0"15,0 0-15,0 0 16,0 0 0,0 0-16,0 17 15,27 9-15,7 26 16,10 0-16,16 17 31,-25-34-31</inkml:trace>
  <inkml:trace contextRef="#ctx0" brushRef="#br0" timeOffset="16916.53">17802 4874 0,'0'0'0,"0"0"0,0 0 0,0 18 15,0-1-15,0 9 16,-9 0-16,0 8 16,1 18-1,-1 9-15,9-26 16</inkml:trace>
  <inkml:trace contextRef="#ctx0" brushRef="#br0" timeOffset="17383.41">18027 4606 0,'0'0'0,"0"0"0,0 0 16,0 0-16,0 0 15,9 0-15,17-9 16,26 0-1,18 1-15,-1-1 16,35 9 0,-34 0-16</inkml:trace>
  <inkml:trace contextRef="#ctx0" brushRef="#br0" timeOffset="17746.66">18340 4225 0,'0'0'0,"0"0"15,0 0-15,0 0 16,0 0-16,0 0 15,0 0-15,0 17 16,0 9-16,-9 17 16,1 18-16,-10 26 15,1 8 1,0 0-16,-1-8 0,18-27 16,0 1-1,9-18-15,8-17 16,1 0-16,16-9 15,19 1-15,-19-10 16</inkml:trace>
  <inkml:trace contextRef="#ctx0" brushRef="#br0" timeOffset="18413.3">18740 3359 0,'0'0'15,"0"0"-15,0 0 16,0 0-16,0 0 16,0 0-16,0 0 15,0 0-15,0 17 16,17 9-16,9 9 16,9 25-16,25 27 15,10 25 16,8 18-31,-8-17 0,-18-1 0,-9 18 16,-26 0-16,-17-8 16,-17 7-16,-18 19 15,9-36-15,26-60 16</inkml:trace>
  <inkml:trace contextRef="#ctx0" brushRef="#br0" timeOffset="19013.25">19782 4216 0,'0'0'0,"0"0"0,0 0 0,0 0 15,0 0-15,0 0 16,0 0 0,0 0-16,17 0 15,9 0-15,26 0 16,0 0-16,9 0 15,0 0-15,8-9 16,1 9-16,-36 0 16</inkml:trace>
  <inkml:trace contextRef="#ctx0" brushRef="#br0" timeOffset="19248.66">19799 4459 0,'0'0'0,"0"0"16,0 0-16,0 0 16,0 0-16,17 0 15,1 0-15,8 0 16,8 0-16,19 0 15,-1 0-15,43 17 32,-25 0-32</inkml:trace>
  <inkml:trace contextRef="#ctx0" brushRef="#br0" timeOffset="20296.3">20676 3922 0,'0'0'0,"0"0"0,0 0 16,0 0-16,0 0 15,0 0 1,9 0-16,8 0 16,18 0-16,26 8 15,17 1-15,26-9 16,26-9-1,-8 1-15,-9-1 0,-9-17 16,-17 9 0,-18-1-16,-17 18 15,-8-8-15,-10-1 16,-16 9-16</inkml:trace>
  <inkml:trace contextRef="#ctx0" brushRef="#br0" timeOffset="20779.97">21423 4103 0,'0'0'0,"-9"-8"16,9 8-16,0-9 16,0 9-16,0 0 15,0 0-15,0 0 16,0 0-16,0 0 15,0 0 1,0 0-16,0 0 16,-9 0-16,1 17 15,-1 35-15,0 26 16,1 9-16,-10 8 31,10 0-31,-1 1 0,0-10 16,1-25-16,-1-9 15,9-9-15,0-17 16,0 0-16,0-17 16,0 0-16,0 8 15,9-8-15</inkml:trace>
  <inkml:trace contextRef="#ctx0" brushRef="#br0" timeOffset="23112.81">22022 4571 0,'0'0'0,"0"0"15,0 0-15,0 0 16,0 0-16,0 0 16,0-9-16,9 9 15,8-8-15,18-1 16,17 0-16,17 1 16,1-1-1,-1 0-15,-8 1 16,0-1-16,0 9 15,-9 9-15,-26-1 16</inkml:trace>
  <inkml:trace contextRef="#ctx0" brushRef="#br0" timeOffset="30083.78">23238 4060 0,'0'-9'0,"0"1"16,0-1-16,0 0 15,0 1-15,0-1 16,0 0-16,0 1 16,0-1-16,0 1 15,0 8 1,0 0-16,0 0 16,0 17-16,17 9 15,0 26-15,1 26 16,17 26-16,-9-9 15,0-8-15,8-1 16,-8-8-16,1-9 16,-19-25-16,1-18 15,0 0 1,-1-9-16,-8 0 16,0-8-16,0 0 15,0-1-15,0-8 16,0 0-16,9-17 15,8-18-15,18-34 16,17-44-16,9-34 16,-18 9-1,1-10-15,-9 36 16,-9 25-16,-9 18 16,-8 8-16,-1 35 15,1 9-15,0 17 16</inkml:trace>
  <inkml:trace contextRef="#ctx0" brushRef="#br0" timeOffset="31444.08">25782 3281 0,'-9'0'0,"1"0"0,-1 0 16,0 0-16,1 0 16,-18 8-16,0 10 15,-18 34-15,-8 26 16,-9 51-1,0 53-15,18 18 0,26-10 16,8-17 0,26-25-16,1-10 15,8-34-15,9-9 16,-1-17-16,10-26 16,25-9-16,-25-25 15</inkml:trace>
  <inkml:trace contextRef="#ctx0" brushRef="#br0" timeOffset="31832.88">25990 4138 0,'0'0'0,"0"0"0,0 0 0,0 0 16,0 0-16,0 0 16,0 0-16,9 0 15,0 9-15,0 17 16,-1 26 0,1 17-16,0 9 0,-1 0 31,-8-9-31,-8-17 0,8-9 15,0 1-15,0-18 16,0-9-16,0-8 16,0-1-16,0 1 15,0-9-15,0 0 16,0 0 0,0-9-16,0 1 0,0-1 15,0 0 1,0 9-16</inkml:trace>
  <inkml:trace contextRef="#ctx0" brushRef="#br0" timeOffset="32361.79">26520 4025 0,'0'0'0,"0"0"0,0 0 16,0 0-16,-8 0 16,-1 18-16,-17-1 15,-18 18-15,-8-1 16,-9-8-16,9 0 15,0 0 1,18 0-16,-1-8 0,17 8 16,1-9-1,17 0-15,9 1 16,8-1-16,18 9 16,0 0-16,17 0 15,0 0-15,0-9 16,9 9-16,8 0 15,-43-9-15</inkml:trace>
  <inkml:trace contextRef="#ctx0" brushRef="#br0" timeOffset="32524.84">26677 4623 0,'0'0'0,"0"0"16,0 0-16,0 0 15,0 0 1,0 0-16,8 0 16,10 0-16,-10 0 15</inkml:trace>
  <inkml:trace contextRef="#ctx0" brushRef="#br0" timeOffset="32759.74">26911 4207 0,'0'0'15,"0"0"-15,0 0 0,0 0 0,0 0 0,0 0 0,17-8 16,9-1-16,26 0 15,18 1-15,-1-1 16,-16 9-16,7 0 16,-25 0-16</inkml:trace>
  <inkml:trace contextRef="#ctx0" brushRef="#br0" timeOffset="33130.21">27215 4242 0,'-9'0'0,"1"0"16,-1 0-16,0 0 16,0 0-16,9 0 15,0 0-15,-8 17 16,-1 9-16,-8 9 16,-1 8-1,-8 9-15,9 0 16,-9-9-1,9 1-15,-1-18 0,1 0 16,8 0-16,0 0 16,1-9-16,8-8 15,0-1-15,17 10 16,0-10-16,1 1 16,25 0-1,9-9-15,0-9 16,1 0-16,-10 1 15,-17 8-15,0-9 16,-17 0-16,-1 9 16</inkml:trace>
  <inkml:trace contextRef="#ctx0" brushRef="#br0" timeOffset="33279.44">27189 4493 0,'0'0'0,"0"0"0,0 0 16,0 0-16,0 0 15,0 0-15,0 0 16,17 0-16,9 0 16,9 9-1,-18-1-15</inkml:trace>
  <inkml:trace contextRef="#ctx0" brushRef="#br0" timeOffset="33449.85">27779 4753 0,'0'0'0,"0"0"0,0 0 16,0 0-16,0 0 16,0 0-16,0 9 15</inkml:trace>
  <inkml:trace contextRef="#ctx0" brushRef="#br0" timeOffset="33811.6">28187 4528 0,'0'-9'0,"0"0"0,0 9 15,0-8-15,0 8 16,0 0-16,0 0 16,0-9-16,27 0 15,16 1-15,35-1 16,26 1-16,44 25 16,260 52-16</inkml:trace>
  <inkml:trace contextRef="#ctx0" brushRef="#br0" timeOffset="34395.25">29507 4129 0,'-8'-8'0,"8"8"16,0 0-16,-9 0 15,0 17 1,1 35-16,-1 26 16,-8 26-16,8 0 15,0-9-15,1-8 16,-1-18-16,0-17 15,9-26-15,9 9 16,0-9-16,-1-18 16,1-8-1</inkml:trace>
  <inkml:trace contextRef="#ctx0" brushRef="#br0" timeOffset="34665.41">29473 3948 0,'0'0'0,"0"0"0,0 0 16,0 0-16,17 0 0,9 0 16,18 17-1,8 0-15,0 0 16,0 1-16,-9-1 16,-17 0-16,-17 1 15,0-1-15,-18 9 16,-8 0-16,-18 17 15,-9 1 1,-8-1-16,0-8 16,18-9-16,7-9 15,19 0-15,8 9 16,0-17-16</inkml:trace>
  <inkml:trace contextRef="#ctx0" brushRef="#br0" timeOffset="34861.96">29768 4727 0,'0'0'0,"0"0"16,0 0-16,0 0 15,0 0 1,9 0-16,8 0 15,-8 0-15</inkml:trace>
  <inkml:trace contextRef="#ctx0" brushRef="#br0" timeOffset="35127.54">30193 4138 0,'0'0'0,"0"0"0,0 0 15,0 0-15,0 0 16,0 0-16,9-9 16,17 1-1,18 8-15,25-9 16,1 9-16,-1 0 31,18 0-31,-9 9 0,-43-1 0</inkml:trace>
  <inkml:trace contextRef="#ctx0" brushRef="#br0" timeOffset="35477.06">30350 4207 0,'0'0'0,"0"0"15,0 0-15,0 0 16,0 0-16,0 0 16,0 0-16,-9 18 15,0 16-15,-8 18 16,-9 0 0,9 9-16,-1-1 15,10-16-15,-1-1 16,9-8-16,0-9 15,0 0 1,0-9-16,9 0 0,-1 1 16,10-1-16,-1-8 15,18-1 1,8 1-16,18-18 16,0 1-16,-18-1 15,1 9-15,-10-9 16,1 1-1,-18 8-15</inkml:trace>
  <inkml:trace contextRef="#ctx0" brushRef="#br0" timeOffset="35634.32">30315 4597 0,'-9'-9'0,"1"1"16,-1-1-16,9 9 15,0 0-15,0-9 16,9 1-16,17-1 15,26 0-15,9-8 16,34 17 0,-25 0-1</inkml:trace>
  <inkml:trace contextRef="#ctx0" brushRef="#br0" timeOffset="35808.57">30914 4753 0,'0'0'15,"0"0"-15,0 0 0,0 0 16,0 0-16,0 0 16,0 0-16</inkml:trace>
  <inkml:trace contextRef="#ctx0" brushRef="#br0" timeOffset="36143.6">31036 3696 0,'0'0'0,"0"0"0,8 9 16,36 34-16,8 27 16,17 16-16,-8 9 15,0 18 1,-18 17-16,-17-17 15,-17-1-15,-18 9 16,-17 1-16,-17-10 16,8-8-16,27-52 15</inkml:trace>
  <inkml:trace contextRef="#ctx0" brushRef="#br0" timeOffset="43842.35">19269 5775 0,'0'0'0,"0"-9"0,0 1 0,0-1 15,0 9-15,0 0 16,0 0-16,0 0 15,0 0-15,0 0 16,0 0-16,26-9 16,9 1-1,8-1-15,18 0 16,0 9-16,-9-8 16,9-1-16,0 0 15,17-8 1,-9-9-16,-43 26 0</inkml:trace>
  <inkml:trace contextRef="#ctx0" brushRef="#br0" timeOffset="44110.67">19269 5974 0,'0'0'0,"0"0"0,0 0 16,0 0-16,0 0 15,0 0-15,0 0 16,18 0-16,25-9 16,18 9-16,8 0 15,9 0-15,1 0 16,-10 0-1,9 0-15,-26 0 16</inkml:trace>
  <inkml:trace contextRef="#ctx0" brushRef="#br0" timeOffset="45241.83">20251 5766 0,'0'0'0,"0"0"16,0 0-16,8 0 16,10 0-16,16 0 15,27 0-15,9 0 16,16 9 0,10 0-16,-1-9 0,-16 0 15,-19-9-15,1 0 16,-9 1-1,9 8-15,-26 8 16</inkml:trace>
  <inkml:trace contextRef="#ctx0" brushRef="#br0" timeOffset="45602.97">20650 5983 0,'0'0'0,"0"0"0,0 0 16,0 0-16,0 0 15,0 0 1,0 0-16,0 0 15,0 0-15,0 0 16,0 26-16,0 34 16,0 27-16,-9 17 15,1 9-15,8-10 16,0-25 0,0-17-16,0-18 15,0-8-15,0-9 16,0 0-16,0-9 15,0-8-15</inkml:trace>
  <inkml:trace contextRef="#ctx0" brushRef="#br0" timeOffset="46793.28">21492 5619 0,'0'0'0,"0"0"0,0 0 16,0 0-16,0 0 15,0 0-15,0 0 16,-8 0 0,-1 0-16,-8 26 15,-18 26-15,-9 26 16,1 35-16,8 34 15,18-17-15,17-9 16,0 0-16,17-17 16,18-9-16,0-25 15,8-10 1,27-16-16,-27-27 16</inkml:trace>
  <inkml:trace contextRef="#ctx0" brushRef="#br0" timeOffset="47659.65">22317 6295 0,'-8'-9'0,"-1"0"0,0 1 16,1-1-16,-1 0 16,0 1-16,0-10 15,1 1-15,-1 0 16,0-1-16,-8 10 16,-9-1-16,-9 9 15,1 0-15,7 17 16,1 1-1,0 8-15,9 0 16,0 0-16,8 0 16,9 0-16,0-9 15,0-8-15,9-1 16,8 1-16,0-9 16,9 0-16,0-9 15,-8 9 1,-9 0-16,-1 0 15,1 0-15,0 0 16,-9 0-16,0 18 16,-9 25-16,0 26 15,-17 26-15,0 1 16,9 16-16,-1 9 16,18-34-16,0-9 15,9-26-15,0-9 16,8-17-1,-8-8-15,8-10 16,1-8-16,-1-8 16,0-10-1,-8-25-15,0-18 0,-1 9 16,-16 18-16,-1-1 16,9 18-16,0-1 15,0 1 1,0 8-16,0 1 15,0-1-15,17 0 16,1-8-16,16-9 16,1 0-16,9 18 15,-27 8-15</inkml:trace>
  <inkml:trace contextRef="#ctx0" brushRef="#br0" timeOffset="48100.81">22144 5870 0,'0'0'0,"0"0"0,0 0 0,0 0 16,0 0-16,0 9 15,17 8-15,0-8 16</inkml:trace>
  <inkml:trace contextRef="#ctx0" brushRef="#br0" timeOffset="48458.73">21822 5550 0,'-8'0'0,"-1"0"0,9 0 0,-9 0 0,1 0 0,8 0 16,0 0-16,0 0 16,0 0-16,17 0 15,18 8-15,17 1 16,26 0-16,17-1 16,-8 1-1,-9-9-15,-25 0 0,-27 0 16</inkml:trace>
  <inkml:trace contextRef="#ctx0" brushRef="#br0" timeOffset="48661.74">22256 5498 0,'-8'-9'0,"-1"0"0,9 9 15,0 0-15,0 0 16,0 0-16,9 9 16,8 17-16,18 26 15,8 35-15,-17-35 16</inkml:trace>
  <inkml:trace contextRef="#ctx0" brushRef="#br0" timeOffset="50696.51">22751 6710 0,'0'0'0,"0"0"0,0 0 16,0 0-16,0 0 16,0 18-16,9-1 15,-9 0-15,-9 18 16,1 17-16,-10 26 16,18 0-1,0-44-15</inkml:trace>
  <inkml:trace contextRef="#ctx0" brushRef="#br0" timeOffset="51059.17">22882 6494 0,'0'0'0,"0"0"16,0 0-16,0 0 15,0 0-15,8-9 16,10 0-16,25 1 16,18-10-16,8 1 15,-8 0 1,9 8-16,-1 9 16,-34 0-16</inkml:trace>
  <inkml:trace contextRef="#ctx0" brushRef="#br0" timeOffset="51342.09">23194 6312 0,'-8'-9'0,"-1"1"15,0-1-15,9 9 16,-8 0-16,-1 0 15,0 9-15,1 17 16,-1 17-16,-9 35 16,-8 17-1,9-17 1,17-17-16,0-9 0,9-9 16,8-17-16,0 0 15,10-9 1,7-8-16,-16 0 15</inkml:trace>
  <inkml:trace contextRef="#ctx0" brushRef="#br0" timeOffset="51742.05">23403 5775 0,'0'0'0,"0"0"16,0 0-16,0 0 16,8 0-16,10 17 15,17 27-15,17 16 16,8 27-16,1 17 31,-9 0-31,-17 8 0,-26 27 16,-18-1-16,-17 10 15,9 7-15,-1-25 16,10-78-16</inkml:trace>
  <inkml:trace contextRef="#ctx0" brushRef="#br0" timeOffset="52825.24">24236 6485 0,'0'0'0,"0"0"0,0 0 16,0 0-16</inkml:trace>
  <inkml:trace contextRef="#ctx0" brushRef="#br0" timeOffset="53142.05">24089 6433 0,'-9'0'0,"0"0"0,9 0 0,-8 0 16,8 0-16,0 0 15,0 0-15,0 0 16,0 0 0,17-9-16,18 1 15,34-1-15,35-8 16,-8 0-16,0-1 15,-10 1-15,-7 8 16,-19 1-16,1 8 16,-26 8-16</inkml:trace>
  <inkml:trace contextRef="#ctx0" brushRef="#br0" timeOffset="57541.02">25157 5888 0,'0'0'0,"0"0"0,0 0 16,0 0-16,0 0 15,0 0-15,0 0 16,17 17-16,1 26 15,16 26-15,1 35 16,8 0 0,1 9-16,-1-9 0,1-18 15,-18-16 1,0-18-16,-17-9 16,-1-17-16,1-9 15,0-8-15,-9 0 16,0-9-16,17-26 15,18-44-15,25-51 16,1-43 0,-17 16-16,-10 44 15,-8 26-15,-8 44 16,-9 25-16</inkml:trace>
  <inkml:trace contextRef="#ctx0" brushRef="#br0" timeOffset="58640.81">26425 5714 0,'0'0'0,"0"0"0,0 0 0,-9 0 16,0 9-1,-17 8-15,-8 27 16,-1 8-16,9 43 16,-18 26-1,18 9-15,26 0 16,9 8-16,8-25 0,18-9 15,0-26-15,8-17 16,44-9-16,-26-27 16</inkml:trace>
  <inkml:trace contextRef="#ctx0" brushRef="#br0" timeOffset="59508.28">27232 6355 0,'-8'-8'0,"-1"-1"0,0 0 16,1 1-1,-1-10-15,0 1 16,0 0-16,1-9 16,-18 0-16,0 8 15,-9 1 1,0 17-16,-8 0 16,-1 17-16,-8 1 0,-8 16 15,7 1 1,19 0-16,16-1 15,10 1-15,8-1 16,0-8-16,17-8 16,9-10-16,17 1 15,1-18-15,8-8 16,9-9 0,-9-9-16,-17 18 15,-9 0-15,-18 8 16,1 9-16,-9 0 15,-9 0-15,-8 26 16,-9 26 0,-18 43-16,-16 18 15,8 26-15,8-10 0,9-16 16,18-18 0,17-17-16,0-17 15,9-9-15,8-17 16,1-10-16,8-16 15,8-9-15,1-9 16,17-25-16,-8-18 16,-18-17-16,-9-9 15,-8 8 1,-18 10-16,9 25 16,-9 18-16,9-1 15,0 1-15,0 8 16,0 1-1,9-1-15,17-8 0,17-9 16,10 9-16,-27 17 16</inkml:trace>
  <inkml:trace contextRef="#ctx0" brushRef="#br0" timeOffset="59978.89">26720 5957 0,'-9'0'0,"1"0"0,-1 0 15,0-9 1,9 9-16,0 0 16,0 0-16,18-9 15,25 1-15,26-1 16,10 9-16,25 0 47,-9 0-47,-8 0 0,0 0 0,0 9 0,-52-1 15</inkml:trace>
  <inkml:trace contextRef="#ctx0" brushRef="#br0" timeOffset="60172.9">27137 5619 0,'0'0'0,"0"0"15,0 0-15,0 0 16,8 9-16,10 17 16,17 17-16,8 9 15,-17-17-15</inkml:trace>
  <inkml:trace contextRef="#ctx0" brushRef="#br0" timeOffset="61226.27">27866 6832 0,'0'0'0,"0"0"0,0 0 16,0 0-16,-8 17 16,-1 9-16,0 26 15,-17 8 1,-9 10-16,18-10 15,8-34-15</inkml:trace>
  <inkml:trace contextRef="#ctx0" brushRef="#br0" timeOffset="61760.99">28135 6442 0,'-8'0'0,"-1"0"15,9 0-15,0 0 16,0 0-16,0 0 16,17 0-16,27 0 15,8-9-15,26 0 16,9-8-16,0 8 15,-18 9-15,1 0 16,-27 9 0</inkml:trace>
  <inkml:trace contextRef="#ctx0" brushRef="#br0" timeOffset="62058.02">28465 6130 0,'0'0'0,"0"0"16,0 0-16,-8 0 16,-1 17-16,0 27 15,-17 16-15,0 36 16,0-1-1,9 0-15,-1-8 16,10-18-16,8-8 16,0-9-16,17 0 15,0-18-15,1-8 16,8-17-16,17-1 16,-17-8-16</inkml:trace>
  <inkml:trace contextRef="#ctx0" brushRef="#br0" timeOffset="62360.2">28787 5844 0,'0'0'0,"0"0"0,0 0 16,17 0-16,9 26 16,26 9-16,9 34 15,8 35 1,-16 9-16,-10 17 16,-17 17-16,-17-9 0,-27 10 15,-8 7 1,-17-16-16,17 26 15,8 224-15</inkml:trace>
  <inkml:trace contextRef="#ctx0" brushRef="#br0" timeOffset="75039.39">2666 6546 0,'0'0'0,"0"0"0,0 0 15,9 0-15,25 8 16,36 1-16,17 0 15,17-9 1,0-9-16,-8 0 16,-10 1-16,-7 8 0,-27-9 15,-26-8-15,-9 17 16</inkml:trace>
  <inkml:trace contextRef="#ctx0" brushRef="#br0" timeOffset="75264.64">3083 6606 0,'0'0'0,"-9"0"0,0 26 15,-8 18-15,0 16 16,-9 36 0,8 16-16,1-8 15,-1-17-15,18-18 16,0-17-16,0-17 15,0-18-15,0-8 16,0-9-16,9-9 16,0 0-1</inkml:trace>
  <inkml:trace contextRef="#ctx0" brushRef="#br0" timeOffset="75405.56">3013 6858 0,'0'0'0,"0"0"15,0 0-15,0 0 16,0 0-16,18 0 15,8 0-15,26-9 16,26 0-16,9-8 16,-9 8-1,-52 9-15</inkml:trace>
  <inkml:trace contextRef="#ctx0" brushRef="#br0" timeOffset="75742.45">3447 6909 0,'0'0'0,"0"0"16,0 0-16,0 0 16,0 18-16,9 8 15,0 8-15,0 10 16,-1-1-16,1 0 15,0 1 1,-9-1-16,0-17 0,0 0 16,-9-9-1,9-8-15,0 0 16,0-9-16,0-9 16,0 0-16,0-34 15,17-18-15,18-8 16,8 0-16,18 8 15,0 18 1,-26 25-16</inkml:trace>
  <inkml:trace contextRef="#ctx0" brushRef="#br0" timeOffset="76123.7">4038 6918 0,'0'0'0,"0"0"16,0 0-16,0 0 15,-9 0-15,1 0 16,-1 17-16,0 18 16,1 8-16,8 9 15,0-8-15,17-1 16,0-8-1,1-9-15,-1-18 16,9 1-16,9-18 16,0 1-16,-1-18 15,-8-9 1,0-8-16,-17-9 0,-18 8 16,1 10-1,-10-1-15,-8 18 16,0-1-16,0 18 15,9 0-15,-1 0 16,18 9-16,0-9 16</inkml:trace>
  <inkml:trace contextRef="#ctx0" brushRef="#br0" timeOffset="76704.89">4576 6875 0,'0'0'0,"0"0"16,0 0-16,0 0 15,0 0 1,0 0-16,-8 17 16,-1 18-16,0 8 15,1 0-15,-1 1 16,9-18-16,0 0 15,0-18-15,0 1 16,0 0-16,0-1 16,0-8-16,0-8 15,17-18 1,1-18-16,16 10 16,1-1-16,-9 18 15,0-1-15,-8 18 16,-10 0-16,10 9 15,-10 17-15,1 9 16,0-9-16,-1 0 16,-8 0-16,0-18 15,0 1 1,0 0-16,0-9 16,0 0-16,18-18 15,16-16-15,19-27 16,-1 0-1,0 9-15,-9 18 0,-17 17 16,0 17 0,0 8-16,-8 18 15,8 17-15,0 18 16,-9 0-16,1-1 16,16 1-16,-8-18 15,-17-34-15</inkml:trace>
  <inkml:trace contextRef="#ctx0" brushRef="#br0" timeOffset="86436.4">6513 6719 0,'-9'-9'0,"0"1"15,1-1 1,8 9-16,0 0 16,-9 0-16,0 26 15,1 26-15,-1 43 16,-8 35-1,17-9-15,0-17 0,0 0 16,0-35-16,-9-17 16,9-17-1,0-26-15,9 8 16,-1-17-16,1-9 16,0 1-16</inkml:trace>
  <inkml:trace contextRef="#ctx0" brushRef="#br0" timeOffset="86670.36">6530 6494 0,'0'0'0,"0"0"15,9 0-15,8 0 16,1 0-16,16 0 16,10 0-16,-1 8 15,-17 10-15,0-1 16,-8 18-16,-10-9 15,-16 8 1,-10 18-16,-16 0 16,-10 9-16,-8-18 15,0 0-15,17-17 16,18 0-16,17-8 16</inkml:trace>
  <inkml:trace contextRef="#ctx0" brushRef="#br0" timeOffset="87053.4">6895 6909 0,'0'0'0,"0"0"15,0 0-15,0 0 16,0 0-16,0 18 16,9 8-16,-1 8 15,1 1-15,0 0 16,-1-1-16,-8 1 16,0-9-16,0 0 15,-8-17 1,-1-1-16,9 1 15,-9 0-15,9-9 16,0-9-16,0-17 16,0-17-16,18-9 15,-1 0-15,9 17 16,9 9-16,-9 17 16</inkml:trace>
  <inkml:trace contextRef="#ctx0" brushRef="#br0" timeOffset="87289.48">7477 6927 0,'0'0'0,"-9"0"0,0 8 16,1 10-16,-10 8 15,1 8-15,0 1 16,8 8-16,0-8 15,9-9-15,0 0 16,0-9 0,0-8-16,9 0 15,-9-1-15,0-8 16</inkml:trace>
  <inkml:trace contextRef="#ctx0" brushRef="#br0" timeOffset="87412.67">7511 6745 0,'0'0'0,"0"0"0,0 0 16,0 9-1,0-1-15,9 1 16</inkml:trace>
  <inkml:trace contextRef="#ctx0" brushRef="#br0" timeOffset="87721.42">7676 7187 0,'0'0'0,"0"0"0,0 0 0,0 17 0,0 0 0,0 1 0,0-1 0,0-8 16,0-1-16,0 1 16,0-9-16,0 0 15,0 0-15,0-9 16,0-8-16,0-18 15,18-17-15,-1 9 16,1 8 0,-1 1-16,0 16 15,-8 10-15,0 8 16,-1 0-16,1 17 16,0 0-16,-1 18 15,1 0-15,8-1 16,1-8-16,-10-8 15</inkml:trace>
  <inkml:trace contextRef="#ctx0" brushRef="#br0" timeOffset="88126.68">8406 6927 0,'0'0'0,"-9"0"0,1 0 16,-10 0-1,-8 0-15,0 0 16,-9 0-16,1 8 16,-1 10-16,0-1 15,0 18-15,9-1 32,9 1-32,0 0 0,17-1 0,0-8 15,8 0 1,10 0-16,-1-17 15,9 0-15,17-1 16,1 1-16,-18-9 16</inkml:trace>
  <inkml:trace contextRef="#ctx0" brushRef="#br0" timeOffset="88314.68">8467 7213 0,'0'0'0,"0"0"0,0 0 15,0 0-15,0 8 16,0 10-16,0-1 16,0-8-16,0-1 15,0 1-15,0-9 16,0 0-16,0 0 16</inkml:trace>
  <inkml:trace contextRef="#ctx0" brushRef="#br0" timeOffset="88436.77">8519 6806 0,'0'0'0,"0"0"0,0 0 0,0 0 0,8 0 16,10 8-16,17 1 16,-18 0-16</inkml:trace>
  <inkml:trace contextRef="#ctx0" brushRef="#br0" timeOffset="88871.82">8883 6961 0,'0'9'0,"0"8"0,-8 9 16,-1 18-16,0 16 15,1 18-15,-1 26 31,0-9-31,1-17 0,-1-17 16,0-9-16,9-9 16,0-17-16,-8-17 15,8 0-15,0-9 16,0 0-16,-9-9 16,0-34-16,9-35 15,0-26-15,18-17 16,8 17-16,0 43 15,0 18-15,9 8 16,-1 9-16,1 9 16,-9 17-1,0 0-15,0 8 16,-17 10-16,0-1 16,-9 0-16,-9 9 15,0 0-15,-17 0 16,0 0-16,-9-17 15,18 0 1,8-1-16,9-8 16</inkml:trace>
  <inkml:trace contextRef="#ctx0" brushRef="#br0" timeOffset="89086.72">9413 6433 0,'0'0'0,"0"0"0,0 0 16,0 26-16,0 17 16,-8 27-16,-1 16 15,-9 27 1,1-1-16,8-16 0,9-18 16,0-18-1,0-25-15,0-9 16,0-17-16</inkml:trace>
  <inkml:trace contextRef="#ctx0" brushRef="#br0" timeOffset="89438.06">9604 6996 0,'-8'0'0,"-1"0"0,9 17 16,0 1-16,0-10 15,0 1-15,17 0 16,1-1-16,8 1 16,8-18-16,1 1 15,0-18-15,8 0 16,-17 8-16,-8-8 16,-10 0-1,1 0-15,-18 9 16,1 0-16,-1 8 15,-17 9-15,0 9 16,-9 17-16,9 17 16,9 9-16,8 0 15,9 0-15,17-9 16,27 9 0,17-17-16,-18-18 15</inkml:trace>
  <inkml:trace contextRef="#ctx0" brushRef="#br0" timeOffset="89896.49">10681 6909 0,'0'0'0,"0"0"0,0 0 16,-9 0-16,1 9 15,-1 17-15,-8 17 16,8 9-16,9 0 15,0-8-15,0-1 32,9-17-17,8 0-15,0-17 0,1-1 0,-1 1 16,0-18-16,1 1 16,-10-10-16,1-16 15,-18-10-15,1 1 16,-18 0-16,0 8 15,0 0-15,8 18 16,1 0 0,17 8-16,0 9 15,0 0-15</inkml:trace>
  <inkml:trace contextRef="#ctx0" brushRef="#br0" timeOffset="90320.18">11341 6424 0,'0'0'0,"0"0"0,0 0 15,0 0-15,0 0 16,0 0-16,0 0 15,0 0 1,-9 0-16,1 0 16,-1 0-16,0 0 15,1 0-15,-10 18 16,-8 16-16,0 27 16,0 34-16,0 18 31,9 17-31,17 0 0,0-26 15,0-9-15,0-17 16,8-9-16,-8-17 16,0-9-16,-8-17 15,8-17-15,0 0 16,0-9 0,-9-9-16,0-8 0,9 8 15</inkml:trace>
  <inkml:trace contextRef="#ctx0" brushRef="#br0" timeOffset="90454.85">10994 7091 0,'-9'0'0,"0"0"0,9 0 0,0 0 15,0 0-15,9 0 16,17-8-16,17-18 16,62-9-1,8-8-15,-70 34 16</inkml:trace>
  <inkml:trace contextRef="#ctx0" brushRef="#br0" timeOffset="92619.29">12522 6450 0,'0'0'0,"0"0"0,0 0 16,0 0-16,0 0 15,0 0-15,-9 0 16,1 26-16,-1 18 16,-17 25-16,0 18 15,0-9 1,0 8-16,0-8 15,8-17-15,1-18 16,0-8-16,8-9 16,9 0-16,0-9 15,0-8 1,0 8-16,17 0 0,9 1 16,26-10-1,-8 1-15,8 0 16,17-9-16,1-9 15,-9 9-15,-9 9 16,-18-9-16</inkml:trace>
  <inkml:trace contextRef="#ctx0" brushRef="#br0" timeOffset="93036.68">12835 7022 0,'0'0'0,"0"0"16,0 0-16,0 0 15,8 0-15,10 0 16,16 0 0,18-9-16,1 1 15,7-10-15,1 10 16,-9-10-1,-8 1-15,-18 0 0,0-1 16,-18 1-16,1 0 16,-9 0-16,-9-1 15,1 1 1,-10 0-16,1 8 16,0 9-16,-9 17 15,0 9-15,-9 17 16,9 18-16,17 0 15,9-1-15,0-16 16,17-10 0,10-8-16,7 0 15,10-8-15,-27-10 16</inkml:trace>
  <inkml:trace contextRef="#ctx0" brushRef="#br0" timeOffset="93406.52">13877 6892 0,'0'0'0,"0"0"0,0 0 0,-9 0 16,0 0-16,-17 0 15,0 0-15,-9 9 16,1 8-16,-1 26 16,0 1-16,9-1 15,9 0-15,-1-8 16,18-9-16,0-9 15,9-8 1,9 0-16,-1-18 16,18 0-16,-9-8 15,8-18-15,-8 1 16,-17 8-16,0 8 16,-1 18-16,-8 0 15,0 0 1,9 18-16,0-1 15,8 0-15,1 18 16,25 0-16,18-9 16,0-9-16,-35-8 15</inkml:trace>
  <inkml:trace contextRef="#ctx0" brushRef="#br0" timeOffset="93708.13">14519 6849 0,'-8'0'0,"-1"0"16,0 0-16,-17 0 16,0 0-16,0 0 15,-9 9-15,9-1 16,9 9-16,0 1 16,8-1-16,9 9 15,0 0 1,0 0-16,9 0 15,-1-9-15,1-8 16,-9 0 0,0-1-16,0 1 0,-9 0 15,1-1-15,-19 10 16,1-10 0,9 1-16,0 0 15,17-1-15,0-8 16,0 0-16</inkml:trace>
  <inkml:trace contextRef="#ctx0" brushRef="#br0" timeOffset="93918.89">14641 6883 0,'0'0'0,"-9"0"16,0 0-16,9 0 15,0 0-15,0 0 16,9 0-16,9 0 15,16 0-15,18-8 16,0-1-16,18-8 16,-9 8-1,-18 1-15,-8-1 16,-18 9-16</inkml:trace>
  <inkml:trace contextRef="#ctx0" brushRef="#br0" timeOffset="94136.34">14945 6537 0,'-9'0'0,"0"9"16,1-9-16,-10 17 15,1 0-15,0 18 16,-1 8-16,1 9 16,8 9-16,-8 8 15,17 9-15,0-9 16,0-8-16,17-9 15,1-9-15,25 1 16,18-18-16,-35-18 16</inkml:trace>
  <inkml:trace contextRef="#ctx0" brushRef="#br0" timeOffset="94652.19">16100 6728 0,'0'0'0,"0"-9"0,0 9 0,0-17 0,0-1 16,0 1-16,0 17 15,0 0-15,-9 9 16,-8 17-16,-9 26 16,-18 43-16,-8 17 31,9-8-31,8-26 0,9-17 15,8-18-15,1-8 16,17-9-16,0-17 16,17-9-16,-8 0 15</inkml:trace>
  <inkml:trace contextRef="#ctx0" brushRef="#br0" timeOffset="94852.2">16169 6719 0,'0'0'0,"0"9"0,9 17 0,8 26 16,9 43-16,0 0 47,-8-26-47,8-8 0,8 0 0,-7-18 0,-1 0 15,-9-17-15,0 9 16,1-18-16,-18-17 15,0 0-15</inkml:trace>
  <inkml:trace contextRef="#ctx0" brushRef="#br0" timeOffset="95025.37">16065 6970 0,'0'0'0,"0"0"0,-9 0 15,9 9-15,0-1 16,0 1-16,9 8 15,8-8-15,18 0 16,26 8-16,8-17 16,-34-9-16</inkml:trace>
  <inkml:trace contextRef="#ctx0" brushRef="#br0" timeOffset="95252.9">16899 6918 0,'-9'0'0,"0"9"0,-8-9 16,-9 0 0,-9 0-16,-8 8 15,8 10-15,0 8 16,0 8-16,1 1 16,16 17-16,1-9 15,17 1-15,0-1 16,0 0-16,17-17 15,27 0-15,8-17 16,-9 0-16,-25-9 16</inkml:trace>
  <inkml:trace contextRef="#ctx0" brushRef="#br0" timeOffset="95485.33">16933 7013 0,'0'0'0,"0"0"16,0 0-16,0 0 15,0 0-15,0 0 16,26 0-16,26 0 16,9-8-16,9-1 15,-1 0 1,9 9-16,-8-8 15,-35-1-15</inkml:trace>
  <inkml:trace contextRef="#ctx0" brushRef="#br0" timeOffset="95702.5">17368 6806 0,'-9'0'0,"0"0"0,0 0 15,-8 0-15,0 17 16,-1 9-16,-8 34 16,0 18-16,9 0 15,8-8-15,9-1 16,0 0-16,9-8 16,8-1-16,9-8 15,-8-34 1</inkml:trace>
  <inkml:trace contextRef="#ctx0" brushRef="#br0" timeOffset="96076.22">17793 7204 0,'-9'-9'0,"1"9"0,-1 0 15,0 0-15,-8 18 16,0-1-16,-1 9 16,10 9-16,-1-1 15,9-8-15,0 0 16,0-17 0,9-1-16,-1-8 15,1 0-15</inkml:trace>
  <inkml:trace contextRef="#ctx0" brushRef="#br0" timeOffset="96202.35">17836 6866 0,'0'0'0,"0"0"0,0 0 0,0 0 16,0 0-16,0 0 16,0 9-16,0-9 15,0 0-15,0 0 16</inkml:trace>
  <inkml:trace contextRef="#ctx0" brushRef="#br0" timeOffset="96919">18227 7221 0,'-8'0'0,"-1"0"15,0 0 1,-8 18-16,-1-1 0,18 0 15,0 1-15,0-1 16,0 0 0,9-8-16,8 0 15,1-1-15,8-16 16,0-1-16,0 0 16,-9-17-16,-8 0 15,0-8-15,-9-1 16,-9 0-16,0 18 15,9 0 1,0 8-16,0 9 16,0 0-16,0 0 15,0 0-15,0 0 16,9 0-16,8 0 16,1 9-16,17-1 15,-1 10-15,1-1 16,-9 0-1,0 1 1,-9-1-16,-8 9 0,0-9 16,0 9-16,-1-8 15,-8-10-15,0 1 16,0 0-16,0-1 16,0-8-16,9 0 15,8-8 1,1-18-16,8 0 15,0 8-15,0 1 16,-18 17-16,1 0 16,0 0-16,0 17 15,8 1-15,0 8 16,1-9 0,-1 9-16,18-9 15,8 9-15,9-17 16,-17-9-16,-18 0 15,-8 0-15,0 0 16,-1 8-16,1 10 16,-9 16-16,-9 1 15,1 8-15,8-17 16</inkml:trace>
  <inkml:trace contextRef="#ctx0" brushRef="#br0" timeOffset="98380.16">3013 7983 0,'0'0'0,"-8"0"0,-1 0 16,0 0-1,-17 18-15,0 16 16,9 18-16,-1 9 15,10 8-15,8 1 16,0-19 0,8-16-16,1-9 0,8-17 15,1-1-15,-1-16 16,18-10 0,8-8-16,-8-8 15,0-1-15,-9 18 16,0 8-16,0 9 15,9 9-15,-1 8 16,10 18-16,-1-9 16,-8 0-16,-9 0 15,0-18 1,0 1-16,0 0 16,0-18-16,0-17 15,0 0-15,-17 0 16,0-26-16,-9 0 15,-9 9 1,9-18-16,0 18 0</inkml:trace>
  <inkml:trace contextRef="#ctx0" brushRef="#br0" timeOffset="98751.86">3890 8174 0,'0'0'0,"0"0"16,0 0-16,0 0 15,0 0-15,0 0 16,9 0-16,8 9 16,9-1-16,9 1 15,0-9-15,8-9 16,1 1-16,-18-1 15,0-8 1,-9-1 0,-8 1-16,0-9 0,-18 0 15,0 0-15,-17 9 16,0 17-16,0 0 16,0 17-16,0 18 15,9-1-15,-1 18 16,18 9-1,18 0-15,16-1 16,36-8-16,-27-17 16</inkml:trace>
  <inkml:trace contextRef="#ctx0" brushRef="#br0" timeOffset="99174.03">5262 8217 0,'0'0'0,"0"0"0,-8-8 16,-1-1-16,0 0 16,-8 1-16,0-10 15,-1 10-15,1-1 16,-9 0-16,0 9 16,0 0-1,0 0-15,-9 18 16,9 8-16,-9 26 15,18 0-15,17-9 16,0 0-16,17-8 16,0 8-1,27-8-15,8-9 0,-26-18 16</inkml:trace>
  <inkml:trace contextRef="#ctx0" brushRef="#br0" timeOffset="100122.57">5783 8235 0,'0'0'0,"0"0"16,0 0-16,-8 0 16,-1 0-16,0 0 15,-8 0-15,-9 0 16,0 0 0,0 17-16,0 26 15,-9 9-15,0 0 31,18-9-31,0-8 0,17-9 0,0 0 16,8-17-16,10-1 16,-1-16-1,0-1-15,9-17 16,9-9-16,-9-8 16,0 8-16,-17 18 15,0 0-15,-1 8 16,-8 9-16,0 0 15,0 9-15,18 8 16,-1 9-16,0 0 16,1 0-1,-10 0-15,1-9 16,0-8-16,-1 0 16,-8-1-16,0 1 15,0 0-15,0-9 16,0 0-1,9 0-15,0 0 0,0 0 16,-1 0 0,1 0-16,0 0 15,-1 0-15,1-9 16,0 0-16,-1 1 16,1-1-16,0 0 15,-1-8-15,1 0 16,0-1-16,-1 1 15,10-9 1,8 9-16,-9-1 16,-8 1-16,0 8 15,-1 1-15,1-1 16,0 1-16,-1 8 16,1-9-16,-9 9 15,0 0 1,0 0-16,0 0 15,0 0-15,-9 0 16,1 9-16,-1 8 16,-8 17-16,-1 10 15,1-1-15,8-17 16,0 0-16,1-17 16,8-1-16,0 1 15,0-9-15,0 0 16,0-9-1,17-25-15,18-10 16,0-8-16,-1 0 16,-8 18-16,0 17 15,1-1-15,-10 18 16,-8 0-16,8 18 16,0 16-16,9 9 15,-8 9 1,-1-8-16,0-1 15,1 0-15,25-17 16,-8-8-16</inkml:trace>
  <inkml:trace contextRef="#ctx0" brushRef="#br0" timeOffset="100719.21">7286 8217 0,'0'0'0,"-9"0"16,0-8-16,1-1 16,-10 0-16,1 1 15,-9 8 1,0 0-16,0 0 16,0 17-16,0 9 15,-9 17-15,18 9 16,-1-9-1,18-17-15,0 0 0,0 0 16,9-17-16,0 0 16,-1-9-1,10-18-15,16-16 16,10-18-16,8-17 16,0-35-16,-9-18 15,-8 18-15,-18 26 16,-8 27-1,0 25-15,-9 8 0,0 18 16,-9 0 0,0 35-16,-8 43 15,0 17-15,-1 26 16,10 9-16,8-35 16,8-34-16,18-9 15,0-17-15,1-9 16,-10-18-16</inkml:trace>
  <inkml:trace contextRef="#ctx0" brushRef="#br0" timeOffset="101084.32">7555 8261 0,'0'0'0,"0"8"16,-9-8-16,9 18 15,0-1-15,0 0 16,0 0-16,9 1 15,8-1 1,18-8-16,0-1 16,-1-16-16,10-10 15,-1-8-15,-8 1 16,-9 7-16,-9-8 16,-8 9-1,0 0-15,-18-1 0,0 1 16,1 0-1,-1 8-15,-8 9 16,8 0-16,-8 17 16,-1 1-16,1 16 15,0 18-15,17-9 16,0 1-16,0-10 16,17-8-16,18 0 15,-1-8-15,-16-10 16</inkml:trace>
  <inkml:trace contextRef="#ctx0" brushRef="#br0" timeOffset="101419.71">8050 8209 0,'0'0'0,"0"0"0,9 0 16,8 8-16,0 10 15,18-1-15,0 18 16,-9-1-16,0 1 16,0-1-16,-17 1 15,-1 0-15,1-9 16,0 0 0,-9-18-16,0 1 15,0 0-15,0-1 16,0-8-16,0 0 15,0-8-15,8-18 16,10-26-16,16-9 16,1 9-16,0 9 15,17 17 1,-9 9-16</inkml:trace>
  <inkml:trace contextRef="#ctx0" brushRef="#br0" timeOffset="101635.55">8805 8200 0,'0'0'0,"-8"0"16,-1 9-16,0 8 15,1 9 1,-1 9-16,9 8 16,0 9-16,0-9 15,0 0 1,0 1-16,0-18 0,0-18 15,9 1-15,-1 0 16,-8-9 0,9 0-16</inkml:trace>
  <inkml:trace contextRef="#ctx0" brushRef="#br0" timeOffset="101773.07">8840 7897 0,'-9'0'0,"1"0"0,-1 0 16,0 0-16,9 0 15,0 17-15,0 0 16,0 9 0,9 0-16,0-8 15</inkml:trace>
  <inkml:trace contextRef="#ctx0" brushRef="#br0" timeOffset="102151.63">9292 8200 0,'0'0'0,"0"0"0,-9 0 0,0 17 0,9 18 16,0 17-16,0 8 15,9 1 1,8 0-16,-8-18 15,0 0-15,-1-17 16,1 0-16,0-17 16,-1 0-16,1-1 15,0-8-15,-1-8 16,1-10-16,0-16 16,-9-27-16,9 0 15,-1 9-15,1 9 16,-9 17-1,0 9-15,0 0 16,0 8-16,9 0 16,8 1-16,-8 8 15</inkml:trace>
  <inkml:trace contextRef="#ctx0" brushRef="#br0" timeOffset="102588.81">9734 8434 0,'0'0'0,"0"0"16,0 0-16,0 0 16,0 0-1,0 0-15,0 0 16,9 0-16,9 0 15,16-9-15,10 0 16,-1 1-16,1-1 16,-1-8-1,-17 8-15,0 0 16,-17 1-16,-1-1 16,-8 0-16,-8 1 15,-1-9-15,0-1 16,1 10-16,-1 8 15,0 0-15,-17 17 16,9 0-16,0 18 16,-1 17-16,1-9 15,17 9-15,0-9 16,17-8 0,1-9-16,16 0 15,10 0-15,-1-9 16,-17-17-16</inkml:trace>
  <inkml:trace contextRef="#ctx0" brushRef="#br0" timeOffset="104267.92">6669 10036 0,'0'0'0,"0"0"0,0 0 15,0 0-15,0 0 16,0-9-16,0 1 15,0-1-15,0 0 16,-9 1-16,1-1 16,-1-8-1,-17 8-15,0 0 16,-9 9-16,-8 18 16,-9-1-16,8 18 15,-8 8 1,17 9-16,1 0 0,16 9 15,1-18 1,17 0-16,0-17 16,17 0-16,1-17 15,16-9-15,19-18 16,16-16-16,18-36 16,8-16-16,-8-27 15,0-8 1,-17 0-16,-18 17 15,-18 17-15,-8 9 16,-8 18-16,-10 8 16,-8 26-16,0 8 15,0 18-15,-8 0 16,-18 18-16,0 25 16,-18 44-16,-8 34 15,17 0-15,1 18 16,25-9-1,9-35-15,17-17 16,9-18-16,9-25 16,-9-18-16</inkml:trace>
  <inkml:trace contextRef="#ctx0" brushRef="#br0" timeOffset="104718.03">5870 10824 0,'0'0'0,"0"0"0,0 0 16,0 0-16,0 0 16,0 0-1,0 0-15,0 0 16,18 0-16,16 0 15,27 0-15,43-9 16,35 1 0,26-1-16,-8 0 0,-10 1 15,-25 8 1,-18 0-16,-17 0 16,-26 0-16,-18 0 15,-17 0-15,0 0 16,-9 0-16,-8 8 15</inkml:trace>
  <inkml:trace contextRef="#ctx0" brushRef="#br0" timeOffset="105333.87">6522 11387 0,'-9'0'0,"0"0"15,0 0-15,1 0 16,-1 0-16,-8 0 16,-9 0-16,0 0 15,0 0-15,0 0 16,-9 9-16,-9 8 15,1 18 1,8 8-16,0 0 16,9 9-16,9-8 15,0-1-15,17-17 16,0-9-16,0-8 16,8-1-16,10 1 15,-1-18-15,18-17 16,8-8-16,18-27 15,-9-17-15,0-8 16,0-18 0,-8 0-16,-9 26 15,-9 17-15,-18 18 16,1 8-16,0 18 16,-1 0-16,-8 8 15,0 9-15,-8 0 16,-1 9-16,0 25 15,-17 27 1,9 17-16,-1 26 16,1 17-16,17-17 15,0-17-15,9-18 16,-1-17-16,10-18 16,-1-8-16,1-8 15,-10-18-15</inkml:trace>
  <inkml:trace contextRef="#ctx0" brushRef="#br0" timeOffset="105601.76">6478 11517 0,'0'0'0,"0"0"15,0 0-15,0 0 16,17 0-16,10 0 16,25-9-16,17 1 15,1-1-15,8-8 16,-9-1-16,-8 1 16,-9 0-1,-9 8-15,-8 0 16,-17 1-16,-10 8 15</inkml:trace>
  <inkml:trace contextRef="#ctx0" brushRef="#br0" timeOffset="105872.11">6782 11231 0,'0'0'0,"0"0"0,0 0 16,0 0-16,0 17 16,0 1-16,-9 25 15,1 26-15,-1 9 16,0-8 0,9-1-16,0 9 15,18-9-15,8-8 16,8-1-16,10-8 15,17-17-15,-1-35 16,-34 0-16</inkml:trace>
  <inkml:trace contextRef="#ctx0" brushRef="#br0" timeOffset="106736.2">7989 9499 0,'0'-9'0,"0"1"0,0-1 16,0 9-16,0 0 16,0 0-16,0 0 15,-9 9 1,-8 25-16,-26 53 15,-1 34-15,-8 44 32,9 34-32,-1 17 0,9 1 15,9-1-15,18 27 0,16-9 16,10-18 0,17-34-16,17-26 15,0-35-15,0-34 16,17-18-16,9-25 15,18-27-15,-35-8 16</inkml:trace>
  <inkml:trace contextRef="#ctx0" brushRef="#br0" timeOffset="107450.93">8658 9395 0,'0'0'0,"0"0"0,0 0 15,0 0-15,8 0 16,10 0-16,16 9 16,10 8-16,8 0 15,9 9-15,8 9 16,9 8-16,9 18 15,-17 17 1,-9-9-16,-18-8 16,-17 8-16,-17 0 15,-18 9-15,-8-8 16,-18-10-16,-9 1 16,-8-18-16,0-8 15,-9-9-15,1-18 16,8-8-16,17-8 15,0-18 1,0-9-16,18-8 16,8 0-16,18-1 15,17 1-15,9-18 16,26 1-16,25-1 16,19-8-16,-62 25 15</inkml:trace>
  <inkml:trace contextRef="#ctx0" brushRef="#br0" timeOffset="108300.66">9778 9577 0,'0'0'0,"0"0"16,0 0-16,0 0 16,0 0-16,0 0 15,0 0-15,0 9 16,9 8-16,8 0 16,18 9-1,-1-17-15,1 0 16,17-18-16,0 0 15,9-17 1,-9 0-16,-8-8 0,-1-1 16,-8-8-16,-9-1 15,-17 1-15,-1 8 16,1 18 0,-9 0-16,0 17 15,0 0-15,-9 0 16,1 17-16,-1 18 15,-8 17-15,-10 34 16,1 18-16,0-8 16,-8-1-16,-1-17 15,9 0 1,-9 8-16,-8-16 16,8-18-16,0-26 15,0 0-15,1-18 16,8 1-16,8-18 15,1 1-15,0-10 16,-1-8 0,18 0-16,0 0 15,9 0-15,8 0 16,1 9-16,25-9 16,27 9-16,-1-1 15,-8 18-15,-9 0 16,-9 0-16,1 18 15,8-1-15,-9 0 16,1 1-16,-18-10 16,8 1-1,1-18-15,9 1 16,-18 8-16</inkml:trace>
  <inkml:trace contextRef="#ctx0" brushRef="#br0" timeOffset="108906.17">8597 10582 0,'0'0'0,"0"0"0,0 0 15,0 0 1,0 0-16,0 0 15,0 0-15,9 0 16,8 0-16,26 0 16,27 0-16,34 0 15,44 8 1,34-8-16,18-8 0,8 8 16,1-9-1,-36 0-15,-8 1 16,-17-1-16,-27 0 15,-25 9-15,-18 0 16,-26 0-16,-17 0 16,-9 0-16,-17 0 15,-9 0-15,0 0 16</inkml:trace>
  <inkml:trace contextRef="#ctx0" brushRef="#br0" timeOffset="109476.06">8875 11214 0,'0'0'16,"0"-9"-16,0 9 0,0 0 15,0 0 1,0 0-16,0 0 16,0 0-16,17-8 15,9 8-15,18 0 16,16 8-16,10 9 15,8 9 1,-8 9-16,-1 8 0,0 9 16,-16 9-16,-27-9 15,0 0 1,-18 9-16,-8-9 16,-17-1-16,-9 1 15,-17 0-15,-1-8 16,-17-18-16,1 0 15,-10-18-15,9-16 16,27-1-16,7-8 16,10-9-1,0 0-15,17-9 16,26-26-16,17-16 16,18-10-16,17 9 15,0 9-15,35 17 16,-9 26-16,-69 17 15</inkml:trace>
  <inkml:trace contextRef="#ctx0" brushRef="#br0" timeOffset="110300.08">10290 11370 0,'0'0'0,"0"0"0,0 0 15,0 0-15,0 0 16,0 0-1,0-9-15,0 0 16,0 1-16,-8-1 16,-1 0-16,0 1 15,-8-10-15,-9 10 16,-18 8-16,1 0 16,0 17-16,-1 9 15,1 9 1,8-1-16,18 1 15,-1 0-15,18-9 16,0 0-16,9-9 16,8 0-16,1-8 15,16 0-15,1-1 16,0-8-16,-9 0 16,-9 0-1,-8 0-15,0 0 16,-9 0-16,-9 18 15,-8 25-15,-27 35 16,-25 43-16,-1 0 16,18-8-16,9-1 15,25-8-15,18-26 16,0-17-16,18-18 16,-1-17-1,18 0-15,17-17 16,0-18-16,9-8 15,0-18-15,-18-8 16,-8 0-16,-9-18 16,-26 0-16,-9-17 15,-17 9-15,0 17 16,0 18 0,0-1-16,0 18 15,8-1-15,1 10 16,0-1-16,8 9 15,9 0-15,0-9 16,9 1-16,17-10 16,26-8-16,17 0 15,36-8 1,7 8-16,-68 17 16</inkml:trace>
  <inkml:trace contextRef="#ctx0" brushRef="#br0" timeOffset="110850.27">10620 12591 0,'0'0'0,"0"0"15,0 0-15,0 0 16,0 0-16,0 0 15,0 0-15,0-9 16,0 1 0,0-18-16,0-18 15,18-8-15,-1 0 16,0 0-16,-8 18 16,0-1-16,-1 18 15,1-1 1,-9 10-16,0-1 15,0 9-15,0 0 16,0 0-16,0 17 16,0 9-16,0 9 15,9 8-15,-1 1 16,1-1-16,0-17 16,-1-17-16,10-1 15,-1 1-15,18-9 16,17-17-1,-35-1-15</inkml:trace>
  <inkml:trace contextRef="#ctx0" brushRef="#br0" timeOffset="110994.63">10820 11855 0,'0'0'0,"0"0"0,0 0 16,0 0-1,9 0-15</inkml:trace>
  <inkml:trace contextRef="#ctx0" brushRef="#br0" timeOffset="111281.08">10177 10841 0,'0'0'0,"0"0"16,0 0-16,0 0 16,0 9-16,18 0 15,-10-1-15</inkml:trace>
  <inkml:trace contextRef="#ctx0" brushRef="#br0" timeOffset="113143.37">10811 9438 0,'0'0'0,"0"0"0,0 0 16,9 9-16,17 17 15,35 35 1,17 34-16,9 26 31,8 35-31,1 17 0,-18 0 0,0 9 16,-26 9-16,-17-1 16,-18-8-16,-17 0 15,-17 9-15,-9-35 16,-17 0-1,-10-9-15,1-43 16,18-35-16,-1-17 16,17-26-16,10-17 15</inkml:trace>
  <inkml:trace contextRef="#ctx0" brushRef="#br0" timeOffset="113583.9">11836 10530 0,'0'0'0,"0"0"16,0 0-16,9 0 15,8 0-15,18 8 16,17 1-16,17 0 16,1-9-16,-1 0 31,-8 0-31,-18 0 0,1 0 0,-1 0 16,-17 0-1,0 0-15,-8 0 16,-10 0-16</inkml:trace>
  <inkml:trace contextRef="#ctx0" brushRef="#br0" timeOffset="114564.49">13000 9534 0,'0'0'0,"0"-9"0,17 0 16,0 1-16,9-1 16,26 9-16,18 0 15,-1 9 1,18 8-1,0 9-15,0 9 0,0 25 16,-9 1-16,-17-9 16,-18 0-16,-17 0 15,-17 0-15,-9 8 16,-35 10-16,-8 8 16,-27-18-1,-8-16-15,0-1 16,-9-17-16,18-18 15,17-8-15,8-8 16,9-10-16,9-8 16,18 1-16,16-19 15,18-8-15,18-8 16,8 8 0,43 26-16,-34 17 15</inkml:trace>
  <inkml:trace contextRef="#ctx0" brushRef="#br0" timeOffset="115365.86">14198 9568 0,'0'0'0,"0"0"0,0 0 15,0 0-15,0 0 16,0 18 0,17-1-16,1 9 15,-1 0-15,9 0 16,9 0 0,8-17-16,9-18 0,0 0 31,-8-8-31,-1-9 0,-43 26 0,35-26 0,-9 0 15,0 0 1,-17-9-16,0 9 16,-9 9-16,0 0 15,-9-1-15,0 18 16,0 0-16,1 0 16,-10 18-16,-8 25 15,-17 44-15,8 17 16,0-9-16,1-9 15,-1 1 1,0 0-16,1-27 16,-10 1-16,1-18 15,-1-17-15,-8 0 16,9-17-16,8-1 16,0-16-16,18-1 15,0 0-15,-1 1 16,18-1-1,0-8-15,18 0 16,16-9-16,27 0 16,9 8-16,8 10 15,0 8-15,-9 17 16,-17 0-16,-8 9 16,-1 0-16,-17 0 15,0-9-15,0 1 16,0-1-1,1-8-15,-19-1 16,1 1-16</inkml:trace>
  <inkml:trace contextRef="#ctx0" brushRef="#br0" timeOffset="115915.84">12956 10642 0,'0'0'0,"0"0"0,0 0 16,9 0-16,17 0 15,35 9 1,34 0-16,44-9 16,35-9-16,43 0 15,17-8-15,-60 8 16,0 1-16,-18-1 15,-43 9-15,-26 0 16,-18 0 0,-8 9-16,-26-1 15,-9 1-15,-18 8 16,-8 1-16</inkml:trace>
  <inkml:trace contextRef="#ctx0" brushRef="#br0" timeOffset="116432.51">13364 11222 0,'0'-8'0,"0"-1"0,0 1 0,0-1 15,0 9-15,18 0 16,8 0-16,26 0 16,17 17-16,9 9 15,1 9 1,-10 8-16,18 0 0,-9 18 15,-35 0-15,-16-9 16,-19 0 0,-16 8-16,-10 1 15,-17-1-15,-8-8 16,-9-8-16,-9-10 16,0-8-16,-8-17 15,8-18-15,26 1 16,1-10-1,8 1-15,8-9 16,1 0-16,17-9 16,9-8-16,25-17 15,18-10-15,27 1 16,-10 8-16,35 9 16,-34 26-16</inkml:trace>
  <inkml:trace contextRef="#ctx0" brushRef="#br0" timeOffset="117216.27">14736 11309 0,'0'0'0,"0"0"16,0 0-16,0-9 15,0 1-15,0-1 16,0-8-16,-8-9 16,-1 0-1,-8-9-15,-9 18 16,0 0-16,-27 17 15,1 0-15,0 17 16,0 18-16,9-1 16,8 1-16,18-9 15,17 0-15,0-9 16,8-8 0,10-1-16,25 1 15,9-9-15,9-9 16,-18 1-16,-8-1 15,-9 9-15,-17 0 16,0 0-16,-9 0 16,-9 17-16,-26 35 15,-17 26 1,-26 26-16,-9 26 16,18 9-16,16-18 15,19-17-15,16-9 16,10-8-16,8-27 15,17-8-15,0-17 16,1-9 0,-1 0-16,18-17 15,0-1-15,-1-16 16,1-10-16,-9-8 16,0-8-16,-17-10 15,0-8-15,-27-8 16,-8-9-16,-9-1 15,1 18-15,-1 18 16,9-1 0,8 18-16,1-1 15,8 10-15,9-1 16,0 0-16,18-17 16,43-8-16,17-1 15,-9 9-15,-34 17 16</inkml:trace>
  <inkml:trace contextRef="#ctx0" brushRef="#br0" timeOffset="117649.6">14554 12435 0,'0'0'16,"0"0"-16,0 0 0,0 0 16,0 0-16,17-9 15,1 1-15,16-18 16,1-18-1,9 1-15,8-18 16,0-8-16,-9 9 16,-17 8-16,0 17 15,-17 18-15,0-1 16,-1 18-16,1 0 16,-9 9-16,9 17 15,-1 9 1,10 8-16,-1 9 15,1-9-15,-1 0 16,0-17-16,9 0 16,0-17-16,-8-18 15,-10 9-15</inkml:trace>
  <inkml:trace contextRef="#ctx0" brushRef="#br0" timeOffset="117787.93">15162 11569 0,'0'0'0,"0"0"0,0 0 16,0 0-16,9-9 15,-1 9-15</inkml:trace>
  <inkml:trace contextRef="#ctx0" brushRef="#br0" timeOffset="118199.62">15709 10521 0,'0'0'0,"0"0"0,0 0 16,0 0-16,0 0 15,0 0-15,0 0 16,0 0-16,17 0 15,9 0-15,26 0 16,18 0-16,8 0 16,0 0-1,0-9-15,-8 1 16,-9 8-16,-18-9 16,-17 0-16,-9 9 15</inkml:trace>
  <inkml:trace contextRef="#ctx0" brushRef="#br0" timeOffset="118432.27">15605 10798 0,'0'0'0,"0"0"16,17 0-16,0 9 15,18-1-15,26 1 16,8 0 0,1-9-16,8 0 15,-8 0-15,8 0 16,17-9-16,-51 9 16</inkml:trace>
  <inkml:trace contextRef="#ctx0" brushRef="#br0" timeOffset="118949.48">17038 10365 0,'0'0'0,"0"0"16,0 0-16,0 0 15,-9 0-15,0 9 16,0 8-16,-17 0 16,0 18-1,0 8-15,-8 9 0,-1 18 16,0-10-1,18 1-15,-1 8 16,18-8-16,0-1 16,9-16-16,8-1 15,1-17-15,8 0 16,0 0-16,9-17 16,17-1-16,9-16 15,-9-10 1,8-8-16,1-8 15,-17-10-15,-1-8 16,-8-17-16,-9-26 16,-9 0-16,-8 8 15,-18 18-15,-8-1 16,-9 10-16,-9 8 16,-17 17-1,-18 18-15,36 17 16</inkml:trace>
  <inkml:trace contextRef="#ctx0" brushRef="#br0" timeOffset="122983.96">19677 9620 0,'0'0'0,"0"0"0,0 0 0,0 0 16,0 0-16,-8 26 15,-1 26-15,-17 26 16,0 52 0,-17 26-1,-1 0-15,1-9 0,8-8 16,0-27-16,0-25 15,18-18-15,0-8 16,-1-9-16,18-9 16,0-8-1,18-9-15,25 0 16,18-9-16,26-17 16,26-9-16,0-8 15,-27 0-15,-7-9 16,-10 8-16,-8 10 15,-18-1-15,-25 9 16</inkml:trace>
  <inkml:trace contextRef="#ctx0" brushRef="#br0" timeOffset="123486.42">20667 10486 0,'0'0'0,"0"0"0,0 0 15,0 0-15,0 0 16,0 0-16,-8-8 16,-1-1-16,-17 9 15,0 0-15,-9 9 16,0 17-16,1 8 15,-1 10 1,0 8-16,18 0 0,8-9 16,9-17-1,0 0-15,18 0 16,-1-18-16,9 1 16,0 0-16,9-18 15,-9 0-15,0-17 16,0 0-16,0-8 15,-9 17-15,-8-1 16,0 10 0,-1 8-16,1 0 15,-9 0-15,9 17 16,8 0-16,0 9 16,1 0-16,8 0 15,0 0-15,9 0 16,-9-17-1,0-1-15,-9-8 16</inkml:trace>
  <inkml:trace contextRef="#ctx0" brushRef="#br0" timeOffset="126448.11">21631 10668 0,'0'0'0,"0"0"16,0 0-16,0-8 16,0-1-16,0 0 15,-8 1-15,-1-1 16,0 0-16,-8-8 16,-9 8-16,-18 9 15,1 0 1,0 18-16,-10 16 15,1 10 1,0 7-16,17 1 0,1-8 16,16-1-16,1 0 15,17-17-15,9-8 16,-1-10-16,10 1 16,8-18-16,9 1 15,-1-18 1,1 8-16,-9 1 15,0 0-15,-17 8 16,-1 0-16,1 9 16,0 0-16,0 0 15,-1 0-15,1 0 16,0 0-16,-1 0 16,1 0-1,0 0-15,-1 0 16,1 0-16,0 0 15,-9 0-15,8 0 16,-8 0-16,9 9 16,-9-9-16,9 9 15,-9-9-15,8 8 16,1 1 0,0 0-16,-1 8 15,1 18-15,0 25 16,0 18-16,-1 35 15,-8 8-15,-8 9 16,-1-17-16,0-18 16,0 0-16,-8-17 15,0-26 1,-9-9-16,0-17 16,-18 0-16,1 0 15,-18-17-15,9-18 16,0-8-16,17-9 15,0 0-15,1 0 16,16 0-16,18-17 16,9-27-1,34-42-15,44-27 16,17-8-16,27-9 16,-10 44-16,-86 77 15</inkml:trace>
  <inkml:trace contextRef="#ctx0" brushRef="#br0" timeOffset="126814.32">21918 10833 0,'0'0'0,"0"0"0,0 0 16,0 0-16,0 0 15,0 0-15,0 0 16,8 17 0,1 0-16,0 9 15,0 9-15,-1 8 16,1-8-16,0-9 16,-1 0-16,-8-9 15,0-8-15,0 0 16,0-1-1,0-8-15,0-8 16,0-10-16,0-16 16,18-10-16,-1-8 15,18 9-15,-1 0 16,1 17-16,9 8 16,-27 18-16</inkml:trace>
  <inkml:trace contextRef="#ctx0" brushRef="#br0" timeOffset="127223.81">22691 10833 0,'-9'-9'0,"0"0"0,1 1 0,-1-1 16,0 0-16,-8 1 15,-9 8 1,0 0-16,-18 17 15,1 0-15,0 1 16,8 8-16,0 8 16,18 1-16,-1 8 15,18-17-15,0-8 16,0-10-16,0 1 16,18-18-16,-1 1 15,9-18 1,0 0-16,0 0 15,-8 8-15,-10 1 16,1 8-16,0 1 16,-1 8-16,1 0 15,0 0 1,8 0-16,0 8 0,18 1 16,0 0-1,0-1-15,17 1 16,-18-9-16,-16 0 15</inkml:trace>
  <inkml:trace contextRef="#ctx0" brushRef="#br0" timeOffset="127680.9">22925 10815 0,'0'0'0,"0"-8"16,0 8-16,0 0 16,0 0-16,0 0 15,0 0-15,0 0 16,0 0 0,-9 17-16,1 0 15,-1 9-15,0 9 16,1-9-16,-1-9 15,9 1-15,0-10 16,0 1-16,0-9 16,0-9-1,17 1-15,1-18 16,16-18-16,19 1 16,-10 8-16,0 1 15,-17 16-15,-8 10 16,-9 8-16,-1 0 15,1 17-15,0 9 16,-1 9-16,1 8 16,0 0-1,-1-8-15,1 0 16,0-18-16,-9-17 16</inkml:trace>
  <inkml:trace contextRef="#ctx0" brushRef="#br0" timeOffset="128252.22">23759 10833 0,'0'0'0,"0"0"0,0 0 16,0 0-16,0 0 15,0-9 1,-9 0-16,0 1 16,1-1-16,-1 0 15,-17 1-15,0 8 16,0 0-16,0 0 16,-9 8-16,0 10 15,18-1 1,0 0-16,8-8 15,9 0-15,0-1 16,0 1-16,0 0 16,17-1-16,1 1 15,-1 8-15,18 1 16,0 25-16,-1 9 16,-8 9-16,0 8 15,-17 0 1,0 18-16,-1-1 15,-16-16-15,-1-10 16,-17-8-16,-9-8 16,1-10-16,7-8 15,-16-9-15,0-8 16,-1-9-16,9-9 16,-8-16-16,8-19 15,1-16 1,16-18-16,18 0 15,18-9-15,25-8 16,35 0-16,-26 51 16</inkml:trace>
  <inkml:trace contextRef="#ctx0" brushRef="#br0" timeOffset="129103.2">23924 10911 0,'0'0'0,"0"0"16,0 0-16,0 0 15,17 8-15,0 1 16,18 0 0,0-1-16,17-8 15,0-8-15,0-10 16,0-8 15,0 0-31,-8 0 0,-18 0 0,-17 0 0,-1 0 16,-8 9-16,-8 0 15,-10 8 1,-8 9-16,-17 17 16,-1 9-16,-8 9 15,18 17-15,-1 0 16,17 0-16,18-9 16,0-8-16,18-9 15,8-9-15,43 1 16,18-18-1,-52-18-15</inkml:trace>
  <inkml:trace contextRef="#ctx0" brushRef="#br0" timeOffset="129264.1">24810 10166 0,'0'0'0,"-9"9"15,-9 17-15,-16 34 16,-27 18-16,9-9 16,43-34-16</inkml:trace>
  <inkml:trace contextRef="#ctx0" brushRef="#br0" timeOffset="129681.13">25435 10833 0,'0'-9'0,"0"0"15,0 1-15,0-1 16,-9 0-16,0-17 15,1 0-15,-10 9 16,-8 0-16,0 0 16,-9 17-16,1 8 15,-1 10-15,9-1 16,9 17 0,-1 1-16,18 0 15,0 8-15,18 0 16,-1 1-16,-8-18 15,-1-9-15,1-8 16,-9-1 0,-9 10-16,-25-1 15,-19 0-15,-7 1 0,8-10 16,26-8 0,26 0-16</inkml:trace>
  <inkml:trace contextRef="#ctx0" brushRef="#br0" timeOffset="130182.98">26017 10304 0,'0'0'0,"0"0"0,0 0 16,8 0-16,18 0 15,26-8 1,27-1-16,25 0 16,-9 1-1,1-10-15,-9 1 0,-18 0 16,-17 0-16,-17 17 16,-26 8-16</inkml:trace>
  <inkml:trace contextRef="#ctx0" brushRef="#br0" timeOffset="130516.37">26320 10469 0,'0'0'0,"0"0"16,-8 9-16,-1 17 16,0 26-16,-8-9 15,-9 9 1,9 0-16,-1 0 31,1-9-31,8-8 0,9-9 0,-8 8 16,8 1-16,0 8 15,0-8 1,17-9-16,0 0 16,18 0-16,17 0 15,9-9-15,17-8 16,0 0-16,0-18 15,-17 0-15,-17-8 16,-10-9-16,-8 0 16,-17 0-16,0 17 15</inkml:trace>
  <inkml:trace contextRef="#ctx0" brushRef="#br0" timeOffset="130676.4">26364 10833 0,'0'0'0,"0"0"16,0 0-16,0 0 15,0 0-15,0 0 16,9 0-16,17-9 16,8 0-16,27 1 15,9 8 1,-36 0-16</inkml:trace>
  <inkml:trace contextRef="#ctx0" brushRef="#br0" timeOffset="139112.91">27336 10867 0,'0'0'0,"0"-8"0,0 8 16,0 0-16,0 0 15,0-9-15,0 0 16,0 1-16,0-1 15,0 0-15,-8-8 16,-1 0 0,-17-1-16,0 18 15,-26 0-15,-9 18 16,-8 8-16,-1 8 16,9 10-16,18-1 15,17 0-15,26-17 16,0 0-16,17-8 15,9-10 1,18 1-16,8-18 16,9-8-16,-18 0 15,0-1-15,-16 10 16,-19 8-16,1 0 16,-9 0-16,-9 0 15,1 26-15,-19 17 16,-16 35-16,-18 26 15,-8 17-15,17 9 16,0-9 0,17-8-16,9-9 15,17-35-15,9-17 16,9-17 0,8-9-16,1-18 0,8-8 15,8-17 1,10-26-16,-1-18 15,1-17-15,-18-17 16,-9 8-16,-17 9 16,-9 18-16,1 16 15,-1 10-15,9 16 16,0 1-16,0 0 16,0 8-16,0 0 15,17 1-15,27-18 16,17 0-1,34 0-15,-25 17 16</inkml:trace>
  <inkml:trace contextRef="#ctx0" brushRef="#br0" timeOffset="139612.76">27736 10850 0,'0'0'0,"0"0"0,0 0 0,0 0 16,0 0-16,0 0 15,0 0-15,0 17 16,-9 9-16,9 26 16,0 0-16,0-8 15,0-1-15,9-8 16,8-9 0,1 0-16,-1-18 15,0 1-15,18-18 16,0-8-16,17-18 15,0-8-15,-9-9 16,-16 17-16,-1 1 16,-18 16-16,1 10 15,0 8 1,-9 0-16,0 0 16,0 17-16,0 18 15,0 8-15,0 9 16,0-9-16,17-8 15,0-9-15,-8-9 16</inkml:trace>
  <inkml:trace contextRef="#ctx0" brushRef="#br0" timeOffset="140032.56">28682 10902 0,'0'0'0,"0"0"0,0-9 0,0 9 16,0 0 0,-8-8-16,-1 8 15,-26 0-15,-8 17 16,-18 0-16,0 18 16,9 8-1,9 1-15,8-1 0,18-17 16,8-9-16,9-8 15,0 0-15,17-1 16,9-16 0,9-1-16,9-17 15,-1 9-15,-8-1 16,-9 1-16,-9 8 16,-8 9-16,0 0 15,-1 18 1,1-1-16,8 9 15,1 9-15,-1-1 16,18 1-16,8-9 16,18 0-1,0-18-15,-18 1 0,-25-9 16</inkml:trace>
  <inkml:trace contextRef="#ctx0" brushRef="#br0" timeOffset="140230.93">28995 10867 0,'-9'0'0,"9"0"0,0 0 15,0 0-15,0 0 16,0 0-16,18 0 16,8-8-1,17-1-15,9 0 16,18-8-16,8 0 15,-26 8-15,-26 9 16</inkml:trace>
  <inkml:trace contextRef="#ctx0" brushRef="#br0" timeOffset="140479.04">29230 10469 0,'0'0'0,"0"0"0,0 0 16,-9 26-16,0 35 16,0 17-16,-17 43 31,0 9-31,0 0 0,0-18 16,0-17-16,9-8 15,17-9-15,0-26 16,9-9-16,8-8 15,-8-18-15</inkml:trace>
  <inkml:trace contextRef="#ctx0" brushRef="#br0" timeOffset="140671.84">29594 11101 0,'0'0'0,"0"18"0,-8 16 16,8 10-16,0-1 16,0-9-16,0-8 15,0-17 1,8 0-16,-8-9 16</inkml:trace>
  <inkml:trace contextRef="#ctx0" brushRef="#br0" timeOffset="140810.87">29672 10469 0,'0'0'0,"0"0"0,0 0 15,0 0-15,0 0 16,9 9-16,17 25 16,0 1-16</inkml:trace>
  <inkml:trace contextRef="#ctx0" brushRef="#br0" timeOffset="141512.46">30072 10937 0,'0'0'0,"0"0"0,0 0 16,0 8-16,-9 18 15,0 9 1,-8 8-16,0 1 16,-1 8-16,10-9 15,8 0-15,0-8 16,8-9-16,10 0 16,8-9-16,9-8 15,-1-1-15,10-16 16,-1-10-1,-8-8-15,-9-17 16,-9-9-16,-17 0 16,-8 18-16,-1-1 15,-17 18-15,8-1 16,1 10-16,0 8 16,8 0-16,0 0 15,9 0-15,0 0 16,9 0-1,8 0-15,27 8 16,8 1-16,0 8 16,0 1-16,-8-1 15,-1 0-15,-17 9 16,0 0-16,-17 0 16,-1 9-16,-8-9 15,0 0 1,0-9-16,0-8 15,0-1-15,0 1 16,9-9-16,9 9 16,8-18-16,17-17 15,18-9-15,0 1 16,-18-1-16,-17 18 16,0 0-16,-9 17 15,1 0 1,-1 17-16,1 0 15,-10 18-15,1-1 16,8 36-16,-8-18 16</inkml:trace>
  <inkml:trace contextRef="#ctx0" brushRef="#br0" timeOffset="145045.28">4290 9109 0,'0'0'0,"0"0"0,0 0 16,0 0-16,0 0 15,0 18-15,0 25 16,0 18-16,-9 16 16,9 10-1,0 34-15,-9 18 16,1-1-16,-1 27 16,0 8-16,1 9 15,-18-9-15,8-17 16,10 9-16,-10 8 15,1-34-15,8 16 16,0-7 0,1-27-16,-1 9 15,0 0-15,1-35 16,-1-8-16,0-9 16,9-18-16,0-16 15,0-10-15,0 9 16,0-17-1,0 0-15,0 0 0,9-8 16,0-1 0,-1 0-16,1 9 15,0-8-15,8-1 16,1 0-16,-1 1 16,18-1-16,-1 0 15,18 1-15,9-1 16,9 0-16,17-8 15,17 0 1,0-1-16,0 1 16,9 0-16,17-1 15,-8 1-15,17-9 16,8 0-16,-16 9 16,16-1-1,18 1-15,-17 0 0,-9-1 16,0 9-1,8 1-15,-8-1 16,9-8-16,0 8 16,-1 0-16,1 1 15,0-1-15,-1 0 16,9 1 0,-8-1-16,0 0 15,17 1-15,-26-1 16,8 0-16,1 1 15,-1-1-15,10 0 16,8-8-16,-18 0 16,10 8-16,8-8 15,-9-1 1,9-8-16,0 9 0,-17 0 16,8-1-1,9-8-15,9 9 16,8 0-16,-8-9 15,8 0-15,-8 8 16,-1 1-16,10 0 16,-1-1-16,0-8 15,1 0 1,-18 0-16,17 0 16,0 0-16,1 0 15,8-8-15,-9 8 16,9-9-16,-8 9 15,-1 0-15,0 0 16,9 0-16,0 0 16,-26 0-16,9 0 15,17 0 1,-8-9-16,-1 1 16,-8-1-16,8 9 15,-8 0-15,-18 0 16,18 9-16,-18-9 15,-8 8-15,-1 1 16,1 0-16,-9-1 16,0 1-16,-9 0 15,-17-1 1,8-8-16,-8 9 16,-17-18-16,-18 1 15,-17-1-15,-9 0 16,-9 1-16,1-1 15,-1-17-15,0-9 16,1-25-16,-1-27 16,1-17-1,-1-43-15,-8-18 16,0-17-16,-1-8 16,-8-1-16,9-8 15,17-17-15,-8 8 16,-1 0-16,-17 0 15,-8 9-15,-1 26 16,-8 17 0,-9 9-16,0 17 15,-9 0-15,-8 0 16,-1 26-16,9 17 16,-17 18-16,-8 0 15,8 8-15,-9 9 16,-9 9-16,1 8 15,-9 1-15,-9-1 16,0 18 0,-17-9-16,-17 8 15,-1 1-15,1 0 16,-18 8-16,0 9 16,-9 0-16,-8 9 15,0-9-15,-9 0 16,0 0-16,-9 0 15,1-9-15,8 0 16,0 9 0,-9-8-16,1-1 15,-1 0 1,0 1-16,1-10 0,-1 10 16,0-1-1,-8 0-15,8 1 16,1-1-16,-9 0 15,-1 1-15,1 8 16,8-9-16,1-8 16,-1 8-16,-8 0 15,8 1-15,1 8 16,-18 0-16,8 0 16,18 0-1,-26-9-15,0 9 16,26 0-16,-26 0 15,0 0-15,18 0 16,-10 0-16,-8 0 16,0 0-16,0 0 15,0 9-15,-8-1 16,-1 1-16,18 0 16,-18-1-16,-8 10 15,-1-10 1,1 1-16,8 0 15,-8 8-15,-18 0 16,9 9-16,9-8 16,0-10-16,-1 1 15,-8 8-15,0-8 16,0 0-16,9 8 16,-9-8-1,0 8-15,8-8 16,-8 8-16,0-8 15,9-1-15,17 1 16,0 8-16,0 1 16,0-10-16,17 10 15,1-10-15,8 1 16,8-1-16,-8-8 16,18 0-1,8-8-15,-9-1 16,1 1-16,17-1 15,-9 9-15,9 0 16,-1-9-16,1 9 16,17 0-16,-17 0 15,0 18-15,26 7 16,43-7 0</inkml:trace>
  <inkml:trace contextRef="#ctx0" brushRef="#br1" timeOffset="167892.04">2518 14834 0,'0'0'0,"0"0"0,0 0 0,0 0 0,18 0 16,8 17-16,17 1 15,18-10-15,26-8 16,8-8-1,9-18-15,1-18 0,-27-16 16,-17-1 0,-18 0-16,-8-8 15,-27 9-15,-8-1 16,-17 0-16,-18 18 16,1 26-16,-10 17 15,-8 26-15,-9 43 16,1 44-1,16-1-15,35 1 16,18-9-16,8-9 16,10-26-16,-19-43 15</inkml:trace>
  <inkml:trace contextRef="#ctx0" brushRef="#br1" timeOffset="168042.77">3404 14808 0,'0'0'0,"0"0"0,0 0 16,0 17-16,9 1 15,-1-1-15,1-8 16,-9-9-16</inkml:trace>
  <inkml:trace contextRef="#ctx0" brushRef="#br1" timeOffset="168528.86">3995 14626 0,'0'0'0,"0"0"0,0 0 16,0 0-16,0-9 15,0 1-15,-9-1 16,-9 0-16,-16 1 16,-10 8-16,-16 8 15,-10 18-15,18 9 16,17-9-16,18 0 16,-1-9-1,18-8-15,0 0 16,0-9-16,18 0 15,-1 8-15,18 1 16,17 8-16,0 9 16,9 9-16,-9 26 15,0 25 1,-17-8-16,-18-9 16,-17 1-16,-8-10 15,-18 10-15,-9-10 16,-9-8-16,10-8 15,-1-18-15,-9-9 16,1-17-16,0-9 16,17 1-16,8-18 15,10 17-15</inkml:trace>
  <inkml:trace contextRef="#ctx0" brushRef="#br1" timeOffset="168673.96">4281 15051 0,'0'0'0,"0"0"15,0 0-15,17 8 16,-8 1-16,-9-9 16</inkml:trace>
  <inkml:trace contextRef="#ctx0" brushRef="#br1" timeOffset="169326.37">4854 14202 0,'0'0'0,"0"0"0,0 0 16,0 0-16,0 0 16,35 0-16,17 0 15,9 8-15,8 10 16,-8-1 0,-17 0-16,-18 1 0,-9-1 15,-8 0-15,-18 18 16,-17 0-1,-18 17-15,1 0 16,-9 8-16,17-17 16,18-17-16,-1 0 15,18 0-15,0 0 16,18 9-16,17 0 16,8-1-1,0-8-15,-17 0 16,1-17-16,-19 0 15,1 8-15,-18 0 16,-8 18-16,-18 0 16,-26-9-16,9 0 15,9-18-15,8 1 16,9-9-16,9 0 16,17-9-1,0 1-15,0-1 16</inkml:trace>
  <inkml:trace contextRef="#ctx0" brushRef="#br1" timeOffset="169877.55">5740 14418 0,'0'0'0,"0"0"16,0 0-16,0 18 15,0 8-15,9 26 16,-1 17-16,1 0 16,0 0-1,-1 35-15,-8 0 0,0-26 16,0-26 0,0-17-16,0-9 15,0-18-15,0 1 16,0 0-16,0-9 15,-8-9-15,8-26 16,0-16-16,0-19 16,8-8-16,10 0 15,8 18 1,9 8-16,-1 17 16,18 0-16,0 1 15,18 16-15,-1 1 16,10 17-16,-19 9 15,-16 8-15,-18 0 16,0 1-16,-9 8 16,-17 8-16,-17 18 15,-27 18 1,-25 16-16,-18-8 16,-8-8-16,-1-19 15,27-16-15,-1-18 16,9-8-1,27-18-15,16 1 0,10-18 16,8 8 0</inkml:trace>
  <inkml:trace contextRef="#ctx0" brushRef="#br1" timeOffset="170639.87">7329 14617 0,'0'0'0,"0"0"0,0 0 16,0 0-16,9 26 16,8-8-16</inkml:trace>
  <inkml:trace contextRef="#ctx0" brushRef="#br1" timeOffset="170793.37">7268 14964 0,'0'0'0,"0"0"0,0 0 0,0 0 16,18-9-16,-1 9 16</inkml:trace>
  <inkml:trace contextRef="#ctx0" brushRef="#br1" timeOffset="171542.91">8432 14245 0,'0'0'0,"0"0"15,0 0-15,0 0 16,0 0-16,26 0 16,9 0-16,26 17 15,8 1-15,0 8 16,-25-9 0,-9 9-16,-9-9 0,-18 1 15,-8-1-15,-8 18 16,-18 8-1,-9 9-15,0 0 16,0-9-16,1 0 16,16-8-16,18-9 15,0 0-15,0 9 16,18-9-16,16 8 16,-8-8-16,0 0 15,1 0 1,-19-8-16,1-1 15,0 9-15,-18 9 16,-26 8-16,-17 0 16,-9-17-16,1 0 15,16 0-15,27-17 16,8-1 0</inkml:trace>
  <inkml:trace contextRef="#ctx0" brushRef="#br1" timeOffset="171828.48">9057 14947 0,'0'0'0,"0"0"16,0 0-16,9 0 15,17 0-15,26-9 16,9 0 0,0 1-16,25-1 15,1-8 1,-52 17-16</inkml:trace>
  <inkml:trace contextRef="#ctx0" brushRef="#br1" timeOffset="172442.54">10264 14566 0,'0'0'0,"0"0"0,0 0 15,0 0-15,0 0 16,0 0-16,0 0 16,0 0-16,0 0 15,0 0 1,0 0-16,0 0 0,0 0 15,0 0-15,0 0 16,0 0 0,0 0-16,0 0 15,0 0-15,0 0 16,0 0-16,0 0 16,0 0-1,18 0-15,-1-9 0,0 0 16,1 1-16,-10-1 15,1 0-15,0 1 16,-1-10 0,1-8-16,-18 0 15,1 0-15,-1 9 16,-8 0-16,-9-1 16,0 18-16,-9 0 15,-9 18-15,10 8 16,-1 26-1,0 17-15,18 0 16,8-17-16,9 0 16,18-9-16,8 1 15,8-10-15,18-8 16,1 0-16,25-17 16,9-18-16,-53 9 15</inkml:trace>
  <inkml:trace contextRef="#ctx0" brushRef="#br1" timeOffset="173063.05">11072 14453 0,'0'0'0,"0"0"0,0 0 16,0 0-16,0 0 15,-9 0-15,0 0 16,-17 0-16,-8 0 16,-10 17-16,-17 9 15,9 18-15,0-1 16,17-9-16,18-8 16,0-8-1,17-10-15,0 1 16,0 0-16,17-1 15,18-8-15,0 0 16,-1 0-16,-8 0 16,-8 0-16,-10 9 15,-8 17-15,-8 26 16,-27 43 0,-8 44-16,-10-1 15,1-8-15,18-8 16,16-36-16,18-17 15,0-17-15,0-8 16,9-18 0,8-18-16,1 1 0,8 0 15,8-18 1,1-8-16,0-27 16,-9-25-16,0-26 15,-17-9-15,-9 9 16,-9 25-16,-8 27 15,-1 8-15,1 9 16,0 9-16,8 0 16,9 8-1,0 1-15,0-1 16,26-26-16,17-8 16,-8 26-16</inkml:trace>
  <inkml:trace contextRef="#ctx0" brushRef="#br1" timeOffset="173508.13">11280 14479 0,'0'0'0,"0"0"0,0 0 15,0 0 1,0 0-16,0 0 16,0 0-16,0 17 15,0 27-15,0 7 16,0 1-16,0 9 16,0-9-1,9-9-15,0-17 0,-1-8 16,1-10-16,0 1 15,8 0 1,0-18-16,18-8 16,0-9-16,0-9 15,-9 0-15,0 9 16,-18 9-16,1 0 16,0 17-1,-9 0-15,0 0 0,0 17 16,8 9-1,1 17-15,8 9 16,1-8-16,-1-18 16</inkml:trace>
  <inkml:trace contextRef="#ctx0" brushRef="#br1" timeOffset="173901.3">12079 14687 0,'0'0'0,"0"0"16,0 0-16,-9 0 16,1 0-16,-18 0 15,0 17-15,-18 0 16,1 18-16,8 0 16,0 8-16,18-8 15,0 8 1,17 0-16,0-17 15,0-17-15,17 0 16,18-18-16,17-17 16,0 0-16,-9-9 15,-17 1-15,0 16 16,-17 1-16,0 17 16,-9 0-1,0 0-15,0 17 16,0 27-16,0 8 15,8 8-15,10-16 16,17-10-16,17-8 16,0-17-16,-9-44 15,-17 18-15</inkml:trace>
  <inkml:trace contextRef="#ctx0" brushRef="#br1" timeOffset="174124.76">12253 14548 0,'0'0'0,"0"0"15,0 0 1,0 0-16,0 0 16,17 0-16,18 0 15,26 0-15,17 0 16,17-8-1,10-10-15,-27 1 16,-26 8-16,-26 9 16</inkml:trace>
  <inkml:trace contextRef="#ctx0" brushRef="#br1" timeOffset="174363.07">12453 14271 0,'0'0'0,"0"0"16,0 26-16,0 17 16,8 35-1,1 26-15,0 0 16,-1 0 0,-16 9-16,8-1 0,0-25 15,0-35 1,0-9-16,0-17 15,0-17-15,0-1 0</inkml:trace>
  <inkml:trace contextRef="#ctx0" brushRef="#br1" timeOffset="174499.79">12800 14877 0,'0'0'0,"0"0"0,0 0 15,0 0-15,0 0 16,0 9-16,0 0 15,9-9 1,-9 0-16</inkml:trace>
  <inkml:trace contextRef="#ctx0" brushRef="#br1" timeOffset="174656.17">12913 14306 0,'0'0'0,"0"0"16,0 8-16,0 10 16,0-10-16,0 1 15</inkml:trace>
  <inkml:trace contextRef="#ctx0" brushRef="#br1" timeOffset="175293.7">13069 14869 0,'0'0'0,"0"0"0,0 17 0,17 9 16,1 26-16,8 9 16,0-18-16,0-17 15,0 0 16,0-18-31,0 1 0,-26-9 0,26-9 0,0-8 16,0-9-16,0-17 16,-8 0-16,-10-1 15,-8 10-15,-8 8 16,-1 8-16,0 1 16,1 8-1,-10 1-15,10 8 16,8 0-16,0 0 15,0 0-15,0 0 16,8 0-16,10 8 16,16 10-1,27-10-15,17 1 0,0 0 16,-17-1 0,-17-8-16,-10 9 15,-8 0-15,-8 8 16,-10 9-16,1 9 15,0-1-15,-9-8 16,0 0-16,0-17 16,0-1-16,0 1 15,0 0-15,0-18 16,26-8 0,9-9-16,-1-17 15,10 8-15,-9 0 16,-9 18-16,-18 8 15,1 1 1,0 8-16,-1 0 16,10 17-16,-1 26 15,18 27-15,0-1 16,-1-17-16,-16-26 16</inkml:trace>
  <inkml:trace contextRef="#ctx0" brushRef="#br1" timeOffset="175873.75">14632 14617 0,'0'0'0,"0"0"0,0 0 15,0 0-15,0 0 0,0 0 16,-9 0-1,1 18-15,-1-1 16,-8 9-16,-1 9 16,18 8-16,0 0 15,18 9-15,-1 0 16,9 0 0,0-8-16,-17-18 0,0 0 15,-1-18-15,1 9 16,-26 9-1,-53 18-15,-69 34 16,-217 121-16</inkml:trace>
  <inkml:trace contextRef="#ctx0" brushRef="#br1" timeOffset="179357.57">16977 13699 0,'0'0'0,"0"0"0,0 0 16,0 0-16,0 0 16,0 0-16,-9-8 15,0-1-15,-17 9 16,0 0-16,0 9 15,-17 17-15,8 8 16,0 1-16,18 8 16,0 1-1,17-18-15,0 0 16,8-18-16,10 1 16,16-18-16,1-8 15,17-18-15,18-34 16,-10-9-16,-16 9 15,-1 0-15,-17 25 16,-17 10-16,0 16 16,-1 1-1,-8 17-15,0 0 16,-8 9-16,-18 43 16,8 25-16,1 19 15,17-1-15,9-8 16,17-35-16,17-18 15,-17-16 1</inkml:trace>
  <inkml:trace contextRef="#ctx0" brushRef="#br1" timeOffset="179675.91">16534 14124 0,'0'0'0,"-9"0"0,9 0 16,0 0-16,0 0 15,0 0 1,0 0-16,26 0 15,26 0-15,35 0 16,35 0-16,25 0 16,-16 0-16,-27 0 15,-9 0-15,-8 0 16,0-9-16,-35 9 16</inkml:trace>
  <inkml:trace contextRef="#ctx0" brushRef="#br1" timeOffset="180240.64">16933 14566 0,'0'0'0,"-8"0"0,-1 0 16,0 0-16,1 0 15,-1 0-15,0 0 16,1 0 0,-1 0-16,0 0 15,-17 17-15,-17 17 16,8 1-16,0 0 15,1 8 1,7 9-16,10 0 16,0-9-16,17-17 0,0 0 15,17-17 1,0 0-16,10-18 16,16-26-16,18-25 15,8-27 1,-8-26-16,-9 10 0,-9-1 15,-16 26-15,-19 34 16,1 18 0,0 9-16,-9 17 15,0 0-15,-9 9 16,0 25-16,1 44 16,-10 35-16,9-1 15,9-16-15,9-27 16,9-17-16,-1-17 15,0-27-15</inkml:trace>
  <inkml:trace contextRef="#ctx0" brushRef="#br1" timeOffset="180476.81">17220 14557 0,'0'0'0,"0"0"0,0 0 0,0 0 0,0 0 15,17 0-15,1 0 16,16 0-16,10-9 16,8 1-16,0-1 15,17 0 1,1-8-16,-27 8 15,-25 9-15</inkml:trace>
  <inkml:trace contextRef="#ctx0" brushRef="#br1" timeOffset="180723.31">17515 14375 0,'0'0'0,"0"0"0,0 0 0,0 0 15,-9 17 1,1 1-16,-1 25 16,-8 26-16,-1 0 15,10 1 1,8-10-16,0-8 0,0-8 16,8-1-16,18-17 15,27-9-15,7-8 16,-34-9-1</inkml:trace>
  <inkml:trace contextRef="#ctx0" brushRef="#br1" timeOffset="181357.67">18305 13396 0,'0'-8'0,"0"-1"15,0 9-15,0 0 16,-8 0-16,-1 0 15,-8 9-15,-18 25 16,-9 44-16,-16 69 16,-10 35-16,18 18 15,17-1 1,18 0-16,26-17 16,8-52-16,18-18 15,8-16-15,9-36 16,26-42-16,-34-10 15</inkml:trace>
  <inkml:trace contextRef="#ctx0" brushRef="#br1" timeOffset="181889.52">18714 13466 0,'-9'-9'0,"0"0"0,9 1 15,0-1 1,0 0-16,9 1 16,8-1-16,9 9 15,9 0-15,17 17 16,0 1-16,9 16 16,-9 1-1,-9 17-15,1 8 16,-18 1-16,0-9 0,-17-9 15,-18 1 1,0-1-16,-17-8 16,0-1-16,-9-8 15,-8-8-15,0-10 16,-1 1-16,9-18 16,1 1-16,16-1 15,1 0-15,17 1 16,0-18-1,35-18-15,17-8 16,9 9-16,-1 8 16,-34 18-16</inkml:trace>
  <inkml:trace contextRef="#ctx0" brushRef="#br1" timeOffset="182591.57">19287 13518 0,'0'-9'0,"0"0"15,0 9-15,0 0 16,0 0-16,8 0 16,10 0-16,8 18 15,8-10-15,19 1 16,16 0 0,-8-18-16,0 0 15,-1-17-15,1 0 16,-9-17-16,-8 0 15,-18 8-15,-18-8 16,1 8-16,-9 0 16,0 18-16,0 0 15,0 17 1,-9 0-16,1 8 16,-10 18-16,1 18 15,-9 16-15,0 18 16,-9 18-1,0-1-15,1-17 0,-1-18 16,0 1 0,1-18-16,7-17 0,1-8 15,0-10 1,9 1-16,0-9 16,-1-9-16,1 1 15,0-10-15,17-8 16,0 0-1,17 0-15,0 9 16,18 0-16,8-1 0,1 18 16,8 9-1,0 8-15,9 9 16,-18 0-16,1 0 16,-1 0-16,-17 0 15,0-17-15,0 0 16,-8-1-16</inkml:trace>
  <inkml:trace contextRef="#ctx0" brushRef="#br1" timeOffset="183339.46">18679 14314 0,'-9'-8'0,"0"-1"16,1 0-16,8 1 15,0-1-15,0 9 16,0-9-16,17 1 16,44-1-16,43-8 15,26 8 1,35 0-16,18 1 16,8-1-16,-9-8 15,-34 8 1,-1 9-16,218 35 0</inkml:trace>
  <inkml:trace contextRef="#ctx0" brushRef="#br1" timeOffset="183990.14">18922 14418 0,'0'0'0,"0"0"15,0 0-15,0 0 16,0 0-16,0 0 15,0 0-15,17 0 16,9 18 0,9-1-16,8 18 15,1 8-15,-1 9 16,-8-9 0,-9 0-16,-9-8 0,-8 8 15,-9-8-15,-9-9 16,1 0-16,-18 0 15,0-9 1,0-8-16,-9 0 16,0-18-16,9 0 15,9 1-15,-1-1 16,10 0-16,8-17 16,17-8-16,9-10 15,18 1-15,8 0 16,0 8-1,35 9-15,-35 9 16</inkml:trace>
  <inkml:trace contextRef="#ctx0" brushRef="#br1" timeOffset="189639.75">19669 14557 0,'0'0'0,"0"0"16,0 0-16,0 0 16,0 0-16,0 0 15,0 0-15,0 0 16,0 0-1,0 0-15,0 17 16,17 18-16,0 17 16,1 17-16,-1-8 15,-8-1 1,0-16-16,-1-18 16,1 0-16,0-18 0,-9 1 15,8-18 1,10-8-16,8-26 15,26-53-15,-9-8 16,1 26-16,-18 27 16,-18 33-16</inkml:trace>
  <inkml:trace contextRef="#ctx0" brushRef="#br1" timeOffset="189972.1">20164 14912 0,'0'0'0,"0"0"0,0 0 0,0 0 16,0 0-1,0 0-15,0 0 16,0 0-16,0 0 16,0 17-16,-9 35 15,9 18-15,9 16 16,-1-25-1,-8-53-15</inkml:trace>
  <inkml:trace contextRef="#ctx0" brushRef="#br1" timeOffset="191072.2">20511 13492 0,'0'0'0,"0"0"0,0 0 15,0 0-15,0 0 16,9 0 0,8 17-16,27 26 15,8 35-15,0 17 16,9 9-16,-1 26 15,-16 9-15,-18-9 16,-18 8-16,-16 1 16,-18-9-16,-9-26 15,-17 0-15,0-9 16,8-26 0,18-25-16,18-19 15</inkml:trace>
  <inkml:trace contextRef="#ctx0" brushRef="#br1" timeOffset="191539.58">21301 14115 0,'0'0'0,"0"0"15,0 0-15,0 0 16,0 0-16,0 0 15,18 0-15,16 0 16,27-9-16,26 1 16,26-1-1,-18 1-15,-60 8 16</inkml:trace>
  <inkml:trace contextRef="#ctx0" brushRef="#br1" timeOffset="192039.49">22005 13284 0,'0'0'0,"0"0"0,0 0 16,0 0-16,17 0 16,18 8-16,8 10 15,27 16 1,8 1-16,-17 0 15,8 17-15,-8-9 16,-9 9-16,-9 8 16,-25 1-16,-10 0 15,-16-9-15,-1-9 16,-17 0-16,-17-8 16,8-9-1,-9-17-15,-8-1 16,18-8-16,8-8 15,8-1-15,1 0 16,17 1 0,0-18-16,17-9 15,18 0-15,43-17 16,-26 26-16</inkml:trace>
  <inkml:trace contextRef="#ctx0" brushRef="#br1" timeOffset="192730.95">22821 13509 0,'0'0'0,"0"0"0,0 0 16,0-9-16,0 9 16,0 0-16,0 0 15,0 0 1,0 0-16,17 0 16,9 9-16,18 0 15,17-1-15,-1-16 16,1-1-16,-9 0 15,-8-8-15,8-18 16,-18-8 0,-7 0-16,-19-1 15,1 10-15,0 8 16,-9 8-16,0 18 16,0 0-16,-9 9 15,-8 17-15,-10 35 16,-7 17-16,-1 17 15,0 9-15,1-9 16,-1-17 0,0-9-16,-8-25 15,-1-10-15,9-8 16,1-17-16,-1 0 16,9-9-16,9-9 15,8 0-15,9 1 16,0-1-16,0 0 15,26-17-15,17 9 16,9 0 0,1 17-16,-1 0 15,-9 0-15,-8 17 16,-9 0-16,0 9 16,0 0-16,0-8 15,-9-1-15,1 0 16,-10-17-16,-8 0 15</inkml:trace>
  <inkml:trace contextRef="#ctx0" brushRef="#br1" timeOffset="193138.59">21970 14245 0,'0'0'0,"0"0"16,0 0-16,0 0 16,26 0-16,26 0 15,26 0-15,79-9 16,42-17-16,10 0 16,-1 0-1,-43 9-15,-17 0 16,8 8-16,-34 0 15,-27 9-15,-34 0 16,-26 0-16,-18 9 16,-17-9-16</inkml:trace>
  <inkml:trace contextRef="#ctx0" brushRef="#br1" timeOffset="193656.56">22378 14488 0,'0'0'0,"0"0"16,0 0-16,0 0 15,0 0 1,9 0-16,17 17 16,9 0-16,17 18 15,8 8-15,1 0 16,0 1-16,-18-1 15,-17 0-15,1 1 16,-19-10-16,1 10 16,-18-1-1,-17 0-15,0-8 16,-17 0-16,-9-10 16,-1-16-16,19 0 15,-1-18-15,18 0 16,-1 9-16,10-8 15,8-1 1,8-17-16,27-8 16,43-27-16,0 18 15,-60 34-15</inkml:trace>
  <inkml:trace contextRef="#ctx0" brushRef="#br1" timeOffset="195726.13">23585 14496 0,'-9'0'0,"1"0"0,-1 0 16,9 0-16,-9 0 15,9 0-15,-8 9 16,-18 26-16,-9 16 16,-9 19-1,1-1-15,0 9 16,8-17-16,0-18 16,18 0-16,-1-17 15,18-17-15,0 0 16,0-9-16,0 0 15,0 0-15</inkml:trace>
  <inkml:trace contextRef="#ctx0" brushRef="#br1" timeOffset="195923.34">23220 14617 0,'0'0'0,"0"0"15,0 0-15,0 0 16,0 0-16,18 18 15,8 16 1,9 1-16,-1 17 16,10 0-16,8-9 31,-9-8-31,1-18 0,-27-8 0</inkml:trace>
  <inkml:trace contextRef="#ctx0" brushRef="#br1" timeOffset="197038.39">24202 13890 0,'0'0'0,"0"0"0,0 0 15,0 0-15,0 0 16,8 0-16,10 0 15,16 0-15,19-9 16,7 9 0,-8 0-16,-26 9 15,1 0-15,-19-1 16</inkml:trace>
  <inkml:trace contextRef="#ctx0" brushRef="#br1" timeOffset="197200.71">24176 14115 0,'0'0'0,"0"0"0,0 0 16,0 0-16,0 0 15,0 0-15,26 0 16,17 0-16,27 0 16,8 0-16,-44 0 15</inkml:trace>
  <inkml:trace contextRef="#ctx0" brushRef="#br1" timeOffset="197538.28">25087 13959 0,'0'-8'0,"0"-1"0,0 9 0,0 0 16,0 0-16,0 0 15,0 17-15,0 9 16,0 26-16,0 0 16,18-9-16,-1 1 15,9-18-15,9 0 16,0 0-16,17-18 16,0-16-16,0-18 15,-9-18 1,-8-8-16,-18-8 15,-17-1-15,-26-8 16,-34 17-16,-19 9 16,-25 25-16,-35 53 15,-217 95-15</inkml:trace>
  <inkml:trace contextRef="#ctx0" brushRef="#br1" timeOffset="198720.76">17324 15440 0,'0'0'0,"0"0"0,-9 0 15,-8 0-15,-26 9 16,8 8-16,0 1 16,0 8-16,-8 8 15,8 1 1,1 8-1,-1 0-15,17 1 0,1-1 16,17-8-16,0-9 16,0 0-16,9-18 15,8 1-15,0-18 16,27-25-16,17-27 16,8-34-1,-8-18-15,-9 1 16,-26 25-16,0 9 15,-17 35-15,0 8 16,-1 18-16,-8 17 16,0 0-16,-8 26 15,-1 17 1,0 44-16,0 17 16,9-9-16,9-9 15,9-25-15,-1-18 16,-8-34-16</inkml:trace>
  <inkml:trace contextRef="#ctx0" brushRef="#br1" timeOffset="199105.34">16517 16003 0,'0'0'0,"0"0"15,0 0-15,0 0 16,26 0 0,34 9-16,19-9 15,59-9 1,36 1-16,-18-10 0,1 10 16,-10-10-16,-25 10 15,-18-10-15,-17 10 16,-18 8-16,-25 0 15,-35 0-15</inkml:trace>
  <inkml:trace contextRef="#ctx0" brushRef="#br1" timeOffset="199608.97">17064 16306 0,'0'0'0,"0"0"0,0 0 16,0 0-16,0 0 16,-9 0-16,0 9 15,1 8-15,-10 18 16,-8 0-1,9 17-15,-1-9 16,1 0-16,17-17 16,0 0-16,0-17 15,0-1-15,0-8 16,9-8-16,8-10 16,26-16-16,1-27 15,-1-17-15,1 0 16,-18 18-1,0 16-15,-17 18 16,-1 9-16,1 8 16,-9 9-1,0 0-15,0 9 0,0 17 16,0 35-16,0 8 16,9 9-1,8-17-15,0-10 16,1-16-16,-1-18 15,0-8-15,-8 0 16</inkml:trace>
  <inkml:trace contextRef="#ctx0" brushRef="#br1" timeOffset="199837.92">17368 16376 0,'0'0'0,"0"0"0,0 0 15,0 0-15,0 0 16,17 8-16,18 1 16,34 0-16,1-18 15,-1 0-15,-8 1 32,0-10-32,-27 10 0,-8-10 15,-17 10-15,0-1 16,-1 9-16</inkml:trace>
  <inkml:trace contextRef="#ctx0" brushRef="#br1" timeOffset="200023.09">17784 16228 0,'-8'0'0,"-1"0"16,-8 0-16,-1 0 16,10 18-16,-18 25 15,8 26-15,1 1 16,8 7-1,9-16-15,0 0 0,17-18 16,1-8 0,25-9-16,-8-26 15,-18 0-15</inkml:trace>
  <inkml:trace contextRef="#ctx0" brushRef="#br1" timeOffset="200342.26">18583 15657 0,'0'0'0,"0"0"0,0 0 16,0 0-16,-8 0 15,-1 17-15,-17 9 16,0 52 0,-9 35-16,9 16 15,9 27-15,8 9 16,18-18-16,25 0 16,10-17-16,8-43 15,0-26-15,0-27 16,-26-16-1</inkml:trace>
  <inkml:trace contextRef="#ctx0" brushRef="#br1" timeOffset="200870.51">19252 15553 0,'0'0'0,"0"0"0,0 0 16,0 0-16,0 0 16,9 0-16,17 17 15,8 0-15,18 18 16,1 0-16,-1-1 16,-9 1-1,-17 0 1,0 17-16,-8 0 0,-10-9 15,-16 9-15,-18-9 16,-1 0-16,1-17 16,-17 0-1,0-17-15,8 0 16,0-1-16,0-8 0,18-8 16,0 8-1,8-9-15,9-8 16,9-9-16,17-18 15,34 1-15,10 0 16,-35 26-16</inkml:trace>
  <inkml:trace contextRef="#ctx0" brushRef="#br1" timeOffset="201907.08">20077 15458 0,'-9'0'0,"0"8"0,1 10 15,-1 8 1,0 8-16,9 1 16,0-1-16,18-8 15,-1 0-15,18-17 16,0 0-16,17-18 16,0-8-16,-9-9 15,1-9 1,-18 0-16,0 1 15,-18 17-15,1-1 16,-9 10-16,0 8 16,0 0-16,0 0 15,-9 26-15,1 17 16,-18 17-16,0 10 16,-9-1-16,0 0 15,0-17-15,9-8 16,0-18-1,0-9-15,9-8 16,0-9-16,-9-9 16,8 0-16,1-8 15,8 8-15,9 1 16,0-1-16,0 0 16,17 1-16,10 8 15,7 0 1,18 0-16,0 17 15,1 0-15,7 9 16,1 0 0,-17-8-16,-10-10 0,-8 1 15,0-18-15,-17 9 16</inkml:trace>
  <inkml:trace contextRef="#ctx0" brushRef="#br1" timeOffset="202257.31">18861 16367 0,'0'0'0,"0"0"0,0 0 16,0 0 0,17 0-16,27 0 0,34 0 15,44 0 1,60-9-16,18 1 16,8-1-16,-17-8 15,-35 8-15,-8-8 16,-18-1-1,-43 1-15,-17 17 0,-27 0 16,-34 0-16,-9 0 16</inkml:trace>
  <inkml:trace contextRef="#ctx0" brushRef="#br1" timeOffset="202653.8">19313 16514 0,'0'0'0,"0"0"15,0 0-15,0 0 16,0 0-16,0 9 16,17 8-16,18 18 15,17-1-15,0 1 16,-9 8-16,1 1 15,-18-1-15,0 0 16,-17-8 0,-1-9-16,-16 0 15,-10 0-15,-8 0 16,0 0-16,-17-18 16,8 1-16,0 0 15,18-9-15,0 0 16,-1 0-16,18-9 15,9-8 1,26-18-16,34-17 16,35-17-16,18 17 15,-61 35-15</inkml:trace>
  <inkml:trace contextRef="#ctx0" brushRef="#br1" timeOffset="202987.41">19938 16531 0,'0'0'0,"0"0"0,0 0 16,0 0-16,0 0 16,17 18-16,1 16 15,16 18 1,1 9-16,0 8 31,8-8-31,-17-9 0,0-9 0,-17-17 16,0 0-16,-1-17 15,1-1-15,0 1 16,-9-9-16,8-26 16,10-43-1,8-35-15,17-17 16,9 8-16,-8 27 15,-18 34-15,-9 34 16</inkml:trace>
  <inkml:trace contextRef="#ctx0" brushRef="#br1" timeOffset="203356.21">20615 16679 0,'0'0'0,"0"0"16,0 0-16,0 0 16,0 0-16,0 0 15,0 0 1,0 0-16,9 0 16,0 0-16,8 0 15,0 8-15,1 1 16,-10 0-16,1-1 15,-9 10-15,-9 16 16,1 10-16,-10-1 16,1-17-1,0 0-15,8-9 16,0-8-16,9 0 16,0-1-16,0 1 15,0-9-15,26 0 16,44-9-16,17-25 15,-53 8-15</inkml:trace>
  <inkml:trace contextRef="#ctx0" brushRef="#br1" timeOffset="203842.26">20980 15475 0,'-9'0'0,"1"0"16,8 9-16,0 8 15,0 0-15,17 18 16,18 17-16,8 26 15,9 17 17,9 18-32,-18 8 0,1 9 15,-18 8-15,-17-16 0,-9-19 16,-9 1-16,-17-8 16,-9-10-16,0-34 15,9-26-15,9-8 16,8-10-1</inkml:trace>
  <inkml:trace contextRef="#ctx0" brushRef="#br1" timeOffset="204289.43">21605 16228 0,'0'0'0,"0"0"0,0 0 16,0 0-16,0 0 15,0 0-15,18 0 16,16 0-16,18 0 16,18 0-16,-1-8 15,27-1 1,-27 9-16</inkml:trace>
  <inkml:trace contextRef="#ctx0" brushRef="#br1" timeOffset="205358.6">22682 15388 0,'0'0'0,"0"0"0,-9 0 16,1 0-1,-1 0-15,0 0 16,1 0-16,-1 0 15,9 0-15,0 0 16,0 0-16,17 0 16,9 0-16,9 0 15,26 18-15,17 16 16,-17 1 0,0 17-16,-18 0 15,-17 0-15,-9 0 16,-8 0-16,-18 8 15,-8-8-15,-18 0 16,-8-8-16,-1-18 16,10-9-16,-1-8 15,0-9-15,18 0 16,0-9 0,17 0-16,0-8 15,17-18-15,9-8 16,35 0-16,17 8 15,-35 18-15</inkml:trace>
  <inkml:trace contextRef="#ctx0" brushRef="#br1" timeOffset="206073.91">23342 15406 0,'0'0'0,"0"0"0,0 0 15,0 0-15,0 17 16,0 9-16,0 9 16,17-9-16,1 0 15,-1-1-15,18-16 16,8 0-16,1-18 15,-1-17-15,0 0 16,-8 0 0,-9-8-16,0-1 15,-17 18-15,0-1 16,-1 1-16,-8 17 16,0 0-16,-8 9 15,-1 25-15,-17 27 16,0 17-1,0 0-15,-9-9 16,9-17-16,0-9 16,-9-8-16,1-9 15,7-17-15,1-1 16,9-8-16,0-8 16,-1-1-16,18 0 15,0 1-15,0 8 16,0 0-1,18 0-15,8 0 16,26 0-16,0 8 16,9 10-16,-18-1 15,1 9-15,-1 0 16,0 0-16,-17-17 16,1-1-16,7 10 15,-8-10 1</inkml:trace>
  <inkml:trace contextRef="#ctx0" brushRef="#br1" timeOffset="206369.87">22708 16228 0,'-9'0'0,"1"0"0,8 0 16,0 0-16,8 0 15,36 0-15,34-8 16,52-1 0,26 0-16,27-8 15,-9 0-15,-27-1 16,-25 1-16,-27 8 15,-25 9-15,-27 9 16,-26-9-16</inkml:trace>
  <inkml:trace contextRef="#ctx0" brushRef="#br1" timeOffset="206754.16">22899 16341 0,'0'0'16,"0"0"-16,0 0 15,9 0-15,8 17 16,9 1-16,9 16 16,0 1-16,8 8 15,-8-8-15,-9 8 16,-9-8-16,-8-9 15,0 0 1,-18-9-16,0 0 0,1 1 16,-19-1-1,-7 0-15,-1-8 16,18 0-16,-1-9 16,1 0-16,8 0 15,9-9-15,9-8 16,26-18-16,43-26 15,61-34-15,0 9 16,-96 60-16</inkml:trace>
  <inkml:trace contextRef="#ctx0" brushRef="#br1" timeOffset="207323.79">23646 16480 0,'-9'0'0,"1"0"16,-1 0-16,9 0 16,-9 0-16,9 8 15,0 9-15,0 1 16,0-1-16,9 0 16,0-8-16,8 0 15,0-9-15,1-9 16,-1 0-1,18-17-15,-9-8 16,0-1-16,-9 18 16,-8 0-16,0 17 15,-1 0-15,1 17 16,0 18-16,8 25 16,-8 18-1,-1 9 1,-8-1-16,-8-8 0,-1-17 15,-8-18-15,-1-17 16,1 0-16,-9-17 16,0-1-1,0-8-15,-9-8 0,9-27 16,-9-17-16,9-17 16,17 8-1,27 18-15,-9 17 16</inkml:trace>
  <inkml:trace contextRef="#ctx0" brushRef="#br1" timeOffset="207599.56">24323 16003 0,'0'0'0,"0"0"16,0 0-16,0 0 16,9 0-16,8 0 15,27 0-15,16-8 16,19-1 0,16 0-1,-8-8 1,-18 8-16,-16-8 0,-27 8 0,-18 9 15</inkml:trace>
  <inkml:trace contextRef="#ctx0" brushRef="#br1" timeOffset="207754.51">24540 16202 0,'-8'0'0,"-1"0"16,0 0-16,1 0 16,8 0-16,0 0 15,0 0-15,8 0 16,18 0-16,18-8 15,43-1-15,17 0 16,-9 1 0,-43 8-1</inkml:trace>
  <inkml:trace contextRef="#ctx0" brushRef="#br1" timeOffset="208103.69">25530 15847 0,'0'0'0,"-8"0"0,-1 0 16,0 0-1,1 9-15,-10 8 16,-8 9-16,0 9 16,9 0-16,-1 8 15,1 0-15,17 0 16,9 1-16,8-1 15,0-17-15,27 0 16,8-17 0,17-1-16,1-16 15,-9-18-15,-9 0 16,-18-9-16,-7-8 16,-19-1-16,-25 1 15,-18 0-15,-34 8 16,-18 9-16,35 26 15</inkml:trace>
  <inkml:trace contextRef="#ctx0" brushRef="#br1" timeOffset="209289.31">19347 17571 0,'0'0'0,"0"-9"0,0 9 15,0-9-15,0 9 16,0 0-16,0-8 15,0 8-15,0 0 16,0 0-16,0 0 16,-8 0-1,-1 17-15,-8 0 16,-1 27-16,1 8 16,17 8-16,0-16 15,9-18-15,-1-9 16,10-8-1,-1-9-15,18-18 0,17-16 16,0-36 0,-9-16-16,1-1 15,-9-8 1,-27 17-16,1 26 0,0 17 16,-9 18-16,0 8 15,0 9-15,-9 0 16,0 26-16,-8 35 15,0 17 1,8 17-16,9 9 16,17-26-16,1-17 15,16-18-15,10-8 16,-10-18-16</inkml:trace>
  <inkml:trace contextRef="#ctx0" brushRef="#br1" timeOffset="209652.98">18965 17874 0,'0'0'0,"0"0"15,0 0-15,0 0 16,26 9-16,18 8 16,34 0-1,44 1 1,43-10-16,17 1 0,0-9 15,-8-9-15,-35 1 16,-9-1-16,-26 0 16,-34 9-16,-44 9 15</inkml:trace>
  <inkml:trace contextRef="#ctx0" brushRef="#br1" timeOffset="210169.73">19617 18160 0,'-9'0'0,"-8"8"0,-9 10 16,-18-1-16,9 9 16,1 0-16,-1 9 15,9-1 1,0 1-16,8 8 16,1-8-16,8 8 15,9-8-15,0-9 16,18-18-16,-1 1 15,18-18-15,8-25 16,27-18-16,-9-26 16,-1-26-1,-16 0-15,-18 17 16,-18 27-16,1 25 16,-9 18-16,0-1 15,0 18-15,0 0 16,-9 26-16,1 52 15,-10 26-15,18-8 16,0-10-16,9-25 16,0-27-1,8-16-15,9-10 16,18-16-16,-18 8 16</inkml:trace>
  <inkml:trace contextRef="#ctx0" brushRef="#br1" timeOffset="210404.91">19834 18194 0,'0'0'0,"0"0"16,0 0-16,8 0 16,10 9-16,25 0 15,18-1-15,17-16 16,9-1-1,8-8 1,-16-1-16,-19 1 0,-7 0 16,-19-1-16,-16 1 15,-10 8-15,1 9 16</inkml:trace>
  <inkml:trace contextRef="#ctx0" brushRef="#br1" timeOffset="210635.7">20164 18030 0,'0'0'0,"0"0"16,0 0-16,0 0 16,0 0-16,0 17 15,0 9-15,0 17 16,0 9-16,0 0 16,0 9-16,0 0 31,8-9-31,1-1 0,17 1 15,9-8-15,17-36 16,9-16-16,-27-1 16</inkml:trace>
  <inkml:trace contextRef="#ctx0" brushRef="#br1" timeOffset="210975.12">21093 17146 0,'0'0'0,"0"0"15,0 0-15,0 0 16,-9 0-16,0 0 15,-8 35-15,-9 34 16,-9 35-16,1 52 16,16 17-16,10-8 15,8-9 1,17-9-16,0-26 16,9-34-16,9-18 15,8-34-15,27-27 16,-1-16-16,-34 8 15</inkml:trace>
  <inkml:trace contextRef="#ctx0" brushRef="#br1" timeOffset="211464.87">21501 17224 0,'0'0'0,"0"0"0,0 0 15,0 0-15,0 0 16,0 0-16,0 0 15,17 0-15,1 0 16,16 0 0,10 18-16,8 16 15,0 1-15,9 17 16,-18 0-16,-17-9 16,0 0-16,-17 1 15,-18-1 1,1 0-16,-18 1 0,-9-18 15,-17 0 1,0-18-16,0 1 16,17-9-16,9-9 15,8 1-15,1-1 16,17-17-16,9-9 16,26-17-16,34-8 15,9-18-15,-43 43 16</inkml:trace>
  <inkml:trace contextRef="#ctx0" brushRef="#br1" timeOffset="212122.6">22039 17250 0,'0'0'0,"0"0"16,0 0-16,0 0 0,0 0 16,0 18-16,18-1 15,-1 0 1,18 1-16,0-1 15,8-8-15,0-1 16,1-16-16,-9-1 31,-1-17-31,-8 0 0,0 0 0,-17 9 16,0-1-16,-1 1 16,1 0-1,-9 8-15,0 0 16,0 9-16,0 0 15,0 0-15,0 18 16,0 25-16,0 18 16,-9 8-16,1 0 15,-1-8-15,-17-9 16,0-9 0,0-8-16,0-9 15,9-18-15,-10-8 16,1-8-16,9-1 15,0 0-15,-1-8 16,10 0-16,8-1 16,0 10-1,8-10-15,10 10 16,16 8-16,10 0 16,8 17-16,9 0 15,8 1-15,1-10 16,-1 1-16,1-9 15,-18-9-15,-44 9 16</inkml:trace>
  <inkml:trace contextRef="#ctx0" brushRef="#br1" timeOffset="212590.26">21440 17943 0,'0'0'0,"-8"0"0,8 0 15,0 0-15,0 0 16,0 0-16,17 0 15,18 0 1,43-8-16,52-1 16,44 0-1,25-8-15,-8 0 0,1-1 16,-19-8 0,-16 9-16,-36 0 15,-25-1-15,-36 10 0,-16 8 16,-36 0-1</inkml:trace>
  <inkml:trace contextRef="#ctx0" brushRef="#br1" timeOffset="213035.95">21657 18116 0,'0'0'0,"0"0"15,0 0-15,0 0 16,0 0-16,0 0 16,0 0-1,18 26-15,16 9 16,10 8-16,-1 9 15,1-8-15,-10-1 16,-8 0-16,-8-8 16,-10-9-16,-8 0 15,-8 0 1,-18 0-16,0 0 16,0-9-16,-18-8 15,-8-1-15,17-16 16,18-1-16,0 0 15,17 1-15,8-18 16,27-18-16,26-16 16,34-9-16,27-18 15,-53 44 1</inkml:trace>
  <inkml:trace contextRef="#ctx0" brushRef="#br1" timeOffset="213402.8">22378 18073 0,'0'0'0,"0"0"0,0 0 0,0 0 15,0 0-15,0 17 16,0 9-16,17 18 16,1 25-1,-1 0-15,9-8 16,0 0-16,0-18 16,-8-17-16,-10 0 15,1-18-15,0 1 16,-9-9-16,8-9 15,10-25-15,17-35 16,17-53 0,0-16-16,0 25 15,-9 18-15,-25 43 16</inkml:trace>
  <inkml:trace contextRef="#ctx0" brushRef="#br1" timeOffset="213902.2">22830 18229 0,'0'0'0,"0"0"0,0 0 15,0 0-15,0 0 16,0 0-16,17 0 16,0 9-16,1-1 15,8 1-15,-9 0 16,-8-1-1,-1 1-15,-8 0 16,-8 8-16,-1 0 16,0 1-16,9-1 15,0 0-15,0 1 16,0-1-16,9 0 16,8 0-1,-8-8-15,0 0 16,0-1-1,-1 1-15,1 0 0,-18-1 16,1 1-16,-19 8 16,1-8-16,0-9 15,18 0-15</inkml:trace>
  <inkml:trace contextRef="#ctx0" brushRef="#br1" timeOffset="214569.61">22856 17172 0,'0'0'0,"0"0"0,0 0 15,0 0-15,26 18 16,17 8-16,18 26 16,26 17-16,0 18 15,-1-1-15,1 18 16,-26 0-16,-9 0 15,-17 9-15,-18 8 16,-17-17 0,-17-9-16,-9-8 15,-9-27-15,0-17 16,9-17-16,9-17 16,8-9-1,9 0-15</inkml:trace>
  <inkml:trace contextRef="#ctx0" brushRef="#br1" timeOffset="-214693.36">23950 17666 0,'0'0'0,"0"0"16,0 0-1,0 0-15,0 0 16,17 0-16,9 0 16,35 0-16,17-9 15,35-17 1,-9 9-16,-69 8 0</inkml:trace>
  <inkml:trace contextRef="#ctx0" brushRef="#br1" timeOffset="-213942.72">24575 17042 0,'0'0'0,"0"0"0,-9 0 16,9 0-1,0 0-15,0 0 16,0 0-16,0 0 15,0 0-15,0 0 16,0 0-16,0 0 16,0 0-16,0 0 15,0 0-15,0 0 16,0 0 0,0 0-16,0 0 15,0 0-15,0 0 16,0 0-16,0 0 15,0 0-15,0 0 16,0 0-16,0 0 16,0 0-16,0 0 15,0 0-15,0 0 16,0 0 0,9 0-16,8 0 15,9 0-15,18 9 16,17 8-16,17 9 15,0 0 1,-17 0-16,-9 9 0,0 17 16,-17-9-16,-9 1 15,-18-1 1,-8 0-16,-8 1 16,-18-1-16,0-17 15,-9 0-15,-9 0 16,1-18-16,8 1 15,1-9-15,16-9 16,1 1 0,0-1-16,17-17 15,17-17-15,9 0 16,35 8-16,-1-8 16,-33 17-1</inkml:trace>
  <inkml:trace contextRef="#ctx0" brushRef="#br1" timeOffset="-213168.17">25469 17051 0,'0'0'0,"-8"0"0,-1 0 16,-8 0-1,-1 0-15,10 0 16,-1 9-16,9-1 16,0 1-16,0 0 15,0 8 1,17-8-16,1-1 0,16 1 16,10-18-16,-9 1 15,-1-1 1,-8-8-16,0-1 15,-8-8-15,-9 0 16,-1-8-16,1 8 16,-9 9-16,0-1 15,0 18-15,0 0 16,-9 0-16,1 18 16,-1 8-16,0 17 15,-17 26 1,9 9-16,-1 0 15,1-17-15,-9-1 16,0-16-16,-9-18 16,9 0-16,0-18 15,9 1 1,-9-9-16,0 0 16,8-9-16,1 1 15,8-1-15,9 9 16,0 0-16,0-9 15,9 1-15,17-1 16,17 9-16,18 0 16,9 17-16,-1 1 15,9 7-15,-17 1 16,0 0 0,-18-17-16,1 0 15,25-9-15,-26 0 16</inkml:trace>
  <inkml:trace contextRef="#ctx0" brushRef="#br1" timeOffset="-212672.22">24705 17839 0,'0'0'0,"0"0"0,0 0 16,0 0-16,0 0 15,18 0-15,8 0 16,17 0-16,27 0 15,34-8 1,43-1 0,18-17-16,18 0 0,8-9 15,-17 9-15,-18 9 16,-17 0-16,-35-1 16,-35 10-16,-43-1 15,-17 9 1</inkml:trace>
  <inkml:trace contextRef="#ctx0" brushRef="#br1" timeOffset="-212161.89">25027 18004 0,'0'0'0,"0"0"0,0 0 15,0 0 1,0 0-16,0 0 15,8 0-15,10 0 16,8 17-16,17 0 16,9 18-16,0 8 15,0 9 17,-8-8-32,-18-1 0,-9 0 0,-8 1 15,-18-10-15,1-8 16,-18 0-16,-18-9 15,1-8-15,-9 0 16,-1-1-16,19-16 16,-1-1-16,18 0 15,-1 1-15,18-1 16,9-8 0,34-26-16,36-18 15,25 0-15,-9 9 16,-69 35-16</inkml:trace>
  <inkml:trace contextRef="#ctx0" brushRef="#br1" timeOffset="-211661.73">25765 18012 0,'-9'0'0,"0"0"16,9 0-16,0 0 16,0 0-16,0 0 15,0 0 1,18 0-16,-1 0 16,18 0-16,0 9 15,-9-9-15,0 9 16,-18-9-16,1 0 15,0 0-15,-9 0 16,0 0-16,-9 8 16,0 1-1,1 8-15,-10-8 16,10 0-16,-1-1 16,0 1-16,1 0 15,8-1-15,0 1 16,0 0-16,0-1 15,0 1-15,0 0 16,0-1-16,0 1 16,0 0-1,17-1-15,9 1 16,26 0-16,26-1 16,0-16-16,27-18 15,-27-9-15,-52 26 16</inkml:trace>
  <inkml:trace contextRef="#ctx0" brushRef="#br1" timeOffset="-211344.64">26746 17467 0,'0'0'0,"0"0"0,0 0 15,0 0-15,0 0 16,17 0-1,1 0-15,16 8 16,10-8-16,25 18 16,-8-10-16,-35 1 15</inkml:trace>
  <inkml:trace contextRef="#ctx0" brushRef="#br1" timeOffset="-211178.22">26677 17718 0,'0'0'0,"0"0"0,0 0 16,0 0-16,0 0 16,8 0-16,18 0 15,35-9-15,52-17 16,0-8 0,-44 16-16,-43 10 15</inkml:trace>
  <inkml:trace contextRef="#ctx0" brushRef="#br1" timeOffset="-210893.69">27554 17389 0,'0'0'0,"-9"0"0,0 0 16,1 9-16,-1 8 15,-9 18-15,1 8 16,8 9-16,9 17 15,18-8 1,-1-18-16,18 0 16,0-17-16,8 0 15,0-17-15,10-26 16,-1-9-16,-18-18 16,-16-25-16,-36-26 15,-25-18-15,-44 18 16,-26 8-16,61 53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05:35.6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18635 1505 0,'-8'0'0,"-1"0"0,9 0 0,0-8 16,0-1-16,0 0 15,0 1 1,0-1-16,0-8 16,0 8-16,-9-8 15,1-1-15,-27-8 16,0 9-16,-8 0 16,-18 17-16,0 0 15,-8 8-15,17 10 16,8 16-1,1 1-15,8-9 16,18 0-16,17-9 16,0 1-16,0-10 15,17 1 1,9 0-16,9-9 0,26-9 16,-1 0-16,-8-17 15,9 0 1,-9 0-16,-8 9 15,-18 0-15,-17 8 16,-1 9-16,-8 0 16,-8 0-16,-1 17 15,-26 35-15,-8 44 16,-9 25-16,-1 9 16,1 0-1,18-18-15,-1-8 16,18-9-16,17-17 15,0-8-15,8-18 16,10-9-16,-1-17 16,0-17-16,1-1 15,-1-16-15,9-10 16,0-16 0,0-18-16,-17-26 15,0 0-15,-9 17 16,-9 26-16,0 1 15,9 16-15,0 1 16,0 8-16,0 1 16,0-1-16,18 0 15,-1-8-15,26 0 16,9-9 0,9 9-16,-26 8 15</inkml:trace>
  <inkml:trace contextRef="#ctx0" brushRef="#br0" timeOffset="506.22">17915 1055 0,'0'0'0,"0"0"15,0 0-15,0 0 16,0 0-16,0 0 16,0 0-16,17 0 15,9 0-15,35 9 16,26-1-16,17-8 15,9-8 1,0-1-16,0 0 16,-18 1-16,-25-1 15,-18 0-15,8 9 16,-8 0-16,-17 9 16,-26 0-16</inkml:trace>
  <inkml:trace contextRef="#ctx0" brushRef="#br0" timeOffset="775.48">18635 734 0,'0'0'16,"0"0"-16,0 0 0,0 0 16,0 0-16,18 18 15,-1-1-15,9 9 16,9 9-16,-9-1 16,9 10-16,8-1 15,-8-26 1</inkml:trace>
  <inkml:trace contextRef="#ctx0" brushRef="#br0" timeOffset="1322.53">19052 1323 0,'0'0'0,"0"0"0,0 0 15,0 0 1,0 0-16,18 0 16,8 9-16,8 0 15,18-1-15,18 1 16,-1-9-16,-8 0 15,0 9-15,-18-1 16,1 1-16,-27 0 16</inkml:trace>
  <inkml:trace contextRef="#ctx0" brushRef="#br0" timeOffset="1540.95">19087 1592 0,'0'0'0,"0"0"15,0 0-15,17 0 16,1 0-16,16 0 16,18-9-16,18 9 15,8 0-15,18 9 16,25-9-16,-51-9 15</inkml:trace>
  <inkml:trace contextRef="#ctx0" brushRef="#br0" timeOffset="1992.45">20459 760 0,'-9'0'0,"1"0"0,-1 0 16,-8 0-16,-18 18 16,-9 8-16,1 34 15,-18 27 1,9 34-16,17 9 15,9 17-15,9-8 16,17-18-16,17-17 16,18-9-16,8 1 15,10-27-15,7-8 16,10-18 0,-35-26-16</inkml:trace>
  <inkml:trace contextRef="#ctx0" brushRef="#br0" timeOffset="2725.21">20910 1176 0,'0'0'0,"0"0"0,0 0 16,0-9-16,0 1 16,-8-1-16,-1 0 15,0 9 1,-8 0-16,-9 9 16,-17 17-16,-1 9 15,9 8-15,1 0 16,16 1-1,1-10-15,17-8 0,0-8 16,9-10-16,8 1 16,18-18-16,17-8 15,17-18 1,-8-8-16,0-9 16,-26 9-16,-9 17 15,-18 8-15,1 10 16,-9 8-16,0 0 15,-9 26-15,-17 26 16,-17 43-16,-18 35 16,-8 17-1,-1 18-15,27-1 16,25-43-16,1-25 16,17-10-16,17-8 15,18-8-15,-9-36 16,9-16-16,0-10 15,8-16-15,9-18 16,-8-18 0,-10-34-16,-16-17 15,-18-9-15,-18 18 16,-16 25-16,-1 18 16,-9 8-16,-8 9 15,18 9-15,8 8 16,8 9-16,18 0 15,0 0 1,0 0-16,18-9 16,16 1-16,18-10 15,18-8-15,34 9 16,-34 17-16</inkml:trace>
  <inkml:trace contextRef="#ctx0" brushRef="#br0" timeOffset="2922.55">21267 1575 0,'0'0'0,"0"0"0,0 0 0,0 17 16,-9 17-16,0 27 16,9 8-16,0 1 15,-9 16 1,18 18-16,17-26 15,-8-43-15</inkml:trace>
  <inkml:trace contextRef="#ctx0" brushRef="#br0" timeOffset="3206.07">21727 1826 0,'0'0'0,"0"0"0,0 0 16,0 8-16,0 10 15,-9 16-15,0 18 16,-17 18-16,-8 16 16,16-43-16</inkml:trace>
  <inkml:trace contextRef="#ctx0" brushRef="#br0" timeOffset="3955.62">22448 1479 0,'0'0'0,"0"-8"0,0-10 0,0-8 16,0 0-1,0 0-15,-9-8 16,0 8-16,0 8 16,-8 1-16,-9 17 15,0 0-15,-17 17 16,-1 18-16,9-9 15,18 0 1,0 0-16,17 0 0,0 0 16,17-17-1,9-1-15,18-8 16,8-8-16,0-10 16,9 1-16,-9 0 15,-18-1-15,-8 10 16,-17 8-16,0 0 15,-9 17-15,-9 35 16,-8 52 0,-18 26-16,0 8 15,9-8-15,9-26 16,17-17-16,0-18 16,0-17-16,17-26 15,-8-9-15,0-8 16,8 0-16,0-18 15,1-26 1,8-17-16,-18-17 16,-8-9-16,-8 9 15,-18 17-15,0 17 16,0 1-16,-9 16 16,17 1-1,1 0-15,0 8 0,17 0 16,0 1-1,0-1-15,26-8 16,26-1-16,17-8 16,-34 9-16</inkml:trace>
  <inkml:trace contextRef="#ctx0" brushRef="#br0" timeOffset="4305.51">22751 1575 0,'-8'0'0,"8"0"16,0 0-16,0 0 15,0 0-15,17 17 16,9 9-16,9 8 16,8-8-16,-17 0 15,0 0 1,-8 0-16,-10 0 15,1 0-15,-18 9 16,1-9-16,-1 0 16,-17 9-16,0-1 15,9-8-15,-1 0 16,1 0 0,17-8-16,0-10 15,0 1-15,17-1 16,9 1-16,35-9 15,17-9-15,-43 1 16</inkml:trace>
  <inkml:trace contextRef="#ctx0" brushRef="#br0" timeOffset="4483.57">23385 2068 0,'0'0'0,"0"0"0,0 0 0,0 17 16,-8 1-16,-1-1 16,0 18-16,-17-1 15,9 1 1,0 0-16,17-18 16</inkml:trace>
  <inkml:trace contextRef="#ctx0" brushRef="#br0" timeOffset="5180.62">24228 1523 0,'0'0'0,"0"0"0,0 0 0,0-9 0,0-17 0,0 0 16,0 9-1,0-1-15,-9 1 16,0 0-16,1-1 16,-18 18-16,-9 0 15,-9 18 1,-16 16-16,-1 27 0,9 0 31,17-10-31,18-7 0,17-1 16,0-17-16,8-9 15,18-8-15,9 0 16,17-18-16,9-8 16,8-18-16,-8 0 15,-17 18-15,-18 0 16,-9 17-16,-8 8 15,-1 18 1,-16 35-16,-1 26 16,-8 34-16,-1-17 15,10-18-15,8-8 16,0-17-16,8-26 16,10-9-16,-10-9 15,10-8-15,-1-1 16,1-16-1,-1-10-15,9-16 16,-9-10-16,-8-16 16,-18 8-16,1 17 15,-1 1-15,-8 16 16,-1 1-16,1 0 16,-1 8-16,18 9 15,0 0 1,0 0-16,0-9 15,35 1-15,17-10 16,-17 18-16</inkml:trace>
  <inkml:trace contextRef="#ctx0" brushRef="#br0" timeOffset="5605.41">24705 1652 0,'0'0'0,"0"0"0,0 0 16,9 0-16,8 0 15,1 0-15,16 9 16,1 0 0,0-1-16,-9 1 15,0 0-15,-17-1 16,-1 10-16,-16-1 15,-1 0-15,-8 18 16,-1-9-16,1 0 16,8 0-16,9 0 15,0-9-15,9 1 16,8 8 0,1 0-16,8-9 15,-9 0-15,-8 1 16,-1-1-16,-16 0 15,-1 0-15,-26 9 16,-8 0-16,-9 0 16,0-8-16,26-1 15,8-8 1,18-1-16</inkml:trace>
  <inkml:trace contextRef="#ctx0" brushRef="#br0" timeOffset="5806.21">25687 2025 0,'0'0'0,"0"0"0,8 17 16,1 1-16,-9 16 15,-9 1-15,-17 17 16,0 0-1,-17 17-15,17-17 16,17-35-16</inkml:trace>
  <inkml:trace contextRef="#ctx0" brushRef="#br0" timeOffset="6015.23">26399 1540 0,'0'0'0,"0"0"15,0 0-15,0 0 16,0 0-16,0 0 16,0 9-16,0-1 15,0-8-15</inkml:trace>
  <inkml:trace contextRef="#ctx0" brushRef="#br0" timeOffset="6159.99">26850 1635 0,'0'0'0,"0"0"15,0 0-15,0 0 16,0 0-16,0 0 15,0 0-15</inkml:trace>
  <inkml:trace contextRef="#ctx0" brushRef="#br0" timeOffset="6310.83">27224 1652 0,'0'0'0,"0"0"16,0 0-16,0 0 15,0 0-15,8 0 16,1 0-16</inkml:trace>
  <inkml:trace contextRef="#ctx0" brushRef="#br0" timeOffset="6418.39">27797 1765 0,'0'0'0,"0"0"15,0 17-15,8-8 0</inkml:trace>
  <inkml:trace contextRef="#ctx0" brushRef="#br0" timeOffset="7144.45">28561 1947 0,'0'0'0,"0"0"15,-9 0-15,1 0 16,-1 0-16,0 9 16,9-1-16,0-8 15</inkml:trace>
  <inkml:trace contextRef="#ctx0" brushRef="#br0" timeOffset="7876.83">28544 899 0,'-9'-9'0,"9"9"16,0 0-16,0 0 16,0 9-16,26 17 15,9 17-15,34 44 16,9 8 15,-8 9-31,-9-17 0,-18 8 0,-17 0 16,-17-8-16,-9-1 15,-26-8-15,-18 18 16,-17-1-16,-8-8 16,8-10-16,44-42 15</inkml:trace>
  <inkml:trace contextRef="#ctx0" brushRef="#br1" timeOffset="109831.55">23715 14869 0,'0'-9'0,"0"0"15,0 9-15,0 0 16,0 0-16,0 0 31,9 0-31,0-8 0,8 8 16,0 0-16,10 0 16,7 0-16,27 0 15,8 0-15,18 8 16,18 1-1,33 0-15,10-9 0,34-9 16,27-17-16,8 0 16,17-9-16,1-8 15,-18 0 1,-17 8-16,-18 0 16,0 9-16,-25 9 15,-27 0-15,-26 0 16,-17 8-16,-26 9 15,-18 0-15,-17 0 16,0 0-16,-8-9 16,-10 9-1,-8 0-15</inkml:trace>
  <inkml:trace contextRef="#ctx0" brushRef="#br1" timeOffset="110144.6">26503 14141 0,'0'0'0,"0"0"16,9 0-16,17 17 16,17 1-16,18 8 15,8 8-15,9-8 31,-8 0-31,-9 9 0,-18 0 16,-17-1-16,0-8 16,-17 18-16,-27 25 15,-16 9-15,-10-9 16,-16-8-16,7-1 16,1-16-16,18-18 15,34-18-15</inkml:trace>
  <inkml:trace contextRef="#ctx0" brushRef="#br1" timeOffset="111074.87">28318 14037 0,'0'0'0,"0"0"0,0 0 15,0 0-15,0-8 16,0-1 0,8 0-16,1 1 15,0-1-15,-1-8 16,-8-9-16,-8-9 15,-1 0-15,-17 1 16,0-1-16,-17 9 16,-10 9-1,-25 17-15,0 17 16,9 0-16,-1 9 0,18 9 16,17 0-1,1-9-15,16 0 16,18 0-16,0-9 15,18 0-15,8 1 16,26-10-16,17 1 16,1-9-16,-9-9 15,-18 1-15,-8 8 16,-9 0 0,-18 0-16,1 0 15,-18 0-15,-8 26 16,-44 25-16,-17 45 15,-9 8-15,0 26 16,9 0-16,35-18 16,17-25-1,17-9-15,9 0 16,18-18-16,-1-16 16,18-18-16,8-1 15,0-16-15,1-18 16,-1-16-16,1-10 15,-10-17-15,-8-26 16,-17-17-16,-18 8 16,-8 18-16,-9 8 15,0 18 1,9 8-16,-1 18 16,10 0-16,-1-1 15,9 10-15,0 8 16,0 0-16,9 0 15,17-9-15,34 0 16,1 1-16,-26 8 16</inkml:trace>
  <inkml:trace contextRef="#ctx0" brushRef="#br1" timeOffset="111467.63">28691 14366 0,'0'0'0,"0"0"15,0 0-15,0 0 16,0 9-16,-9 17 16,1 43-16,-10 18 15,10-35-15</inkml:trace>
  <inkml:trace contextRef="#ctx0" brushRef="#br1" timeOffset="113159.77">24132 16687 0,'0'0'0,"0"0"0,0 0 0,0 0 15,18 0-15,-1 0 16,26 0-16,27 9 16,34 0-1,9-9-15,43 8 16,27-8-16,8 0 15,26 0-15,26-8 16,0-1-16,17-8 16,1-9-16,-27-9 15,-16 9-15,-36 0 16,-26 9 0,-34-1-16,-27 10 15,-8-1-15,-35 0 16,-17 9-16,-9-8 15,-9-1-15,1-8 16,-18 0-16,-9-9 16,-8 8-1,-9 1-15,8 0 16,-8-9-16,9 8 16,0 1-16,-1 0 0,9 8 15,9 9 1,0 0-16,0 0 15,18 0-15,8 9 16,35 17 0,26 17-16,-9 9 0,0-9 15,-17 0 1,-18 1-16,-8-1 16,-18 0-16,-17 18 15,-35 8-15,-25 1 16,-19 8-1,36-35-15</inkml:trace>
  <inkml:trace contextRef="#ctx0" brushRef="#br1" timeOffset="113907.45">29073 16280 0,'0'0'0,"0"0"16,-8 0-16,-1-8 15,0-1-15,0 0 16,1 1-16,-1-10 15,0 1 1,1 0-16,-1-1 16,-17-8-16,-9 9 15,-8 0-15,-9 17 16,-9 8-16,-8 27 16,16 8-16,19-8 15,-1 8-15,18 9 16,8-8-1,9-18-15,17 0 16,1 0-16,16-18 16,1 1-16,9 0 15,-18-9-15,0 0 16,0 0-16,-18 0 16,-8 0-16,-8 25 15,-10 19 1,-16 42-16,-10 18 15,9 9-15,18-18 16,8-17-16,9 0 16,9-9-16,8-17 15,-8-26-15,0-17 16,-1 0-16,1-9 16,0-9-1,0-8-15,-9-18 16,-9-8-16,0-18 15,-8 0-15,-1 18 16,10 9-16,-1 8 16,0 8-16,9 1 15,0 8 1,0 1-16,0 8 0,0-9 16,26 9-1,35-17-15,26-1 16,-52 10-16</inkml:trace>
  <inkml:trace contextRef="#ctx0" brushRef="#br1" timeOffset="114259.57">29108 16774 0,'0'0'0,"0"0"0,0 0 15,0 0-15,17 0 16,18 17-16,8 1 16,-8-1-16,-9 9 15,0 0-15,-8 0 16,-10-9-16,-8 1 15,-8 16 1,-18 1-16,0-1 0,-9 1 16,0-9-1,0 0-15,18 0 16,0-9-16,17 1 16,17 8-16,44 0 15,-9-9-15</inkml:trace>
  <inkml:trace contextRef="#ctx0" brushRef="#br1" timeOffset="115156.78">26399 18238 0,'0'0'0,"0"0"0,0 0 15,0 0-15,0 0 16,0 0-16,0 0 16,0 0-16,17 0 15,9-9-15,26 0 16,9 9-16,17 0 16,52 9-1,27-9-15,8 9 16,17 8-16,9 0 15,0 1-15,9-1 16,-18 9-16,-17-9 16,-17 1-16,-27-1 15,-34-8-15,-9-1 16,-8 1 0,-18-9-16,-9-9 15,-8 9-15,0 0 16,-18 0-16</inkml:trace>
  <inkml:trace contextRef="#ctx0" brushRef="#br1" timeOffset="115440.7">28439 18125 0,'0'0'0,"0"0"16,0 0-16,0 17 15,18 1-15,-1 16 16,26 1 0,10 0-16,7 8 0,-8 0 31,1 1-31,-10-18 0,-17-1 16,-17 10-16,-9 8 15,-26 9-15,-18 9 16,-17-9-16,-8 0 15,26-17-15,8-9 16,26-18-16</inkml:trace>
  <inkml:trace contextRef="#ctx0" brushRef="#br1" timeOffset="116124.77">30211 17727 0,'0'0'0,"0"0"0,-9-9 0,0 0 16,1 1-16,-10-10 15,-8-8 1,-8 0-16,-10 9 16,-17 0-16,1-1 15,-1 18-15,-9 18 16,18-1-16,9 18 16,8-9-16,18 0 15,17 0 1,0 0-16,17-9 15,18 0-15,17-8 16,9 0-16,-18-9 16,1 0-16,-18 0 15,-9 0-15,-8 17 16,-9 9-16,-26 43 16,-35 44-1,-17 17-15,8 0 16,9 0-16,18-27 15,17-25-15,17-17 16,9-9-16,18-17 16,-1-9-16,18-18 15,17-8-15,9-17 16,-1-26-16,-7-1 16,-10-16-1,-17-1-15,-17 9 16,-1-9-16,-16 10 15,-18-1-15,0 17 16,0 0-16,-1 18 16,-7 0-16,8 17 15,8 0-15,18 0 16,0 0 0,26 8-16,-8 10 15</inkml:trace>
  <inkml:trace contextRef="#ctx0" brushRef="#br1" timeOffset="116579.85">30228 18194 0,'0'0'0,"0"0"0,0 0 0,0 0 16,0 0-16,0-8 15,18-1 1,-1 0-16,18 9 16,8 0-16,-8 0 15,0 9-15,-1 0 16,-8 8-16,-17 0 15,0 1-15,-18-1 16,-8 0-16,-9 18 16,-9 0-1,0-9-15,18 0 16,-1 0-16,18-9 16,0 0-1,18 9-15,-1 0 0,0 0 16,-8 0-16,0-9 15,0-8-15,-18 0 16,-52-1-16,-34-16 16,42-10-1</inkml:trace>
  <inkml:trace contextRef="#ctx0" brushRef="#br1" timeOffset="124139.84">20164 14817 0,'0'0'0,"0"0"0,0 0 16,0 0-16,0 0 16,0 0-1,0 0-15,0-9 16,0-8-16,17-27 15,18-25-15,26-26 16,17-35 0,26-26-16,9 9 15,17-18-15,18-25 0,-1 8 16,18 9 0,-17 8-16,0 26 15,-1 10-15,-25 16 16,-18 18-16,-17 17 15,-26 26-15,-18 17 16,-8 18-16,-9 0 16,-9 8-16,-8 0 15,0 1 1,-1 8-16,1 0 16,0 0-16,-1 8 15,1 1-15</inkml:trace>
  <inkml:trace contextRef="#ctx0" brushRef="#br1" timeOffset="124473.22">21709 12348 0,'0'0'0,"0"0"0,0 0 15,0 0-15,0 0 16,0 0 0,18 0-16,-1 0 15,18 9-15,8 8 16,27 1-16,8-1 16,-17 0-1,-1 1-15,-16-1 0,-18 0 16,0 1-16,-17-1 15,-9 26-15,-26 53 16,-44 33 0,-8 10-16,17-9 15,35-61-15</inkml:trace>
  <inkml:trace contextRef="#ctx0" brushRef="#br1" timeOffset="126108.03">23559 12149 0,'0'0'0,"0"0"16,0 0-16,0 0 15,0 0-15,0-8 16,0-1-16,0 0 16,0 1-16,-17-1 15,-9-8-15,-18-1 16,-8 18-16,-9 0 15,-8 18 1,-1 8-16,18 0 16,18 0-16,7-1 15,10-16-15,17 0 16,0 8-16,17-8 16,18-1-16,26-16 15,8-1 1,1 0-16,-9-8 15,-18 8-15,-17 9 16,-17 0-16,-9 0 16,-9 18-1,-26 34-15,-25 26 0,-18 26 16,8 8-16,18-8 16,9 0-16,8-26 15,17-9 1,18-25-16,9-18 15,8 0-15,10-18 16,7 1-16,1-18 16,0-17-16,8-17 15,-17-9-15,-17 0 16,0 9 0,-18 8-16,0 0 15,1 9-15,-1 9 16,0 0-16,9 0 15,0 8-15,0 0 16,0 9-16,9-8 16,17-1-16,9-8 15,17-1-15,0 10 16,-17 8 0</inkml:trace>
  <inkml:trace contextRef="#ctx0" brushRef="#br1" timeOffset="126339.8">23794 12600 0,'0'0'0,"0"0"15,0 0-15,-9 17 16,0 26-16,0 18 15,-8 8-15,0 9 32,-1-9-32,18-25 0,0-18 15,0-18-15</inkml:trace>
  <inkml:trace contextRef="#ctx0" brushRef="#br1" timeOffset="126586.61">23142 11751 0,'0'0'0,"0"0"0,0 0 0,0 0 16,0 0 0,9 8-16</inkml:trace>
  <inkml:trace contextRef="#ctx0" brushRef="#br1" timeOffset="128390.76">20190 16982 0,'0'0'0,"0"0"0,0 0 15,0 0 1,-9-9-16,0 1 15,-17-1-15,-17 0 16,-35 9-16,-53 9 31,-33 8-31,-28 9 0,-16 9 0,-18-9 16,-8 0-16,-18-1005 16,-9 2010-1,1-1014-15,-1-8 16,1-1-16,8 1 15,0-9-15,9 0 16,0 0-16,35 0 16,17 9-16,17-9 15,26 0-15,18-9 16,26 0 0,26 1-16,17-10 15,17 1-15,27 17 16</inkml:trace>
  <inkml:trace contextRef="#ctx0" brushRef="#br1" timeOffset="128690.7">15700 16817 0,'0'0'0,"0"0"16,0 0-16,0 18 15,-8-1-15,-1 18 16,-17 8-16,-9 9 16,-8 8-1,-9-16 1,-1-1-16,1-8 0,9-9 16,17 0-16,9 0 15,-1 8-15,18-8 16,18 9-16,25 8 15,35 1 1,9-18-16,61-1 16,182 19-16</inkml:trace>
  <inkml:trace contextRef="#ctx0" brushRef="#br1" timeOffset="129748.49">13625 16445 0,'0'0'0,"0"0"0,0 0 16,0 0-1,0 0-15,0-9 16,-9 1-16,-17-1 15,0-8-15,-17 17 16,-18 8-16,-9 10 16,10 16-1,-1 9-15,9 1 0,17-1 16,9-8 0,17-9-16,9 0 15,0 0-15,18-9 16,-1-8-16,26-9 15,9-9-15,1-8 16,-10-1-16,-8 1 16,-9 0-16,0 17 15,-9 8 1,-8 27-16,-9 52 16,-9 51-16,-17 1 15,0-1-15,9 1 16,-1-18-16,18-17 15,9-17-15,8-27 16,18-16-16,0-18 16,8-18-16,1-16 15,-1-18 1,1-9-16,-10-17 16,-16-9-16,-18-25 15,-18-1-15,-16 18 16,-10 17-16,9 17 15,1 9-15,16 9 16,1 0 0,0 8-16,17 0 15,0 1-15,26-18 16,43-18-16,9-8 16,-34 26-16</inkml:trace>
  <inkml:trace contextRef="#ctx0" brushRef="#br1" timeOffset="130122.91">14042 16939 0,'0'0'0,"0"0"0,0 0 0,0 0 15,17 0-15,0 0 16,9 0-16,0 0 16,9 8-16,-9 1 15,0 0-15,-8 8 16,-10 0-16,1 9 16,-18 9-1,-8 17-15,-9 0 16,9 0-16,-1-9 0,1-17 15,8 0 1,9-9-16,0-8 16,18 0-16,-1-1 15,35-8-15,26-17 16,26-35-16,1 0 16,-62 35-16</inkml:trace>
  <inkml:trace contextRef="#ctx0" brushRef="#br1" timeOffset="130357.25">13234 16012 0,'0'0'0,"0"0"16,0 0-16,0 0 15,17 17 1,1-8-16</inkml:trace>
  <inkml:trace contextRef="#ctx0" brushRef="#br1" timeOffset="131865.01">22708 18428 0,'0'0'0,"0"0"16,0 0-16,-9 0 16,1 0-16,-18 0 15,-18-8-15,-34-1 16,-26 9-16,-26 0 16,-18 0-1,-34 17-15,-18 0 16,-26 1-16,-8-10 15,-10 10-15,-7-10 16,-10 1-16,-17-9 16,0 9-16,-8-9 15,-9-9-15,8-8 16,0 8 0,-16 0-16,16-8 15,-8 0-15,8 0 16,9-9-16,26 0 15,-8 0-15,-70-26 16,43 8-16,62 1 16,-10 8-16,1 9 15,8 9 1,0 0-16,9 17 16,9 0-16,8 0 15,9 8-15,17-8 16,27 9-16,16-9 15,10 0-15,8 9 16,26-9-16,18 0 16,8 0-1,17 0-15,10 0 16,25 0-16,9 0 16,0 0-16</inkml:trace>
  <inkml:trace contextRef="#ctx0" brushRef="#br1" timeOffset="132242.76">13677 17839 0,'0'0'0,"0"0"16,0 0-16,0 0 15,0 0 1,0 0-16,0 0 16,-9 0-16,-8 18 15,-35-1-15,-26 18 16,-18 8 0,9 0-16,0-8 0,9 17 15,9 0-15,17-9 16,17 0-1,18 1-15,-1-1 16,18 0-16,26 9 16,18-9-16,16 1 15,27-18-15,44-26 16,8-18 0,-87 10-16</inkml:trace>
  <inkml:trace contextRef="#ctx0" brushRef="#br1" timeOffset="133576.85">11185 17909 0,'0'0'0,"0"0"15,0 0 1,0 0-16,0 0 0,0 0 15,0-9 1,0 0-16,-9 1 0,0-10 16,-17 1-1,0 0-15,-17 17 16,-9 0-16,-18 17 16,18 18-1,0-1-15,17 9 0,1 1 16,16-10-16,1 1 15,17-9 1,0 0-16,17-9 16,9-8-16,9 0 15,8-18-15,1 0 16,-18 1-16,0 8 16,-9 0-16,-8 8 15,0 18-15,-18 26 16,0 26-16,-8 0 15,0 9 1,8 8-16,9-26 16,0-8-16,17-18 15,1-8-15,-1-9 16,9 0-16,0-17 16,0-1-16,0-16 15,0-1 1,-8-8-16,-1-18 15,-8-8-15,-1-1 16,-16 1-16,-1-9 16,-8 9-16,-9 8 15,-1 9-15,1 9 16,9-1 0,0 18-16,-1 0 0,18 0 15,0 0 1,0 0-16,26-8 15,26-9-15,44-27 16,34-42-16,-60 42 16</inkml:trace>
  <inkml:trace contextRef="#ctx0" brushRef="#br1" timeOffset="134073.87">11654 18090 0,'0'0'0,"0"0"0,0 0 16,0 0-1,0 0-15,0 0 16,0 0-16,0 0 15,0 0-15,0 0 16,0 0-16,0 0 16,8 0-16,1 9 15,0 0-15,-1 8 16,1 0 0,-9 1-16,-9 8 15,9 0-15,0 0 16,0 0-16,0 0 15,9-9-15,8 0 16,18 9 0,9-8-16,-1-10 15,-8 1-15,-9 0 16,-18-1-16,1-8 16,-18 18-16,-8-1 15,-18 17-15,-17 18 16,0-8-1,9-10-15,17-16 0,8-18 16,10-9-16,8 0 16</inkml:trace>
  <inkml:trace contextRef="#ctx0" brushRef="#br1" timeOffset="134429.28">10750 17276 0,'0'0'0,"0"0"15,0 0-15,9 0 16,52 18-1,-18-1-15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08:23.77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3595 4147 0,'0'0'0,"0"0"0,-9 0 0,1 0 15,-1 0-15,-17 17 16,-9 9-16,-8 35 16,-1 17-1,-8 8 1,18 27-16,-1 8 0,17-8 15,18-9 1,18-18-16,8-8 0,9-9 16,-1-17-16,1-26 15,17-8-15,0-18 16,-17-9-16,-9-8 16,-9-9-1,-8 0-15,-9 0 16,-9-9-16,-8 0 15,0 9-15,-1 9 16,1 0-16,8 8 16,9 1-1,0-1-15,0 0 0,18 1 16,16-10 0,18 1-16,1 0 15,-10 17-15,0 0 16,-17 0-16,-8 17 15,-1 0 1,-8 18-16,0 17 0,-1 8 16,1 18-16,-9-8 15,0-10 1,0-16-16,0-10 0,0-8 16,9-8-1,-1-10-15</inkml:trace>
  <inkml:trace contextRef="#ctx0" brushRef="#br0" timeOffset="430.05">3951 5073 0,'0'0'0,"0"0"16,0 0-16,0 0 15,0 0-15,0 0 16,17 0-16,1 0 16,17 0-1,17 0-15,17-8 16,-8-1-16,-18 0 16,1 1-16,-9-1 15,-9-8-15,-18-1 16,1 10-16,0-10 15,-18-7-15,0 7 16,-8 1 0,-9 17-16,-9 0 15,-8 17-15,-1 18 16,1 8-16,8 9 16,18 9-16,17-9 15,8-9-15,10 0 16,17-17-16,-1 0 15,18-8-15,61-1 16,252 52 0</inkml:trace>
  <inkml:trace contextRef="#ctx0" brushRef="#br0" timeOffset="863.89">4715 5021 0,'-8'-8'0,"-1"-1"15,9 9-15,-9 0 16,9 0 0,-8 9-16,-1 8 0,0 9 15,0 26-15,1 9 16,-1-18-1,0-17-15,9 0 16,0-17-16,0-1 31,0-8-31,0-17 0,18-18 0,8-34 16,17 0-16,1-1 16,-18 10-16,0 17 15,-18 25 1,1 18-16,0 9 15,0 17-15,-1 26 16,1 34-16,-9 1 16,9-26-16,-1-18 15,1-8-15,8-9 16,18 8-16,0-16 16</inkml:trace>
  <inkml:trace contextRef="#ctx0" brushRef="#br0" timeOffset="1367.84">5141 5056 0,'0'0'0,"-9"-9"16,0 1-16,1 8 16,8 0-16,0 0 15,0 0 1,0 0-16,8 0 16,10 0-16,17 8 15,-1-8-15,10-8 16,-1-1-16,1 0 15,-1 1-15,-17-10 16,0-8-16,-9 1 16,-8-1-16,-18-9 15,-8 0 1,-9 18-16,-9 8 16,-8 18-16,-1 17 15,-8 17-15,9 1 16,26 7-16,-1 19 15,18-10-15,18-8 16,8-8-16,8-10 16,10-8-1,17-17-15,17-18 16,0-8-16,-26-18 16,-26 27-16</inkml:trace>
  <inkml:trace contextRef="#ctx0" brushRef="#br0" timeOffset="1667.91">5714 4978 0,'0'0'0,"0"0"0,0 0 15,0 0-15,0 0 16,17 0-16,1 17 16,16 9-16,1 9 15,0 0-15,-9 17 16,0-9-1,-17-8-15,-1-9 16,-8 0-16,0-9 16,0-8-16,0-1 15,-8 1-15,-1-18 16,0-8-16,9-18 16,9-25-16,8-10 15,18 1-15,17 8 16,0 1-1,0 17-15,-26 25 16</inkml:trace>
  <inkml:trace contextRef="#ctx0" brushRef="#br0" timeOffset="2102.9">6617 5013 0,'0'0'0,"0"0"0,0-9 0,-9 0 16,1 1-1,-1-1-15,0 0 16,-8 1-16,-9-1 16,-9 1-16,-8 8 15,-1 0-15,-8 17 16,0 9 0,0 8-16,17 1 0,1 17 15,16-9 1,18-8-16,0-9 15,0-17-15,9-1 16,8 1-16,18-18 16,-9-8-16,0 0 15,-9-1-15,-8 1 16,0 8-16,-1 9 16,-8 0-1,18 9-15,-1 17 16,1 17-16,16 9 15,1-8-15,0-10 16,0-8-16,8-17 16,9 0-16,0-18 15,18-8-15,16-44 16,-51 26-16</inkml:trace>
  <inkml:trace contextRef="#ctx0" brushRef="#br0" timeOffset="2329.76">7034 4251 0,'0'0'0,"0"0"15,0 0-15,-9 0 16,9 17-16,0 18 16,0 25-16,0 10 15,0 33-15,-9 10 16,1-9-16,8-17 15,0-18-15,0-17 16,0-9-16,0-17 16,8-9-16,-8-8 15</inkml:trace>
  <inkml:trace contextRef="#ctx0" brushRef="#br0" timeOffset="2530.39">7242 4909 0,'0'0'0,"0"0"16,0 0-16,0 9 15,0 8-15,0 0 16,0 0-16,0 1 16,0-1-16,0-8 15,0-1-15,0 1 16,0 0-16,0-9 15</inkml:trace>
  <inkml:trace contextRef="#ctx0" brushRef="#br0" timeOffset="2674.97">7181 4389 0,'0'0'0,"0"0"0,0 0 15,0 0-15,18 0 16,-1 9-16,18 8 15,17-8 1,-26 0-16</inkml:trace>
  <inkml:trace contextRef="#ctx0" brushRef="#br0" timeOffset="3231.79">7650 4675 0,'0'0'0,"0"0"0,0 0 0,0 0 16,0 0-16,0 0 16,-8 0-16,8 0 15,0 0 1,0 0-16,0 0 15,0 0-15,0 0 16,0 0-16,0 0 16,0 9-16,17 8 15,0 0-15,-8 9 16,0 9-16,-18 0 16,0 17-16,1 0 15,-18-1 1,0 1-16,8 9 15,1 0-15,17-9 16,0-9-16,0 0 16,9-8-16,8-9 15,0 0-15,-8 0 16,0-17 0,-1-1-16,-8 1 15,-8 0-15,-1-1 16,-17 1-16,0-1 15,0-16-15,-18-9 16,10-18-16,-1-8 16,18-9-16,17 8 15,17 1 1,0 8-16,9 18 0,-8 8 16</inkml:trace>
  <inkml:trace contextRef="#ctx0" brushRef="#br0" timeOffset="3999.85">7746 5056 0,'0'0'0,"-9"-9"16,1 9-16,-1 0 16,9 0-16,0 0 15,0 0-15,0 0 16,9 0 0,8 0-16,18-8 15,8-1-15,0 0 16,1-8-16,-9 0 15,-1-9-15,-8-9 32,-17 1-32,0-1 0,-9 9 15,-9 9-15,0-1 16,-8 1-16,-9 17 16,0 9-16,9 8 15,-1 0-15,1 9 16,17 9-16,0 0 15,9-9-15,8-1 16,18 1 0,8 0-16,35-17 15,26-18-15,-17 9 16,44-8-16,16-1 16,-60-34-16,-44-9 15,-17 17-15,-17 18 16,0 0-16,-9-1 15,0 10 1,-9-1-16,0 9 16,-17 0-16,-8 0 15,-1 17-15,-8 18 16,-1 0-16,9 8 16,9 0-16,9 0 15,17 1-15,0-10 16,0-8-1,9-8-15,8-10 0,9-8 16,9-8 0,8-27-16,27-17 15,-1-43-15,-8-18 16,0-8 0,-18-18-16,-17 10 0,0 42 15,-17 26-15,0 27 16,-9 16-1,0 18-15,-9 0 16,-8 35-16,-10 34 16,1 35-16,9 17 15,8-8-15,18-18 16,8-17-16,9-8 16,18-10-16,34-17 15,-17-25-15</inkml:trace>
  <inkml:trace contextRef="#ctx0" brushRef="#br0" timeOffset="5350.51">9691 4606 0,'-9'0'0,"9"0"16,0 0-16,0 0 16,0 0-16,0 17 15,0 9-15,0 17 16,-8 9-16,-1 9 16,0-9-16,1-9 15,8-17 1,-9 0-16,9-9 15,0-8-15,0 0 16,0-9-16,0-18 16,17-16-16,1-18 15,8 0-15,0 9 16,0 8-16,0 18 16,9-1-16,-9 18 15,0 0 1,0 18-16,-9 16 15,-8 10-15,0-1 16,-9 0-16,0-17 16,0 0-16,0-9 15,0-8-15,0 0 16,0-9-16,8-9 16,10-25-16,16-27 15,-8 9 1,0 17-16,0 9 15,-17 9-15,0 8 16,0 9-16,-1 0 16,1 0-16,0 9 15,8 8 1,0 9-16,1 0 16,-10-17-16</inkml:trace>
  <inkml:trace contextRef="#ctx0" brushRef="#br0" timeOffset="5716.46">10299 4597 0,'0'0'0,"0"0"0,0 0 16,0 0-16,0 0 15,-9 9-15,1 17 16,8 17-16,0 9 15,0 0-15,17-9 16,0 1-16,1-18 31,16 0-31,1-9 0,0-8 16,0-18-16,-1 0 16,-8-8-16,0-18 15,-17 1-15,-9-10 16,-9 1-1,-17-9-15,-8 17 0,-1 18 16,-8 0-16,8 17 16,9 8-1,8-8-15,18 0 16</inkml:trace>
  <inkml:trace contextRef="#ctx0" brushRef="#br0" timeOffset="6637.37">10785 4606 0,'0'0'0,"0"0"0,0 0 0,0 0 16,0 0-16,0 17 15,0 18 1,0 17-16,0 0 15,0-9-15,0 0 16,0-17-16,0 0 31,0-17-31,0 0 0,0-1 0,0-8 16,0-17-16,18-26 16,-1-9-1,18 0-15,-1 8 16,-8 10-16,1 16 15,-10 18-15,0 0 16,-8 9-16,8 17 16,-8 9-16,0-1 15,-9 1-15,0-9 16,0-9-16,0 1 16,0-10-1,0 1-15,0-9 16,8-9-16,10-8 15,-1-9-15,9-9 16,0 1-16,0 16 16,-17 10-16,0 8 15,-1 0 1,1 17-16,8 9 16,1 9-16,-10-1 15,18 1-15,9 0 16,-17-18-16</inkml:trace>
  <inkml:trace contextRef="#ctx0" brushRef="#br0" timeOffset="7049.02">11480 4710 0,'-9'0'0,"-8"8"0,8 1 15,1 8-15,8 1 16,0-10-16,0 1 16,17 0-1,0-1-15,1-16 16,8-1-16,8 0 16,-8-8-16,1 0 15,-1-1-15,-18 1 16,1-9-16,-9 9 15,-9-1-15,1 1 16,-18 17 0,-1 0-16,-7 9 15,8 17-15,-9 17 16,18 0-16,-1 1 16,18-1-16,18-17 15,-1 0-15,18 0 16,43 0-16,35 0 47,-61-18-47</inkml:trace>
  <inkml:trace contextRef="#ctx0" brushRef="#br0" timeOffset="7429.13">11966 4580 0,'-8'0'0,"-1"0"0,9 0 16,-9 8-16,0 10 16,1 16-16,-1 18 15,-8-8-15,-1-1 16,1-8-16,8-9 31,9-9-31,0-8 0,0-1 0,0-8 16,0 0-16,0-8 15,18-18 1,16-26-16,1-9 16,0 9-16,8 17 15,-17 9-15,0 9 16,-8 17 0,-10 0-16,1 17 0,9 9 15,-10 26 1,1-8-16,0-1 15,-1-17-15,10 9 16,16-1-16,-16-16 16</inkml:trace>
  <inkml:trace contextRef="#ctx0" brushRef="#br0" timeOffset="7706.14">12018 4372 0,'0'0'0,"0"0"16,0 0-16,0 0 16,26 9-16,26-1 15,9-8-15,26-8 16,9-1 15,17-17-31,-18 0 0,1 0 0,-1 0 0,-8 0 16,-9 9-16,-43 17 15</inkml:trace>
  <inkml:trace contextRef="#ctx0" brushRef="#br0" timeOffset="7951.26">12600 3878 0,'0'0'0,"0"9"0,0 17 16,0 17-16,-9 18 16,1 34-16,-1 44 15,0-9-15,1 8 16,-1-17-16,9-17 15,0-17-15,0-26 16,17-18-16,9-17 16,-8-9-1</inkml:trace>
  <inkml:trace contextRef="#ctx0" brushRef="#br0" timeOffset="8405.25">12921 4554 0,'0'0'0,"0"0"0,0 0 16,0 0-16,0 0 15,0 0-15,0 17 16,-8 9-1,-1 17-15,9 1 16,0-1-16,0-8 16,0-9-16,0-9 15,9-8-15,-1-1 16,-8 1 0,0-18-16,18 1 0,-1-18 15,18-26-15,-9 0 16,0 0-16,-9 17 15,-8 18 1,0-1-16,-1 18 16,-8 0-16,0 0 15,0 26-15,0 18 16,9 16-16,8 1 16,1-18-1,8 1-15,9-1 0,8-17 16,-17-9-1</inkml:trace>
  <inkml:trace contextRef="#ctx0" brushRef="#br0" timeOffset="9103.28">13547 4606 0,'0'0'0,"0"0"0,0 0 15,0 0-15,0 8 16,8 18-16,1 18 15,0 8-15,-9 0 16,-9-9-16,0 0 16,1-17-1,8 0-15,0-17 16,0 0-16,0-1 16,0 1-16,0-9 15,0-9-15,8-8 16,10-35-16,-1-9 15,18 9-15,-9 9 16,0 8-16,0 18 16,0 8-16,-9 9 15,-8 0 1,0 26-16,-1 9 16,1 8-16,-9 1 15,0-1-15,-9-8 16,9-9-16,0 0 15,0-18-15,0 1 16,0-1-16,0-8 16,0 0-16,0-8 15,18-18 1,17-35-16,-1 1 16,10 8-16,-10 17 15,1 18-15,-9-1 16,0 18-16,0 0 15,-8 0-15,-1 26 16,0 9 0,1 0-16,-1-1 15,1-8-15,-1 9 16,18-9-16,34 9 16,-17-18-16</inkml:trace>
  <inkml:trace contextRef="#ctx0" brushRef="#br0" timeOffset="17020.79">16343 4450 0,'0'0'0,"0"0"0,-9 0 0,0 26 16,9 26-16,-8 52 16,-10 43-1,10 26-15,-10 0 16,1-43-16,0-17 16,8-9-16,9-35 15,0-17 1,0-17-16,0-9 15,9-18-15</inkml:trace>
  <inkml:trace contextRef="#ctx0" brushRef="#br0" timeOffset="17380.07">16360 4493 0,'0'-9'16,"-8"1"-16,8-1 0,0 1 16,0-10-1,17 1-15,0 0 16,18 8-16,17 9 16,26 17-16,-17 1 15,0-1 1,-18 17-16,1 1 0,-10 0 15,-8-1-15,-17 18 16,-18 9-16,-17-9 16,-26 0-1,-17 0-15,-18-9 16,-9-8-16,27-9 16,17-18-16,8 1 15,10 0 1,25-1-16</inkml:trace>
  <inkml:trace contextRef="#ctx0" brushRef="#br0" timeOffset="17927.07">16517 5870 0,'0'-8'0,"0"8"16,0 0-16,0 0 16,0-9-16,17 0 15,9-17-15,9-17 16,8-9-16,-8 0 16,8-9-1,1 9-15,-18 0 16,0 18-16,-9-1 15,-8 9-15,-1 9 16,1 0-16,-9 17 16,0 0-16,0 0 15,-9 8-15,9 18 16,0 26 0,0 17-16,9 9 0,0-17 15,8-9 1,1-9-16,-1-17 15,0-8-15,-8-10 16,0 1-16</inkml:trace>
  <inkml:trace contextRef="#ctx0" brushRef="#br0" timeOffset="18080.3">16873 4935 0,'0'0'0,"0"0"15,0 0-15,0 0 16,0 0-16,0 0 16,0 0-1,8 0-15,1 9 16</inkml:trace>
  <inkml:trace contextRef="#ctx0" brushRef="#br0" timeOffset="18517.25">17428 5039 0,'0'-9'0,"0"0"0,0 1 0,0 8 15,0 0-15,0 0 16,0 0 0,18 0-16,8-9 15,17 0-15,18 9 16,8-8-16,1 8 16,-9-9-1,-1 0-15,1 18 16,0 0-16,-44-1 0</inkml:trace>
  <inkml:trace contextRef="#ctx0" brushRef="#br0" timeOffset="18711.08">17446 5203 0,'0'0'0,"0"0"16,0 0-16,0 0 15,0 0-15,8 0 16,27 0-16,17 0 16,26 0-16,35 0 15,243-26-15</inkml:trace>
  <inkml:trace contextRef="#ctx0" brushRef="#br0" timeOffset="19496.18">18766 3930 0,'0'0'0,"0"-8"0,0-1 16,8 0-16,10 1 15,8-1 1,8-8-16,19 17 16,16 8-16,0 18 15,18 9-15,0 17 16,-9 0-16,-8 0 15,-9 17-15,-18 0 16,-8-8-16,-27 8 16,-8 1-1,-8-10-15,-18 1 16,-18-1-16,-17 1 16,1-18-16,-1-8 15,-9-9-15,-16-26 16,7-9-16,27-17 15,18 0 1,-1 0-16,17-8 16,10-10-16,25-8 15,18-17-15,17 0 16,17 17-16,1 9 16,17-1-16,-35 27 15</inkml:trace>
  <inkml:trace contextRef="#ctx0" brushRef="#br0" timeOffset="20696.59">18453 4969 0,'0'0'0,"0"0"15,0 0-15,0 0 16,0 0-16,0 0 15,0 0-15,17 0 16,27 0 0,34 0-16,44 9 15,51 8-15,53-8 16,52 0-16,17-9 16,-17-9-16,-26-8 15,-26 8-15,-18 0 16,-52 9-16,-43 0 15,-43 9 1,-18-9-16,0 17 16,-17 1-16,-18-10 15</inkml:trace>
  <inkml:trace contextRef="#ctx0" brushRef="#br0" timeOffset="26026.14">19842 4051 0,'0'0'0,"0"0"0,0 0 16,18 9-16,16 0 15,19-1 1,-1 1-16,17-18 16,9-8-16,0-18 15,-17-8-15,-9-9 16,-8 0-16,-9 0 15,-9 9-15,-18 8 16,1 1-16,-9 16 16,0 1-1,0 17-15,-9 0 16,1 9-16,-1 25 16,-17 36-16,0 16 15,8 10-15,-16 7 16,-1 10-16,0-26 15,9-27-15,-9-8 16,1-8-16,-1-18 16,0-1-1,0-16-15,9 0 16,9-9-16,0-9 16,8 0-16,0 1 15,9-18-15,0 0 16,18 0-16,8 0 15,17 0 1,27 9-16,-10 17 0,1 17 16,0 0-1,-18 9-15,1 9 16,-1-9-16,-17 0 16,0 0-16,0-9 15,9-8-15,26 8 16,-26-8-16</inkml:trace>
  <inkml:trace contextRef="#ctx0" brushRef="#br0" timeOffset="26734.08">18965 5169 0,'0'0'0,"0"0"0,0 0 16,0 0-16,0 0 15,0 0-15,9 0 16,17 0-16,17 8 16,18 18-16,17 18 15,1 8 1,-1 0-1,-17 8-15,-1-8 0,-16 17 16,-18-8-16,-18 0 16,1-18-16,-18 0 15,-17 1 1,0-1-16,-17-17 16,0 0-16,-18-17 15,9-1-15,0-16 16,17-1-16,9 0 15,8-8-15,10-18 16,8-8-16,17 0 16,18-9-16,0 0 15,8 8-15,9 1 16,0 17 0,-17 17-16</inkml:trace>
  <inkml:trace contextRef="#ctx0" brushRef="#br0" timeOffset="27742.75">20355 5628 0,'0'0'0,"0"0"0,0 0 16,0 0-16,0-9 15,0 0-15,0 1 16,0-1-16,0 0 16,-9 1-16,0-10 15,-17 1-15,-8 17 16,-27 9-1,-9 17-15,-8 26 16,0 8-16,17 1 16,18-9-16,8-9 15,18-8-15,17-9 16,8-9-16,10-8 16,16-1-16,19-8 15,-1-8-15,8-9 16,-7-1-1,-10 1-15,-8 0 16,-18 8-16,-8 9 16,-1 0-16,-8 0 15,-8 17 1,-10 35-16,-16 35 0,-10 25 16,-8 18-16,17 9 15,9-9 1,26-35-16,0-17 15,18-26-15,-1-17 16,0-9-16,1-18 16,-1 1-16,18-18 15,-9 1-15,0-27 16,0-17-16,-17-17 16,-18-9-1,0 8-15,-17 1 16,0 17-16,9 18 15,0-1-15,-1 18 16,10-1-16,8 1 16,0 8-16,0-8 15,8-9-15,10 0 16,16 0-16,44-17 16,-25 17-1</inkml:trace>
  <inkml:trace contextRef="#ctx0" brushRef="#br0" timeOffset="28299.95">20546 6840 0,'0'0'0,"0"0"0,0 0 15,0 0-15,0 0 16,0-8 0,0-1-16,0 0 15,0-17-15,8-8 16,10-10-16,-1 1 16,9-9-16,-8 9 15,-1 8-15,0 0 16,-8 9-16,0 9 15,-1 0 1,-8 8-16,0 9 16,0 0-16,0 0 15,0 0-15,0 26 16,0 17-16,0 1 16,9 8-16,0 0 15,8-9-15,1-8 16,-1-9-16,0-9 15,18-8 1,-9-1-16,-9-8 16</inkml:trace>
  <inkml:trace contextRef="#ctx0" brushRef="#br0" timeOffset="28445.94">20798 6165 0,'0'0'0,"0"0"0,0 0 16,0 0-16,0 0 16,8-9-16,10 9 15</inkml:trace>
  <inkml:trace contextRef="#ctx0" brushRef="#br0" timeOffset="29161.22">20190 5169 0,'0'0'0,"0"0"0,0 0 16,0 0-16,0 0 16,0 0-16,0 0 15,0 8-15,0 1 16,0 0-16,0-1 15,0 1-15,0 0 16,8-1-16,1-8 16,0 0-1,-1 0-15,-8 0 16,0 0-16,0 0 16,0 0-16,0 0 15,0 0-15,0 0 16,0 0-16,9 26 15,9 0 1</inkml:trace>
  <inkml:trace contextRef="#ctx0" brushRef="#br0" timeOffset="31526.91">15822 4164 0,'0'0'0,"-9"-9"0,0-17 16,1-8-16,-1-18 16,0-9-16,9 18 15,0 0 1,0 8-16,0 0 0,0 18 16,0 0-1,0-1-15,0 18 16,0 0-16,-8 18 15,-1 51-15,0 44 16,1 42-16,-1 19 16,0 16-16,1 9 15,-1 1-15,0 16 16,1 9-16,-10-17 16,10-9-1,-10-17-15,1-9 16,-1-34-16,10-9 15,-1-18-15,0-34 16,9-17-16,0-18 16,0 1-16,0-18 15,0 0 1,0-9-16,9 0 16,0-8-16,-1 0 15,10-1-15,-1 10 16,1-1-16,8-8 15,8-1-15,10 1 16,8-1 0,17 1-16,1 0 15,17-1-15,17 1 16,17 0-16,1-1 16,8-8-16,9 9 15,0 0-15,9-9 16,17 17-16,-9 0 15,9 1-15,-9 8 16,18-9-16,0 9 16,-27-9-1,27 1-15,17-10 16,0 1-16,-17 0 16,-9-9-16,17 0 15,0 0 1,9 8-16,9 1 0,-9-9 15,26 0 1,0 0-16,1 0 16,-1 0-16,0 0 15,0 9-15,-9-1 16,-8-8-16,-26 9 16,-18 0-16,-26-9 15,-26 0-15,-25 0 16,-36 0-16</inkml:trace>
  <inkml:trace contextRef="#ctx0" brushRef="#br0" timeOffset="32381.82">15787 3298 0,'0'0'0,"0"0"16,0 0-16,26 0 15,26 0-15,35 17 16,52-8 0,26 0-16,35 8 0,26-8 15,8-1-15,26 1 16,10-9-16,-1-9 16,9 9-1,8-8-15,10-1 16,-27-8-16,0 17 15,-17 0-15,0 0 16,-9 0-16,-9 0 16,-8 0-16,-26 0 15,-1 0-15,-25 0 16,-26 8-16,-18 1 16,-26 0-1,-17 8-15,9 0 16,-10 9-16,-25 0 15,-9 9-15,-8-1 16,-1 10-16,1 8 16,-10 0-16,1 34 15,0 27 1,-9 0-16,0 25 16,-9 27-16,1-1 15,-1 27-15,-8 17 16,8 17-16,-8 9 15,8 8-15,0 27 16,1-10-16,-10 1 16,1-17-16,-9-18 15,9 0 1,-9-17-16,9-18 16,-1-34-16,1 18 15,8-10-15,79 139 16</inkml:trace>
  <inkml:trace contextRef="#ctx0" brushRef="#br0" timeOffset="53345.19">3552 8243 0,'0'0'0,"0"0"0,0 0 0,0 0 16,0 0-16,0 0 15,0-8 1,8-1-16,-8 0 15,0 9-15,0 0 16,0 0-16,0 0 16,-8 18-16,-10 16 15,-8 44-15,-17 17 16,-1 18 0,1 8-16,-9 1 15,0-19-15,8-25 16,10 0-16,8-17 15,8-18-15,1-17 16,17-17-16,0 0 16,9-18-16,25-17 15,18-9-15,18-60 16,-27 34-16</inkml:trace>
  <inkml:trace contextRef="#ctx0" brushRef="#br0" timeOffset="53714.81">3812 8174 0,'-9'-9'0,"1"1"0,-1 8 16,0 0-1,1 0-15,8 0 0,0 0 16,0 0 0,0 17-16,0 0 15,0 18-15,17 26 16,0 16-16,18 19 15,0 16 1,0 1-16,-1-9 0,1-9 16,0-17-1,0 9-15,-1-18 16,-8-17-16,-17-17 16,0-9-16,-1-18 15,1 1-15,0-18 16,17-25-16,17-105 15,18-60 1,0 0-16,0 8 0,-9 52 16,0 36-16,17-19 15,1 27 1,-44 69-16</inkml:trace>
  <inkml:trace contextRef="#ctx0" brushRef="#br0" timeOffset="54653.19">4811 8737 0,'0'0'0,"0"0"0,0 0 15,0 0-15,-9 0 16,0 0-16,1 0 15,-10 9-15,-8 8 16,0 0-16,-8 18 16,-1-1-1,0 1-15,9 8 16,9 1-16,-1-1 16,18-8-16,0-1 15,18-8-15,-1 0 16,18-17-16,-1 0 15,19-18 1,-1 0-16,-9-17 0,1 0 16,-18 0-1,-9 9-15,-8-9 16,-9 0-16,-9 9 16,0-1-16,1 10 15,8-1-15,0 9 16,0 0-16,0 0 15,0 0-15</inkml:trace>
  <inkml:trace contextRef="#ctx0" brushRef="#br0" timeOffset="55280.87">4915 8668 0,'0'0'0,"0"0"0,0 0 15,0 0 1,0 0-16,0 8 0,0 18 15,0 9 1,0 17-16,0 0 16,9 8-16,8 1 15,0-18-15,1 1 16,-1-10-16,1-8 16,-1 0-16,0-17 15,18 0 1,8-18-16,-8 0 15,-17 9-15</inkml:trace>
  <inkml:trace contextRef="#ctx0" brushRef="#br0" timeOffset="55511.17">5306 8685 0,'0'0'0,"0"0"16,0 0-16,-9 9 15,0 17-15,1 8 16,-1 18-16,0 9 16,1-1-16,-1 1 31,9-18-31,0-17 0,0 0 16,0-17-16,9 0 15,-9-9-15,8 0 16</inkml:trace>
  <inkml:trace contextRef="#ctx0" brushRef="#br0" timeOffset="55642.02">5297 8313 0,'0'0'0,"0"0"0,0 0 16,0 0-16,0 17 16,0-9-16,0 10 15,35 16-15,0-8 16</inkml:trace>
  <inkml:trace contextRef="#ctx0" brushRef="#br0" timeOffset="55955.33">5462 8772 0,'0'0'0,"0"0"0,0 0 0,0 17 0,9 17 0,-1 1 16,1 8-16,9 1 16,-10-1-1,1-17-15,0 0 16,-1-9 0,1-8-16,0 0 15,-9-1-15,0-8 0,0-8 16,17-36-16,0-42 15,9-27 1,9-25-16,0 34 16,-9 26-16,0 8 15,-17 53-15</inkml:trace>
  <inkml:trace contextRef="#ctx0" brushRef="#br0" timeOffset="56427.78">6122 8685 0,'0'0'0,"0"0"15,-9 0-15,-8 0 16,-9 0-16,9 0 15,-1 0-15,1 9 16,8-1 0,9 1-16,0 0 15,0-1-15,0 1 16,18 0-16,-1-9 16,0-9-16,9 0 15,-8 1-15,-1-1 16,-8-8-1,-1-1-15,1 1 16,-18 0-16,1-1 16,-18 10-16,0 8 15,-18 8-15,1 18 16,-9 18-16,17 8 16,18 17-16,17 0 31,8-8-31,18-18 0,18 0 15,17 1-15,25-18 16,36-18 0,243-25-16</inkml:trace>
  <inkml:trace contextRef="#ctx0" brushRef="#br0" timeOffset="56822.02">7138 8616 0,'0'0'0,"0"-9"0,0 0 15,0 1-15,0-10 16,-9-8-16,1 9 15,-1 0-15,-8-1 16,-9 18-16,-9 0 16,0 18-16,-8 8 15,-9 26-15,8 26 16,18 0 0,17-1-16,9-16 15,18-18-15,8 1 16,9-18-16,8-9 15,18-8-15,34-18 16,27-26 0,-35-34-16,-53 34 0</inkml:trace>
  <inkml:trace contextRef="#ctx0" brushRef="#br0" timeOffset="57223.35">7555 7828 0,'0'0'0,"0"0"15,0 0-15,0 17 16,0 9 0,0 26-16,0 17 15,-9 26-15,1 27 16,-10 16-16,-8 9 16,0-8-16,0-26 15,0-27-15,9-17 16,-1-25-16,10-18 15,8-9-15,0-8 16,0-9-16,8-9 16,18-26-1,26-25-15,-8 8 16,-1 9-16,-17 8 16,0 18-16,-17-1 15,0 18 1,-1 9-16,1 26 0,-9 25 15,-9 9 1,1 9-16,8-17 16,0-9-16,17-17 15,0-18-15,27-17 16,17-9-16,-35 9 16</inkml:trace>
  <inkml:trace contextRef="#ctx0" brushRef="#br0" timeOffset="57638.91">7902 8650 0,'-8'0'0,"-1"0"16,9 0-16,0 0 16,0 0-16,0 9 15,0 0 1,17-1-16,9 1 15,26 0-15,0-18 16,1 0-16,-10-8 16,0-9-16,-17 0 31,1 9-31,-19-9 0,1 0 0,-18 0 16,-8-9-1,-9 18-15,0 8 16,-18 9-16,1 17 15,-1 18-15,-8 17 16,18 17-16,-1 18 16,26-9-16,9-18 15,18-8-15,8-8 16,8-18-16,36 0 16,17-18-16,26 1 15,-44 0 1</inkml:trace>
  <inkml:trace contextRef="#ctx0" brushRef="#br0" timeOffset="57922.18">8910 8520 0,'0'0'0,"0"0"15,-9 0-15,-17 0 16,-9 9-16,-8 8 15,-1 1-15,-8 8 16,9 8 0,-9 27-16,17 8 0,9 0 15,8-8-15,18 0 16,9-18 0,9 0-16,16 1 15,10-18-15,16-9 16,10-26-16,43 1 15,17-27-15,-69 9 16</inkml:trace>
  <inkml:trace contextRef="#ctx0" brushRef="#br0" timeOffset="58176.66">9300 7836 0,'0'0'0,"0"0"0,0 0 15,0 17-15,9 27 16,0 25-16,-1 35 16,-16 35-1,-1 25-15,0 18 16,-17 9-16,9-44 16,0-35-16,8-16 15,0-27-15,9-26 16,0-17-16,0-17 15,9-18 1,8-8-16,-8 8 16</inkml:trace>
  <inkml:trace contextRef="#ctx0" brushRef="#br0" timeOffset="58482.05">9648 8373 0,'0'0'0,"0"0"0,0 0 16,0 9-16,0 8 15,0 0 1,-9 1-16,-8 8 16,-27 8-16,-17 18 15,-17-8 1,0-1-16,-9 9 0,9-9 16,26 1-16,9-18 15,25-1-15,18-7 16,0-1-1,18 9-15,16 0 16,18 0-16,18 0 16,-1-9-16,10-8 15,-1 0-15,0-9 16,-26 8-16,-26 1 16</inkml:trace>
  <inkml:trace contextRef="#ctx0" brushRef="#br0" timeOffset="58689.69">9734 8720 0,'0'0'0,"0"0"15,0 0-15,0 0 16,0 0-16,0 17 16,0 18-1,-8-1-15,-1 18 16,0-9-16,9 1 15,0-18-15,0-9 16,0-8-16,0-9 16,9 0-16</inkml:trace>
  <inkml:trace contextRef="#ctx0" brushRef="#br0" timeOffset="58828.46">10012 8009 0,'0'0'0,"0"0"15,0 0-15,0 18 16,0-1-16,0 18 16,18 8-16,-1 0 15,0-25-15</inkml:trace>
  <inkml:trace contextRef="#ctx0" brushRef="#br0" timeOffset="59255.23">10186 8668 0,'0'0'0,"0"0"0,-9 26 16,1 17-16,-1 9 16,0 8-16,-8 1 15,8-18 1,1-8-16,8-9 0,0-9 15,0-8 1,0 0-16,0-9 0,0 0 16,0-9-1,17-17-15,0-26 16,18-17-16,0-1 16,0 10-16,-1 8 15,-8 17-15,0 18 16,-8 0-16,-10-1 15,1 18-15,0 0 16,8 18-16,-8 25 16,0 26-1,-1-8-15,-8-1 16,9-16-16,0-18 16,8 0-16,0-9 15,18-8-15,-18-1 16</inkml:trace>
  <inkml:trace contextRef="#ctx0" brushRef="#br0" timeOffset="59843.76">11167 8633 0,'0'0'0,"0"-9"0,0 1 15,-8-1 1,-1 0-16,0 1 16,1-1-16,-1-8 15,0 8-15,1 0 16,-19 1-16,1-1 16,-8 9-16,-10 0 15,1 17-15,-1 1 31,10 16-31,-1 1 0,9 0 16,9-1-16,8-8 16,9 0-16,0-17 15,17 0-15,1-1 16,-1 1-16,18-9 16,-1 0-16,1 0 15,0 9 1,0 8-16,-1 17 15,-8 18-15,0 9 16,1 17-16,-19 17 16,-8 1-16,-8-10 15,-19-8 1,-16 9-16,-9 8 0,-18-26 16,10-25-1,-1-10-15,0-8 16,0-17-16,-8-26 15,-1-27-15,27-8 16,17-8 0,17-36-16,35-25 0,44 0 15,60-26-15,52-9 16,131-61-16</inkml:trace>
  <inkml:trace contextRef="#ctx0" brushRef="#br0" timeOffset="62075.74">11688 8486 0,'0'0'0,"0"0"15,0 0-15,0 0 16,9 8-16,0 10 16,-1-10-16</inkml:trace>
  <inkml:trace contextRef="#ctx0" brushRef="#br0" timeOffset="62217.01">11671 8962 0,'0'0'0,"0"0"0,0 0 0,0 0 0,17 17 15,18 1-15,-9-10 0</inkml:trace>
  <inkml:trace contextRef="#ctx0" brushRef="#br0" timeOffset="63127.29">12756 8754 0,'0'0'0,"0"0"0,0 0 0,0 0 0,18 0 16,-1 9-16,18 0 15,17-1-15,26-8 16,-8-8-16,-10-1 31,-7-17-31,-10 0 0,-17 0 16,-9 0-16,-8 9 0,0-9 16,-18 8-1,0 1-15,-17 8 16,-8 9-16,-1 9 15,-9 17-15,10 9 16,-1 25-16,18 18 16,17-17-16,8-1 15,18 1-15,18-18 16,17-8 0,-1-18-16,10-8 15,-35-9-15</inkml:trace>
  <inkml:trace contextRef="#ctx0" brushRef="#br0" timeOffset="63274.17">13668 8832 0,'0'0'0,"0"0"0,0 9 15,9 8-15,8 9 16,-8-9-16</inkml:trace>
  <inkml:trace contextRef="#ctx0" brushRef="#br0" timeOffset="63971.55">14354 8555 0,'0'0'0,"0"0"16,0 0-16,0 0 15,0-9-15,0 1 16,-8-1-16,-1-8 16,0-1-16,1 1 15,-19 0-15,10-1 16,-9 18-16,0 0 15,-9 18 1,-8 8-16,8 8 16,0 10-16,18-10 15,17-8-15,0 0 16,9 0-16,8-17 16,0 0-16,18-1 15,0-8-15,0 0 16,-9 0-16,0 0 15,0 9 1,0 17-16,0 35 16,0 25-16,-17 9 15,-1 18-15,1-9 16,0-17-16,-9-27 16,-9-8-16,0-17 15,1-9-15,-1 0 16,0-18-16,1 1 15,-1 0 1,0-18-16,-8-8 16,-1-18-16,1-17 15,17-9-15,0 10 16,9 33-16</inkml:trace>
  <inkml:trace contextRef="#ctx0" brushRef="#br0" timeOffset="64118.79">15127 8754 0,'0'0'0,"0"0"15,0 0 1,0 0-16,0 9 0,9 0 16,-1-9-1</inkml:trace>
  <inkml:trace contextRef="#ctx0" brushRef="#br0" timeOffset="65221.92">15666 8442 0,'0'0'0,"0"0"0,0 0 0,0 18 16,8 34-16,-8 60 15,9 62 1,-18 16-16,1-17 16,-1-43-16,0-26 15,0-17-15,1-9 16,-1-26-16,0-26 16,1-18-16,8 1 15,-9-18-15,0-34 16,9-52-1,9-70-15,8-34 16,18 17-16,17 43 16,0 36-16,0 33 15,-8 10-15,-1 16 16,1 27-16,-1 8 16,1 9-16,-1 18 15,-8-1 1,-9 9-16,-9 0 15,-8-9-15,-18 9 16,0 9-16,-17-9 16,-17 0-16,0 0 15,-10 9-15,1-10 16,44-16-16</inkml:trace>
  <inkml:trace contextRef="#ctx0" brushRef="#br0" timeOffset="65675.66">16404 8581 0,'0'0'0,"0"0"0,0 0 16,0 0-1,0 0-15,0 0 16,-9 0-16,-8 17 15,-9 1-15,-1-1 16,-7 26-16,-1 1 16,18-1-16,-1 0 15,18-17 1,0 0-16,9-9 16,8 1-16,1-10 15,16 1-15,1-18 16,0-8-16,8-9 15,-17 0-15,0 9 16,0 0-16,-17 8 16,0 0-16,0 9 15,-9 0 1,0 0-16,8 18 16,10 16-16,-1 1 15,0-1-15,9-8 16,0 0-16,9-17 15,17 0-15,-8-9 16,-18 0 0</inkml:trace>
  <inkml:trace contextRef="#ctx0" brushRef="#br0" timeOffset="66060.92">16864 8616 0,'0'0'0,"0"0"16,0 0-16,0 0 16,0 0-16,0 0 15,9 8-15,8 10 16,0 16-16,1 18 15,8 9 1,0-18-16,-18 0 47,1-8-47,0-9 0,-1-9 0,1-8 16,-9 0-16,0-1 0,0-8 0,0 0 15,0-8-15,9-27 16,8-8-1,18-9-15,8-9 16,9 9-16,1 18 16,-19 16-16</inkml:trace>
  <inkml:trace contextRef="#ctx0" brushRef="#br0" timeOffset="66337.58">17211 8676 0,'0'0'0,"0"0"0,0 0 16,0 0-16,18 0 15,16-8 1,27-1-16,9-8 15,8-9-15,17-9 16,-17 0-16,-8 9 16,-9 0-1,8-17-15,-25 17 0</inkml:trace>
  <inkml:trace contextRef="#ctx0" brushRef="#br0" timeOffset="66570.17">17602 8191 0,'0'0'15,"0"0"-15,-9 35 16,1 26-16,-1 16 16,0 19-16,-8 16 15,0 10 1,8-18-16,9-27 0,0-7 15,0-18-15,0-26 16,26 0-16,9-9 16,-18-8-1</inkml:trace>
  <inkml:trace contextRef="#ctx0" brushRef="#br0" timeOffset="66722.82">18045 8607 0,'0'0'0,"0"0"0,0 26 16,-9 35-16,9-1 16,0-8-16,9 0 15,17-17 1,-17-18-16</inkml:trace>
  <inkml:trace contextRef="#ctx0" brushRef="#br0" timeOffset="66859.08">18062 8096 0,'0'0'0,"0"0"0,0 0 16,9 17-16,17 1 16,-9-1-16</inkml:trace>
  <inkml:trace contextRef="#ctx0" brushRef="#br0" timeOffset="67713.58">18592 8538 0,'0'0'0,"0"0"0,0 0 15,0 0-15,0 0 16,0 0-16,-9 0 16,1-9-16,-18 9 15,-1 0-15,-16 17 16,8 18-1,-8 8-15,8 27 16,9-10-16,9-8 16,17-9-16,0 1 15,17-18-15,9-18 16,18 1 0,16-18-16,10-17 15,17-26-15,8-25 16,9-27-16,-8-26 15,-9 0-15,-18 9 16,-17 17-16,-17 17 16,-9 26-16,-17 27 15,-1 8 1,1 8-16,-9 10 16,-9 8-16,-8 8 15,-9 18-15,-17 18 16,-27 42-16,1 18 15,17-8-15,17-1 16,0 0-16,18-8 16,8-1-1,9-16-15,17-18 16,9-9-16,9-17 16,17 0-16,18-9 15,8-17-15,17-17 16,-16-9-1,-1-18-15,-17 1 0,-18 9 16,-17-1-16,0 0 16,-17 1-16,-1 8 15,-16 0 1,-1 8-16,-17 1 16,-9 0-16,-8 17 15,8 8-15,0 10 16,1 16-16,8 1 15,8 17-15,10 9 16,16-18-16,10 0 16,16-8-16,27-9 15,17-18 1,-26 1-16</inkml:trace>
  <inkml:trace contextRef="#ctx0" brushRef="#br0" timeOffset="70655.34">21067 8659 0,'0'0'0,"0"-9"0,0 9 0,0-8 0,-9-10 16,0-8-16,-17 9 15,0 0-15,-17 8 16,-9 9-16,-9 9 15,0 25 1,-8 10-16,17 8 0,17 8 16,9-16-16,9-19 15,17 1 1,0-17-16,8 0 16,10-1-16,16-16 15,1-18-15,8 0 16,-8-9-16,-9 1 15,0 8-15,-17 8 16,0 10-16,-1 8 16,-8 0-1,0 8-15,9 27 16,0 17-16,8 0 16,0-9-16,9-8 15,9-9-15,0-18 16,17-8-16,0-17 15,9-18 1,0-25-16,0-18 16,-9-35-16,0-8 15,-9 0-15,-17 0 16,-8 8-16,-10 26 16,1 35-16,0 18 15,-9 16-15,0 18 16,0 0-1,-9 18-15,-8 34 16,-9 52-16,-9 43 16,9 17-16,8 1 15,18-26-15,9-36 16,8-16-16,1-26 16,8-18-16,-9-17 15,9-9 1,9-8-16,0-18 15,-18 9-15</inkml:trace>
  <inkml:trace contextRef="#ctx0" brushRef="#br0" timeOffset="70853.34">21128 8226 0,'0'0'0,"0"0"0,0 0 15,0 0-15,8 0 16,18 9-16,18-1 16,17 1-16,8 0 15,53-18-15,-1 9 16,-69 0-16</inkml:trace>
  <inkml:trace contextRef="#ctx0" brushRef="#br0" timeOffset="71852.89">23238 8633 0,'0'-9'0,"0"1"0,0-1 0,0 0 16,0 1-16,0-1 15,-9 0 1,0-8-16,1-9 16,-10 0-16,-8 9 15,-8-1-15,-19 10 16,-7 8-1,-1 17-15,0 18 16,9-1-16,17 1 16,9 0-16,9-9 15,17 0-15,0-18 16,9 1-16,8 0 16,9-1-16,17-16 15,1-1-15,-1 0 16,-17 1-16,-8-1 15,-10 0-15,1 9 16,-9 0 0,-9 9-16,-17 26 15,-17 43-15,-18 34 16,-8 27-16,8 17 16,17-35-16,18 0 15,9-8-15,17-27 16,0-25-16,17-18 15,1-17 1,-1 0-16,9-17 16,9-18-16,0-8 15,8-26-15,-8-9 16,-9-18-16,-9-25 16,-17 0-16,-9 8 15,1 18-15,-10 17 16,1 9-1,8 8-15,1 18 16,8-1-16,0 10 16,0-1-16,8 0 15,27 1-15,35-18 16,16 0 0,-34 17-16</inkml:trace>
  <inkml:trace contextRef="#ctx0" brushRef="#br0" timeOffset="73936.74">24123 8659 0,'0'0'0,"0"0"16,-8 0-16,-1 0 16,0 0-16,-8 9 15,-18 17-15,-8 17 16,-1 18-16,10-10 31,16-7-31,1-10 0,17-8 16,0-8-16,0-10 15,0-8-15,17 0 16,1-8-16,-1-1 16,-8 0-16,-1 9 15,1 0-15,0 0 16,-9 0-16,9 18 15,8-1 1,0 9-16,9 0 16,9-9-16,0-8 15,0 0-15,-9-18 16,0 0-16,8 1 16,1-27-16,0-26 15,-9 9-15,-17 18 16,-1-1-1,-8 18-15,0 0 16,0 8-16,9-8 16,0 17-16</inkml:trace>
  <inkml:trace contextRef="#ctx0" brushRef="#br0" timeOffset="74140.31">24566 8746 0,'0'0'0,"0"0"0,0 8 16,0 18-16,0 9 15,-8 17-15,8 0 16,0-9-16,0-17 16,0-17-16,0-1 15,8 1 1,1-9-16</inkml:trace>
  <inkml:trace contextRef="#ctx0" brushRef="#br0" timeOffset="74265.08">24662 8269 0,'0'0'0,"0"0"0,0 0 0,0 0 16,0 0-1,0 0-15,0 0 16</inkml:trace>
  <inkml:trace contextRef="#ctx0" brushRef="#br0" timeOffset="74586.42">24653 8642 0,'0'0'0,"0"0"15,0 0-15,0 0 0,0 0 0,18 0 16,8 0-16,34 0 15,10-9-15,17 0 16,0 1-16,-9-10 16,9 1-16,-9 0 15,-44 8 1</inkml:trace>
  <inkml:trace contextRef="#ctx0" brushRef="#br0" timeOffset="75186.71">25200 8226 0,'0'0'0,"0"0"0,-8 9 16,-10 25-1,-8 35-15,-9 27 16,-8 8 0,8 17-16,9-17 0,9-18 15,8-25-15,9-18 16,18-17-16,-1 0 15,26-17-15,27 0 16,25-44 0,-25-34-16,-9-1 15,-18 10-15,26-61 16,1-18-16,-27 44 16,-17 25-16,-8 27 15,-10 17-15,1 9 16,-9 17-16,-9 0 15,1 26 1,-27 34-16,-17 36 16,-9 16-16,9 10 15,0-36-15,17-17 16,9-25-16,9-18 16,8-18-16,9 1 15,0 0-15,0-18 16,17 0-1,18-17-15,9-8 16,-1-1-16,-8 18 16,8 0-16,-8 17 15,0 17-15,-1 0 16,1 9-16,0 9 16,8-1-1,1-8-15,-1 0 16,-8-17-16,0 0 15,-9-18-15,0 0 16,0-8-16,17-18 16,-8 9-16</inkml:trace>
  <inkml:trace contextRef="#ctx0" brushRef="#br0" timeOffset="75788.44">26355 8650 0,'0'0'0,"0"0"15,0 0 1,0 18-16,9 25 16,8 18-16,1 8 15,-1 0-15,0-8 16,1 8-16,16 0 15,-7-17-15,-1-26 16,-9 0-16,-8-17 16,-1-9-16,10-9 15,-1-17 1,9-17-16,0-35 16,9-17-16,-9 8 15,-9 26-15,-8 27 16,0-1-16,8 18 15,9 0-15,-17 17 16</inkml:trace>
  <inkml:trace contextRef="#ctx0" brushRef="#br0" timeOffset="76202.46">27041 8849 0,'0'0'0,"0"0"0,0 0 16,9 0-16,8 0 16,18-8-1,0-1-15,17-17 0,-9 0 16,1 0-16,-1 0 15,-17-8 1,0-1-16,-17 18 16,-9-1-16,-9 1 15,1 8-15,-10 9 16,-8 0-16,-17 18 16,-1 8-16,1 17 15,-9 18-15,17-9 16,18-1-1,8-7-15,9-18 16,17 0-16,18 0 16,17 0-16,26-9 15,-17 0-15</inkml:trace>
  <inkml:trace contextRef="#ctx0" brushRef="#br0" timeOffset="76655.28">27840 7931 0,'0'0'0,"0"0"0,0 18 16,0 25-16,-9 52 16,-17 53-1,-17 7-15,0 1 16,8-17-16,0-35 16,18-35-16,8-17 15,9-17-15,0-9 16,17-9-16,1-8 15,-10-1-15</inkml:trace>
  <inkml:trace contextRef="#ctx0" brushRef="#br0" timeOffset="76974.85">27944 8642 0,'0'0'0,"0"0"16,0 0-16,-8 17 15,-10 26-15,1 9 16,8 0-16,9-9 16,0 1-1,9-1-15,8-17 16,9-9-16,9-8 16,8 0-16,1-9 15,-18-9-15,0 0 16,0-17-16,-9 0 15,-8-17-15,0 0 16,-18 0 0,-17 8-16,0 0 15,-9 18-15,1 0 16,-1 17-16,26 0 16</inkml:trace>
  <inkml:trace contextRef="#ctx0" brushRef="#br0" timeOffset="77452.78">28587 8590 0,'0'0'0,"0"0"0,0 0 16,0 0-16,0 0 15,0 0-15,-9 0 16,1 0-16,-1 0 15,-17 0 1,0 17-16,0 0 16,-9 9-16,0 9 15,9 8-15,9 1 16,17-1-16,0 0 16,0 0-1,17-17-15,18 0 16,17-8-16,0-10 15,18-16-15,25 8 16,1-26-16,-27-26 16,-17 0-16,-17 17 15,-9 9-15,-9 9 16,-8 0-16,0 17 16,-9 0-16,0 0 15,0 0 1,0 17-16,-9 18 15,0-1-15,1 9 16,8-8-16,0-9 16,8-9-16,1-8 15</inkml:trace>
  <inkml:trace contextRef="#ctx0" brushRef="#br0" timeOffset="77620.7">29065 8399 0,'0'0'0,"0"0"0,0 0 16,0 0-16,0 0 15,0 0-15,26 0 16,17 0 0,35 0-16,-34 9 15</inkml:trace>
  <inkml:trace contextRef="#ctx0" brushRef="#br0" timeOffset="77870.2">29169 8442 0,'0'0'0,"0"0"0,0 0 0,0 0 0,8 0 16,10 9-1,17 0-15,17-1 16,17-8-16,9-8 16,44 8-16,-1-18 15,-77 1-15</inkml:trace>
  <inkml:trace contextRef="#ctx0" brushRef="#br0" timeOffset="78526.45">29568 8061 0,'0'0'0,"-8"0"16,-1 26-16,-17 35 15,-26 43 1,0 26-16,-1 8 0,1-8 16,18-26-1,16-17-15,1-27 16,17-8-16,9-17 16,8-9-16,0-17 15,18-9-15,17-9 16,0-26-16,26-17 15,-8 0 1,-18 0-16,-17 18 16,-9 17-16,-18-1 15,1 18-15,0 0 16,0 0-16,-9 18 16,0 8-16,0-1 15,8 1-15,1 0 16,8-17-16,1 0 15,16-1 1,10-16-16,-1-10 16,-8-8-16,0 9 15,-9 0-15,0 17 16,-9 8-16,0 18 16,1 35-16,-9 17 15,-9 43-15,-9 1 16,0-36-1,-17-8-15,0-17 16,-9-18-16,-8-17 16,-18-9-16,0-8 15,1-18 1,-1-8-16,9-18 0,0-25 16,26-27-1,17-8-15,26 0 16,27 17-16,42 8 15,-33 44-15</inkml:trace>
  <inkml:trace contextRef="#ctx0" brushRef="#br0" timeOffset="79288.89">31383 8642 0,'0'0'0,"0"0"0,0-9 15,9 0-15,-1 1 16,1-1-16,0-8 16,-9 8-16,0 0 15,-9 1 1,-17-1-16,-17 9 16,-9 9-16,-18 8 15,9 9-15,9 0 16,17 9-1,9-9-15,9 0 0,17-18 16,9 1-16,17 0 16,17-18-16,9 0 15,9 1 1,-9-10-16,-8 1 16,-18 8-16,-18 9 15,1 0-15,-9 9 16,-17 26-16,-27 60 15,-43 43-15,1 18 16,16 0-16,1-9 16,25-8-1,18-35-15,18-17 16,8-36-16,17-7 16,9-18-16,17-18 15,18-8-15,9-17 16,-1-18-16,-8-25 15,-18-9-15,-8-9 16,-9 0 0,-17 0-16,-9 17 15,-9 18-15,0 8 16,9 18-16,0 0 16,0-1-16,0 10 15,0-1-15,26 0 16,35-17-16,17 0 15,-26 18 1</inkml:trace>
  <inkml:trace contextRef="#ctx0" brushRef="#br0" timeOffset="79598.95">31314 8009 0,'0'0'0,"0"0"16,0 0-16,0 0 15,0 9-15,0 0 16</inkml:trace>
  <inkml:trace contextRef="#ctx0" brushRef="#br0" timeOffset="90018.09">5948 10088 0,'0'0'0,"0"0"0,0 0 0,0 0 16,0 0-16,0 0 15,0 0-15,-8 17 16,-18 27-1,-9 34-15,-17 51 16,0 27-16,8-26 16,10-26-16,7-17 15,1-9-15,9-9 16,0-26-16,-1-17 16,18-8-1,0-10-15,18-16 16,-10-1-16</inkml:trace>
  <inkml:trace contextRef="#ctx0" brushRef="#br0" timeOffset="90384.22">6409 10149 0,'0'0'0,"0"0"15,-9 17-15,-8 9 16,-18 17-16,-17 9 16,-35 9-1,-17-1-15,-9-8 0,9 9 16,17 0 0,9-18-16,25-8 15,10-9-15,17-9 16,9 9-16,8-9 15,9 9-15,17 9 16,18-1-16,0 1 16,26 8-1,17 1-15,-17-18 16,-18 0-16,0 0 16,-8 0-16,0-18 15,-9 1-15,-9 0 16</inkml:trace>
  <inkml:trace contextRef="#ctx0" brushRef="#br0" timeOffset="90543.9">6478 10919 0,'0'0'0,"0"0"15,0 0-15,0 0 16,0 0-16,0 0 15,17 0-15,-8 0 16</inkml:trace>
  <inkml:trace contextRef="#ctx0" brushRef="#br0" timeOffset="90851.05">6713 10382 0,'0'0'0,"0"0"0,0 0 16,0 0-16,0 0 16,0 0-16,17 0 15,9 0-15,17 0 16,27 0-1,-1 0-15,18-8 16,0-1-16,-9 0 16,0 1-16,-17 8 15,-17 0-15,-18 8 16,-9 1-16</inkml:trace>
  <inkml:trace contextRef="#ctx0" brushRef="#br0" timeOffset="91268.46">6895 10478 0,'0'0'0,"0"0"0,0 0 0,0 0 15,0 0 1,0 17-16,0 9 15,-9 9-15,1 8 16,-1 0-16,-9 9 16,-8 0-16,0 0 15,0 0-15,9 9 16,0-9-16,-1-9 16,10-17-1,8 0-15,0-9 16,0 1-16,8-1 15,10 0-15,8 1 16,17-1-16,18-8 16,8-1-16,9 1 15,9-9-15,0 0 16,-26 0 0,0 0-16,-18-9 15,-17 1-15,9-1 16,-9-17-16,-17 17 15</inkml:trace>
  <inkml:trace contextRef="#ctx0" brushRef="#br0" timeOffset="91484.37">6904 10737 0,'0'0'0,"0"0"0,0 0 15,0 0-15,0 0 16,17 9-16,0 0 16,18-1-1,0 1-15,17 0 16,9-9-16,17 0 16,-26 0-16</inkml:trace>
  <inkml:trace contextRef="#ctx0" brushRef="#br0" timeOffset="91692.1">7859 11058 0,'0'0'0,"0"0"0,0 0 0,0 0 16,0 9 0,8-1-16</inkml:trace>
  <inkml:trace contextRef="#ctx0" brushRef="#br0" timeOffset="92134.11">8449 10616 0,'0'0'0,"0"0"0,0 0 15,0 0-15,0 0 16,0 0-16,26 0 16,9 9-16,9 0 15,25-1-15,0 1 16,10-18 0,7 1-16,-7 8 15,-10 0-15,-8 0 16,-26 0-16</inkml:trace>
  <inkml:trace contextRef="#ctx0" brushRef="#br0" timeOffset="92384.32">8302 10824 0,'0'0'0,"0"0"0,0 0 16,0 0-16,17 0 16,18 9-16,8-1 15,18 1-15,17 0 16,9-1 0,-9 1-16,-8 0 15,51-9 1,200-9-16</inkml:trace>
  <inkml:trace contextRef="#ctx0" brushRef="#br0" timeOffset="105998.48">11280 9993 0,'0'0'0,"0"0"0,0 0 0,0 0 16,-8 8-16,-1 27 16,-9 43-16,-8 26 15,0 26 1,9 0-16,0-18 16,8-34-16,9-26 15,0-26-15</inkml:trace>
  <inkml:trace contextRef="#ctx0" brushRef="#br0" timeOffset="106271.79">10655 10928 0,'0'0'0,"0"0"0,0 0 15,0 0-15,0 0 16,0 0-16,17 0 16,27 0-16,34 0 15,17-9 1,27 1 0,0-1-16,-10 0 0,-7 1 15,-18-1-15,-9 9 16,-9 0-16,-51 0 15</inkml:trace>
  <inkml:trace contextRef="#ctx0" brushRef="#br0" timeOffset="106767.68">10759 11378 0,'0'0'0,"0"0"0,0 0 16,0 0-16,0 0 15,18 0-15,-1 0 16,18 9-16,17 0 15,0-1 1,0 10-16,0-1 16,9 9-16,-18 0 15,-17 0-15,-17 9 16,-9 8-16,-35 18 16,-17 8-16,-35 17 15,-8-8-15,17-17 16,17-18-1,17-17-15,18-8 16,9-10-16,0 1 16,17 0-16,0-9 15,26 8-15,26 1 16,43-18-16,27-8 16,8-9-16,0-9 15,-17 1-15,-8 16 16,-53 10-1</inkml:trace>
  <inkml:trace contextRef="#ctx0" brushRef="#br0" timeOffset="107532.12">11958 10850 0,'0'0'16,"0"0"-16,0 0 0,0 0 16,0 0-16,0 9 15,0 8-15,0 26 16,0 9 0,-9 0-16,0 9 15,0-18 1,1-8-16,8-9 0,0-9 15,0-8-15,0-1 16,0 1-16,0-9 16,0-9-16,0-25 15,17-9-15,1-1 16,8 1 0,0 8-16,0 1 15,0 16-15,0 1 16,0 17-16,0 0 15,0 17-15,0 18 16,-17 0 0,-1 8-16,-8-8 15,0-9-15,0 0 16,0-9-16,0-8 16,0-1-16,0-8 15,0-8-15,18-27 16,16-8-16,1-9 15,9 0-15,-1 17 16,-8 0 0,-9 18-16,0 0 15,-9 17-15,1 0 16,-10 8-16,1 18 16,0 18-16,-1-1 15,1 0-15,0 1 16,-1-1-16,10-17 15,-10-9 1</inkml:trace>
  <inkml:trace contextRef="#ctx0" brushRef="#br0" timeOffset="107903.79">12843 10850 0,'0'0'0,"0"0"16,0 0-16,0 0 15,9 17-15,8 9 16,1 26-16,16 18 16,-8-10-16,9 1 15,0 0-15,-9-10 16,0-7-16,0-1 15,-9-8 1,-8-9-16,0-18 16,0 1-16,-9 0 15,0-1-15,0-8 16,0-26-16,17-60 16,18-53-16,-1 1 15,1 25 1,9 18-16,-10 8 15,-16 44-15</inkml:trace>
  <inkml:trace contextRef="#ctx0" brushRef="#br0" timeOffset="108788.73">13469 10322 0,'0'0'0,"0"0"0,0 0 16,0 0-16,17 0 15,9 0-15,9 8 16,17 1-16,-9 0 15,1-1-15,-10 1 16,-8 8 0,-8-8-16,-10 8 15,1 1-15,-18 16 16,-17 10-16,0-1 16,0 0-16,-8 1 15,-1-18-15,17 0 16,1-18-16,8 1 15,1 0-15,8-1 16,0-8 0,0 0-16,8 0 15,18 0-15,9 0 16,9-8-16,16-1 16,19 0-16,-27 1 15,-18-1-15,-8 9 16,-8 0-16,-10 0 15,1 0 1,0 0-16,0 0 0,-9 0 16,0 0-1,0 0-15,0 0 16,8 0-16,-8 0 16,0 0-16,0 0 15,0 0-15,0 0 16,0 0-16,9 9 15,8-1 1</inkml:trace>
  <inkml:trace contextRef="#ctx0" brushRef="#br0" timeOffset="109967.4">14563 10971 0,'0'0'0,"0"0"16,0 0-16,8 0 16,10 0-16,16 0 15,10 0-15,17 0 16,8 0-16,1-8 15,-10-1 1,1 0-16,-9 1 16,-8-1-16,-1 0 15,1 1-15,-18 8 16</inkml:trace>
  <inkml:trace contextRef="#ctx0" brushRef="#br0" timeOffset="110183.94">14511 11309 0,'0'0'0,"0"0"0,0 0 16,0 0-16,26 0 15,8 9 1,18-1-16,18-8 15,-1-8-15,27-1 32,-1 0-32,-60 9 0</inkml:trace>
  <inkml:trace contextRef="#ctx0" brushRef="#br0" timeOffset="110524.68">16187 10322 0,'0'0'0,"0"0"0,0 0 16,0 0 0,0 0-16,0 0 0,0 8 15,-9 18-15,0 26 16,-8 18-16,8 8 16,0 0-1,1 0-15,-1-1 16,9-25-16,0-43 15</inkml:trace>
  <inkml:trace contextRef="#ctx0" brushRef="#br0" timeOffset="110748.25">15639 10989 0,'0'0'0,"0"0"0,0 0 15,0 0-15,27 0 16,33 0 0,36-9-16,25 0 15,10-17-15,-1 0 16,-9 0-16,-8 0 16,0 9-16,-9 17 15,-69 0-15</inkml:trace>
  <inkml:trace contextRef="#ctx0" brushRef="#br0" timeOffset="111215.14">15865 11396 0,'0'0'0,"0"0"16,0 0-16,18 0 16,-1 0-16,18 0 15,-1 8-15,27 1 16,0 0-16,-18 8 31,1 0-31,-18-8 0,0 8 0,-17 1 16,-1 8-16,-16 8 15,-27 18 1,-17 0-16,-18 9 16,-17 8-16,-8-8 15,34-18-15,18-8 16,25-18-16,1-8 16,0-1-16,17 1 15,0 0-15,26-1 16,26 10-1,26-10-15,35-8 16,17-8-16,-17-18 16,0-9-16,26-8 15,-18-1-15,-77 36 16</inkml:trace>
  <inkml:trace contextRef="#ctx0" brushRef="#br0" timeOffset="112009.1">17098 10824 0,'0'0'0,"0"0"15,0 0-15,-8 17 16,-1 18-16,-17 26 16,0 8-16,0 9 15,0-9 1,8-17-16,1-9 16,0-17-16,8 0 15,0-8-15,9-10 16,0-8-16,0-8 15,0-10-15,26-34 16,18-25-16,8-10 16,0 18-16,-9 17 15,1 17 1,-1 18 0,1-1-16,-10 18 0,-8 18 15,0 16-15,1 18 16,-19 0-1,1 0-15,-9-8 0,0-10 16,0-8 0,0-9-16,0 1 15,0-10-15,0 1 16,0-18-16,26-25 16,17-35-16,27-9 15,8 0-15,-9 17 16,-16 18-16,-10 8 15,-17 18 1,0 8-16,-9 9 16,-8 0-16,0 17 15,-1 18-15,-8 34 16,0 1-16,0 8 16,0-18-16,0 1 15,9-27-15,0-25 16</inkml:trace>
  <inkml:trace contextRef="#ctx0" brushRef="#br0" timeOffset="113168.02">19017 10824 0,'0'0'0,"0"0"0,0 0 15,0 0-15,0 0 16,0-9-16,-8 1 15,-18-1-15,-18-8 16,-8 17-16,-35 0 16,1 17-1,7 18-15,1-1 16,17 27-16,18 0 16,17-18-16,9-8 15,17-9-15,0-9 16,17-8-16,18-1 15,25-16-15,10-18 16,-1 0-16,-8-9 16,-17 18-16,-10-1 15,-8 10 1,-17 8-16,0 0 16,-18 8-16,-26 44 15,-25 35-15,-45 43 16,1 26-1,17-9-15,9 9 16,17-18-16,27-34 16,16-17-16,18-26 15,9-9-15,8-18 16,1-8-16,25-17 16,9-9-16,18-18 15,8-25-15,-9-26 16,-17-18-16,-17 18 15,-9 0 1,-17 17-16,-18 0 16,-8 8-16,-9 1 15,8 0-15,1 17 16,0 9-16,8 8 16,9 9-16,0 0 15,9 0-15,25-9 16,53-17-1,43-17-15,-8 0 16,-61 17-16</inkml:trace>
  <inkml:trace contextRef="#ctx0" brushRef="#br0" timeOffset="113439.82">18462 10356 0,'0'0'0,"0"0"0,0 0 15,0 0-15,0 9 16,8 0-16</inkml:trace>
  <inkml:trace contextRef="#ctx0" brushRef="#br0" timeOffset="114130.81">19486 10201 0,'0'0'0,"0"0"15,0 0-15,0 0 16,0 0-16,9 0 15,8 0-15,9 8 16,9 10-16,0-1 16,0 0-1,-9 0-15,0 1 16,-9-1-16,-8 0 16,-18 1-16,0 8 15,-17 8-15,-17 18 16,-9-8-16,17-10 15,18-8 1,-1-8-16,1-10 16,8 1-16,9 0 15,0-1-15,9 1 16,17 0-16,26-1 16,35-16-16,9-1 15,-44 0-15</inkml:trace>
  <inkml:trace contextRef="#ctx0" brushRef="#br0" timeOffset="122746.89">22682 10599 0,'0'0'0,"0"0"0,0 0 16,0 0-1,0 0-15,0 0 16,0 17-16,0 9 15,0 26-15,-9 52 16,1 35 0,-10 8-16,1 17 0,8-16 15,-8-44-15,8-18 16,9-25-16,9-35 16,0-9-1</inkml:trace>
  <inkml:trace contextRef="#ctx0" brushRef="#br0" timeOffset="123120.88">22673 10434 0,'0'0'0,"0"0"16,0 0-16,18 0 15,8 0-15,8-8 16,10-1-16,8 9 16,0 0-16,-9 0 15,1 9 1,-1-1-16,-17 10 16,0-1-16,-17 18 15,-18 17-15,-17 0 16,-17 0-16,-18 0 15,0-9-15,-8-9 16,17-8-16,17-8 16,0-10-16,18 1 15,0 0 1,-1-1-16,18-8 16,0 0-16,9 0 15,0 0-15</inkml:trace>
  <inkml:trace contextRef="#ctx0" brushRef="#br0" timeOffset="123360.44">23081 11396 0,'0'0'0,"0"0"0,0 0 0,0 0 16,0 0 0,0 0-16,0 8 15,0-8-15,9-8 16,0 8-16</inkml:trace>
  <inkml:trace contextRef="#ctx0" brushRef="#br0" timeOffset="123680.23">23559 10625 0,'0'0'0,"0"0"0,0 0 16,0 0-16,0 0 15,0 0-15,0 0 16,9 0-16,8 0 16,27-9-16,16 1 15,27-1 1,9-8-1,-1-1-15,-8 1 0,0 0 16,-9-1-16,-52 18 16</inkml:trace>
  <inkml:trace contextRef="#ctx0" brushRef="#br0" timeOffset="124096.16">23759 10746 0,'0'0'0,"0"0"0,0 0 15,0 0-15,0 9 16,0 8-16,-9 0 16,0 1-16,1 25 15,-18 9 1,0 9-16,8-1 15,1 1-15,0-9 16,-1-9-16,9 0 16,9-17-16,0 0 15,0 0 1,0-8-16,9-1 16,9 0-16,-1 1 15,26-1-15,18-8 16,9-1-16,-10-8 15,1 0-15,-17-8 16,-1-1-16,-8 0 16,-9 1-16,-9-10 15,-8 10 1,-9 8-16</inkml:trace>
  <inkml:trace contextRef="#ctx0" brushRef="#br0" timeOffset="124300.34">23733 10893 0,'0'0'0,"0"0"0,0 0 15,0 0-15,0 0 16,8 0-16,18 9 16,27 0-16,25-1 15,26-8-15,0-8 16,9-10-1,0 1-15,-18 8 0,-8 9 16,-35 9 0</inkml:trace>
  <inkml:trace contextRef="#ctx0" brushRef="#br0" timeOffset="124494.52">24610 11439 0,'0'0'0,"0"0"15,0 0-15,0 0 16,0 0-16,8 9 16,1-1-16</inkml:trace>
  <inkml:trace contextRef="#ctx0" brushRef="#br0" timeOffset="129937.45">25409 10677 0,'0'0'16,"0"0"-16,0 0 0,0 0 0,0 0 16,17 0-16,9 9 15,26-1-15,18 1 16,-1 0-16,1-9 15,8 8 1,-9-8-16,1 0 16,8 9-16,-35 8 15</inkml:trace>
  <inkml:trace contextRef="#ctx0" brushRef="#br0" timeOffset="130148.92">25357 11101 0,'0'0'0,"0"0"0,0 0 15,0 0 1,17 0-16,35 0 16,18-8-16,8-1 15,0 0 1,17 1-16,-43 8 0</inkml:trace>
  <inkml:trace contextRef="#ctx0" brushRef="#br0" timeOffset="131131.96">27067 10348 0,'0'0'0,"0"0"0,0 0 16,0 17-16,-8 0 15,-1 9-15,-17 26 16,8 18-16,-8 8 31,0 17-31,-8 17 0,-1 18 16,9-17-16,9-9 15,17-9-15,0-8 16,17-27-16,0-8 16,1-17-16,16-9 15,10-26-15,8-17 16,17-18 0,18-34-16,9-27 15,-9-7-15,-9-1 16,-9 0-16,-8 0 15,-9 0-15,-9 26 16,-16 9-16,-1 17 16,-18 17-16,1 0 15,0 18-15,-9 0 16,0 8-16,0 0 16,0 9-1,0 0-15,0 0 16,-9 26-16,0 35 15,-8 26-15,0 25 16,-1 9 0,18 1-16,0-18 15,18-18-15,-1-8 16,9 0-16,9-17 16,17-18-16,26-17 15,9-35-15,-44 1 16</inkml:trace>
  <inkml:trace contextRef="#ctx0" brushRef="#br0" timeOffset="131915.9">28943 10348 0,'-9'-9'0,"1"0"0,8 1 15,0 8-15,0 0 16,-9-9-1,0 9-15,1 0 16,-10 0-16,-8 9 16,-17 17-16,-27 52 15,-8 34 1,0 10-16,26 25 0,0 9 16,26-26-1,26-9-15,17 0 16,18-26-16,17-25 15,35-1-15,-35-34 16</inkml:trace>
  <inkml:trace contextRef="#ctx0" brushRef="#br0" timeOffset="133295.84">29829 10876 0,'-9'0'0,"0"0"0,9 0 16,0 0-1,0-9-15,0 1 16,-8-1-16,-1 0 16,-8 1-16,-9-10 15,-27 1-15,-7 17 16,-18 9 0,-1 8-16,10 18 15,-1-1-15,18 1 16,9 8-16,17-8 15,17-9-15,9 0 16,18-17-16,8-1 16,17-8-16,18-8 15,0-10-15,-18 1 16,0 0-16,-17 8 16,-17 9-16,0 0 15,-18 9 1,-8 25-16,-35 36 15,-26 42-15,-18 18 16,27-9 0,16-8-16,10-18 0,17-17 15,26-17-15,0-18 16,9-17-16,8-17 16,9-1-1,17-16-15,-8-10 16,0-8-16,0-17 15,-9 0-15,0-18 16,-18 9-16,1 0 16,-9 18-16,0 8 15,0 8-15,0 1 16,0 8 0,0 1-16,0-1 15,0 0-15,0 1 16,9-1-16,8 0 15,35-17-15,44-8 16,-27 25-16</inkml:trace>
  <inkml:trace contextRef="#ctx0" brushRef="#br0" timeOffset="133645.98">30124 10443 0,'0'0'0,"0"0"0,0 0 16,9 0 0,17 17-16,17 27 15,27 25-15,8 18 16,-17 8 0,-1 17-16,-8 27 0,-34 0 15,-18 8-15,-18 0 16,-34-8-16,18-70 15</inkml:trace>
  <inkml:trace contextRef="#ctx0" brushRef="#br0" timeOffset="139897.46">2588 10391 0,'0'0'0,"0"0"0,-9-9 15,0 9-15,1 0 16,-1 0-16,9 0 16,0 0-16,0 0 15,0 0-15,0 0 16,0 0-1,26-8-15,35 8 16,43-9-16,26 0 16,18-8-1,-9 0-15,-18-9 0,18 0 16,-17 0-16,-53 9 16,-8-1-1,-17 10-15,-18 8 0,0 8 16,-9 1-1</inkml:trace>
  <inkml:trace contextRef="#ctx0" brushRef="#br0" timeOffset="140212.34">3239 10408 0,'0'0'0,"0"0"0,0 0 15,0 0-15,0 0 16,0 9-16,-9 8 16,1 27-16,-10 25 15,1 18-15,-9 25 16,-9 18 0,0 0-16,9-17 15,0-10-15,9-7 16,0-10-16,-1-25 15,10-18-15,-1-17 16,9 0-16,0-8 16,0-10-1,9 1-15,-1-9 0,1 0 16</inkml:trace>
  <inkml:trace contextRef="#ctx0" brushRef="#br0" timeOffset="140538.7">3734 10928 0,'0'0'0,"0"0"0,0 0 16,0 0-16,0 0 15,0 0-15,0 0 16,17-9-16,9 1 16,18-1-16,17 0 15,8 1 1,9-1 0,0 0-16,-17 1 0,-9-1 15,-8 0-15,-18 9 16,0 0-16,0 0 15,-9 9-15,-17-9 16</inkml:trace>
  <inkml:trace contextRef="#ctx0" brushRef="#br0" timeOffset="140830.5">3925 11257 0,'0'-9'0,"0"1"16,0 8-16,0 0 15,0 0-15,0 0 16,0 0-16,0 0 16,0 0-16,0 0 15,0 0-15,9-9 16,17 0-16,17 1 15,18-9 1,8-1-16,27-8 16,17 9-1,-18 0-15,-8 25 0,-35 1 16</inkml:trace>
  <inkml:trace contextRef="#ctx0" brushRef="#br0" timeOffset="146840.01">20233 11621 0,'0'0'0,"0"0"15,0 0-15,0 9 16,9 17-16,-27 34 16,-34 44-16,-26 17 15,-26-8 1,43-61-16</inkml:trace>
  <inkml:trace contextRef="#ctx0" brushRef="#br0" timeOffset="147462.29">20772 10763 0,'0'0'0,"0"0"16,0 0-16,0 0 16,0 0-16,17 18 15,9 16-15,9 1 16,8 26-16,9 17 31,-8 8-31,8 10 0,0 7 0,-9 1 16,-17-17-16,0-26 15,0-9 1,-8-9-16,-10-17 16,1 0-16,0-17 15,0-1-15,-1 1 16,-8-9-16,18-9 16,8-43-16,17-52 15,27-34 1,8-27-16,-9 27 15,-8 34-15,0 17 16,-18 9-16,-17 17 16,0 27-16,-8 8 15,-1 0-15,-8 17 16</inkml:trace>
  <inkml:trace contextRef="#ctx0" brushRef="#br0" timeOffset="147893.13">21866 10989 0,'0'0'0,"0"0"0,0 0 15,0 0-15,0 0 16,0 0-16,0 0 16,17 0-16,0 0 15,18 0-15,9 0 16,8 0 0,0 0-16,9-9 15,-1 9-15,-8-9 16,-25 9-16</inkml:trace>
  <inkml:trace contextRef="#ctx0" brushRef="#br0" timeOffset="148144.79">21814 11257 0,'0'0'0,"0"0"0,0 0 0,0 0 15,0 0 1,17 0-16,9 0 16,17 0-16,36-9 15,25 1-15,17-1 16,36 9-16,233 26 15</inkml:trace>
  <inkml:trace contextRef="#ctx0" brushRef="#br0" timeOffset="150576.96">2744 12773 0,'0'0'0,"0"0"0,0 0 16,0 0-16,17 17 15,1 18-15,-1-1 16,18-8-16,17 0 15,0-8-15,9-10 16,17-8 0,0-26-16,0-17 0,-8 0 15,-9-1 1,-18 1-16,-8 0 16,-9-9-16,-9-9 15,-8 9-15,0 9 16,-9 8-16,-9 18 15,0 8-15,1 9 16,-1 0-16,0 18 16,0 8-16,-8 17 15,8 18 1,1 34-16,8 17 16,-9-16-16,0-1 15,1 0-15,-18 9 16,-9-17-16,-9-9 15,-8-9-15,-8-8 16,-10-9 0,1-18-16,8-8 15,-9-17-15,10 0 16,16-9-16,9-9 16,18 0-16,0 1 15,-1-1-15,18 0 16,0-17-16,26 0 15,9-17 1,17 0-16,-8 17 16,-1 8-16,0 18 15,1 9-15,8 8 16,-9 1-16,10 16 16,-1 1-1,-9 8-15,0-8 0,1 8 16,-1 0-16,-17-8 15,0-9 1,0 0-16,9-17 16,17-1-16,-26-8 15</inkml:trace>
  <inkml:trace contextRef="#ctx0" brushRef="#br0" timeOffset="151210.22">4142 13015 0,'0'0'0,"0"0"0,0 0 15,0 0-15,9 0 16,8 0 0,1 0-16,16 0 15,1 0-15,8 0 16,10 0-16,-1 0 15,-9 0 1,1 0-16,-1 0 0,-8 0 16,-9 0-16,0 9 15,-9 0 1</inkml:trace>
  <inkml:trace contextRef="#ctx0" brushRef="#br0" timeOffset="151476.04">4255 13206 0,'0'0'0,"0"0"0,0 0 15,0 0-15,0 0 16,0 0-16,0 0 15,9 0-15,-1 0 16,10 0 0,8 0-16,26 0 15,26 0-15,35 8 32,252 62-32</inkml:trace>
  <inkml:trace contextRef="#ctx0" brushRef="#br0" timeOffset="170356.98">5514 12729 0,'0'0'0,"0"0"0,-8 0 0,-1 0 16,9 0-16,0 0 15,0 0-15,0 0 16,0 0-16,0 0 15,0 0-15,0 0 16,0 0-16,0 0 16,0 0-16,0 0 15,0 0 1,0 0-16,0 0 16,26 0-16,17 0 15,35 0-15,18-8 16,8-1-16,-8 0 15,-9 9-15,-9-8 16,-18 8 0,-7 0-16,-10 0 15,0 0-15,-17 0 16,1 0-16,-10 0 16,0 0-16</inkml:trace>
  <inkml:trace contextRef="#ctx0" brushRef="#br0" timeOffset="170839.77">5974 12747 0,'0'0'0,"0"0"0,0 0 15,0 0-15,0 0 16,0 0-16,0 0 15,0 0 1,0 0-16,0 17 16,0 18-16,0-1 15,9 18-15,-9 9 16,0 17-16,0 26 16,-9-9-16,1 0 15,8-17-15,0 9 16,0 0-1,0-27-15,0-17 16,0-8-16,0-9 16,0-17-16,0-1 15,17 18-15,0-8 16</inkml:trace>
  <inkml:trace contextRef="#ctx0" brushRef="#br0" timeOffset="172511.12">6574 13197 0,'0'0'0,"0"0"0,0 0 16,0 0-16,0 0 15,0 0-15,0 0 16,0 0-16,8 0 15,10 0-15,16-9 16,10 1-16,8-1 16,-9 0-1,1 9-15,-10 0 16,-7 0-16,-10 0 16,0 0-16,1 0 15,-1 0-15,-8 0 16</inkml:trace>
  <inkml:trace contextRef="#ctx0" brushRef="#br0" timeOffset="173193.47">7407 12669 0,'-8'0'0,"-1"0"0,9 0 16,0 0-16,0 0 15,0 0-15,0 8 16,0 1-16,0 8 16,9 1-16,-1-1 15,1 9-15,0 9 16,8-1-1,0 1-15,1 8 16,-1 1-16,9 8 16,0 0-16,-8 0 15,16 17-15,-8-9 16,0-16-16,-8-1 16,8 0-16,0-8 15,0-9-15,-9 0 16,-8 0-1,0-17-15,-1-1 16,1 1-16,-9 0 16,0-1-16,0-8 15,0 0-15,0-8 16,9-1-16,8-26 16,9-25-1,9-18-15,8 0 16,18-35-16,17-8 15,-26 17-15,-8 17 16,-1 18-16,-17 0 16,9 8-16,-18 35 15</inkml:trace>
  <inkml:trace contextRef="#ctx0" brushRef="#br0" timeOffset="181340.32">9144 13041 0,'0'0'0,"0"0"0,0 0 0,0 0 16,17 0-1,9 0-15,9 9 16,9 0-16,-1-1 15,9 1-15,0 0 32,9-1-32,-9-8 0,0 0 15,-17 9-15,-18 0 0</inkml:trace>
  <inkml:trace contextRef="#ctx0" brushRef="#br0" timeOffset="181555.72">9187 13474 0,'0'0'0,"0"0"0,0 0 16,0 0-16,18 0 15,17 9-15,25 0 16,18-1-16,27-16 31,-1-1-31,43 18 0,262 17 0</inkml:trace>
  <inkml:trace contextRef="#ctx0" brushRef="#br0" timeOffset="181972.19">11801 12279 0,'0'0'0,"0"0"0,0 0 15,0 9-15,0 25 16,-8 27-16,-19 17 15,-7 0 1,-1 9-16,0 8 16,9-26-16,0 0 15,9-8-15,8-26 16,9-18-16</inkml:trace>
  <inkml:trace contextRef="#ctx0" brushRef="#br0" timeOffset="182244.38">11089 13059 0,'0'0'0,"0"0"16,0 0-16,0 0 16,0 0-16,18 0 15,8 0-15,26 0 16,35 0-1,17 0 1,17 0-16,10 0 16,-1 0-16,-17 0 0,-18 0 15,-8 0-15,-9 0 16,-26 0-16,-8 8 16,-18 1-1,-18 0-15</inkml:trace>
  <inkml:trace contextRef="#ctx0" brushRef="#br0" timeOffset="182773.66">11506 13396 0,'0'0'0,"0"0"0,0 0 15,0 0-15,0 0 16,9 0-16,8 0 15,26 0-15,10 0 16,-1 9-16,8 0 16,-7-1-1,-10 10-15,-8-1 16,-9 0-16,-18 1 16,-8 8-16,-8 17 15,-27 17-15,-8 1 16,-10-18-16,19-8 15,16-9-15,1-9 16,0-8-16,8 0 16,9-1-1,0 1-15,17 0 16,27-1-16,17 1 16,25-9-16,27-17 15,0-9-15,-9-18 16,-60 27-16</inkml:trace>
  <inkml:trace contextRef="#ctx0" brushRef="#br0" timeOffset="183447.12">12739 12877 0,'0'0'0,"0"0"0,0 0 16,0 0-16,0 0 15,0 8-15,0 10 16,-9 8-16,1 17 16,-1 0-16,-8 1 15,-9 8-15,0-9 16,8 0-16,1-17 15,8-9 1,0-8-16,9 0 16,0-1-16,0-8 15,0-8-15,0-10 16,18-25-16,-1 0 16,9 0-16,0 8 15,0 0-15,0 18 16,0 0-16,-8 17 15,8 0 1,0 0-16,-9 8 16,1 10-16,-1-1 15,-8 0-15,-1-8 16,1 0-16,-9-1 16,0 1-16,0 0 15,0-1-15,0 1 16,0-9-1,17-9-15,18-8 16,26-26-16,8-18 16,1 0-16,-18 18 15,-9 8-15,-17 18 16,1 8-16,-19 9 16,1 18-16,0 25 15,-9 18 1,-9 8-16,0 0 15,1 9-15,8-26 16,0-9-16,0-17 16,17-17-16,-8 0 15</inkml:trace>
  <inkml:trace contextRef="#ctx0" brushRef="#br0" timeOffset="184288.79">14181 13119 0,'0'0'0,"0"0"0,0-8 0,0-1 16,8 0-16,1-8 15,0-9-15,-1-17 16,1 8 0,0 0-16,-18 9 15,0 0-15,-8 9 16,-9 0-16,-9-1 15,-17 18-15,-9 18 16,9 8-16,17 0 16,18 8-1,0-8-15,17 0 16,0 0-16,8 0 16,18-8-16,18-10 15,25-8-15,9-8 16,-8-1-16,-9-8 15,-9 8-15,-17 0 16,-9 9 0,-18 0-16,-8 0 15,-8 9-15,-27 26 16,-17 34-16,-35 26 16,-17 18-16,17-1 15,9 10-15,26-19 16,17-16-16,18-18 15,17-8-15,0-18 16,17-17 0,9 0-16,9 0 15,8-17-15,9 0 16,-8-18-16,-1 0 16,-17-8-16,0-9 15,-8-9-15,-10-25 16,-8-1-16,-8 9 15,-10 9 1,1 8-16,-1 9 16,10 9-16,8-1 15,0 10-15,0-1 16,0 1-16,17-1 16,27-17-16,16 0 15,36 0-15,17 0 16,-18 9-1,-17 8-15,-52 18 16</inkml:trace>
  <inkml:trace contextRef="#ctx0" brushRef="#br0" timeOffset="184608.06">14285 12340 0,'0'0'0,"0"0"16,0 0-16,0 17 15,8 9-15,10 9 16,-9-1 0,-1-16-16</inkml:trace>
  <inkml:trace contextRef="#ctx0" brushRef="#br0" timeOffset="185326.27">15040 12487 0,'0'0'0,"0"0"0,0 0 16,0 0-1,0 0-15,0 0 0,18 0 16,-1 0-16,0 0 16,18 0-1,17 0-15,-8 9 16,-1 8-16,0 0 16,-16 1-16,-1-1 15,-18 9-15,-8 9 16,-17 8-16,-18 17 15,-8-8 1,-9 0-16,0-8 16,17-18-16,9 0 15,8-18-15,10 1 16,8 0-16,0-1 16,8-8-1,18 9-15,35-9 0,9 0 16,8 0-1,-17 0-15,-9-9 16,-9 9-16,-8 0 16,-9 0-16,-17 9 15</inkml:trace>
  <inkml:trace contextRef="#ctx0" brushRef="#br0" timeOffset="185938.9">16343 13206 0,'0'0'0,"0"0"0,0 0 16,0 0-16,0 0 15,9 0-15,17 0 16,17 0-16,26 0 15,18-9-15,9 0 16,-1 1-16,-8-1 16,-35 9-1</inkml:trace>
  <inkml:trace contextRef="#ctx0" brushRef="#br0" timeOffset="186541.84">17611 12669 0,'0'0'0,"0"0"0,0 0 16,0 0-16,0 0 15,0 17-15,0 9 16,-9 26-16,0 17 16,-8 9-16,-9 44 31,9 7-31,17-33 0,8-18 0,10-18 15,-1-8 1,18-8-16,-1-18 16,19-18-16,-1-8 15,26-17-15,17-44 16,1-34-16,-9-9 16,-9-9-16,-17-16 15,-9 25-15,-18 43 16,-16 18-16,-10 25 15,1 1 1,0 0-16,-9 17 16,0 0-16,-9 17 15,0 44-15,-8 17 16,8 17-16,9 26 16,0 0-16,18-25 15,-1-18 1,18-9-16,8-17 15,9-17-15,18-18 16,-35-8-16</inkml:trace>
  <inkml:trace contextRef="#ctx0" brushRef="#br0" timeOffset="186838.41">19035 12643 0,'0'0'0,"0"0"0,0 0 15,0 0 1,-9 17-16,-8 18 0,-18 25 16,0 10-1,1 16-15,-1 10 16,17 16-16,18-8 15,9-26-15,8 0 16,18-17-16,0-9 16,17-9-1,0-26-15,-26-8 0</inkml:trace>
  <inkml:trace contextRef="#ctx0" brushRef="#br0" timeOffset="187540.96">19903 12963 0,'0'0'0,"0"0"16,0 0-16,0-8 16,0-1-16,-9 0 15,-8-17-15,-9 0 16,0 9-16,-17 0 15,-1 8-15,-8 9 16,-9 17 0,-8 1-16,-9 16 15,26 1-15,-1 0 16,10 8-16,8-8 16,18-9-16,17 0 15,0-18-15,17 1 16,27-1-16,17 1 15,8-18 1,0 1-16,-8-9 16,-17 8-16,-18 9 15,0 0-15,-18 0 16,1 0-16,-18 9 16,-8 25-16,-26 44 15,-18 26-15,0 0 16,-8 26-16,17 0 15,17-35-15,17 0 16,18-8 0,18-9-16,8-18 15,9-16-15,-1-18 16,10-9-16,-1-26 16,9-8-16,9-9 15,-9-17-15,-17-9 16,-18 9-16,-17-27 15,-8-8 1,-18 18-16,-1 8 16,1 17-16,-8 0 15,8 18-15,8 0 16,1 8 0,17 9-16,0-9 0,26-8 15,26-17-15,44-10 16,25-16-1,-8-10-15,-61 36 16</inkml:trace>
  <inkml:trace contextRef="#ctx0" brushRef="#br0" timeOffset="187789.67">20285 12712 0,'0'0'0,"0"0"0,0 0 16,18 0-16,8 17 15,17 27 1,27 8-16,8 17 16,0 9-16,0 9 0,-17 16 15,-18 27 1,-25 26-16,-53 35 15,-61 34-15,-112 173 16</inkml:trace>
  <inkml:trace contextRef="#ctx0" brushRef="#br0" timeOffset="204773.26">3760 15354 0,'0'0'0,"0"0"0,0 0 0,0 0 0,0 0 16,0 0 0,0 0-16,0 0 0,0 8 15,0 10 1,0 25-16,-9 18 15,1 8-15,-1 17 32,0 36-32,-17 16 0,0-17 0,0 9 15,9 0-15,-1-43 16,10-18 0,8-17-16,0-9 15,0-17-15,0-17 16,0 0-16,0-1 15</inkml:trace>
  <inkml:trace contextRef="#ctx0" brushRef="#br0" timeOffset="205227.36">3847 15700 0,'-9'-9'0,"-8"-8"0,-1-9 16,10 0-16,-1 0 16,9 0-16,0 0 15,0 0-15,17 0 16,1 0 0,-1 0-16,18 0 15,0 0-15,8 0 16,18 9-16,8 0 15,1-1-15,-9 18 16,-9 0-16,-9 9 16,1 8-16,-10 1 15,-8-1 1,-8 0-16,-10 18 16,1 17-16,-18-9 15,-25 9-15,-18 0 16,-9-9-16,0 1 15,-8-18-15,-1 0 16,18-9 0,0-8-16,0-1 15,17 1-15,18-9 16,17 0-16,0 0 16</inkml:trace>
  <inkml:trace contextRef="#ctx0" brushRef="#br0" timeOffset="205766.85">5106 15700 0,'0'0'0,"0"0"0,0 0 0,0 0 15,0 0-15,17 0 16,1 0-1,17 0-15,17 9 16,17-9-16,9 8 16,9 1-1,-9-9-15,-17 9 0,-18-9 16,1 0-16,-18 0 16,9 8-1,-9 10-15,0-10 16,-9 1-16</inkml:trace>
  <inkml:trace contextRef="#ctx0" brushRef="#br0" timeOffset="206052.01">5271 16064 0,'0'0'0,"0"0"15,0 0-15,0 0 16,0 0-16,0 0 16,0 0-16,0 0 15,0 0-15,0 0 16,17 0 0,9 0-16,35 0 15,17 0-15,9 8 16,9-8 15,8 0-31,-9 9 0,-8 8 0,-43 1 0</inkml:trace>
  <inkml:trace contextRef="#ctx0" brushRef="#br0" timeOffset="-210092.45">7190 14869 0,'0'-9'0,"0"0"0,0 1 16,0-1-16,9 0 15,8 1-15,1-1 16,16 0-16,1 1 16,0 8-16,8 0 15,1 0-15,8 8 16,0 10-16,0-1 15,0 18-15,-9-1 16,1 10 0,-1 16-16,-17-8 15,0 9-15,-17-1 16,0-8-16,-18 0 16,-8 0-16,-18 9 15,-8-9-15,-1-17 16,1-9-16,-1 0 15,1-18 1,8-16-16,0-1 16,1-8-16,16-9 15,1 0-15,17-9 16,9-17-16,25-9 16,1-8-1,9 8-15,-1 9 0,-17 26 16,17 0-1,-17 18-15</inkml:trace>
  <inkml:trace contextRef="#ctx0" brushRef="#br0" timeOffset="-209055.83">8232 14895 0,'-8'-9'0,"-1"0"0,9 1 16,0 8-16,0 0 15,0 0-15,0 0 16,9 0-16,8 8 16,9 1-16,9 0 15,-1-1 1,1-16-16,9-1 16,8-8-16,-9-9 15,1-9-15,-10-8 16,-8-9-16,-17 8 15,0 10-15,-1-1 16,-8 9-16,0 9 16,0 17-1,0 0-15,0 0 16,-8 0-16,-1 26 16,0 17-16,1 9 15,-1 17-15,0-8 16,1 0-16,-1 17 15,-8-9-15,-1-9 16,1-16 0,-9-1-16,0 0 15,-9-17-15,0 0 16,9-8-16,-9-10 16,9 1-16,9-18 15,0 1-15,-1-1 16,10 0-16,8-8 15,0-9-15,8 0 16,10-9 0,8 9-16,8 9 15,10 0-15,8 17 16,0 0-16,-9 8 16,-8 10-16,0 8 15,-9 0 1,0 0-16,0 0 0,0 0 15,0 0 1,9 0-16,0-18 16,-18 1-16</inkml:trace>
  <inkml:trace contextRef="#ctx0" brushRef="#br0" timeOffset="-208562.92">6869 15492 0,'0'0'0,"0"0"15,0 0-15,0 0 16,17 0-16,9 0 15,18 0-15,43 0 16,43-8 0,17-1-16,27 0 0,34 1 15,18-1-15,-9 0 16,-26 1 0,-8-1-16,-10 9 15,-34 0-15,-26 0 16,-26 9-16,-35-9 15,-8 0-15,-18 8 16,-9 10-16,-8-10 16</inkml:trace>
  <inkml:trace contextRef="#ctx0" brushRef="#br0" timeOffset="-207862.58">7242 15683 0,'0'0'15,"0"0"-15,0 0 0,0 0 16,0 0-16,0 0 15,18 0-15,-1 0 16,18 0-16,-1 17 16,19 0-1,-1 1-15,8 8 16,10 8-16,-1 1 16,-8 17-16,0-9 15,-9 9-15,-9 0 16,-16-9-16,-1 1 15,0-1-15,-18 18 16,-8-1 0,-8 1-16,-18 0 15,-9-9-15,-9-9 16,-8 0-16,-8-8 16,-10-9-16,1-9 15,-1-8-15,9-18 16,18 0-1,0 1-15,-1-10 16,9 1-16,18-9 16,0 0-16,25-17 15,27-18-15,35-17 16,34 0-16,17-8 16,1 16-16,-9 27 15,34 17 1,201 0-16</inkml:trace>
  <inkml:trace contextRef="#ctx0" brushRef="#br0" timeOffset="-204291.02">8883 16332 0,'0'0'0,"0"0"0,0 0 0,0 0 15,0 0-15,0 0 16,0 0-16,0-8 16,0-1-16,0 0 15,0 1-15,-8-1 16,-1 0-1,0 1-15,-8-1 16,0 0-16,-9 9 16,8 0-16,1 0 15,0 0-15,-1 0 16,1 9-16,-1 0 16,10 8-1,8 0-15,0 1 16,0 8-16,0-9 15,17 0-15,0 1 16,10-10-16,-1 1 16,8-9-16,-8-9 15,0 1-15,0 8 16,-17 0 0,0 0-16,0 0 15,-9 0-15,-9 8 16,0 18-16,-26 18 15,1 25-15,-10 17 16,1 27-16,-1-9 16,10 0-16,16-9 15,10 9-15,8-26 16,17-17 0,0-18-16,1-8 15,8-9-15,0-18 16,0 1-16,9-18 15,-1-25-15,10-18 16,-1-18-16,-25 10 16,-10-1-16,-16 9 15,-1 0 1,0 9-16,-8 8 16,-1 9-16,1 9 15,0 0-15,-1-1 16,10 10-16,8-1 15,0 9 1,0 0-16,8-9 0,18 1 16,27-18-1,42-18-15,-25 27 16</inkml:trace>
  <inkml:trace contextRef="#ctx0" brushRef="#br0" timeOffset="-203997.06">8658 15726 0,'0'0'0,"0"0"15,0 0-15,0 0 16,0 0-16,0 17 16,8-8-16</inkml:trace>
  <inkml:trace contextRef="#ctx0" brushRef="#br0" timeOffset="-194541.63">11879 15761 0,'0'0'0,"0"0"0</inkml:trace>
  <inkml:trace contextRef="#ctx0" brushRef="#br0" timeOffset="-194292.99">10038 17051 0</inkml:trace>
  <inkml:trace contextRef="#ctx0" brushRef="#br0" timeOffset="-193708.93">10516 15258 0,'0'0'0,"0"0"0,0 0 16</inkml:trace>
  <inkml:trace contextRef="#ctx0" brushRef="#br0" timeOffset="-193570.63">10994 15319 0</inkml:trace>
  <inkml:trace contextRef="#ctx0" brushRef="#br0" timeOffset="-193490.73">11619 15276 0,'191'-61'0</inkml:trace>
  <inkml:trace contextRef="#ctx0" brushRef="#br0" timeOffset="-187448.13">9700 15345 0,'0'0'0,"0"0"0,0 0 15,0 0-15,0 0 16,0 0 0,0 0-16,0 0 15,17 0-15,9 0 16,26 9-16,18-9 16,8 0-16,0 0 15,-17 0 1,-18 0-16,1 0 15,-10 0-15,-8 8 16,-17-8-16</inkml:trace>
  <inkml:trace contextRef="#ctx0" brushRef="#br0" timeOffset="-187175.01">9682 15726 0,'0'0'0,"0"0"0,0 0 0,0 0 16,18 0-16,25 0 15,27-9 1,8 1-16,0-1 15,0 9 1,-17-9-16,0 9 0,-9 0 16,9 18-1,-27-1-15</inkml:trace>
  <inkml:trace contextRef="#ctx0" brushRef="#br0" timeOffset="-184724.28">11167 14591 0,'0'0'0,"0"0"0,0 0 16,0 0-16,0 0 15,0 0-15,0 0 16,0 0-16,9-8 16,8-1-16,1 1 15,-1-1-15,18 9 16,0 0-16,17 0 15,-9 0 1,1 0-16,8 17 47,8 0-47,1 18 0,-61-35 0,52 35 0,-17-1 0,8 1 0,1 8 16,-9 1-1,-9-1-15,0-8 16,0-1-16,-9 10 15,-8-1 1,-1-8-16,-8-1 16,-8 1-16,-1-1 15,0-8-15,-17 0 16,0 0 0,0 0-16,-17-8 0,-1-1 15,1 0-15,-9-8 16,0 0-16,0-1 15,17-8 1,9 0-16,9 0 0,-1 0 16,10 0-16,8-8 15,8-1-15,18-26 16,44-34 0,8-9-16,9 9 15,0 17-15,-1 26 16,-42 17-16</inkml:trace>
  <inkml:trace contextRef="#ctx0" brushRef="#br0" timeOffset="-183265.82">12565 14158 0,'0'0'0,"0"0"0,0 0 0,-8 0 15,-1 18 1,-8-1-16,-9 26 16,-9 18-16,0 26 15,-8 25 1,8 18-16,0 26 0,9 0 15,9-9 1,17-8-16,9-18 0,8-26 16,0-17-1,18-9-15,0-25 16,17-10-16,17-8 16,-25-8-16</inkml:trace>
  <inkml:trace contextRef="#ctx0" brushRef="#br0" timeOffset="-182966.38">13260 14280 0,'0'0'0,"0"0"0,0 0 16,0 0 0,0 0-16,-9 26 15,1 8-15,-10 18 16,10 18-16,-1-1 16,-8-9-1,-1-16-15,1-1 0,8 9 16,9-9-1,9-25-15</inkml:trace>
  <inkml:trace contextRef="#ctx0" brushRef="#br0" timeOffset="-182695.33">12670 14981 0,'0'0'0,"0"0"0,0 0 16,0 0-16,17 0 15,26 0-15,18-8 16,17-1-16,27 0 31,7 1-31,-16-10 0,-9 10 16,-9-1-16,0 0 15,-17 9-15,0 0 16,-35 0-16</inkml:trace>
  <inkml:trace contextRef="#ctx0" brushRef="#br0" timeOffset="-182198.56">13112 15224 0,'0'0'0,"0"0"15,0 0-15,0 0 16,0 0-16,18 0 15,-1 0-15,18 8 16,0 1-16,-1 8 16,1-8-16,-9 8 15,0 1 1,0-1-16,-17 0 16,0 1-16,-9-1 15,-9 9-15,-17 9 16,0-1-16,0-8 15,0 0-15,0 0 16,8-17-16,1-1 16,8 1-16,1 0 15,8-1 1,0 1-16,0-9 16,17 0-16,9 9 15,17-1 1,27-8-16,-1-8 0,1-1 15,-1-17 1,-34 17-16</inkml:trace>
  <inkml:trace contextRef="#ctx0" brushRef="#br0" timeOffset="-181427.24">13798 14765 0,'0'0'0,"0"0"0,0 0 16,0 0-16,0 0 15,0 0-15,0 0 16,0 17-16,9 18 16,-9 17-16,0 8 15,0 1-15,-9-9 16,1-9-16,8-17 15,0 0 1,0-9-16,0 1 16,0-10-16,0 1 15,0-9-15,0-9 16,8-8-16,10-26 16,17-9-1,-1-9-15,10 9 0,-1 18 16,1-1-1,-10 9-15,-8 9 16,0-1-16,0 18 16,-8 0-16,-1 18 15,-8-1-15,0 9 16,-1 9-16,-8 8 16,0-17-1,0 0-15,0-9 16,0 1-16,0-10 15,0 1-15,0-18 16,18-8-16,16-9 16,10-9-1,-1 1-15,1-1 0,-1 18 16,-17-1-16,-9 18 16,1 0-1,-1 18-15,-8 8 16,0 17-16,-1 18 15,-8-10-15,0-7 16,9-10-16,8-8 16,9 0-16,-17-17 15</inkml:trace>
  <inkml:trace contextRef="#ctx0" brushRef="#br0" timeOffset="-180600.07">15318 14903 0,'0'0'0,"0"0"15,0-8-15,0 8 16,0-9-16,9 0 16,0 1-1,-1-1-15,1-8 16,0-9-16,-1 0 16,-16 0-16,-18 0 15,-1 8-15,1 1 16,-8 0-16,-10 17 15,1 17-15,-9 0 32,8 1-32,-8-1 0,17 9 15,1 0-15,16 0 16,1 0-16,17 0 16,0 0-16,17-9 15,1 1-15,16-10 16,1 1-16,9 0 15,-1-9-15,-17 0 16,0 0 0,-17 0-16,0 0 15,-1 0-15,-8 8 16,-8 27-16,-19 17 16,-16 26-16,0 0 15,-1 17 1,9 9-16,18-17 0,0-18 15,17-9 1,8-16-16,10-1 16,8-17-16,9 0 15,-1-17-15,1-1 16,-9-16-16,0-1 16,0 0-16,0-17 15,-17-8-15,-9-18 16,-9 0-1,1 17-15,-1 1 16,-8 16-16,8 1 16,0 0-16,9 8 15,0 0-15,0 1 16,9-1 0,17-8-16,26-9 15,26 0-15,0-9 16,-17 18-16,-35 17 15</inkml:trace>
  <inkml:trace contextRef="#ctx0" brushRef="#br0" timeOffset="-180274.46">15058 14236 0,'0'0'0,"0"0"15,0 0-15,0 0 16,0 0-16,0 9 16,8 8-16,1 1 15,8-1-15,1 9 16,-10-9 0</inkml:trace>
  <inkml:trace contextRef="#ctx0" brushRef="#br0" timeOffset="-179649.98">15770 14115 0,'0'0'0,"0"0"0,0 0 0,0 0 16,0 0-1,0 0-15,0 0 16,8 0-16,10 0 16,-1 0-16,9 9 15,9 8-15,0 0 16,-1 9-16,-8 0 15,0 0-15,-8-8 16,-9 8 0,-9-9-16,-9 18 15,-17-1-15,0 1 16,0-9-16,-9 0 16,9 0-16,9-9 15,-1-8-15,9 0 16,9-1-16,0 1 15,0 0 1,18-1-16,8 1 16,9 0-16,-1-9 15,18 0-15,27-9 16,-27 0-16</inkml:trace>
  <inkml:trace contextRef="#ctx0" brushRef="#br0" timeOffset="-179361.85">16473 13994 0,'0'0'0,"0"0"0,0 0 16,0 0-16,17 17 15,1 9-15,17 26 16,8 17-16,-8 9 31,8 35-31,-8 26 0,-35-1 0,-35 9 16,-34 18 0,-27-1-16,-34-25 15,-131 78-15</inkml:trace>
  <inkml:trace contextRef="#ctx0" brushRef="#br0" timeOffset="-178791.89">11454 15943 0,'0'0'0,"0"0"15,0 0-15,0 0 16,17 0-16,18 0 15,43 8-15,35 1 16,17 0 0,44-9-16,26 8 15,34 10-15,44-1 16,9 0-16,-1-8 16,9 8-16,-8-8 15,0-1-15,-18 1 16,-35 0-16,-17-9 15,-17 0 1,-35-9-16,-43 0 16,-36 1-16,-42 16 15,-27 10-15</inkml:trace>
  <inkml:trace contextRef="#ctx0" brushRef="#br0" timeOffset="-178228.76">12722 16185 0,'0'0'0,"0"0"16,8 0-16,18 17 15,9 1 1,26 8-16,26 26 15,17 8 1,-17 1-16,-9-9 0,-9 0 16,-8 0-16,-17 0 15,-1 0-15,-17 8 16,-8 1-16,-18 0 16,-18-1-1,-17 1-15,-8-18 16,-9 0-16,-9-17 15,-8 0-15,-1-17 16,18 0-16,0-9 16,17-9-16,18 0 15,-1 1-15,10-1 16,8-17-16,35-26 16,34-26-1,27 9-15,8 0 16,43 17-16,183-18 15</inkml:trace>
  <inkml:trace contextRef="#ctx0" brushRef="#br0" timeOffset="-177432.33">14762 16687 0,'0'0'0,"0"0"15,0 0-15,0 0 16,-8-8-16,-1-1 15,0 0-15,-17-8 16,0 0-16,-17 8 16,-18 9-16,0 0 15,-8 17 17,-1 9-32,1 9 0,17 0 0,17 8 15,9 0-15,9-17 16,17 0-16,0-17 15,17 0-15,0-1 16,35-16 0,9-1-16,-17 0 15,-10 1-15,-8-1 16,-8 0-16,-10 9 16,1 0-16,-9 0 15,-9 18 1,-8 25-16,-18 18 0,-8 25 15,0 9 1,-10 9-16,19-26 16,16 0-16,1-17 15,17-18-15,0 0 16,9-17-16,8 0 16,0-17-16,1 0 15,16-18-15,-7 0 16,7-17-16,1 0 15,-9 0 1,0-17-16,-9-9 16,-8 0-16,-18 0 15,1 18 1,-10-1-16,10 0 0,-10 18 16,18 0-16,0 8 15,0 0-15,0 1 16,9-1-1,34-8-15,18-9 16,17 0-16,44 17 16,191 18-16</inkml:trace>
  <inkml:trace contextRef="#ctx0" brushRef="#br0" timeOffset="-177149.03">14467 16254 0,'0'0'0,"0"0"15,0 0-15,0 0 16,0 0-16,0 18 16,18-1-16,-1-8 15</inkml:trace>
  <inkml:trace contextRef="#ctx0" brushRef="#br0" timeOffset="-176432.81">16829 15977 0,'0'0'0,"0"0"16,0 0-16,0 0 16,0 0-16,0 0 15,0 0-15,9 0 16,8 0-16,27-8 15,25-1 1,18 0-16,0-8 16,0 8-16,-53 9 15</inkml:trace>
  <inkml:trace contextRef="#ctx0" brushRef="#br0" timeOffset="-175362.19">18297 14713 0,'0'0'0,"0"0"16,0 0-16,0 0 16,0 0-1,0 0-15,0 0 16,0 0-16,0 0 16,17 0-16,9 0 15,26 0-15,9 17 16,17 0-16,9 18 31,0 0-31,-9 17 0,0 8 16,-8 18-16,-18 0 15,-18 0-15,-16 0 16,-10 0-16,-16 0 16,-18-9-16,-18-8 15,-8-18-15,-26 0 16,9-17-16,-1-17 15,9-9-15,9-9 16,18 1 0,7-1-16,10-17 15,17 0-15,26-8 16,18-18-16,34-9 16,9 9-16,8 9 15,-8 17-15,-44 17 16</inkml:trace>
  <inkml:trace contextRef="#ctx0" brushRef="#br0" timeOffset="-174499.54">19677 14791 0,'0'-9'0,"9"0"16,-9 1-16,0-1 15,0 9-15,0 0 16,0 0-16,0 0 15,0 0-15,0 17 16,0 9-16,0 44 16,0 34-16,0-1 31,0-7-31,9-1 0,8 0 16,18-25-16,-9-18 15,0-18-15,9-8 16,-1-17-16,19-9 15,7-26-15,18-26 16,9-26-16,0-26 16,-9-26-16,-8 18 15,-18 25-15,-9 9 16,-17 17 0,-17 18-16,0 17 15,-1 9-15,-8 17 16,0 0-16,-8 8 15,-1 36-15,-17 25 16,9 35-16,-1 8 16,18 1-1,0-9-15,18 0 16,-1-26-16,9-26 16,0-9-16,18 0 15,-18-17-15</inkml:trace>
  <inkml:trace contextRef="#ctx0" brushRef="#br0" timeOffset="-174200.01">21249 14617 0,'0'0'0,"0"0"16,-9 0-16,1 0 16,-18 18-16,-18 16 15,1 10-15,-1 8 16,-8 26-16,0 17 16,9 18-16,17-10 15,8-16-15,18 0 16,18-9-16,8-18 15,9-8 1,51 9-16,-25-18 16</inkml:trace>
  <inkml:trace contextRef="#ctx0" brushRef="#br0" timeOffset="-173583.28">21796 14964 0,'0'0'0,"0"0"16,0-9-16,-8 1 16,-1-1-16,0 0 15,-8 1-15,-9-10 16,-9 10-16,-8-1 16,-9 9-16,-9 0 46,9 17-46,8 1 0,9-1 16,18 9-16,0 0 0,-1 0 0,18-17 16,0-1-16,9 1 15,0 0-15,8-9 16,0 0-16,-8 0 16,0 0-1,0 0-15,-1 17 16,-16 9-16,-10 34 15,-8 27-15,-17 26 16,8-1-16,0-17 16,18-8-1,17 0-15,9-1 0,8-25 16,9-26 0,0-9-16,0-18 15,0-16-15,9-10 16,-9-8-16,0-17 15,-9-9-15,-8-9 16,-18-8-16,1 8 16,-1 27-16,0-1 15,1 18-15,-1 0 16,9 8 0,0 0-16,0 1 15,0-1-15,17-8 16,1-1-16,16 1 15,36 0 1,-27 8-16</inkml:trace>
  <inkml:trace contextRef="#ctx0" brushRef="#br0" timeOffset="-173323.73">21900 14617 0,'0'0'0,"0"0"0,0 0 15,0 18-15,18-1 16,-1 18-16,18 8 16,17 26-16,-9 1 15,1 16-15,-27 1 16,-17 17-1,-26 17-15,-43 35 0,-96 182 16</inkml:trace>
  <inkml:trace contextRef="#ctx0" brushRef="#br0" timeOffset="-172850.97">18323 16168 0,'0'0'0,"0"0"0,0 0 16,17 0-16,27 0 15,42 8-15,45 1 31,60 0-31,60-18 0,27 0 16,18 1-16,-1-10 16,-17 1-16,-18 8 15,-34-8-15,-35 17 16,-43-9 0,-35 9-16,-27 0 0,-33 9 15,-27 8 1,-18-8-16,1 0 15</inkml:trace>
  <inkml:trace contextRef="#ctx0" brushRef="#br0" timeOffset="-172360.33">19478 16341 0,'0'0'0,"0"0"0,0 0 16,0 0-16,17 0 15,9 17-15,9 1 16,26 16-16,8 1 15,1 8 1,-1 9-16,-8 9 0,0 8 16,-18 0-16,-8 1 15,-18-1-15,-17-8 16,-17-1 0,-9 1-16,-9-18 15,-26 0-15,9-8 16,9-9-16,-9-17 15,-1-1-15,19-16 16,-1-1-16,0-8 16,18-9-1,0 0-15,17-18 16,8-16-16,18-1 16,18 9-16,16 0 15,27 0-15,-35 35 16</inkml:trace>
  <inkml:trace contextRef="#ctx0" brushRef="#br0" timeOffset="-171624.91">21084 16774 0,'0'0'0,"0"0"16,0 0-16,0-9 15,-9 1-15,-8-1 16,-18-8-16,-8 17 15,-18 0 1,-8 8-16,-1 10 16,1 16-16,8 10 15,18-1-15,8-8 16,17-9-16,18 0 16,0-18-16,27 1 15,16-1 1,26-16-16,10-1 0,-10-8 15,-8 0 1,-18-1-16,-17 1 16,-8 17-16,-10 0 15,1 9-15,-18 8 16,-8 26-16,-9 26 16,-18 27-16,1 8 15,8 0 1,1-9-16,16-9 15,18-8-15,9-8 16,8-27-16,9-8 16,9-9-16,0-18 15,0 1-15,-1-18 16,10 1 0,-18-18-16,0 0 0,-18-18 15,1-8 1,-18 0-16,1-8 15,-10 8-15,1 17 16,0 1-16,-1 16 16,10 1-16,8 0 15,0-1 1,17-8-16,9 0 0,26-8 16,18-1-1,-36 18-15</inkml:trace>
  <inkml:trace contextRef="#ctx0" brushRef="#br0" timeOffset="-171416.31">20963 16523 0,'0'0'0,"0"0"0,0 0 16,0 0-16,17 8 16,-8 1-1</inkml:trace>
  <inkml:trace contextRef="#ctx0" brushRef="#br0" timeOffset="-170134.42">22508 16211 0,'0'0'0,"0"0"0,0 0 16,0 0-16,0 0 15,18 0-15,25 0 16,18-9-16,26 1 16,17-1-1,9 0 1,-18 1-16,-25 8 0,-18 17 16,-26-8-16</inkml:trace>
  <inkml:trace contextRef="#ctx0" brushRef="#br0" timeOffset="-169945.92">22456 16540 0,'0'0'0,"0"0"0,18 0 16,34 17-16,52-8 15,52-9 1,0 9-16,201 25 16</inkml:trace>
  <inkml:trace contextRef="#ctx0" brushRef="#br1" timeOffset="-128606.55">20468 17623 0,'-9'0'0,"0"8"0,1 1 16,-1-9-16,0 0 15,1 0-15,-1 0 16,-9 0-16,1 0 15,-9 0 1,0 0-16,-17 26 16,-1 17-16,-8 9 31,17 18-31,9-10 0,26-60 0,-17 61 0,17-1 16,9-8-16,17-8 15,8-18-15,18-9 16,9-17-1,0-17-15,9-18 16,-18-8-16,-9-27 16,-8-16-16,-18 8 15,-17 9-15,-9 8 16,-17 9-16,0 17 16,-17 18-16,8 17 15,-8 9 1,25-1-16</inkml:trace>
  <inkml:trace contextRef="#ctx0" brushRef="#br1" timeOffset="-108576.87">24341 15795 0,'0'0'0,"0"0"16,0 0-16,0 0 15,0 0-15,8 9 16,10 8-16,-1 18 15,9 8-15,0 9 16,0 0-16,-17 0 16,0 9-1,-9 8-15,-9 0 16,0-8-16,0-18 16,1-17-16,-1 0 15,0-17-15,1 0 16,8-1-1,0-8-15,0-8 0,0-10 16,17-16 0,0-27-16,18 9 15,0 0-15,8-17 16,1 17-16,-1 8 16,1 10-16,-10 17 15,1-1-15,-9 18 16,0 0-16,-8 0 15,-1 18-15,0 7 16,-8 10 0,0 17-16,-1 0 15,-8 9-15,0-9 16,0-26-16,0 0 16,0-9-16,0-8 15,0-1-15,0-8 16,18-17-16,16-18 15,1-17 1,-9-8-16,0 8 16,-8 17-16,-10 18 15,1-1-15,0 18 16,-1 0-16,10 26 16,-1 18-16,0 25 15,18 18-15,-9-18 16,9-8-1,17-18-15,-26-17 16</inkml:trace>
  <inkml:trace contextRef="#ctx0" brushRef="#br1" timeOffset="-107859.47">26225 15986 0,'0'0'0,"0"0"16,0-9-16,-9 1 15,1-1-15,-18 0 16,-1-8-16,-7 0 15,-18 8-15,-9 9 16,0 17 0,-17 18-16,8 0 0,18 8 15,18 0 1,8 0-16,8-17 16,18-8-16,0-10 15,18 1-15,8 0 16,8-18-16,18 0 15,-8 1-15,-9-1 16,-9 0-16,-9 9 16,-8 0-1,-1 0-15,-8 9 16,-8 17-16,-10 35 16,-16 34-16,-1 18 15,-9 16-15,10 10 16,8-18-16,17-8 15,9-18-15,17-17 16,1-26-16,-1-9 16,9-17-16,-8-17 15,-1-9 1,0-9-16,1-17 16,-1-17-16,-8-26 15,-9-9-15,-9 0 16,-17 9-16,0 17 15,0 17-15,8 0 16,1 18-16,8 0 16,1-1-1,8 10-15,8-1 16,18-17-16,18 0 16,34-26-16,18-9 15,-10 1-15,-34 34 16</inkml:trace>
  <inkml:trace contextRef="#ctx0" brushRef="#br1" timeOffset="-107662.49">25895 15302 0,'0'0'0,"0"0"15,0 0-15,0 0 0,0 0 16,0 0 0,0 0-16,9 0 15,-1 0-15</inkml:trace>
  <inkml:trace contextRef="#ctx0" brushRef="#br1" timeOffset="-105678.72">26755 16107 0,'0'0'0,"0"0"16,0 0-16,8 0 16,18 0-16,18 0 15,25 0-15,9 0 16,1 0-1,-10 0-15,-17 0 16,-17 17-16,-9 1 0,-17-10 16</inkml:trace>
  <inkml:trace contextRef="#ctx0" brushRef="#br1" timeOffset="-105515.48">26772 16419 0,'0'0'0,"0"0"0,0 0 16,0 0 0,9 0-16,25 0 15,36 9-15,17-18 16,8 0 0,-17-8-16,-43 8 15</inkml:trace>
  <inkml:trace contextRef="#ctx0" brushRef="#br1" timeOffset="-104888.29">27510 16150 0,'0'0'0,"0"0"0,0 0 16,0 18-16,0 8 15,9 26-15,0 17 16,-18-8-16,0-1 16,0-8-16,-8-9 15,8-17-15,1 0 16,-1-17-16,0 0 16,1-1-1,-1-16-15,9-18 16,9-35-16,8-17 15,18 9-15,0 17 16,8 9-16,-8 8 16,-1 18-16,-8 8 15,1 9-15,-1 17 16,-9 9 0,0 26-16,1 9 0,-10 0 15,1-9 1,-9-18-16,0-8 15,0-9-15,0-8 16,0 0-16,0-18 16,26-17-1,26-26-15,0 0 0,9 0 16,-9 9 0,-8 8-16,-1 18 15,-17 8-15,0 9 16,-9 0-16,1 9 15,-1 17-15,1 9 16,8 17-16,-9 8 16,-8 1-16,-1-9 15,10-9-15,-1 0 16,0-25 0,1-10-16</inkml:trace>
  <inkml:trace contextRef="#ctx0" brushRef="#br1" timeOffset="-104610.83">28535 16142 0,'0'0'0,"0"0"16,0 0-16,17 17 15,1 26-15,16 35 16,10 9-16,-1 0 31,-8-10-31,-9-16 0,0-9 0,-17-9 16,-1-17-1,1 0-15,0-17 16,-1 0-16,-8-18 16,35-69-16,43-104 15,18-52-15,-27 70 16,-43 112-16</inkml:trace>
  <inkml:trace contextRef="#ctx0" brushRef="#br1" timeOffset="-53167.37">25513 6823 0,'0'-9'0,"9"1"0,-9 8 16,0 0-16,0 0 15,0 0 1,0 0-16,0 0 0,0 8 16,0 36-16,-9 42 15,-17 44 1,-9 26-1,0 0-15,1-44 0,16-25 16,18-9-16,0-17 16,0-27-16,9-16 15</inkml:trace>
  <inkml:trace contextRef="#ctx0" brushRef="#br1" timeOffset="-52767.24">25739 7308 0,'0'0'0,"0"0"15,0 0-15,0 0 16,17 0-16,9 9 16,9-1-1,17-8-15,9 9 16,8-9-16,9 0 16,-34 0-16</inkml:trace>
  <inkml:trace contextRef="#ctx0" brushRef="#br1" timeOffset="-52223.03">26485 7031 0,'0'0'0,"0"0"0,0 26 16,9 17-16,0 18 15,-18 25-15,9 10 16,-9-1 0,9-17-16,0-26 15,0-18-15,0-16 16,0-10-16,0-8 16,0-8-16,0-10 15,0-25-15,18-26 16,17-27-16,-1-25 15,-8 17 1,0 35-16,0 26 16,1 8-16,7 9 15,1 9-15,8-1 16,18 18 0,9 9-16,8 17 0,0 9 15,-9 8 1,-8 0-16,-17 1 15,-18-1-15,-18-8 16,-8 25-16,-34 9 16,-27 1-16,-17-18 15,-9-9-15,-9-17 16,10 0-16,16-17 16,9-18-16,9 0 15,17 1 1,18-1-16,8 0 15</inkml:trace>
  <inkml:trace contextRef="#ctx0" brushRef="#br1" timeOffset="-51834.5">28379 7091 0,'0'0'0,"-9"0"15,0-8-15,0-1 16,-17 0-16,0 1 15,-17 8-15,0 8 16,-1 10-16,-8 8 16,0 8-1,17 1-15,0 8 16,1 1-16,16 8 16,1-9-16,17 0 15,9-8-15,8-9 16,18 0-16,17 8 15,-26-8-15</inkml:trace>
  <inkml:trace contextRef="#ctx0" brushRef="#br1" timeOffset="-51399.61">28960 7187 0,'0'0'0,"0"0"0,0 0 16,0 0-1,-8 0-15,-1 0 16,-17 8-16,-17 10 16,-18 16-16,0 1 15,0 17 1,9 0-16,17-9 0,18-17 15,0 0-15,17-17 16,0-1 0,17 1-16,9-18 15,26-17-15,18 0 16,-10-8-16,-8 8 16,-8 8-16,-18 1 15,0 9-15,-17 8 16,-1 0-16,1 17 15,0 9 1,8 8-16,0 10 16,1-1-16,8 0 15,9-17-15,17 9 16,17-9-16,-43-17 16</inkml:trace>
  <inkml:trace contextRef="#ctx0" brushRef="#br1" timeOffset="-51064.76">29829 7135 0,'0'0'0,"0"0"0,0 0 0,-18 0 16,-8 0-16,-17 8 15,-1 10 1,-16-1-16,8 9 15,8 9-15,9-9 16,18 8-16,0 1 16,17-1-16,0 1 15,8 0-15,1-9 16,0 0-16,-1-9 16,-8 0-1,-8 1-15,-1-1 16,-17 0-16,-9 1 15,-8-10-15,-18 10 16,18-1-16,25-8 16</inkml:trace>
  <inkml:trace contextRef="#ctx0" brushRef="#br1" timeOffset="-50717.62">29603 7542 0,'0'0'0,"0"0"0,17 8 16,27 1-16,17 0 15,8-1-15,9 1 16,-8-18 0,8 1-16,-26-10 15,-9-8-15,-17 9 16,-8-9-16,-10 0 15,1-9-15,-18 1 16,1 8-16,-18 9 16,-26 8-16,-9 18 15,-17 16-15,-1 27 16,19 9 0,16 0-16,18-1 15,26 1-15,26 0 16,26-1-16,70 1 15,243 43-15</inkml:trace>
  <inkml:trace contextRef="#ctx0" brushRef="#br1" timeOffset="-50196.66">25105 6416 0,'0'0'0,"0"0"0,0 0 16,8 26-16,10 43 15,8 35-15,-9 61 32,-17 51-32,-8 1 0,-19-10 0,-7-25 15,-1-26-15,9-52 16,9-35-1,-1-17-15,18-17 16,0-18-16</inkml:trace>
  <inkml:trace contextRef="#ctx0" brushRef="#br1" timeOffset="-49360.68">25105 6459 0,'0'0'0,"0"0"0,26 9 16,35 8-16,34 9 16,53 9-1,34-9-15,53 0 16,60-9-16,0-8 15,35-9-15,43 0 16,10 0-16,-1 0 16,-18-9-16,1 0 15,17 9-15,-17 9 16,-26 8-16,-18 1 16,-35-1-1,-25 9-15,-44 9 16,-35-1-16,-25 1 15,-44 0-15,-18-9 16,-25 8-16,-18 1 16,-18-1-16,-8 1 15,-17 0 1,0 17-16,-9 17 16,-18 35-16,-16 17 15,-1 0-15,-8 18 16,8-9-16,0-18 15,0-8-15,18-26 16,0 0-16,-1-17 16,1-9-1,8-26-15,0 0 16,1 0-16,-1-18 16,-8 10-16,-27-10 15,-8 1-15,-26-18 16,-43 1-16,-27-10 15,0 1-15,-34 0 16,-35 8-16,0-8 16,-18 0-1,18 8-15,-9-17 16,-17 0-16,0 0 16,-26 0-16,-9 9 15,0-9-15,-8 8 16,-18 1-16,26 0 15,9-1-15,17 1 16,9 0 0,8 8-16,18-8 15,26-1-15,26 10 16,26-10-16,26 10 16,26-1-16,18 0 15,17 1-15,43-1 16</inkml:trace>
  <inkml:trace contextRef="#ctx0" brushRef="#br1" timeOffset="-38040.51">32043 16384 0,'0'0'0,"0"0"0,0 0 0,0 9 16,9 0 0,-1-1-16,10 10 15,-10-1-15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15:29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2240 4597 0,'0'0'0,"0"0"0,0 0 15,0 0 1,0 0-16,0 0 16,0 0-16,-8 26 15,8 35-15,-9 25 16,0 18 0,1 9-16,-1-9 0,0-18 15,9-25-15,0-18 16,0-8-1,0-9-15,0-17 16,0-1-16</inkml:trace>
  <inkml:trace contextRef="#ctx0" brushRef="#br0" timeOffset="237.75">2510 5056 0,'-9'0'0,"0"0"0,1 0 0,-1 0 0,0 0 15,9 0-15,0 0 16,0 0-16,18 0 16,8-9-1,17 9-15,18-8 16,17 8-16,0 0 15,-34 0 1</inkml:trace>
  <inkml:trace contextRef="#ctx0" brushRef="#br0" timeOffset="521.82">3109 4684 0,'0'0'0,"0"0"0,0 0 16,0 0-16,0 8 15,0 27 1,8 17-16,1 17 16,0 18-16,-18 25 15,9-8-15,0-26 16,0-17-16,-9-18 15,9-17-15,-8-8 16,8-10-16,0 1 16,0-9-16</inkml:trace>
  <inkml:trace contextRef="#ctx0" brushRef="#br0" timeOffset="818.69">3091 4675 0,'0'0'0,"0"0"15,0 0-15,0 0 16,18 0-16,8 0 16,17 9-16,18-1 15,9 10 1,25 8 0,9 8-16,-26 1 0,-17 0 15,-17-1-15,-18 1 16,-18 17-16,-8 8 15,-34 36-15,-27-1 16,-9-17 0,-8-17-16,-9-9 15,18-26-15,8-9 16,9-9-16,17-16 16,18 8-16,17 0 15</inkml:trace>
  <inkml:trace contextRef="#ctx0" brushRef="#br0" timeOffset="1316.95">4733 5039 0,'-9'-9'0,"0"0"0,1 1 16,-1-1-16,0 0 15,1 1-15,-1-10 16,0-7-16,-17-1 16,-9 8-16,-8 10 15,0 8 1,-1 17-1,-8 9-15,9 17 0,8 9 16,9 17-16,8 9 16,18-17-16,18-18 15,8 1-15,17-10 16,35 1-16,27-18 16,-62-8-16</inkml:trace>
  <inkml:trace contextRef="#ctx0" brushRef="#br0" timeOffset="1733.15">5254 4987 0,'0'0'0,"-9"-9"0,0 0 16,-8 1-1,0-1-15,-9 1 16,-18 8-16,9 0 15,-8 17-15,0 9 16,8 8 0,0 10-16,9 16 0,9-16 15,17-10 1,0-8-16,0-8 16,17-10-16,0-16 15,18-10-15,9-8 16,-1-17-16,0-9 15,-17 17-15,-8 1 16,-10 16-16,1 18 16,-9 0-16,0 9 15,0 17 1,0 26-16,9 9 16,8-1-16,1-16 15,8-10-15,8-8 16,1 0-16,-9-8 15</inkml:trace>
  <inkml:trace contextRef="#ctx0" brushRef="#br0" timeOffset="2087.4">5740 4918 0,'0'-9'0,"0"0"0,0-8 0,-9 8 16,1-8 0,-10 8-16,1 9 15,-1 0-15,-8 18 16,0-1-16,9 9 16,0 9-16,17-1 15,0 1-15,0 17 16,8 0-16,1-9 31,0 0-31,-18-8 0,0-9 16,1 0-16,-18 0 15,0 0-15,0-9 16,-1-8-16,1 0 16,9-9-16,8 0 15,1-9-15,8 0 16</inkml:trace>
  <inkml:trace contextRef="#ctx0" brushRef="#br0" timeOffset="2449.85">5697 5082 0,'0'0'0,"0"0"0,0 0 16,0 0-16,0 0 15,0 0-15,17 9 16,9-1-1,17 1-15,9-18 16,9 1-16,-9-1 16,-8-8-1,-9-1-15,-9 1 0,-18 8 16,1-8-16,0 0 16,-18-9-16,0 0 15,1 9 1,-18 8-16,-18 9 15,9 17-15,1 1 16,-1 16-16,0 9 16,18 18-16,8 8 15,18 1-15,17-18 16,35 8 0,34-16-16,70-1 15,191 26-15</inkml:trace>
  <inkml:trace contextRef="#ctx0" brushRef="#br0" timeOffset="6787.96">14493 2709 0,'0'0'0,"0"0"0,0 0 15,0 0-15,0 0 16,0 9-16,18 8 15,-1 18 1,9-9-16,9 0 16,-1 0-16,10-18 15,8-8-15,0-17 16,9-9-16,0-9 16,-18 9-16,-8 9 15,-9 0-15,-9 8 16,1 9-1,-1 0-15,0 17 16,9 1-16,9-1 16,0 0-16,17-8 15,9 0-15,8-9 16,18-9-16,-9-8 16,0-1-16,-8-8 15,-18 9-15,-9 8 16,1 9-1,-10 0-15,1 9 16,0 8-16,8-8 16,1 0-16,-1-1 15,9-8-15,18-8 16,-1-1-16,-8-8 16,-18-1-1,1 1-15,-18 17 16,0 0-16,0 0 15,0 9-15,9-1 16,0 1-16,25-9 16,10-9-16,-1-8 15,9-9-15,9-17 16,-9 8-16,-17 18 16,-17 0-1,-18 17-15,8 8 16,-8 9-16,9 1 15,0 8-15,0 0 16,-1 0-16,19-18 16,-1 1-16,17-18 15,9 1-15,-8-18 16,-9 8 0,-18 1-16,-17 17 15,0 0-15,0 9 16,9 8-16,0 0 15,-1-8-15,1 8 16,17-8-16,18 0 16,-1-9-16,1 0 15,-1-9 1,9 0-16,-17 9 16,0 0-16,-18 0 15,9 18-15,0-1 16,0 0-16,1 1 15,7-10-15,10 1 16,17-9-16,-1-9 16,1-8-1,0 0-15,0-1 16,-9 1-16,0 17 16,-17 0-16,9 0 15,-1 17-15,9 1 16,9-1-16,9-8 15,-1-1 1,1-16-16,-1-1 16,-17 0-16,-17-8 15,-18 8-15,-25 18 16</inkml:trace>
  <inkml:trace contextRef="#ctx0" brushRef="#br0" timeOffset="7445.3">18305 2917 0,'0'0'0,"0"0"16,0 0-16,0 0 15,0 0-15,0 26 16,9 9-16,0 25 16,-1 9-16,1 18 15,-9 17 1,-9-9-16,9-17 15,-8-9-15,-1-17 16,9-8-16,0-10 16,0-8-16,0-8 15,0-1-15,0-8 16,0-1-16,9 1 16,17 8-1,26-8-15,9 8 16,26-8-16,8 0 15,-17-9-15,0 0 16,-17-9-16,0 0 16,-18 9-16,-17-8 15,0-1-15,0 0 16,-17 9 0</inkml:trace>
  <inkml:trace contextRef="#ctx0" brushRef="#br0" timeOffset="7701.16">18722 3514 0,'0'0'0,"0"0"0,0 0 16,0 0-16,0 0 16,18 0-16,8 18 15,26 8-15,26 8 16,0 1-1,-9-9 1,-8 9-16,-17-9 16,-18 0-16,-9 17 0,-17 9 15,-17 9-15,-27 8 16,-25 17-16,-1-16 16,18-36-16,35-16 15</inkml:trace>
  <inkml:trace contextRef="#ctx0" brushRef="#br0" timeOffset="8666.78">19790 3385 0,'0'0'0,"0"0"0,0 0 16,0 0-1,0 0-15,0 0 16,0 0-16,0 0 16,0 8-16,0 10 15,0 16-15,9 35 16,0 27-16,-9 25 16,0-8-16,8-18 15,10-9 1,-1-16-16,0 8 15,1-26-15,-10-9 16,10-17-16,-1 0 16,1-17-16,8-1 15,8-16-15,18-18 16,1-18-16,7-16 16,10-27-1,-1-17-15,-25 0 16,-1 9-16,-17 8 15,0 18-15,-17 17 16,0 17-16,-9 18 16,0 0-16,0 17 15,0 0 1,-9 0-16,0 17 0,-8 26 16,-9 44-1,8 34-15,1-8 16,17 8-16,0-8 15,17-9-15,1-26 16,8-18-16,9-8 16,-1-17-1,18-9-15,35 0 16,-35-18-16</inkml:trace>
  <inkml:trace contextRef="#ctx0" brushRef="#br0" timeOffset="8933.26">20780 3826 0,'0'0'0,"0"0"0,0 0 15,0 0-15,0 0 16,9 0-16,17 0 15,9 0-15,25 0 16,10 0 0,8 0-1,-8 0-15,-1 0 0,-8 0 16,-18 9-16,-17-9 16,-17 0-16</inkml:trace>
  <inkml:trace contextRef="#ctx0" brushRef="#br0" timeOffset="9120.86">20806 4060 0,'0'0'0,"0"0"0,0 0 16,0 0-16,0 0 16,18 0-16,16 0 15,18 9-15,9-1 16,17-8-16,18 0 31,-1 9-31,-51 0 0</inkml:trace>
  <inkml:trace contextRef="#ctx0" brushRef="#br0" timeOffset="9532.67">22039 3670 0,'0'0'0,"0"0"0,0 0 16,0 0-16,0 0 15,-8 0-15,-1 0 16,0 18-16,-17 25 16,9 18-1,0 8-15,17 0 16,0 9-16,17-17 15,9-9-15,9 0 16,8-9-16,9-17 16,0-17-16,18-1 15,-9-16-15,-9-18 16,8-18-16,1-16 16,-17-18-1,-27-17-15,-8 8 16,-18 18-16,-17 8 15,-9 18-15,-8 17 16,-18 8-16,-17 27 16,-18 17-16,53 0 15</inkml:trace>
  <inkml:trace contextRef="#ctx0" brushRef="#br0" timeOffset="27500.06">7320 5004 0,'0'0'0,"0"0"0,0 0 0,0 0 15,9 0-15,0 9 16,-1-1-16</inkml:trace>
  <inkml:trace contextRef="#ctx0" brushRef="#br0" timeOffset="27649.91">7329 5454 0,'0'0'0,"0"0"0,0 0 0,0 0 0,0 0 16,9 0-16,-1 9 15</inkml:trace>
  <inkml:trace contextRef="#ctx0" brushRef="#br0" timeOffset="28486.81">9257 5013 0,'-9'-9'0,"1"-8"16,-1-1-16,0-7 0,-8-1 15,-18 0 1,-8-9-16,-9 9 15,8 26 1,1 9-16,-9 8 16,-1 18-16,1 17 0,18 8 15,8 18-15,8 9 16,18-27 0,18 1-16,8-18 15,8-8-15,1-9 16,26-17-16,26 8 15,8-17-15,-51 0 16</inkml:trace>
  <inkml:trace contextRef="#ctx0" brushRef="#br0" timeOffset="28836.43">9405 5056 0,'0'0'0,"-9"0"0,9 0 16,0 0-16,-9 9 16,0 8-1,9 26-15,0 9 16,18 0-16,-1-8 16,18-1-16,0-8 15,8-9-15,1-18 16,-1 1-16,-17-18 15,0 1 1,-9-18-16,1-18 16,-10 1-16,-16-9 15,-18 0-15,0 17 16,-18 9-16,1 9 16,8 17-16,9 0 15,9 17-15,17-8 16</inkml:trace>
  <inkml:trace contextRef="#ctx0" brushRef="#br0" timeOffset="29462.54">10117 5021 0,'-9'-8'0,"-8"-1"0,-1 9 15,9 0-15,-8 0 16,0 0-16,-1 17 16,-8 9-16,9 18 15,8 16-15,9-8 16,18-8-16,-1-1 16,0-17-1,9 0-15,0-17 16,1-1-16,-1-16 15,0-18-15,0-9 16,-9-8-16,-17-1 16,-17 1-16,-9 8 15,-9 1-15,0 16 16,0 1-16,9 17 16,9 0-1,8 0-15,9 0 16</inkml:trace>
  <inkml:trace contextRef="#ctx0" brushRef="#br0" timeOffset="29795.84">10308 5039 0,'0'0'16,"0"0"-16,0 0 0,8 0 15,10 17-15,-1 18 16,9 17-16,0 0 16,-17-9-16,0 0 15,-9-8 1,0-9-16,0 0 16,0-9-16,0-8 15,0 0-15,0-9 16,-9-9-16,0-8 15,9-18-15,0-17 16,0 0-16,18 0 16,16 0-1,1 0-15,0 26 16,-18 26-16</inkml:trace>
  <inkml:trace contextRef="#ctx0" brushRef="#br0" timeOffset="30348.01">11046 5091 0,'0'0'0,"0"0"0,-9-9 16,-8 0-16,-1 1 15,1-1-15,0 0 16,-9 1-16,-1-1 15,1 9-15,-8 0 16,-10 17 0,10 1-16,-1 25 15,0 9-15,18 0 16,-1 9-16,18-9 16,0-9-16,9-17 15,8 0-15,1 0 16,-1-18-1,0-16-15,18-1 16,17-25-16,0-36 16,1-25-16,7-26 15,-16-18-15,-1 18 16,-17 17-16,-17 35 16,0 25-16,-9 18 15,0 9-15,0 17 16,0 0-1,-9 9-15,0 25 16,-8 36-16,-1 25 16,18 18-16,0-1 15,18-8-15,-1-17 16,1-27-16,-1-16 16,0-18-1,9 0-15,0 0 16,-8-18-16</inkml:trace>
  <inkml:trace contextRef="#ctx0" brushRef="#br0" timeOffset="30540.63">11497 5082 0,'0'0'0,"0"9"15,-8 8-15,-1 18 16,0 8-16,1 0 15,8-17-15,0 0 16,0-8-16,0-10 16,0 1-16,0-9 15,0-9-15,8 9 16</inkml:trace>
  <inkml:trace contextRef="#ctx0" brushRef="#br0" timeOffset="30671.6">11454 4666 0,'-9'0'0,"1"0"16,8 18-16,0-1 16,8 9-16,10 17 15,-10-17 1</inkml:trace>
  <inkml:trace contextRef="#ctx0" brushRef="#br0" timeOffset="30983.47">11749 5047 0,'0'0'0,"0"0"0,0 0 0,0 18 0,-9 8 0,1 17 15,-1 0-15,0-8 16,1-9-16,8-9 16,0-8-16,0 0 15,0-1-15,0-8 16,0-8-16,0-18 15,8-9-15,10-17 16,8 0 0,0 9-16,-9 17 15,1 8-15,-10 18 16,1 0-16,0 18 16,-1-1-16,1 18 15,0 17-15,-1 8 16,10-8-1,-1-8-15,0-18 0</inkml:trace>
  <inkml:trace contextRef="#ctx0" brushRef="#br0" timeOffset="31798.16">12453 5099 0,'0'0'0,"0"0"0,0 0 15,0 0 1,0 0-16,0 0 15,0 0-15,0 0 16,0 0-16,0 0 16,0 0-16,0 0 15,0 0-15,0 0 16,0 0-16,0 0 16,0 0-16,0 0 15,0 0-15,0 0 16,0 0-1,0-8-15,0-1 16,0 9-16,-9-9 16,0 1-16,0-1 15,-17 0-15,-8 1 16,-1 8-16,-8 0 16,-1 17-1,-8 0-15,9 18 16,8 8-16,17-8 15,1 0-15,17-9 16,0 0-16,17-9 16,10-8-16,7-1 15,18-16-15,-8-18 16,-1 0 0,1 8-16,-18 1 15,0 0-15,-18 8 16,1 9-16,0 0 15,-1 0-15,1 17 16,9 1-16,-1-1 16,18 9-1,-1-9-15,18 18 16,1 0-16,-27-27 16</inkml:trace>
  <inkml:trace contextRef="#ctx0" brushRef="#br0" timeOffset="32016.64">12426 4952 0,'0'0'0,"0"0"0,0 0 16,0 0-16,0 0 16,9 0-16,17 0 15,26 0-15,9-8 16,17-1-16,0 0 15,-8-8-15,8 0 16,9-9 0,-9-9-16,-43 18 15</inkml:trace>
  <inkml:trace contextRef="#ctx0" brushRef="#br0" timeOffset="32229.18">12895 4588 0,'0'0'0,"0"0"0,-8 0 16,-1 0-16,0 18 16,1 16-16,-1 44 15,0 18-15,1 25 32,8-9-32,0-8 0,0-26 0,8-17 15,10-9-15,-10-17 16,1-18-16,0-8 15</inkml:trace>
  <inkml:trace contextRef="#ctx0" brushRef="#br0" timeOffset="32602.8">13199 5099 0,'-8'0'0,"-1"0"16,0 0-16,9 0 15,0 0-15,0 9 16,0 0-16,0-1 16,18 1-16,-1 0 15,18-9-15,-1-9 16,1 0-16,9-17 16,-1 0-16,-17 0 15,0 0 1,-17 9-16,0 0 15,-9-1-15,-9 10 16,0 8-16,0 0 16,-8 8-16,0 10 15,-1 16-15,1 10 16,0-1-16,17 0 16,0 1-1,17-18-15,9 8 16,35 10-16,-18-18 15</inkml:trace>
  <inkml:trace contextRef="#ctx0" brushRef="#br0" timeOffset="32897.37">13894 5039 0,'0'-9'0,"0"0"0,0 1 16,-9-1-16,1 9 15,-1 0-15,0 0 16,-8 0-16,0 9 16,-1 8-16,9 0 15,9 1-15,0-1 16,0 18 0,0-1-16,9-8 15,0 0-15,0-8 16,-1-1-16,-8 0 15,-8 1-15,-10-1 16,-8 9 0,-9 9-16,18-18 0</inkml:trace>
  <inkml:trace contextRef="#ctx0" brushRef="#br0" timeOffset="34165.62">15978 4961 0,'0'-9'0,"-9"-8"0,1 0 16,-1-1-16,9 1 15,0 0-15,0-1 16,0 1-16,0 0 16,0 8-16,0-8 15,-9-1-15,1 1 16,-18 0-16,0-1 16,-27 18-1,-7 0-15,-10 26 16,1 9-16,-1 8 15,10 1-15,16-1 16,18 0-16,17-17 16,9 0-16,18 0 15,8 0-15,17-9 16,18-8 0,-9 0-16,-8-18 15,-1 9-15,-17 0 16,-17 0-16,-1 0 15,-16 0-15,-1 26 16,-17 26-16,-26 43 16,0 18-1,0 17-15,0-9 0,25-26 16,19-8 0,8-26-16,17-18 15,1-17-15,8 0 16,8-18-16,1-8 15,0-8 1,8-18-16,1-9 0,-10-17 16,-16-17-16,-18 0 15,-9-1 1,-17 18-16,0 18 16,-9-1-16,0 9 15,18 9-15,0 8 16,-1 0-16,10 1 15,8-1-15,0 1 16,8-1 0,10 0-16,8-8 15,26 0-15,26 8 16,-35 9-16</inkml:trace>
  <inkml:trace contextRef="#ctx0" brushRef="#br0" timeOffset="34376.47">16187 5255 0,'0'0'0,"0"0"0,0 0 16,0 9-16,0 8 15,0 18-15,0 0 16,-9 8-16,0 0 15,0-8 1,9 8-16,0-26 16</inkml:trace>
  <inkml:trace contextRef="#ctx0" brushRef="#br0" timeOffset="34683.51">16560 4987 0,'0'0'15,"0"0"-15,0 0 0,0 0 0,0 0 16,17 0-16,1 0 16,8 0-16,17 0 15,9 0-15,0 0 16,-8 0 0,-10 17-16,-16-8 15</inkml:trace>
  <inkml:trace contextRef="#ctx0" brushRef="#br0" timeOffset="34869.01">16595 5186 0,'0'0'0,"0"0"16,0 0-16,0 0 0,0 0 16,0 0-1,17 0-15,9 0 16,9 0-16,17 0 15,9-9-15,-35 9 16</inkml:trace>
  <inkml:trace contextRef="#ctx0" brushRef="#br0" timeOffset="35578.62">17793 5013 0,'-9'-9'0,"1"0"16,-1-8-16,0 8 15,1-8-15,-1 0 16,0 0-16,1-1 15,-1 1-15,-17 0 16,0-1-16,-18 18 16,1 0-1,8 18-15,-8-1 16,8 9-16,18 0 16,-1 0-16,18-9 15,0-8-15,0-1 16,18 1-16,8 0 15,26-18 1,9 0-16,-1 1 0,-16-10 16,-9 10-1,-9-1-15,-18 9 16,1 0-16,-9 0 16,-9 26-16,-17 35 15,-26 43-15,-9 8 16,9 1-16,0-1 15,17-8-15,18-26 16,17-26 0,0-8-16,9-18 15,8-9-15,0-8 16,10-1-16,7-16 16,1-10-1,-9-8-15,0-17 0,-9 0 16,-8-9-16,-9 8 15,0 10 1,-9-1-16,9 18 16,0-1-16,0 10 15,0-1-15,0 0 16,18-16-16,8-10 16,35-17-1,43-9-15,243-86 0</inkml:trace>
  <inkml:trace contextRef="#ctx0" brushRef="#br0" timeOffset="39296.58">9240 6009 0,'-9'0'0,"0"0"0,9 0 15,0 0-15,0 8 16,0 27 0,0 26-16,18 8 15,-1 18-15,0 8 32,-8-17-32,8-18 0,-17-60 0,9 44 15,0-18-15,-1 0 0,1-9 16,-9-8-16,0-1 15,9-16 1,8-27-16,18-26 16,17-43-16,9-8 15,-9 17-15,0 34 16,-26 35-16</inkml:trace>
  <inkml:trace contextRef="#ctx0" brushRef="#br0" timeOffset="39728.55">9752 6407 0,'0'0'0,"0"0"0,0 0 0,0 0 16,0 0-1,0 0-15,17 0 16,1 0-16,16 0 16,1 0-16,8-9 15,1 1-15,-1-1 16,-8-8 0,-9 0-16,0-1 0,-17-8 15,0 0 1,-18-8-16,0 8 15,-17 8-15,0 1 16,-9 17-16,1 17 16,-1 1-16,9 16 15,8 1-15,1 8 16,17 9 0,9 9-16,17-9 15,17-18-15,18-8 16,8 0-16,-34-8 15</inkml:trace>
  <inkml:trace contextRef="#ctx0" brushRef="#br0" timeOffset="40065.98">10620 5844 0,'0'0'0,"0"0"0,0 0 15,-8 0-15,-1 9 16,0 17-16,-8 34 16,-9 36-16,8 16 15,1-16 1,8-10-16,18 27 16,17-18-16,-17-52 15</inkml:trace>
  <inkml:trace contextRef="#ctx0" brushRef="#br0" timeOffset="40432.98">11054 6338 0,'-8'-9'0,"-1"1"15,-8 8-15,-1 0 16,10 0-16,-10 17 15,1 0-15,17 1 16,0 16 0,0 1-16,17-9 15,1 0-15,8-18 16,8 1-16,1-18 16,9 1-16,-18-10 15,0-8-15,0 0 16,-18 0-1,-16 1-15,-1-10 16,-17 0-16,0 1 16,-9 16-16,9 18 15,-9 0-15,18 18 16,17-1-16,0-8 16</inkml:trace>
  <inkml:trace contextRef="#ctx0" brushRef="#br0" timeOffset="40729.51">11680 6130 0,'0'0'0,"0"0"0,0 0 16,-9 0-1,0 0-15,1 0 16,-18 9-16,0 8 15,-9 0-15,0 18 16,0 0-16,9 8 16,9 9-16,8 0 15,9 0-15,0-9 16,18 0-16,-1-17 16,18-8-16,25-1 15,27-17 1,-17-26-16,-36 17 15</inkml:trace>
  <inkml:trace contextRef="#ctx0" brushRef="#br0" timeOffset="40879.58">12001 6373 0,'0'0'0,"0"0"0,0 0 16,0 0-16,-9 17 16,1 26-1,-1 9-15,-8 9 16,8-18-16,9 0 15,0-17-15,0 0 16,0-8 0,9-10-16</inkml:trace>
  <inkml:trace contextRef="#ctx0" brushRef="#br0" timeOffset="41046.97">11966 6000 0,'0'0'0,"0"0"0,0 0 15,0 0-15,0 0 16,0 0-16,0 0 16,0 0-16,18 0 15,8 9 1,-18-9-16</inkml:trace>
  <inkml:trace contextRef="#ctx0" brushRef="#br0" timeOffset="41326.68">12096 6225 0,'0'0'0,"0"0"0,0 0 0,0 0 15,0 0-15,0 0 16,18 0-16,8 9 16,17 0-1,18-1-15,9-8 16,-1-8-16,1-10 16,25-16-16,-17-10 15,-43 27-15</inkml:trace>
  <inkml:trace contextRef="#ctx0" brushRef="#br0" timeOffset="41543.89">12479 5810 0,'0'0'0,"-9"0"0,0 17 0,1 18 15,-10 25 1,1 18-16,-1 26 15,1-9-15,17 1 16,0-1-16,0-17 16,0-18-16,9-8 15,8-8-15,-8-18 16</inkml:trace>
  <inkml:trace contextRef="#ctx0" brushRef="#br0" timeOffset="41801.47">12835 6398 0,'0'0'0,"-9"0"16,0 0-16,1 26 15,-1 18-15,-9 8 16,1-9-16,8 0 16,9-17-16,0 0 15,0-8 17,9-1-32,0-8 0</inkml:trace>
  <inkml:trace contextRef="#ctx0" brushRef="#br0" timeOffset="41923.42">12869 6017 0,'0'0'0,"0"0"16,0 0-16,0 0 0,0 0 15,0 0 1,0 0-16,0 0 16</inkml:trace>
  <inkml:trace contextRef="#ctx0" brushRef="#br0" timeOffset="42427.61">12965 6459 0,'0'0'0,"0"0"0,0 0 15,0 0-15,0 0 16,0 9-16,0-1 16,0 1-1,0-9-15,0 0 16,0 0-16,0 0 16,0 9-16,0-1 15,9 1-15,8 0 16,0-9-16,1 0 15,-1-9-15,0 0 16,1 1-16,8-1 16,-9-8-1,1-9-15,-1 0 16,-8 8-16,-1 1 16,-8 0-16,0 0 15,-8 17-15,-1 0 16,0 0-16,-8 17 15,-9 0 1,0 18-16,8 17 16,18 0-16,0-9 15,9-8-15,17 8 16,18-8-16,-18-18 16</inkml:trace>
  <inkml:trace contextRef="#ctx0" brushRef="#br0" timeOffset="42715.23">13781 6329 0,'0'-8'0,"-9"-1"15,1 9-15,-1 0 16,-8 0-16,-9 0 16,8 9-16,1-9 15,0 17-15,-1 0 16,18-8-16,0 8 15,0 0 1,0 1-16,9-1 16,0 0-16,-1-8 15,1 0-15,-9 8 16,-9 0-16,1-8 16,-10 8-16,-8 1 15,0-10 1,17 1-16</inkml:trace>
  <inkml:trace contextRef="#ctx0" brushRef="#br0" timeOffset="44259.82">16039 6658 0,'0'-8'0,"0"-1"15,0 0-15,0 1 16,0-1-1,9 0-15,-1 1 16,-8-10-16,0 1 16,0 0-16,-8-1 15,-1 1-15,-17 0 16,0-1-16,-9 18 16,-17 9-16,-9 8 15,9 18 1,0 8-16,9 1 15,8-1-15,17-8 16,10-9-16,8 0 16,0-9-16,17-8 15,1-1-15,16-16 16,18-1-16,9 0 16,-17-8-16,-18 8 15,-9 1 1,-8 8-16,-1 0 15,-8 0-15,-8 17 16,-1 26-16,-8 35 16,-18 26-16,0 9 15,0-1-15,9-8 16,26-17 0,0-18-16,9-26 15,8-8-15,1-9 16,8-17-16,9-1 15,-9-8-15,0-8 16,0-18-16,-18 0 16,1-9-16,-18 0 15,1 1 1,-10-1-16,1 18 16,0 0-16,8 8 15,0 0-15,9 1 16,0-1-16,18 0 15,16-17-15,18 0 16,44 0-16,-27 18 16</inkml:trace>
  <inkml:trace contextRef="#ctx0" brushRef="#br0" timeOffset="45315.84">15891 6087 0,'0'0'0,"0"0"0,0 0 0,0 0 16,0 0-1,0 0-15,0 0 16,0 0-16,0 0 15,0 0-15,0 0 16,0 0-16,0 0 16,0 0-16,0 0 15,0 0-15,0 0 16,0 0 0,0 0-16,0 8 15</inkml:trace>
  <inkml:trace contextRef="#ctx0" brushRef="#br0" timeOffset="45875.14">16490 6883 0,'0'0'0,"0"0"16,0 0-16,0 0 15,0 0-15,0 0 16,0 0-16,0 9 16,0 17-16,-8 9 15,8 8-15,0 0 16,0 1-1,0-1-15,0-8 16,8-18-16</inkml:trace>
  <inkml:trace contextRef="#ctx0" brushRef="#br0" timeOffset="46736.8">17055 6476 0,'0'0'0,"0"0"0,0 0 15,0 0-15,0 0 16,0 0-16,0 0 16,17 0-16,1 0 15,16 9-15,10 0 16,8 8-16,-9 0 15,-25 1 1</inkml:trace>
  <inkml:trace contextRef="#ctx0" brushRef="#br0" timeOffset="46902.68">17263 6754 0,'-8'-9'0,"-1"9"0,0 0 16,1 0-16,8 0 15,0 0 1,0 0-16,17 0 16,9 0-16,17 9 15,-17-1-15</inkml:trace>
  <inkml:trace contextRef="#ctx0" brushRef="#br0" timeOffset="47609.57">18114 6485 0,'0'0'0,"0"0"16,0 0-16,0-9 15,0 1 1,0-1-16,0 0 15,0-8-15,-8 8 16,-1-8-16,-8 0 16,-9 8-16,-1 9 15,-16 0-15,0 17 16,8 1-16,0 8 16,9 8-1,9 1-15,17-9 16,0-9-16,8-8 15,10 0-15,17-1 16,8-8-16,0-8 16,-17-1-16,0 0 15,-17 9-15,0 0 16,0 0 0,-1 9-16,-8 17 15,-8 26-15,-27 35 16,-9 34-16,10 17 15,-1-16-15,18-10 16,-1 1-16,18-27 16,0-25-1,18-18-15,-1-17 16,0 0-16,1-17 16,-1 0-16,9-18 15,-9-8-15,1-9 16,-10-18-16,1-16 15,-9-10-15,-9 1 16,-8 17-16,0 0 16,-1 18-1,1 8-15,0 8 16,8 1-16,9 0 16,0 8-16,0 0 15,9 1-15,17-1 16,17-8-1,18-9-15,-26 17 0</inkml:trace>
  <inkml:trace contextRef="#ctx0" brushRef="#br0" timeOffset="47935.4">17932 6043 0,'0'0'0,"0"0"0,0 0 16,0 0-16,0 0 16,0 0-16,0 0 15,0 0-15,0 0 16,35 26-16,-9 0 16</inkml:trace>
  <inkml:trace contextRef="#ctx0" brushRef="#br0" timeOffset="67231.77">2996 7819 0,'0'0'0,"-9"0"0,1 0 0,-1 0 16,0 0-16,9 0 15,0 0-15,0 0 16,0 0-16,-9 0 16,9 0-16,0 0 15,0 0 1,0 0-16</inkml:trace>
  <inkml:trace contextRef="#ctx0" brushRef="#br0" timeOffset="67391.91">2605 8183 0,'0'0'0,"0"0"0,0 0 15,0 0-15,0 0 16,0 0-16,0 0 15,0 0-15,9 0 16,17 0-16,-9 0 16</inkml:trace>
  <inkml:trace contextRef="#ctx0" brushRef="#br0" timeOffset="67531.6">3091 8131 0,'0'0'0,"0"0"0,0 0 15,0 0-15,0 0 16,0 0-16,18 8 16,-10 1-16</inkml:trace>
  <inkml:trace contextRef="#ctx0" brushRef="#br0" timeOffset="70104.95">4021 7732 0,'0'-8'0,"0"-1"0,0 9 16,0 0-16,0 0 16,0-9-16,0 9 15,0 0-15,0 0 16,0 0-16,17 0 15,26-8-15,27 8 16,25-9 0,10 9-1,7-9-15,-16 9 0,-9 0 16,-26 0-16,-18 0 16,-8 0-16,-9 0 15,-9 0-15,-8 0 16,0 9-16,-1 0 15</inkml:trace>
  <inkml:trace contextRef="#ctx0" brushRef="#br0" timeOffset="70476.05">4455 7776 0,'0'0'0,"0"0"15,0 0-15,0 0 16,0 0-16,0 0 16,0 0-1,0 0-15,0 0 16,0 17-16,0 26 15,0 18-15,0 8 16,-9 9-16,0 17 31,1 9-31,8-17 0,0-27 16,0-16-16,0-10 16,0-8-16,0 0 15,0-17-15,0 0 16,0-1-16,0 1 15,0-9-15</inkml:trace>
  <inkml:trace contextRef="#ctx0" brushRef="#br0" timeOffset="71054.53">5254 8027 0,'-9'0'0,"0"0"0,1 0 16,-1 0-1,0 0-15,9 0 16,0 0-16,0 0 16,0 0-16,0 0 15,18 0-15,8 0 16,8 8-16,19 1 15,-1 0-15,-9-9 16,0 0 0,1 0-16,-18 0 15,0 0-15,-9 0 16,1 8-16,-10 1 16</inkml:trace>
  <inkml:trace contextRef="#ctx0" brushRef="#br0" timeOffset="71357.92">5254 8243 0,'0'0'0,"0"0"0,-9 0 16,-8 0-1,8 0-15,0 0 16,1 0-16,-1 0 16,9 0-16,0 0 15,0 0-15,9 9 16,17 8-16,17 1 16,9-1-16,0 0 15,-8-8-15,-1-1 16,-8-8-1,8 0-15,-17 0 16</inkml:trace>
  <inkml:trace contextRef="#ctx0" brushRef="#br0" timeOffset="75365.05">6556 7299 0,'0'0'15,"0"0"-15,0 0 0,0 0 0,-8-8 16,-1-1-16,9 9 16,0 0-16,0 0 15,0 0 1,0 0-16,0 0 15,0 0-15,0 0 16,0 0-16,0 0 16,0 0-16,-9 0 15,1 26-15,-1 26 16,-17 26-16,8 0 16,1-9-1,17-8-15,0-9 16,17 34-16,1-25 15</inkml:trace>
  <inkml:trace contextRef="#ctx0" brushRef="#br0" timeOffset="75773.59">6105 8105 0,'-9'-9'0,"0"-8"0,1 8 0,-1 0 16,9 1-1,0 8-15,0 0 16,0 0-16,17-9 16,35 9-16,18-9 15,17 1-15,0-1 16,-1-17-16,1 9 15,-9-1 1,-26 1-16,-17 8 0,17 9 16,0 9-1,-26 8-15</inkml:trace>
  <inkml:trace contextRef="#ctx0" brushRef="#br0" timeOffset="76357.83">6226 8217 0,'0'0'0,"0"0"0,0 0 16,0 0 0,0 0-16,0 0 15,0 0-15,18 0 16,-1 0-16,0 0 16,18 0-16,0 9 15,8 0-15,-8-1 16,8 10-16,-17-1 31,1 0-31,-10 1 0,0-1 16,-8 0-16,0 0 15,-1 1-15,-16 16 16,-18 1-16,0 0 16,-18-1-16,1 1 15,-1 0-15,-8-9 16,17 0-1,1-9-15,16-8 16,1-1-16,0 1 16,17 0-16,0-9 15,0 0-15,8 0 16,10 8-16,16 1 16,18 0-16,1-1 15,-1-8 1,-9 0-16,1 0 15,25-8-15,-26 8 16</inkml:trace>
  <inkml:trace contextRef="#ctx0" brushRef="#br0" timeOffset="77226.75">7051 7784 0,'0'0'0,"0"0"0,0 0 16,0 0-16,0 0 15,0 0-15,0 0 16,0 0 0,0 18-16,-8 16 15,8 1-15,-9 8 16,9 9-16,-9-9 15,0 1-15,9-10 16,-8-8 0,8 0-16,0-8 0,0-10 15,0 1 1,0 0-16,0-9 16,0 0-16,0 0 15,0-9-15,0-8 16,17-18-16,1-17 15,-1 0-15,9 9 16,9 8-16,-9 0 16,0 18-1,-9 0-15,1 17 16,-1 0-16,0 17 16,9 18-16,-8-1 15,-10 10-15,1-10 16,-9 1-1,0-9-15,0 0 0,0-17 16,0-1 0,0 1-16,0 0 15,0-1-15,0-8 16,0-8-16,17-10 16,1-34-16,17-8 15,8-10 1,0 18-16,1 9 0,-18 9 15,0 16 1,-9 18-16,-8 0 16,0 0-16,-1 18 15,1 16-15,0 9 16,-9 9-16,0-8 16,0-10-16,0 1 15,0 0-15,0-9 16,0-9-16,8-8 15</inkml:trace>
  <inkml:trace contextRef="#ctx0" brushRef="#br0" timeOffset="78187.2">8458 7871 0,'0'0'0,"0"0"0,0 0 16,0 0-16,0 0 15,0 0-15,0 0 16,0 0 0,0-9-16,0 0 15,9 1-15,-9-1 16,0 1-16,0-1 15,0 0-15,0 1 16,-9-1-16,0 0 16,-8 1-16,-9 8 15,-18 0-15,1 0 16,-18 17 0,9 18-16,9-1 15,8 1-15,9-1 16,9-8-16,-1 0 15,18 0-15,0 0 16,0 0-16,9-8 16,8-10-16,9 1 15,9 0-15,0-1 16,0-8 0,-9 0-16,-9 0 15,-8 0-15,-1 0 16,1 0-16,-9 0 15,0 9-15,-9 8 16,1 9-16,-10 26 16,-8 35-16,-9-1 15,1 1 1,8 8-16,17 9 16,9-26-16,17-26 15,-8-9-15,8-17 16,1 0-16,-1-17 15,9 0-15,0-18 16,9-8 0,8-27-16,-8 1 15,-9-17-15,-17-18 16,-9-26-16,-9 0 16,-17 43-16,0 18 15,9 17-15,-1 9 16,1-1-16,0 10 15,17 8-15,0 0 16,0 0 0,0 0-16,17-9 15,18 0-15,-1-8 16,19 0-16,7-1 16,-25 18-16</inkml:trace>
  <inkml:trace contextRef="#ctx0" brushRef="#br0" timeOffset="78429.85">8137 7247 0,'0'0'0,"0"0"0,0 0 16,0 0-16,0 9 16,0 0-16,17 8 15,26 0-15,-8-8 16</inkml:trace>
  <inkml:trace contextRef="#ctx0" brushRef="#br0" timeOffset="79072.87">8901 7360 0,'0'0'0,"0"0"0,0 0 16,0 0-16,0 0 15,0 0 1,0 0-16,0 0 16,0 0-16,0 0 15,17 0-15,1 0 16,8 8-16,0 10 15,0 8-15,0 0 16,-18 0 0,1 0-16,-18 0 0,1 8 15,-10-8 1,-8 0-16,0 0 16,9 0-1,0 0-15,-1-17 0,10 0 16,-1-1-16,9 1 15,0-9-15,0 0 16,0 0-16,17 9 16,1-1-16,16 1 15,1 0 1,8-1-16,1-8 16,-9 0-16,8 9 15,-17-9 1</inkml:trace>
  <inkml:trace contextRef="#ctx0" brushRef="#br0" timeOffset="84103.57">10082 8416 0,'0'0'0,"0"0"0,-9 18 16,0 16-16,1 18 15,-27 18-15,-17 34 16,9 0-16,16-44 15</inkml:trace>
  <inkml:trace contextRef="#ctx0" brushRef="#br0" timeOffset="84926.68">11272 7750 0,'0'0'0,"0"0"16,0 0-16,0 0 15,0 0-15,0 0 16,0 0 0,8 8-16,10 36 15,16 16-15,1 35 16,0 9-16,8 9 15,-8 0-15,-9-18 16,0-17-16,0-18 16,-17-16-16,-1-10 15,1-8 1,0-8-16,0-10 16,-9-8-16,8-8 15,10-18-15,16-52 16,18-52-16,18-43 15,-9-9-15,-9 34 16,-9 27-16,-8 26 16,-9 26-16,-9 25 15,-8 18-15,0 18 16,-9 8 0,0 0-16</inkml:trace>
  <inkml:trace contextRef="#ctx0" brushRef="#br0" timeOffset="85390.06">12261 7931 0,'0'0'0,"0"0"16,0 0-16,0 0 15,0 0-15,0 0 16,18 0-16,17 0 16,-1 0-16,18 0 15,9 0-15,0 0 16,-9 0-1,-8 0-15,-1 0 16,-8 0-16,-1 18 16,-8-10-16,-8 1 15</inkml:trace>
  <inkml:trace contextRef="#ctx0" brushRef="#br0" timeOffset="85702.57">12340 8235 0,'0'0'16,"-9"0"-16,-8 0 0,8 0 16,0 0-1,1 0-15,8 0 16,0 0-16,0 0 15,0 0-15,0 0 16,17 0-16,18 0 16,17 0-16,9 8 15,-1-8-15,1 0 16,-17 0 0,-1 0-16,-8 0 15,-9 9-15,-9-9 16</inkml:trace>
  <inkml:trace contextRef="#ctx0" brushRef="#br0" timeOffset="89594.69">13894 7819 0,'0'0'0,"0"0"0,0 0 0,0 0 16,0 0-16,0-9 15,0 1-15,0-1 16,0 0-16,0 1 16,-9-1-16,1 0 15,-1 9-15,0 0 16,-17 0-16,0 18 16,0 16-16,-17 18 15,8 17 1,9 1-16,17-10 15,9 10-15,9 8 16,8-18-16,1-16 16,16-1-16,1-9 15,9-8-15,16-8 16,10-10 0,-1-16-16,9-18 0,1-18 15,-1 1 1,0-17-16,-9-18 15,-8-18-15,-26 1 16,-18 17-16,-8 9 16,-18 17-16,-8 0 15,-18 17-15,-8 1 16,-9 16-16,-27 18 16,1 18-1,9-1-15,17 9 16,8-9-16,27-8 15</inkml:trace>
  <inkml:trace contextRef="#ctx0" brushRef="#br0" timeOffset="93437.36">16056 8139 0,'0'0'0,"0"0"0,0 0 15,9 0-15,8 0 16,35 0-16,27 0 15,25 9-15,9-18 16,8 1-16,1-1 16,-18 0-16,-8-8 15,-10 8-15,-25 1 16,0 16-16,-18 1 16,-25 0-1</inkml:trace>
  <inkml:trace contextRef="#ctx0" brushRef="#br0" timeOffset="93735.76">16074 8321 0,'0'0'0,"0"0"0,0 0 0,0 0 16,0 0-16,0 0 15,8 9-15,27 8 16,26 0-16,26-8 16,34 0-1,18-1-15,-9-16 16,9-1-16,-8-8 16,-18-1-16,-27 1 15,-7 0-15,-27 0 16,-18 8-16,-16 0 15,-1 9-15,-8 0 16</inkml:trace>
  <inkml:trace contextRef="#ctx0" brushRef="#br0" timeOffset="94030.39">16890 7767 0,'0'0'0,"0"0"15,0 0-15,0 0 16,0 0 0,17 17-16,9 27 15,26 7-15,27 1 16,7 9 0,1 0-1,-17-18-15,-9 0 0,-9 1 16,-18 8-16,-16 17 0,-18 0 15,-18 9 1,-34 9-16,-9-1 16,-8-8-16,8-17 15,26-26-15,18-18 16</inkml:trace>
  <inkml:trace contextRef="#ctx0" brushRef="#br0" timeOffset="94986.09">18722 7706 0,'-8'0'0,"-1"0"0,0 0 15,0 0-15,9 0 16,0 0-16,0 0 16,0 18-16,18 8 15,-1 8 1,18 1-16,8-9 15,9-9-15,9-8 16,9-18-16,-1-17 16,9-8-16,-17-10 15,0-16-15,-9-18 16,-17 8 0,-18 10-16,-8-1 15,-1 9-15,-8 18 16,0 16-16,0 1 15,0 17-15,0 0 16,-8 9-16,-1 17 16,-8 34-1,-1 9-15,-8 18 0,0 17 16,0 0 0,0-9-16,0-8 15,0-9-15,-9-18 16,1 10-16,-27 8 15,9-26 1,0-26-16,17-1 0,-9-16 16,10-18-1,-1 1-15,0-9 16,1-1-16,16-8 16,1 0-16,17 0 15,0 0-15,17 0 16,1 0-16,34 9 15,17 0-15,1-1 16,-1 18 0,-8 18-16,-9-1 15,-9 0-15,1 18 16,-10 8-16,19 9 16,-10 9-16,-17-18 15,0-17-15,0 0 16,9 0-16,8-9 15,9 9 1,-26-17-16</inkml:trace>
  <inkml:trace contextRef="#ctx0" brushRef="#br0" timeOffset="95596.07">20033 7758 0,'0'0'0,"-8"0"0,-10 0 16,10 0-16,-1 0 15,0 0-15,9 0 16,0 0-16,0 0 16,18 0-16,8-8 15,17-1-15,18 0 16,8 1-16,1 8 16,8 0-1,-17 0-15,-9 0 16,-17 0-16,-18 8 15</inkml:trace>
  <inkml:trace contextRef="#ctx0" brushRef="#br0" timeOffset="95822.85">20103 8079 0,'0'0'0,"-9"0"16,1 0-16,8 0 15,0 0-15,0 0 16,0 0-16,0 0 16,17 0-16,9 0 15,9 0-15,25 0 16,10-9 0,-1 0-16,-8 18 15,-26 0-15</inkml:trace>
  <inkml:trace contextRef="#ctx0" brushRef="#br0" timeOffset="96171.19">20963 7559 0,'0'0'0,"0"0"15,0 0-15,0 0 16,0 0-16,0 0 16,0 0-16,17 9 15,9 8-15,26 0 16,26-8-16,26 0 31,1-1-31,16-16 0,-8-1 16,-17-17-16,-9 9 15,-1-1-15,10 1 16,-53 8 0</inkml:trace>
  <inkml:trace contextRef="#ctx0" brushRef="#br0" timeOffset="96434.42">21484 7576 0,'0'0'0,"0"0"0,0 0 16,0 0-16,0 18 15,-9 16-15,0 27 16,1 8-1,-1 18-15,-17 8 16,8-17-16,1 0 16,0-17-16,8-9 15,0-9-15,9-17 16,9 0-16,0-9 16,-1-17-16</inkml:trace>
  <inkml:trace contextRef="#ctx0" brushRef="#br0" timeOffset="96667.07">21831 7897 0,'-9'0'0,"9"0"16,0 0-1,0 0-15,0 0 16,0 0-16,0 0 15,0 0-15,0 0 16,18 0-16,16 0 16,36-9-16,25 0 15,-8 1 1,-52 8-16</inkml:trace>
  <inkml:trace contextRef="#ctx0" brushRef="#br0" timeOffset="97155.71">22769 7654 0,'0'0'0,"-9"-8"0,-8-1 16,8 9-16,9 0 16,0 0-1,0 0-15,0 0 16,0 17-16,0 9 16,0 26-16,17 18 15,1 16-15,-1-8 31,1 9-31,-1-1 0,0 1 0,9-18 16,0-26 0,-8 1-16,-10-18 15,1-9-15,0-8 16,-1-1-16,1 1 16,9-26-16,8-27 15,17-33-15,26-53 16,1-18-16,-9 18 15,-18 18 1,1 25-16,-1 18 16,-17 17-16,17 9 15,-8-1-15,-17 36 16</inkml:trace>
  <inkml:trace contextRef="#ctx0" brushRef="#br0" timeOffset="97704.03">23741 7776 0,'0'0'0,"0"0"16,0 0-16,0 0 15,0 0 1,0 0-16,0 0 0,0 0 16,0 0-16,0 0 15,0 0 1,0-9-16,18 0 15,-1 1-15,18-1 16,26 0-16,17 1 16,9-1-16,-9 0 15,0 1-15,0-1 16,-8 9-16,-18 0 16,-9 9-1,-17-1-15,-8 1 16</inkml:trace>
  <inkml:trace contextRef="#ctx0" brushRef="#br0" timeOffset="97994.64">24002 8061 0,'-9'-8'0,"1"-1"16,-10 0-16,9 1 15,1-1-15,8 9 16,0 0-16,0 0 16,0 0-16,0 0 15,17 0-15,9 0 16,9 0 0,17 0-16,0 0 15,9 0-15,-18 0 16,1 0-1,8 0-15,0 9 0,-26-1 16</inkml:trace>
  <inkml:trace contextRef="#ctx0" brushRef="#br0" timeOffset="101733.89">25912 6970 0,'0'0'0,"0"0"0,0 0 0,0 0 15,0 17-15,-8 1 16,-1 16 0,0 18-16,-8 18 15,-9 25-15,0 0 16,-9-8-16,18-9 15,8-26-15,18-26 16</inkml:trace>
  <inkml:trace contextRef="#ctx0" brushRef="#br0" timeOffset="102102.79">25087 7802 0,'0'0'0,"0"0"16,0 0-16,0 0 15,0 0-15,0 0 16,0 0-16,0 0 15,18 0-15,8 8 16,43 1 0,27 0-16,34-1 15,9 1-15,-17-1 16,-18-8-16,-9 0 16,-8 0-16,-35 0 15,-17 0 1,-9 9-16,0 8 0,-9 1 15</inkml:trace>
  <inkml:trace contextRef="#ctx0" brushRef="#br0" timeOffset="102600.66">25409 8200 0,'-9'0'0,"9"0"0,0 0 0,0 0 16,0 0-16,0 0 15,17 0 1,9 0-16,9 0 15,17 0-15,18 9 16,-1 8-16,-8 0 16,-9 9-16,-8 9 15,-18-1-15,0 1 16,-18 0-16,-16-1 16,-10 10-16,-8-1 15,-17 0 1,-9 1-16,17-18 15,0 0-15,18-9 16,-1-8-16,1-1 16,8 1-16,9 0 15,0-1-15,26 10 16,18-1-16,17 0 16,34-8-16,18 0 15,0-9 1,-9 0-16,-17-9 15,-52 0 1</inkml:trace>
  <inkml:trace contextRef="#ctx0" brushRef="#br0" timeOffset="103283.1">26650 7767 0,'0'0'0,"0"0"0,0 0 15,0 0-15,0 0 16,0 0 0,0 17-16,0 9 15,0 9-15,-8 17 16,-1 0-16,0 0 15,1 0 1,-1-9-16,0-17 0,9 0 16,0-17-16,0-1 15,0 1 1,0-9-16,0 0 16,0-9-16,18-25 15,16-18-15,1 0 16,0 8-16,0 10 15,-1-1-15,-8 18 16,1-1 0,-1 18-16,0 9 15,0 8-15,-18 9 16,1 9-16,0 0 16,-9-9-16,0 0 15,0-9-15,0-8 16,0-1-1,0 1-15,0-9 0,17-9 16,18-25 0,17-10-16,0-8 15,-9 18-15,1 8 16,-18 8 0,0 10-16,-17 8 0,-1 8 15,1 18-15,0 9 16,-9 17-16,0 0 15,0-9 1,0 1-16,8-1 16,1-17-16,0-9 15,-1-8-15</inkml:trace>
  <inkml:trace contextRef="#ctx0" brushRef="#br0" timeOffset="104022.22">28101 7914 0,'0'0'0,"0"0"0,0 0 0,0 0 15,0 0-15,0-9 16,0 1-1,-9-10-15,0 1 16,1-9-16,-10 0 16,-8 0-16,-9 9 15,-8 0-15,-18 8 16,0 9 0,-8 0-16,17 17 0,8 1 15,1 16 1,8 1-16,18-1 15,17-8 1,0-8-16,17-1 0,18-8 16,8-1-16,27-16 15,-1-1-15,-16 0 16,-10 1 0,-17-1-16,-9 9 15,-8 0-15,0 0 16,-18 0-16,-8 26 15,-9 17-15,-18 18 16,-17 26-16,1 25 16,8 9-16,8-8 15,27-18-15,8-8 16,9-9 0,9-26-16,8-9 15,0-17-15,1 0 16,8-17-16,-9-18 15,18-8-15,8-27 16,1-16-16,-9-9 16,-9 8-1,-18 9-15,-8 0 16,-8 17-16,8 1 16,0 16-16,0 1 15,0 0-15,0 8 16,8 0-16,10-8 15,8 8-15,17-8 16,18 0-16,0 0 16,-35 8-1</inkml:trace>
  <inkml:trace contextRef="#ctx0" brushRef="#br0" timeOffset="104261.97">27831 7273 0,'0'0'16,"0"0"-16,0 0 0,0 0 15,0 0-15,0 0 16,0 18 0,9-10-16</inkml:trace>
  <inkml:trace contextRef="#ctx0" brushRef="#br0" timeOffset="104900.35">28457 7360 0,'0'0'0,"0"0"0,0 0 16,0 0-16,0 0 16,0 0-16,0 0 15,8 0-15,10 0 16,-1 0-16,0 0 16,1 8-16,-1 1 15,1 0 1,-1-1-16,-8 1 15,-1 8-15,1 1 16,-18-1-16,1 18 16,-18-9-16,0 0 15,8 0-15,1-9 16,-1-8-16,10-1 16,-1 1-1,9 0-15,0-1 16,0 1-1,17 0-15,-8-1 0,8 1 16,1 0-16,-1-1 16,1 1-16,-1 0 15,-8-1-15</inkml:trace>
  <inkml:trace contextRef="#ctx0" brushRef="#br0" timeOffset="121499.55">1563 9967 0,'0'0'0,"0"0"0,0 0 15,0 0-15,0 0 16,0 17-16,0 18 16,-9 34-16,1 0 15,-1 1-15,9 16 31,-17 9-31,17-8 0,0-26 16,17-9-16,-17-9 16,17-17-16,9-9 15,-17-8-15,35-26 16,25-27-16,9-16 16,-8-10-16,-1-8 15,-17-17 1,-8 8-16,-18 27 15,-9 17-15,-8 17 16,-1 8-16,-8 18 16,0 0-16,-8 0 15,-10 26-15,1 18 16,-18 25-16,18 0 16,8 18-16,9 8 15,0-8 1,18-27-16,-1-16 15,9-10-15,0-8 16,61-9-16,-35-8 16</inkml:trace>
  <inkml:trace contextRef="#ctx0" brushRef="#br0" timeOffset="121843.31">2718 10019 0,'0'0'0,"0"0"0,0 0 16,-9 0-16,1 0 15,-18 17 1,-9 0-16,-9 18 16,1 8-16,8 1 15,1 8 1,16-9-16,18 0 0,0 0 15,18 9-15,-1 0 16,-8-8 0,-1-1-16,1-17 15,0 0-15,-18 0 16,0 0-16,-8 0 16,-9 0-16,-9 0 15,0-9-15,9-8 16,18-1-16,8-8 15</inkml:trace>
  <inkml:trace contextRef="#ctx0" brushRef="#br0" timeOffset="122280.23">2753 10426 0,'0'0'15,"0"0"-15,0 0 16,17 17-16,18 0 16,17 1-16,0-10 15,0-8-15,9-8 16,0-1-16,0-8 16,-9-1-16,-9-8 15,0 9-15,-16 0 16,-1-9-16,-18 0 15,1 8 1,-18 1-16,-8 0 16,-27-1-16,1 18 15,-18 9-15,-8 8 16,-9 18-16,8 8 16,27-8-16,8 8 15,9 18 1,9 0-16,17-9 15,8 8-15,36 1 16,16-1-16,19-16 16,42-27-16,27-8 15,173-18-15</inkml:trace>
  <inkml:trace contextRef="#ctx0" brushRef="#br0" timeOffset="125748.69">4924 9525 0,'0'0'0,"0"0"0,0 0 0,0 0 0,0 0 16,0 0-16,0 0 16,-9 26-16,0 26 15,-17 43-15,-17 18 31,-18 34-31,9-17 0,9-17 0,8-18 16,9-9-16,8-8 16,18-17-1,0-18-15,0 1 16,18-18-16,8 0 16,17 0-16,9-9 15,18-8-15,-1-18 16,1-8-16,8-9 15,-9-9-15,-8 9 16,-43 9 0</inkml:trace>
  <inkml:trace contextRef="#ctx0" brushRef="#br0" timeOffset="126229.62">5723 10071 0,'0'0'0,"0"0"0,0 0 16,0 0-16,0 0 16,-9 0-16,0 0 15,1 0-15,-1 0 16,-9 0-16,-16 0 15,-18 26 1,-9 8-16,9 1 16,17 17-16,0 0 15,9-9-15,9 0 16,17-8-16,0-9 16,9-9-16,17-8 15,17 0-15,9-27 16,9-8-1,0-17-15,-18 0 16,-17-1-16,0 10 16,-17 17-16,0 8 15,-9 9-15,0 9 16,-9 25-16,0 27 16,1 34-1,8 9-15,0-26 16,17-26-16,0-9 15,61-8-15,-17-9 16</inkml:trace>
  <inkml:trace contextRef="#ctx0" brushRef="#br0" timeOffset="131845.97">6747 10088 0,'0'0'0,"0"0"16,0 0-16,0 0 16,9 0-16,0 0 15,-1 0-15,1 0 16,-9 0-16,0 0 16,0-9-16,-9 1 15,1-1-15,-18 0 16,0 9-1,-18 0-15,1 26 16,-18 18-16,9 16 16,8-8-1,18-9-15,9 1 0,17-18 16,0-18-16,0 1 16,17 0-16,9-1 15,9-16-15,0-1 16,0 0-1,-1 1-15,1 8 16,-9 0-16,0 17 16,9 35-16,0 26 15,-9 17-15,-9 9 16,-8 17-16,-9-8 16,-9-18-1,-17-8-15,0-9 16,-9-18-16,-8 1 15,-18 0-15,9-27 16,-9-16-16,9-10 16,9-16-16,8-1 15,9-26-15,8-17 16,18-34-16,18-27 16,34 1-1,17-10-15,10 1 16,-45 61-16</inkml:trace>
  <inkml:trace contextRef="#ctx0" brushRef="#br0" timeOffset="132197.46">7268 10088 0,'0'0'0,"0"0"16,0 0-16,0 0 15,18 17-15,-1 18 16,0 8-16,1 9 16,-1 9-16,-8 8 15,0 0-15,-18-17 16,0-8 0,0-10-16,1-8 15,-1-8-15,-8-10 16,-1 1-16,1 0 15,8-18-15,1 0 16,8-17 0,0-8-16,17-10 15,18-8-15,-1 0 16,10 0-16,-1 9 16,27 0-16,8 0 15,-43 25-15</inkml:trace>
  <inkml:trace contextRef="#ctx0" brushRef="#br0" timeOffset="132649.09">8024 10131 0,'0'0'0,"0"0"15,0 0 1,0 0-16,0 0 0,-9 0 15,-17 18-15,0 8 16,-17 8 0,-1 9-16,9 1 15,1-1-15,16 0 16,1 9 0,8-8-16,9-10 0,9-8 15,0-17-15,8 0 16,0-18-1,18-8-15,-9-9 16,0 0-16,0-9 16,-8 9-16,-10 9 15,1-1-15,0 10 16,-1 8-16,-8 0 16,0 0-16,0 0 15,0 17-15,9 0 16,0 1-16,8-1 15,0-8 1,18-1-16,26-16 16,0-1-16,-18-17 15,-17 17-15</inkml:trace>
  <inkml:trace contextRef="#ctx0" brushRef="#br0" timeOffset="133030.31">8336 10088 0,'0'0'0,"0"0"0,0 0 16,0 0-16,0 9 16,0 8-16,-8 18 15,-1-1-15,0 10 16,1-1-16,-10 0 16,10-17-1,-1-9-15,9-8 16,0 0-16,0-1 15,0 1-15,0-9 16,0 0-16,9-9 16,8 1-16,9-18 15,9-9-15,-9 9 16,-9 9 0,-8-1-16,0 18 15,-1 0-15,1 9 16,-9 8-16,0 9 15,0 9-15,0-9 16,9 0-16,8-9 16,26-8-1,27-18-15,-18 1 16</inkml:trace>
  <inkml:trace contextRef="#ctx0" brushRef="#br0" timeOffset="133509.93">9127 10027 0,'0'0'0,"0"0"0,0 0 16,0 0-16,0 0 16,-9 0-16,-17 0 15,0 0 1,-18 18-16,-16 8 16,8 8-16,-1 10 15,19-10 1,-1-8-16,18 0 0,8 0 15,9-17-15,0-1 16,17 10 0,1-1-16,16 0 15,1 18-15,17 0 16,0 8-16,9 9 16,-17 9-16,-10-1 15,-8 1-15,0-1 16,-17 10-16,-9-1 15,-9 9 1,-17-17-16,0-9 0,-8-9 16,-10 0-1,-8-8-15,0-9 16,0-18-16,0-16 16,17-1-16,9-17 15,0-17-15,8-18 16,10 1-16,16-18 15,36-18 1,17 1-16,17 9 16,-26 42-16</inkml:trace>
  <inkml:trace contextRef="#ctx0" brushRef="#br0" timeOffset="133898.71">9378 10270 0,'0'0'0,"0"0"0,0 0 16,0 0-16,0 0 15,9 8-15,9 1 16,8 0-16,8-1 16,10 1-16,8-9 15,-9-9-15,1 1 16,-1-18-1,0-9-15,-16 1 16,-1 8-16,-18 0 16,1 0-16,-18 0 15,1 8-15,-18 1 16,-1 0-16,-7 17 16,-1 8-16,-8 18 15,-1 26-15,9 0 16,18 9-1,8-1-15,9-16 16,18-1-16,-1-17 16,27 0-16,-1-17 15,-26-9-15</inkml:trace>
  <inkml:trace contextRef="#ctx0" brushRef="#br0" timeOffset="134076.54">10412 9672 0,'0'0'0,"0"0"16,-9 9-16,-17 34 0,0 26 16,-9 1-1,27-36-15</inkml:trace>
  <inkml:trace contextRef="#ctx0" brushRef="#br0" timeOffset="134613.07">10290 10452 0,'0'0'0,"0"0"0,0 0 16,0 0-16,0 0 16,0 0-16,0 0 15,0 0-15,0 0 16,0 0-16,0-9 15,0 0-15,18-8 16,16-9-16,1 0 16,17-17-16,0-1 15,-8 10 1,-1 17-16,-8 8 16,0 9-16,-9 0 15,-18 9-15,1-1 16,0 1-16,-18 8 15,0 0-15,1 1 16,-1-1-16,-8 0 16,8 1-1,0-10-15,1 10 16,8-1-16,0 9 16,0 0-16,17 0 15,0 0-15,9 0 16,18-17-16,43-9 15,-1-26 1,-51 17-16</inkml:trace>
  <inkml:trace contextRef="#ctx0" brushRef="#br0" timeOffset="142827.91">12244 9863 0,'0'0'0,"0"0"0,0 0 16,0 0-16,0 0 15,17 0-15,27 8 16,17 1-16,8 0 16,18-9-1,17-9-15,-8 0 0,-18 1 16,-17-1 0,-9 0-16,-9 9 15,-25 9-15</inkml:trace>
  <inkml:trace contextRef="#ctx0" brushRef="#br0" timeOffset="143175.46">12557 10045 0,'0'0'0,"0"0"15,0 0-15,0 0 16,0 17-16,-9 18 15,0 17-15,-17 17 16,0 9-16,0 8 16,-9 1-1,1 0-15,16-18 16,1-17-16,17-9 16,0 0-16,17-8 15,1-9-15,8 0 16,17 0-16,18 0 15,8-17-15,1-1 16,-1-16-16,-8-1 16,-17 0-1,-1-8-15,-17 0 16,-9 8-16,-17 9 16</inkml:trace>
  <inkml:trace contextRef="#ctx0" brushRef="#br0" timeOffset="143359.76">12661 10504 0,'0'0'0,"0"0"15,0 0-15,0 0 16,0 0-16,17 0 16,18 8-16,8 1 15,10-9-15,33-9 16,19-8-1,-27 0-15,-44 17 16</inkml:trace>
  <inkml:trace contextRef="#ctx0" brushRef="#br0" timeOffset="144042.29">13581 10452 0,'0'0'0,"0"0"16,0 0-16,0 0 16,0-9-16,0 0 15,-8 1-15,-1-1 16,-8 0-16,-9 9 16,-18 0-1,1 0-15,-1 18 16,-8-10-16,18 10 31,-1-1-31,9 0 0,8 18 0,1 0 16,17-9-16,0 0 15,17 0 1,1-9-16,16 0 0,-7-8 16,7 0-16,-8-1 15,0-8 1,-17 0-16,0 0 15,-9 0-15,-9 18 16,-8 7-16,-18 19 16,-17 16-1,-18 36-15,1-1 16,17 0-16,17-17 16,9 9-16,17-9 15,9-9-15,0-26 16,18-8-16,-1-9 15,18 0-15,-9-17 16,0-1-16,0-16 16,0-18-16,0 0 15,-17-18 1,-1 1-16,-8-9 16,-8 17-16,-1 1 15,0 16-15,9 1 16,0 8-16,0 1 15,0-1-15,0 0 16,18-17-16,16 1 16,19-19-1,42-25-15,9 17 16,-60 35-16</inkml:trace>
  <inkml:trace contextRef="#ctx0" brushRef="#br0" timeOffset="144177.12">13946 11041 0,'0'0'0,"0"0"0,0 0 16,9 8-16,8 1 16</inkml:trace>
  <inkml:trace contextRef="#ctx0" brushRef="#br0" timeOffset="146643.26">16369 10088 0,'0'0'0,"0"0"0,0 0 15,0 0-15,-9 0 16,1-9-16,-1 1 16,-17 8-16,-18 0 15,-8 26-15,-9 8 16,1 18-1,8 17-15,8-8 0,18-18 16,9 1 0,17-18-16,0 0 15,17-18-15,0-8 16,18-17-16,17-9 16,18-26-16,-1-26 15,9-17-15,1-9 16,-19 9-16,1-9 15,-17 26-15,-18 26 16,0 17 0,-18 18-16,1 0 15,0-1-15,-1 10 16,-8 8-16,0 0 16,-8 17-16,-1 26 15,0 18 1,1 17-16,8 26 0,0 0 15,8-26 1,10-9-16,25-9 16,9-25-16,-34-18 15</inkml:trace>
  <inkml:trace contextRef="#ctx0" brushRef="#br0" timeOffset="146975.12">15570 10815 0,'0'0'0,"0"0"15,0 0-15,0 0 16,17 0-16,18 0 16,35 0-16,42 9 15,19-9 1,25 0-16,0 0 0,-25-9 16,-19 1-1,-16-1-15,-9 9 16,-35 0-16,-9 9 15,-25-1-15</inkml:trace>
  <inkml:trace contextRef="#ctx0" brushRef="#br0" timeOffset="147558.89">16065 11300 0,'0'0'0,"0"0"0,0 0 16,0 0 0,-9 0-16,1 0 15,-18 0-15,-1 9 16,-16 8-16,-18 9 15,0 18-15,9 8 16,0 0-16,18 0 16,16-9-16,1 0 15,17-17 1,0 0-16,0-17 16,17-1-1,1-8-15,25-8 0,18-27 16,8-17-16,1-34 15,-10-10-15,-16-16 16,-1-1-16,1 27 16,-18 16-1,0 27-15,-17 17 16,-1 9-16,1-1 16,-9 18-16,0 0 15,-9 18-15,-8 42 16,-9 18-16,0 43 15,8 1-15,1-27 16,17-8 0,0-27-16,0-8 15,9-26-15,8 0 16,18-9-16,17-8 16,-26 0-16</inkml:trace>
  <inkml:trace contextRef="#ctx0" brushRef="#br0" timeOffset="147793.51">16247 11292 0,'0'0'0,"0"0"0,0 0 0,9 0 16,17 8-16,17-8 15,18 0 1,9 0-16,-1-8 16,9-1-16,1 0 15,-1-8 1,-26 8-16,-35 9 0</inkml:trace>
  <inkml:trace contextRef="#ctx0" brushRef="#br0" timeOffset="148042.06">16699 10971 0,'0'0'0,"0"0"16,-9 0-16,1 18 16,-10 16-16,1 10 15,-9 16 1,8 10-16,-8 16 15,9 9-15,0 1 16,8-18-16,9-18 16,0-8-16,17-9 15,18-8 1,34-18-16,-16-8 16</inkml:trace>
  <inkml:trace contextRef="#ctx0" brushRef="#br0" timeOffset="148645.69">17637 9577 0,'0'0'0,"0"0"0,0 0 15,17 0-15,0 0 16,18 0-16,0 9 16,17-1-16,9 10 15,8 8 1,9 8-16,9 18 16,-9 0-16,-17 9 15,0-1-15,-9 10 16,-17 8-16,-18-9 15,-17-17-15,-17 0 16,-18 0 0,-17-9-16,-17-8 15,-1-9-15,-8-18 16,0-8-16,17-8 16,9-1-16,17-8 15,18-1-15,-1-8 16,18-8-16,26-9 15,27-18-15,33 0 16,10 18 0,-1 17-16,-42 17 15</inkml:trace>
  <inkml:trace contextRef="#ctx0" brushRef="#br0" timeOffset="149410.07">18557 9802 0,'0'0'0,"0"0"16,0 0-16,0 0 15,0 0-15,18 9 16,-1 8-16,18 0 16,17 1-16,0-10 15,9 1-15,8-18 31,1 1-31,-10-18 0,-8-9 16,-8 0-16,-1 1 16,-17-1-16,0 9 15,-17 0 1,0 0-16,-1 9 0,-8 0 16,0-1-1,0 10-15,0 8 16,0 0-16,0 0 15,-8 0-15,-1 26 16,-8 26-16,-9 17 16,0 17-16,-9 1 15,0 17 1,-8-9-16,8-17 0,0-17 16,1-18-1,-1-8-15,0-9 16,0-18-16,9 1 15,9 0-15,0-9 16,8-9-16,0 0 16,9 1-16,0-1 15,9-8-15,8-1 16,18-8 0,26 9-16,8 17 15,1 0-15,-10 17 16,1 1-16,0 8 15,-9 8-15,-8-8 16,-10 0-16,-8-8 16,-8-1-16,8-8 15,-9-1 1</inkml:trace>
  <inkml:trace contextRef="#ctx0" brushRef="#br0" timeOffset="149779.93">17463 10772 0,'0'0'0,"0"0"0,0 0 0,0 0 16,17 0-1,18-9-15,35 1 16,51-1-16,35 0 16,27 1-16,34-18 15,26 0-15,-26 9 16,-34-1-16,-45 1 15,-25 8 1,-8 9-16,-45 0 16,-25 0-16,-9 0 15,9 18-15,-9 8 16</inkml:trace>
  <inkml:trace contextRef="#ctx0" brushRef="#br0" timeOffset="150415.48">17949 10919 0,'0'0'0,"0"0"16,0 0-16,0 0 16,0 0-16,18 0 15,-1 18-15,18-1 16,0 18-16,17-1 16,0 1-16,0 17 31,-9-9-31,-8 1 0,-9-1 15,-17 0-15,-1 9 16,-8 0-16,-8-9 16,-18 1-1,-18-1-15,1-8 16,-18-9-16,9 0 16,0-18-16,17 1 15,0-9-15,18 0 16,0-9-16,-1 1 15,18-18-15,18-9 16,25-8-16,27-9 16,16 0-1,1 0-15,35 17 16,-53 26-16</inkml:trace>
  <inkml:trace contextRef="#ctx0" brushRef="#br0" timeOffset="151257.93">19200 11214 0,'0'-9'0,"0"1"0,0-1 16,8 0-16,1-8 16,-9 0-16,0-1 15,0 1-15,0 0 16,-9-1-16,1 1 15,-18 0-15,0 17 16,-35 0-16,-17 17 16,17 18-1,9-1-15,0 1 16,17 0-16,18-1 16,-1-8-1,18 0-15,0 0 0,18-17 16,16-1-1,18 1-15,1-18 16,7-8-16,1-9 16,-26 9-16,-9-1 15,-9 10-15,-8-1 16,0 9-16,-9 0 16,-9 0-16,-8 9 15,-18 17-15,-26 34 16,-8 27-16,17 8 15,8 1 1,9-10-16,18 1 16,8-1-16,9-25 15,18-18-15,-1-8 16,0-9-16,1 0 16,8-17-1,0-1-15,0-16 16,9-18-16,-9-18 15,0 1-15,-9-18 16,-8-8-16,-9 17 16,-9-9-16,0 1 15,1 25-15,-1 1 16,9 16-16,0 1 16,0 8-16,0 1 15,0 8 1,9-9-16,17 0 15,17 1-15,44-18 16,52-18-16,174-34 16</inkml:trace>
  <inkml:trace contextRef="#ctx0" brushRef="#br0" timeOffset="152257.6">18939 10815 0,'0'0'0,"0"0"0,0 0 15,0 0-15,0 0 16,18 0-16,16 0 16,-8 0-16</inkml:trace>
  <inkml:trace contextRef="#ctx0" brushRef="#br0" timeOffset="152873.9">20094 10703 0,'0'0'0,"0"0"0,0 0 16,0 0-16,0 0 16,9 0-16,8 0 15,18 0-15,8 9 16,-8-9-16,9 0 15,8-9-15,17 0 16,-34 9-16</inkml:trace>
  <inkml:trace contextRef="#ctx0" brushRef="#br0" timeOffset="153491.01">20989 9629 0,'0'0'16,"0"0"-16,0 0 0,0 0 15,0 0-15,8 0 16,18 17-16,18 9 15,17 9 1,8 17-16,1 0 16,-1 8-16,-8-8 15,0 18-15,-1 8 16,-25-9-16,-18-8 16,-17-1-1,-17 1-15,-18 8 16,-25-8-16,-27-1 15,0-25-15,17-9 16,10-17-16,8-18 16,17 0-16,0 1 15,18-18-15,-1 0 16,18-18-16,18-8 16,25-17-16,9 0 15,9 8 1,-9 18-16,0 17 15,-8 17-15,-27 1 16</inkml:trace>
  <inkml:trace contextRef="#ctx0" brushRef="#br0" timeOffset="154395.04">21840 9967 0,'0'0'0,"0"0"16,0 0-16,0 0 15,0 0-15,0 8 16,17 10-16,9-1 15,17-8-15,27-1 16,-1-16 0,1-1-1,-9-17-15,-9 0 0,-9 0 16,-17-9-16,0-8 16,-8-9-16,-10 17 15,1 10-15,-18 7 16,1 1-16,-1 17 15,0 0 1,-8 17-16,-9 26 16,-9 27-16,0 8 15,-8 26-15,0 0 16,8-18-16,-9-25 16,10-1-16,-1-16 15,0-18-15,9 0 16,0-18-1,0 1-15,9-18 16,-1 1-16,1-1 16,8 0-16,9-8 15,0 8-15,0 1 16,18-1 0,8 0-16,34 9 0,19 0 15,7 0 1,-7 18-16,-10-1 15,-17 0-15,-8 1 16,-10-1-16,-8 0 16,0 1-16,9-10 15,-17 1-15</inkml:trace>
  <inkml:trace contextRef="#ctx0" brushRef="#br0" timeOffset="154827.54">20858 10789 0,'0'0'0,"0"0"0,0 0 15,0 0-15,18 0 16,16 9-16,36 0 15,43-1-15,52 1 32,26-9-32,9 0 0,-9-9 0,-9 1 15,-34-1 1,-27 0-16,-25 1 16,-9 8-16,-18 8 15,-43 1-15</inkml:trace>
  <inkml:trace contextRef="#ctx0" brushRef="#br0" timeOffset="155390.17">21449 10928 0,'0'0'0,"0"0"0,0 0 16,0 0-16,0 9 16,9 8-16,8 18 15,18 8-15,17 0 16,0 9-16,0 0 16,9 0-16,-18 0 15,-8 0-15,-9 9 16,-17-1-1,-9-8-15,-18 0 16,-8-8-16,-17-1 16,-18 0-16,0-17 15,0-17-15,-8-1 16,17-16-16,17-1 16,0 0-1,18 1-15,8-1 16,9-8-16,26-18 15,18-17-15,34-8 16,18-10-16,-1 27 16,-52 34-16</inkml:trace>
  <inkml:trace contextRef="#ctx0" brushRef="#br0" timeOffset="156073.75">22604 11370 0,'-9'0'0,"9"0"16,0 0-1,-9-9-15,9 0 16,0 1-16,0-10 15,0 1-15,-8 0 16,-1-9-16,-8 8 16,-9 1-16,0 8 15,-18 9-15,1 18 16,-9-1 0,17 9-16,18 9 15,-1-1-15,18 1 16,0-9-16,18 0 15,-1-9-15,0-8 16,18 0-16,0-9 16,-9 0-16,-9 0 15,-8 0-15,0 0 16,-18 8 0,0 18-16,-17 26 15,-17 26-15,-1 26 16,1 9-16,17-9 15,8-26-15,18-9 16,9-8-16,9-18 16,-1-17-16,0 0 15,-8-18 1,0 1-16,-1-9 16,1-9-16,0 1 15,-1-18-15,-8 0 16,0 0-16,0 0 15,0-17-15,0-9 16,0 17-16,0 0 16,0 9-1,0 9-15,0 0 16,0-1-16,9-8 16,8 0-16,36 0 15,16 0-15,-26 18 16</inkml:trace>
  <inkml:trace contextRef="#ctx0" brushRef="#br0" timeOffset="156397.37">23064 10954 0,'0'0'0,"0"0"16,0 0-16,0 0 16,0 0-16,17 0 15,18 0-15,26-9 16,8 1-1,18-1-15,0 0 32,-9 1-32,-8-1 0,-9 9 0,-27 9 15,-25-9-15</inkml:trace>
  <inkml:trace contextRef="#ctx0" brushRef="#br0" timeOffset="156595.1">23047 11214 0,'0'0'0,"0"0"0,0 0 15,0 0-15,17 0 16,9 8-16,26 1 16,18-9-16,8-9 15,26 1 1,9-9-16,-61 17 15</inkml:trace>
  <inkml:trace contextRef="#ctx0" brushRef="#br0" timeOffset="156956.66">24427 10729 0,'0'0'16,"0"0"-16,0 0 0,0 0 16,-8 0-16,-1 0 15,-17 17-15,0 0 16,-9 18 0,0 26-16,1 8 15,16 0-15,18-8 16,9 0-16,17-1 15,26-17-15,26-8 16,9-18-16,17-25 16,-8-18-1,-18-9-15,-26-8 0,-17-26 16,-35-9 0,-52-26-16,-52-18 15,-79 1-15,-199-69 16</inkml:trace>
  <inkml:trace contextRef="#ctx0" brushRef="#br0" timeOffset="158109.95">14745 9291 0,'0'0'0,"0"0"0,0 0 16,0 0-1,0 26-15,9 35 16,8 86-16,-8 61 16,-9 43-16,-9 17 15,0 1-15,-8-18 16,-9-8-16,0-10 16,-9-16-1,18-26-15,-1-10 0,1-42 16,0-9-1,8-9-15,0-26 16,9-17-16,0-17 16,0-18-16,0-17 15,0 0-15,9-8 16,8-1-16,18-8 16,9-1-16,16-8 15,27-8 1,26-1-16,17 0 15,35 1-15,18-1 16,16 0-16,18 1 16,9-1-16,17 0 15,1-8 1,-10 8-16,18 1 0,-9 8 16,9 0-1,0 8-15,-1 10 16,10-1-16,0 0 15,-10 9-15,19-17 16,-1-9-16,17 9 16,-8-9-16,9 0 15,8 0 1,-26 0-16,18 0 16,17 8-16,-9-16 15,0 8-15,0-9 16,18 0-16,-9-8 15,-9 0-15,9-1 16,-9 1-16,-17 0 16,0-1-16,-17 1 15,25 0 1,-34-1-16,-70 1 16,-17 0-16,-17-1 15,-52 10 1,-27-10-16,-34 10 15,-18-1-15,-8 0 0</inkml:trace>
  <inkml:trace contextRef="#ctx0" brushRef="#br0" timeOffset="159143.94">15188 9516 0,'0'-8'0,"9"-1"0,17 0 15,43 1-15,53-1 16,43-8 0,26-1-16,26-8 0,35 0 15,8 0-15,61 0 16,-8 0-1,-18 9-15,35 0 16,-8 0-16,16 8 16,10-8-16,8 8 15,0 0-15,-26 9 16,8 0-16,27 0 16,-26 0-16,-18 9 15,0-9 1,27 0-16,-44 9 15,-9-18-15,-9 9 16,-34 9-16,-9-1 16,-8 1-16,-9 0 15,-9-1-15,-18 1 16,-8-9-16,-34 0 16,-18 9-16,0-1 15,-35 1 1,-17-1-16,-9 10 15,9-10-15,-18 1 16,-25 8-16,-1-8 16,0 0-16,-17 8 15,1 0-15,-1 1 16,-9-1 0,0 0-16,1 9 15,-1 0-15,0 18 16,1 16-16,-1 10 15,1-1-15,-10 26 16,1 26 0,0 27-16,-1 16 15,-8 18-15,0 9 0,-8-1 16,-1 18 0,0-9-16,1 0 15,-10-8-15,1-9 16,-1-26-16,10-18 15,-10-8 1,10-26-16,-1-17 0,0-27 16,9-25-1,0-18-15</inkml:trace>
  <inkml:trace contextRef="#ctx0" brushRef="#br0" timeOffset="162372.29">27996 12773 0,'0'0'0,"0"0"0,0 0 0,0 0 16,0 0-1,0 0-15,0 0 16,0 0-16</inkml:trace>
  <inkml:trace contextRef="#ctx0" brushRef="#br0" timeOffset="194701.91">1659 12565 0,'0'0'0,"-9"0"0,9 0 0,0 0 0,-17 0 15,17 0 1,0 0-16,0 0 15,0 0-15,0 0 16,26 0-16,17 0 16,35-9-16,18 1 15,-1-1 1,-8-8-16,0-1 0,-18 1 16,1 17-1,-35 0-15</inkml:trace>
  <inkml:trace contextRef="#ctx0" brushRef="#br0" timeOffset="195049.01">1902 12738 0,'0'0'0,"0"0"0,0 0 16,-9 9-16,-8 17 15,-9 26-15,0 8 16,8 10-16,-25 8 16,-1 17-16,18-9 15,-8-8-15,25 0 16,-17-17 0,26-18-16,0 1 15,26-10-15,17 1 16,9-9-16,35-9 15,17-17-15,1-9 16,-1-16 0,-17-1-16,-18-9 0,-8 9 15,-9-17 1,-8-1-16,-27 18 16</inkml:trace>
  <inkml:trace contextRef="#ctx0" brushRef="#br0" timeOffset="195238.18">1745 13206 0,'0'0'0,"0"0"16,0 0-16,18 0 16,25 8-16,9 1 15,18-9-15,17-9 16,43-8-1,-17 0-15,-61 8 16</inkml:trace>
  <inkml:trace contextRef="#ctx0" brushRef="#br0" timeOffset="195954.99">3161 12972 0,'0'0'0,"0"0"0,0-9 16,0 1-16,-9-18 15,1 8-15,-10 1 16,-8 0-1,-17 17-15,-9 8 16,-27 18-16,1 9 16,26 8-16,0 1 15,17-10-15,18-8 16,0 0-16,17-9 16,17-8-16,9 0 15,17-1 1,18-16-16,0-10 15,0 1-15,-18 0 16,-17 8-16,-8 1 16,-10 8-16,1 0 15,-18 8-15,-8 27 16,-18 34 0,-26 26-16,-8 9 15,-9 18-15,17-10 16,18 1-16,8-27 15,17-8-15,18-17 16,0-9-16,0-9 16,18-17-16,8-17 15,9-9-15,17-9 16,0-25 0,0-10-16,-9-25 15,-8-18-15,-18 18 16,-17 0-16,-8 8 15,-1 26-15,-8 1 16,-1 8 0,1 9-16,0-1 15,8 10-15,0-1 0,9 9 16,0 0-16,0-9 16,18 1-1,16-10-15,-8 10 16</inkml:trace>
  <inkml:trace contextRef="#ctx0" brushRef="#br0" timeOffset="196126.96">3222 13492 0,'0'0'0,"0"0"16,0 0-16,0 0 15,17 0-15,18 8 16,-18-8-16</inkml:trace>
  <inkml:trace contextRef="#ctx0" brushRef="#br0" timeOffset="200690.06">4325 13102 0,'0'0'0,"0"0"0,-9-9 15,-17 9-15,0 0 16,8 0-16,-8 0 15,0 9-15,0 8 16,0 9-16,-9 9 16,18 17-16,0 0 15,17-9 1,0 0-16,17-8 16,0-9-16,1-17 15,17-1-15,8-16 16,0-10-16,1-25 15,-9 0-15,-9-9 16,-18 0-16,-8 8 16,-8 10-1,-18-1-15,-1 18 16,10 0-16,0 17 16,8 0-16,9 0 15,0 0-15</inkml:trace>
  <inkml:trace contextRef="#ctx0" brushRef="#br0" timeOffset="201065.62">5262 12504 0,'0'0'0,"0"0"0,0 0 16,0 0-16,0 0 15,-8 0 1,-1-8-16,0-1 16,-17 9-16,0 0 15,-9 0-15,1 17 16,-1 9-16,0 9 16,-8 26-1,8 34-15,18 0 0,-1 9 16,18 9-1,0 8-15,9-26 16,0-8-16,-1-9 16,-8 0-16,-8 8 15,-10-25-15,10-18 16,-18 0-16,-9-17 16,9 0-16,17-8 15</inkml:trace>
  <inkml:trace contextRef="#ctx0" brushRef="#br0" timeOffset="201242.2">4533 13145 0,'0'0'0,"0"0"16,0 0-16,9 0 15,17 0-15,26 0 16,26-9-16,26 1 15,26-1 1,-17 1-16,-69 8 0</inkml:trace>
  <inkml:trace contextRef="#ctx0" brushRef="#br0" timeOffset="201983.03">5835 13059 0,'0'0'0,"0"0"0,0 0 16,-8 17-1,-1 18-15,0 34 16,1 17-16,-18-8 16,0 0-16,0-17 15,8-9-15,1-17 16,-1-9-1,10-18-15,8 1 0,0-9 16,0-9 0,17-25-16,9-36 15,9-16-15,8 16 16,1 18-16,-9 18 16,-9-1-16,0 18 15,-9 17-15,0 0 16,1 8-1,-10 18-15,1 9 16,0 8-16,-9 1 16,0-18-16,0 0 15,0-9-15,0-8 16,0-1-16,17-16 16,18-18-16,26-35 15,8-8-15,1-1 16,-1 10-16,-17 25 15,-17 18 1,-9 0-16,-9 17 16,-8 0-16,0 26 15,-9 34-15,-9 18 16,-8-9-16,-1 1 16,18-10-16,0-16 15,9-10-15,8-8 16,1-17-1,8 0-15,-9-9 16</inkml:trace>
  <inkml:trace contextRef="#ctx0" brushRef="#br0" timeOffset="202315.95">6834 13162 0,'0'0'0,"0"0"15,-9 0-15,1 18 16,-1 16 0,-8 18-16,8 0 0,0 0 15,9-8-15,9-1 16,8 0 0,1-8-16,-1-9 0,0 0 15,10-17 1,-1-1-16,0-16 15,0-1-15,0-17 16,-18 0-16,1-26 16,0 0-16,-18 17 15,-8 1 1,-1 8-16,-8 8 0,9 1 16,8 17-1</inkml:trace>
  <inkml:trace contextRef="#ctx0" brushRef="#br0" timeOffset="202583.44">7155 13136 0,'0'0'0,"0"0"16,0 0-16,0 0 15,0 0-15,0 0 16,0 0-16,18 0 16,8 0-16,35 0 15,17-8 1,17-9 0,-8-9-16,17 0 0,-17 0 15,-26-18-15,-26 18 16</inkml:trace>
  <inkml:trace contextRef="#ctx0" brushRef="#br0" timeOffset="202837.15">7381 12686 0,'0'0'0,"0"0"16,0 26-16,0 35 15,0 8-15,-8 18 16,-1 25 15,0 9-31,-8-17 0,-1 0 0,18 0 16,-8 0-16,8-17 16,0-27-16,17 1 15,0-18-15,10-17 16,-10-8-16</inkml:trace>
  <inkml:trace contextRef="#ctx0" brushRef="#br0" timeOffset="203015.24">7937 13240 0,'0'0'15,"0"0"-15,0 18 0,-9 8 16,1 17-16,-1 9 15,9 9-15,0-18 16,0 0 0,9-25-16,-9-10 15</inkml:trace>
  <inkml:trace contextRef="#ctx0" brushRef="#br0" timeOffset="203166.29">7954 12677 0,'0'0'0,"0"0"16,0 0-16,0 0 15,0 18-15,9-1 16</inkml:trace>
  <inkml:trace contextRef="#ctx0" brushRef="#br0" timeOffset="203853.59">8250 13206 0,'0'0'16,"0"0"-16,0 26 15,-9 17-15,0 18 16,-8 8-16,8 0 15,9 1-15,0-10 16,9-17-16,0-8 16,-1-9-16,10-9 15,-1-8-15,0-18 16,9 1-16,9-18 16,-9-18-1,0 1-15,-17 9 16,0-1-16,-18-8 15,0 8-15,-8 18 16,-1-1-16,1 10 16,8 8-16,1 0 15,-1 0-15,0 8 16,9-8 0,0 0-16,0 9 15,18 0-15,16-1 16,10 1-16,-1 0 15,1-1-15,-1 1 16,-17 0-16,0 8 16,-8 0-16,-10 9 15,1 9-15,0 8 16,-9-8 0,0-9-16,0 0 15,0-18-15,0 1 16,0 0-16,0-9 15,17-9-15,18-17 16,-1-9-16,1 1 16,-9 16-1,0 1-15,-8 9 16,-10 8-16,1 0 16,0 17-16,-1 17 15,10 18-15,-1 0 16,1 9-16,16 0 15,-16-27-15</inkml:trace>
  <inkml:trace contextRef="#ctx0" brushRef="#br0" timeOffset="204602.73">9691 13171 0,'0'0'0,"0"0"0,0 0 16,0 0-16,0 0 16,0 0-1,0 0-15,0 0 16,0 0-16,0 0 15</inkml:trace>
  <inkml:trace contextRef="#ctx0" brushRef="#br0" timeOffset="204719.9">9500 13466 0,'0'0'0,"0"0"0,0 0 0,0 0 0,9 8 15,8 1-15</inkml:trace>
  <inkml:trace contextRef="#ctx0" brushRef="#br0" timeOffset="206915.24">11107 13509 0,'0'0'0,"0"-9"16,0 1-16,0-1 16,-9 0-16,0 1 15,0-1-15,1-8 16,-1-9-16,-8 8 16,-18 1-1,-17 8-15,0 9 16,8 18-1,1-1-15,0 18 0,8 17 16,0 0-16,18 0 16,8 8-16,9-17 15,17-17-15,9 0 16,27-26 0,7-17-16,18-18 15,9-25-15,0-18 16,0-26-16,-9-17 15,-26 8-15,9-8 16,-26 0-16,-9 34 16,-17 44-16,-1 8 15,1 18-15,-9-1 16,0 18-16,-9 0 16,-17 35-1,-17 26-15,-9 25 16,0 36-16,17-1 15,17-9 1,10-25-16,8-9 16,8-26-16,27-9 15,17-8-15,9-35 0,-26 0 16</inkml:trace>
  <inkml:trace contextRef="#ctx0" brushRef="#br0" timeOffset="207554.43">10195 13933 0,'0'0'0,"0"0"16,0 0-16,0 0 15,0 0 1,0 0-16,0 0 16,17 0-16,0 0 15,36 0-15,25 0 16,43 0 0,27 0-16,17 0 0,0 0 15,0 0-15,-9 0 16,-17 0-16,-17 0 15,-18 9 1,-9 0-16,-8-9 16,-26 0-16,-9 0 15,-8 8-15,-10 1 16,-8 0-16,-17-9 16</inkml:trace>
  <inkml:trace contextRef="#ctx0" brushRef="#br0" timeOffset="208165.83">10924 14600 0,'0'0'0,"-9"0"0,1 0 0,-1 0 0,-8 0 16,-9 0-1,0 0-15,0 0 16,-9 17-16,0 9 15,0 9-15,9 0 16,9-1-16,0 1 16,8-9-16,9 0 15,0 0 1,0-17-16,9-1 16,-1 1-16,10-18 15,8-8-15,26-18 16,17-34-16,1-26 15,-9-9-15,-1-9 16,-16 18-16,-10 17 16,-7 35-16,-19 8 15,1 18-15,0-1 16,-1 10 0,-8 8-16,0 0 15,-8 26-15,-18 26 16,-1 34-16,1 27 15,9 0-15,17-18 16,0-9 0,9-16-16,8-10 15,0-8-15,18-17 16,35-26-16,-18-9 16</inkml:trace>
  <inkml:trace contextRef="#ctx0" brushRef="#br0" timeOffset="208430.33">11193 14617 0,'0'0'0,"0"0"0,0 0 16,0 0-16,26 0 15,9 9-15,17-18 16,18 1 0,8-1-16,26-8 15,0 0-15,-8-1 16,-9 1-16,-18 0 16,-43 17-16</inkml:trace>
  <inkml:trace contextRef="#ctx0" brushRef="#br0" timeOffset="208752.71">11654 14306 0,'0'0'0,"0"0"0,0 0 15,0 0 1,0 0-16,0 8 16,-9 10-16,0-1 15,1 9-15,-1 9 16,-17 25-16,0 18 16,0 9-1,0 8-15,8 9 16,10 0-16,8-17 15,17-10-15,9-16 16,35-18-16,-18-25 16</inkml:trace>
  <inkml:trace contextRef="#ctx0" brushRef="#br0" timeOffset="210619.16">12461 13085 0,'0'-9'0,"0"0"16,0 1-16,0 8 15,0 0-15,9-9 16,8 9-16,1 0 15,8 0-15,8 9 16,19 8-16,16 18 16,0 8-1,10 17-15,-10 10 16,-8-1-16,-9-8 16,-9-1-16,-17 10 15,-8-1-15,-18 0 16,-26-8-16,-9-1 15,-8-8-15,-18-8 16,9-18 0,0-9-16,-1-8 15,1-18-15,18 0 16,-1-17-16,0 0 16,18-8-16,-1-1 15,10 0-15,8 18 16,0 0-16,8-1 15,10-8 1,17 0-16,-9 18 16</inkml:trace>
  <inkml:trace contextRef="#ctx0" brushRef="#br0" timeOffset="211647.8">12487 13786 0,'0'0'0,"0"-9"0,0 1 15,0-1-15,0 0 16,0 1-16,0-1 16,0 0-16,9 1 15,8-18-15,1 0 16,8-18-16,0 10 15,9-1-15,-1 1 16,1-1 0,8 0-16,1 27 15,-18 8-15</inkml:trace>
  <inkml:trace contextRef="#ctx0" brushRef="#br0" timeOffset="-214732.32">13833 12764 0,'0'0'0,"0"0"0,0 0 0,0 0 16,0 0 0,0 17-16,-8 27 0,-1 25 15,0 0 1,0 18-16,9-1 15,0-25-15,0-9 16,0-9-16,0-8 16,0 0-16,0-18 15</inkml:trace>
  <inkml:trace contextRef="#ctx0" brushRef="#br0" timeOffset="-214474.1">13347 13552 0,'0'0'0,"0"0"0,0 0 0,0 0 16,0 0-16,0 0 16,17 0-1,9 0-15,26 0 16,44-8-16,26-1 15,-1-8-15,-8 8 16,-9 0-16,-17 1 16,-17 8-16,-18 0 15,-35 8-15</inkml:trace>
  <inkml:trace contextRef="#ctx0" brushRef="#br0" timeOffset="-213999.73">13825 13829 0,'0'0'0,"0"0"0,0 0 0,0 0 15,0 0-15,0 0 16,8 0-16,10 0 16,-1 9-16,9 0 15,9-1 1,-9 1-16,0 0 16,0-1-16,-17 1 15,-1 8-15,-8 1 16,-17 8-16,-9 8 15,0 1-15,-18 0 16,1 8-16,8-17 16,18 0-1,-1-18-15,1 1 16,8 0-16,9-1 16,0 1-16,0 0 15,26-1-15,35-8 16,17-8-16,9-18 15,0 0-15,0 0 16,-35 17 0</inkml:trace>
  <inkml:trace contextRef="#ctx0" brushRef="#br0" timeOffset="-213338.33">14398 13457 0,'0'0'0,"0"0"0,0 0 16,0 0-16,0 0 16,0 0-16,8 17 15,1 1-15,0 16 16,-18 1-1,0 17-15,1-9 16,-1 0-16,0-17 16,1 0-1,-1-8-15,0-10 16,9 1-16,0 0 0,0-9 16,0-9-16,0-8 15,9-9 1,8-9-16,1-8 15,8 8-15,0 1 16,0 16-16,0 1 16,0 8-16,-9 9 15,1 0-15,-1 18 16,-8-1 0,-1 17-16,1-8 15,0 0-15,-1-8 16,1-10-16,-9 1 15,0 0-15,0-9 16,18-9-16,8-8 16,8-18-16,10 0 15,8 1-15,-9-1 16,1 1 0,-10 16-16,-8 1 15,0 17-15,-17 0 16,0 17-16,0 9 15,-1 18-15,-8 16 16,0 1-16,0-18 16,0-17-1,9 0-15,0-9 0,-1-8 16</inkml:trace>
  <inkml:trace contextRef="#ctx0" brushRef="#br0" timeOffset="-212649.74">15535 13414 0,'0'0'0,"0"0"0,0 0 15,0 0-15,0 0 16,0 0-16,0 0 15,0 0-15,-8-9 16,-1 0-16,-26 9 16,-8 0-1,-1 9-15,10 0 16,-1 8-16,0 0 16,9 1-1,9 8-15,-1-9 0,18 0 16,0-8-16,0 0 15,18-1-15,8 1 16,8-9 0,1 0-16,-9 0 15,0 0-15,-8 0 16,-10 0-16,1 0 16,-9 17-16,-9 26 15,-17 27-15,0 8 16,-8 0-16,-1 8 15,9 1 1,8-1-16,18-25 16,0-9-16,18-9 15,-1-8-15,0-9 16,18-17-16,0-1 16,0-16-1,-1-10-15,-8-8 16,1-8-16,-19-10 15,-16 1-15,-1 8 16,0 1-16,-8 17 16,-1-1-16,10 1 15,-1 0-15,0 8 16,9 0-16,0 1 16,18-1-1,8-17-15,9 0 16,8 0-16,9 0 15,-17 17-15</inkml:trace>
  <inkml:trace contextRef="#ctx0" brushRef="#br0" timeOffset="-212442.7">15266 13067 0,'0'0'0,"0"0"0,0 0 16,0 0-16,0 0 15,0 0-15,0 9 16,9 0-16,-1-1 16</inkml:trace>
  <inkml:trace contextRef="#ctx0" brushRef="#br0" timeOffset="-211764.11">15822 12989 0,'0'0'0,"0"0"0,0 0 16,0 0-16,0 0 16,17 0-1,1 0-15,16 9 16,1 8-16,8 1 16,1-1-16,-18 0 15,0 1-15,-17-10 16,-1 10-16,1-1 15,-18 9-15,-17 8 16,0 1 0,0 0-16,0-9 15,9 0-15,-1-9 16,10-8-16,8-1 16,0 1-16,0 0 15,17-1-15,18 1 16,17 8-1,43 1-15,-34-1 16</inkml:trace>
  <inkml:trace contextRef="#ctx0" brushRef="#br0" timeOffset="-210283.72">13477 12660 0,'0'0'0,"0"0"16,0 0-16,0 0 15,0 0 1,0 0-16,-8 9 15,-19 43-15,1 43 16,-8 35 0,-1 26-16,0 17 0,18 9 15,8-9-15,18-34 16,8-1-16,18-8 16,17-17-16,18-18 15,25-26 1,-52-43-16</inkml:trace>
  <inkml:trace contextRef="#ctx0" brushRef="#br0" timeOffset="-209877.08">16317 12929 0,'0'0'16,"0"0"-16,0 0 15,0 8-15,17 18 16,9 18-16,9 42 16,8 9-1,-8 9-15,-18 0 0,-17 18 16,-26 33-16,-26 1 15,-43 9-15,-9-1 16,51-94 0</inkml:trace>
  <inkml:trace contextRef="#ctx0" brushRef="#br0" timeOffset="-209375.93">12253 14436 0,'0'0'0,"0"0"16,0 0-16,0 0 16,0 0-16,17-9 15,27 0-15,34 1 16,43-1-1,53 0-15,43 1 16,26 8-16,35 0 16,17 0-16,-8 0 15,-9 0-15,-9 0 16,-26 0-16,-26 8 16,-17-8-16,-26 0 15,-44-8 1,-43 8-16,-18 0 15,-25 8-15,-18 1 16</inkml:trace>
  <inkml:trace contextRef="#ctx0" brushRef="#br0" timeOffset="-208911.83">13208 14548 0,'0'0'0,"0"0"15,0 0-15,0 0 16,17 0-16,9 18 15,18 7-15,25 10 16,9 8-16,1 1 31,-1-1-31,-17 0 0,-18 1 0,-8-10 16,-9 1 0,-18 8-16,-8 1 15,-17-1-15,-9-9 16,-26 1-16,-9-9 15,0-9-15,-8-8 16,17-9-16,17-9 16,0 1-16,18-1 15,0 0 1,17-17-16,8 0 16,18-25-16,35-1 15,26-9-15,8 26 16,-60 27-16</inkml:trace>
  <inkml:trace contextRef="#ctx0" brushRef="#br0" timeOffset="-208173.77">14745 14843 0,'0'0'0,"0"0"16,0 0-16,0 0 15,-9-9-15,1 0 16,-10 1-16,-8-1 15,-26 9 1,-17 0-16,8 17 16,0 1-1,9 16-15,9-8 0,8 0 16,17 0-16,18 0 16,0-8-16,9-10 15,17 1 1,18 0-16,-1-18 0,0 0 15,-16 9 1,-1 0-16,-18 0 16,1 0-16,-18 26 15,-17 35-15,-26 25 16,-9 18-16,-8 9 16,8 0-16,9-18 15,26-9 1,9-16-16,17-1 0,17-17 15,0-9 1,9-17-16,18-8 16,25-18-16,-8-26 15,0 0-15,-9-18 16,-17 1 0,-9-9-16,-26-17 0,-9-1 15,-26 10 1,-8 8-16,-9 17 15,0 18-15,17 0 16,0 8-16,18 9 16,17 0-16,0 0 15,0 0-15,26-9 16,35-17-16,34-17 16,9 0-1,18 17-15,-53 17 16</inkml:trace>
  <inkml:trace contextRef="#ctx0" brushRef="#br0" timeOffset="-207939.98">14398 14470 0,'0'0'0,"0"0"15,0 0-15,0 0 16,0 0 0,17 0-16,-8 9 15</inkml:trace>
  <inkml:trace contextRef="#ctx0" brushRef="#br0" timeOffset="-207146.05">16560 14496 0,'0'0'0,"0"0"16,0 0-16,0 0 16,0 0-16,0 0 15,0 0-15,17 0 16,1-8-16,16-1 16,19 0-16,16 1 15,0-1 1,1 0-1,8 1-15,-26 16 0</inkml:trace>
  <inkml:trace contextRef="#ctx0" brushRef="#br0" timeOffset="-206316.62">17802 13076 0,'0'0'0,"0"0"0,0 0 0,0 0 16,0 0-1,17 0-15,9 9 16,26 8-16,9 9 16,26 8-16,0 10 15,0 16-15,-18 1 16,-8-9-16,0 9 15,-18-1 1,-8 10-16,-18-1 16,-17 0-16,-17-8 15,-18-1-15,-17-8 16,-9-8-16,0-18 16,1-9-16,7-8 15,1-18-15,18 0 16,-1-8-1,17-9-15,1-9 16,17-8-16,17 0 16,10-1-16,33-16 15,10 8-15,34 9 16,9 17-16,-61 17 16</inkml:trace>
  <inkml:trace contextRef="#ctx0" brushRef="#br0" timeOffset="-205817.29">19148 13093 0,'0'0'0,"-9"-8"15,9-1 1,0 0-16,0 9 16,0 0-16,0 0 15,0 0-15,-9 0 16,1 0-16,-1 26 15,-17 35-15,0 34 16,0 0 0,26 18-16,-9 8 0,9-17 15,17-9-15,10-17 16,7-17 0,-8-26-16,-8-18 15</inkml:trace>
  <inkml:trace contextRef="#ctx0" brushRef="#br0" timeOffset="-205521.15">19686 12920 0,'0'0'0,"0"0"0,0 0 15,0 0 1,0 17-16,0 1 16,-9 16-16,1 1 15,-1 8-15,0-8 16,1 17-16,8-18 15</inkml:trace>
  <inkml:trace contextRef="#ctx0" brushRef="#br0" timeOffset="-205317.52">19165 13440 0,'0'0'0,"0"0"0,0 0 16,0 0-16,17 0 15,18 0 1,43-9-16,18 0 16,34-25-1,9-10-15,-26 10 0,-26 16 16,-35 1-16,-26 8 16</inkml:trace>
  <inkml:trace contextRef="#ctx0" brushRef="#br0" timeOffset="-204935.12">19565 13509 0,'0'0'0,"0"0"15,0 0-15,0 0 16,17 9-16,0 8 15,18 0 1,0 1-16,8-1 16,1 0-16,-10 9 15,-8 0 1,0 0-16,-17 0 0,-9 0 16,-17 9-16,-18-1 15,-8 10 1,-10-1-16,10-17 15,8 0-15,18-17 16,0-1-16,-1 1 16,18 0-16,0-1 15,9-8-15,17 9 16,35 0 0,26-18-16,8 0 15,-52 9-15</inkml:trace>
  <inkml:trace contextRef="#ctx0" brushRef="#br0" timeOffset="-204343.7">20355 13327 0,'0'0'0,"0"0"15,0 9-15,-9 8 16,0 9-16,1 9 16,-1-1-16,-8 1 15,-1-9-15,10 0 16,-1-9 0,0-8-16,9 0 15,0-9-15,0 0 16,0-9-16,18 0 15,-1-17-15,18-8 16,-1-1-16,1 0 16,-9 1-16,0 16 15,-8 18 1,-1 0-16,-8 9 16,-1 8-16,1 1 15,-9 16-15,0 1 16,0-9-16,0 0 15,0-9 1,0-8-16,0 0 16,0-9-16,17-9 15,9 0-15,18-17 16,-1 0-16,1 9 16,-18 0-16,0 8 15,-9 9-15,-8 0 16,0 0-16,-1 0 15,1 17-15,0 1 16,-1-1 0,10 0-16,-1-8 15,0 0-15,-8-1 16</inkml:trace>
  <inkml:trace contextRef="#ctx0" brushRef="#br0" timeOffset="-203733.07">21405 13301 0,'0'0'0,"0"0"15,0 0-15,0 0 16,0 0-16,0 0 16,-8 0-16,-1 0 15,-8 0-15,-9 0 16,-9 17-1,0 1-15,9-1 16,9 0-16,-1-8 16,18 0-16,0-1 15,0 1-15,18 0 16,8-1-16,9-8 16,8 0-16,-17-8 15,0 8 1,-9 0-16,-8 0 15,0 0-15,-18 17 16,-26 26-16,-25 27 16,-27 33-16,9-7 15,8 8-15,9-18 16,27 1 0,16-1-16,18-25 15,18-18-15,8 1 16,17-18-16,18-18 15,17-16-15,0-27 16,0-8-16,-26-9 16,-17-9-16,-17 9 15,-10 18-15,-16-1 16,-1 0-16,-8 1 16,-1 16-1,1 1-15,8 0 16,9 8-16,0 9 15,0-9-15,9 1 16,17-10-16,35-8 16,34-17-16,-43 26 15</inkml:trace>
  <inkml:trace contextRef="#ctx0" brushRef="#br0" timeOffset="-203510.5">21345 12920 0,'0'0'0,"0"0"16,0 0-16,0 0 15,0 0-15,0 9 16,8-1-16,1 10 15,0-10-15</inkml:trace>
  <inkml:trace contextRef="#ctx0" brushRef="#br0" timeOffset="-202965.76">21831 13111 0,'0'-9'0,"0"0"0,0 9 0,0 0 0,0 0 0,0 0 16,0 0-16,0 0 15,9 0 1,8 0-16,0 0 0,9 0 15,9 9 1,-9 0-16,-8-1 16,-10 1-16,-8 8 15,-8 0-15,-18 18 16,-1 0-16,-7-1 16,-1-8-16,9 0 15,9-17 1,8 0-16,9-1 15,0 1-15,9 0 16,17-1-16,26 1 16,17 0-16,9-9 15,-8 0-15,-35-9 16</inkml:trace>
  <inkml:trace contextRef="#ctx0" brushRef="#br0" timeOffset="-202743">22439 13033 0,'0'0'0,"0"0"0,0 0 16,0 17-16,17 9 16,18 34-1,-9 10-15,0-1 16,0 0-16,-17 18 15,-9 8-15,-35 18 16,-26-1-16,27-60 16</inkml:trace>
  <inkml:trace contextRef="#ctx0" brushRef="#br0" timeOffset="-202169.27">18062 14384 0,'0'0'0,"0"0"0,0 0 15,0 0-15,9 0 16,17 0-16,26 8 16,35 1-16,43 0 31,53 8-16,34-8-15,60-1 0,45 1 16,25-9-16,-8-17 0,-35 8 16,-35 0-16,-26 9 15,-43 0-15,-35 9 16,-52 0-16,-26-1 16,-35 1-16,0 0 15,-18-1-15</inkml:trace>
  <inkml:trace contextRef="#ctx0" brushRef="#br0" timeOffset="-201714.3">19721 14739 0,'0'0'0,"0"0"16,17 0-16,18 0 15,17 8-15,17 10 16,1-1-16,-1 18 16,1-9-16,-9 8 15,-1 1-15,-16 17 16,-9 9-1,-18-18-15,-8 9 16,-18 8-16,0-16 16,-17-1-16,-17 0 15,-1-17-15,1 0 16,-9-17-16,0 0 16,8-18-16,10 0 15,8 1 1,8-1-16,10 0 15,8 1-15,17-18 16,26-9-16,53-17 16,34-9-16,0 9 15,-69 26-15</inkml:trace>
  <inkml:trace contextRef="#ctx0" brushRef="#br0" timeOffset="-200985.26">21492 14851 0,'0'0'0,"0"0"16,0 0-16,-8-8 15,-1-1-15,0 0 16,-17 1 0,-17-1-16,-1 9 15,-16 0-15,7 17 16,1 1-1,18-1-15,8 0 0,8 1 16,10-1-16,8 0 16,0-8-16,17 0 15,18-1 1,17 1-16,9-9 16,-18 0-16,-17 0 15,0 0-15,-9 0 16,-8 0-16,0 0 15,-18 26-15,-8 26 16,-27 26-16,1 8 16,-18 10-1,18 16-15,8-16 16,18-19-16,8 1 16,9-8-16,17-10 15,1-16-15,8-18 16,8-9-16,10-8 15,-1-18-15,1-8 16,-1-9 0,-17-18-16,0-16 15,-17-10-15,-18 10 16,1 8-16,-10 17 16,1 1-16,-1 16 15,10 1-15,-1 0 16,9 8-16,9-8 15,25-9 1,45-18-16,42-16 16,-51 25-16</inkml:trace>
  <inkml:trace contextRef="#ctx0" brushRef="#br0" timeOffset="-200669.72">23107 14236 0,'0'0'0,"0"0"16,0 0-16,0 0 15,0 0-15,0 0 16,0 0-16,18 0 16,17 9-16,17 8 15,26-8-15,0 0 16,9-1 0,-9 1-16,-35 0 0,-17-1 15,-17 1 1</inkml:trace>
  <inkml:trace contextRef="#ctx0" brushRef="#br0" timeOffset="-200460.32">23064 14566 0,'0'0'0,"0"0"0,0 0 15,0 0-15,0 0 16,9 0-16,17 8 15,17-8-15,44 9 16,26-9 0,17-9-16,-17-8 0,17 0 15,-8-1-15,-79 10 16</inkml:trace>
  <inkml:trace contextRef="#ctx0" brushRef="#br0" timeOffset="-200097.43">24592 14089 0,'0'0'0,"0"0"0,-8 0 16,-10 26-16,-16 17 15,-10 27-15,1-1 16,-9 26-1,8 9-15,18-17 0,26-9 16,18 0-16,8-18 16,17-16-1,18-10-15,34-8 16,18-17-16,0-26 16,0-18-16,-17-17 15,-10-26-15,-25-17 16,-26 0-16,-26-1 15,-27 1-15,-25 17 16,-35 9-16,-27 25 16,-25 36-1,17 51-15,70 0 16</inkml:trace>
  <inkml:trace contextRef="#ctx0" brushRef="#br1" timeOffset="-171407.25">11028 16228 0,'0'0'0,"-8"-8"0,-1-1 16,0-8-16,1 8 15,-1 0-15,-17 1 16,0-10-16,-9 1 16,0 8-16,-8 9 15,0 9-15,-18 17 32,9 9-32,8 25 0,1 10 15,8-1-15,9-17 16,17-17-16,9-10 15,18-16-15,-1 0 16,27-27-16,16-16 16,36-44-16,17-35 15,-18-17-15,-17 0 16,-17 9 0,-17 17-16,-10 18 15,-25 25-15,0 26 16,-1 18-16,-8 17 15,0 0-15,-8 9 16,-27 25-16,-8 62 16,-18 34-16,17 8 15,18 9 1,18-8-16,16-44 16,10-25-16,16-27 15,1-17-15,43 0 16,-17-9-16</inkml:trace>
  <inkml:trace contextRef="#ctx0" brushRef="#br1" timeOffset="-171040.54">10169 16739 0,'0'0'0,"0"0"15,0 0-15,0 0 16,0 0-16,17 0 15,26 0 1,36-8-16,34-1 16,25 0-1,10 1-15,-9-1 0,-17 0 16,-10 1-16,-16-1 16,-9 9-16,-26 0 15,-18 9 1,-26-9-16</inkml:trace>
  <inkml:trace contextRef="#ctx0" brushRef="#br1" timeOffset="-170416.8">10698 17224 0,'0'0'0,"-8"0"16,-1 0-16,0 0 15,1 0-15,-10 18 16,-8-1-16,-8 18 16,-1 8-16,0 0 15,0 1 1,18-1-16,0-17 16,17 0-16,0-9 0,0-8 15,0-1 1,17-16-16,9-1 15,9-17-15,-1-9 16,19-25-16,7-18 16,1-17-16,0-18 15,-26 0 1,-9 10-16,-18 25 16,-8 26-16,0 17 15,0 18-15,-8 17 16,-1 0-16,0 8 15,-8 27-15,0 26 16,-1 25-16,1 27 16,8 8-16,9-17 15,18-17-15,-1-18 16,9-17 0,9-18-16,8-16 15,-8-10-15,-18-8 16</inkml:trace>
  <inkml:trace contextRef="#ctx0" brushRef="#br1" timeOffset="-170124.19">10785 17328 0,'0'0'0,"0"0"16,0 0-16,0 0 15,18 9-15,-1 0 16,26-9-16,9 0 16,9-9-16,26 0 15,9-17-15,-1 0 16,-17 0-16,-8 9 15,-18 0-15,-26-1 16,-17 18-16</inkml:trace>
  <inkml:trace contextRef="#ctx0" brushRef="#br1" timeOffset="-169871.47">11237 17077 0,'0'0'0,"0"0"0,0 0 16,0 0-16,-9 0 15,0 26-15,-8 17 16,-9 27-16,0 8 16,0 8-1,0 9-15,8 9 16,18-17-16,0-18 15,18-8-15,8-18 16,17-17-16,44-8 16,-26-10-16</inkml:trace>
  <inkml:trace contextRef="#ctx0" brushRef="#br1" timeOffset="-167307.75">12062 16696 0,'0'0'0,"0"-9"0,0 9 0,0-8 0,0-1 15,0 0-15,0 9 16,0 0-16,0 0 16,8 0-16,1 0 15,0 18-15,-1 8 16,1 8-16,0 18 15,0 9 1,-1 0-16,-8-18 16,0 0-16,0 0 15,0-17-15,0-17 16,0 0-16,0-1 16,0-8-16,0 0 15,0-8-15,9-10 16,26-25-1,-1-17-15,18-1 16,1 0-16,-1 9 16,-9 18-16,-8-1 15,0 18-15,-9-1 16,-9 18-16,9 0 16,0 18-16,0-1 15,0 18 1,0 17-16,-17-9 15,0 0-15,-9 1 16,0-1-16,0-17 16,0-18-16,0 1 15,0-9-15,17-9 16,18-8-16,8-26 16,9-18-1,-8 9-15,-1 18 16,-17 8-16,-9 8 15,-8 18-15,0 0 16,0 9-16,-1 26 16,1 25-16,0 10 15,-1-10-15,-8 1 16,0-9 0,18-18-16,-1-25 15</inkml:trace>
  <inkml:trace contextRef="#ctx0" brushRef="#br1" timeOffset="-165318.93">13903 16861 0,'0'0'0,"0"0"15,0 0-15,0-9 16,0 0-16,0 1 16,0-1-1,0 0-15,0 1 16,-9-1-16,0-8 16,-8-1-16,-9 10 15,-18-1-15,-8 9 16,0 0-16,0 17 31,0 9-31,0 9 0,9 0 0,8-1 16,17-8-1,1 0-15,17-8 16,0-1-16,9-9 16,8 1-16,9 0 15,9-9-15,8 0 16,1 0-16,-9 0 15,-9 0 1,-18 0-16,1 0 16,-18 8-16,1 18 15,-27 35-15,-9 26 16,1-1-16,0 10 16,8-1-16,0-9 15,18 1-15,17-18 16,0-8-1,17-18-15,0-8 16,18-9-16,9-9 16,8-8-16,0-18 15,-9 1-15,1-18 16,-1-18-16,-17-16 16,-9 8-16,-17 0 15,-8 17-15,-18 0 16,-9 9-1,-8 9-15,8 0 16,0 17-16,18 0 16,-1 0-16,18 0 15,0-9-15,9 0 16,35-17-16,68-34 16,244-113-16</inkml:trace>
  <inkml:trace contextRef="#ctx0" brushRef="#br1" timeOffset="-164237.23">13634 16367 0,'0'0'0,"0"0"15,0 0-15,0 17 16,8 9-16,10 9 16,-1-9-16</inkml:trace>
  <inkml:trace contextRef="#ctx0" brushRef="#br1" timeOffset="-163589.68">12044 16081 0,'0'0'0,"-8"0"0,-10 9 16,-16 17-16,-10 8 15,-8 36-15,0 25 16,0 26-16,17 18 15,9-1-15,26-8 16,26-8 0,18-10-16,25-8 15,18-17-15,43-9 16,226 77-16</inkml:trace>
  <inkml:trace contextRef="#ctx0" brushRef="#br1" timeOffset="-163248.58">14432 16376 0,'0'0'0,"9"26"16,8 17 0,18 17-16,0 27 0,8 26 46,-8 17-46,-26 8 0,-35 18 0,-44 9 0,-17-35 16,53-70-16</inkml:trace>
  <inkml:trace contextRef="#ctx0" brushRef="#br1" timeOffset="-162375.68">15440 16557 0,'0'0'0,"0"0"15,0 0-15,0 0 16,0 0-16,17 0 16,9 0-16,9 9 15,17 0-15,9-1 16,-9 1-16,0 0 15,-9-1 1,1 1-16,-18 0 16,-17-1-16</inkml:trace>
  <inkml:trace contextRef="#ctx0" brushRef="#br1" timeOffset="-162196.16">15518 16913 0,'0'0'0,"0"0"16,0 0-16,0 0 16,0 0-16,17 0 15,1 0-15,25 0 16,35 8-16,-26 10 16</inkml:trace>
  <inkml:trace contextRef="#ctx0" brushRef="#br1" timeOffset="-161739.36">16586 16341 0,'0'0'0,"0"0"0,0 0 16,-9 0-16,1 0 16,-1 0-16,-17 17 15,0 9-15,-18 18 16,-8 8-16,0 8 16,0 9-1,9 9-15,17 9 16,8 0-16,18-18 15,18-9-15,8-8 16,17-8-16,9-1 16,26-17-16,18-9 15,-1-25 1,1-18-16,-18-9 0,-17-17 16,0-26-1,-18-8-15,-26-1 16,-17-8-16,-8 8 15,-27 18-15,-26 17 16,-26 26-16,9 43 16,44 9-16</inkml:trace>
  <inkml:trace contextRef="#ctx0" brushRef="#br1" timeOffset="-141027.92">17845 16679 0,'0'0'0,"0"0"0,0 0 16,0 0-16,0 0 15,0 0-15,0 0 16,17 0-16,10 0 16,16 0-16,35-9 15,9 9-15,8-9 16,1 9 0,-18 0-16,0-8 15,-17 8-15,-17 0 16,-18 0-16,-9 0 15</inkml:trace>
  <inkml:trace contextRef="#ctx0" brushRef="#br1" timeOffset="-140728.58">17854 16973 0,'0'0'0,"0"0"0,0 0 0,0 0 16,0 0-16,0 0 16,0 0-1,0 0-15,0 0 16,0 0-16,17 0 16,9 0-16,26 9 15,9-1-15,9-8 16,-1 0-1,1 0-15,-1 0 0,-8 0 16,8 0-16,-8-8 16,-9-18-1,-26 9-15</inkml:trace>
  <inkml:trace contextRef="#ctx0" brushRef="#br1" timeOffset="-140375.39">18288 16505 0,'0'0'0,"-9"-8"0,1 8 0,8 0 16,0 0-16,0 0 16,0 0-16,0 0 15,0 0-15,8 0 16,18 0-16,9 17 15,17 0 1,9 9-16,0 9 16,-9-9-1,-9 0-15,-17 0 0,0-9 16,-17 9-16,-9 35 16,-26 17-1,-26 9-15,-18 8 0,-8-17 16,9 0-1,8-26-15,44-18 16,17-25-16</inkml:trace>
  <inkml:trace contextRef="#ctx0" brushRef="#br1" timeOffset="-139111.86">19773 16670 0,'0'0'0,"0"0"16,0 0-16,0 0 16,0 0-16,0 0 15,9 0-15,-9 0 16,8 9-16,10 17 16,8 17-16,-18 9 15,1 0-15,-18 0 16,1 0-1,-1-9-15,0-17 0,1 0 16,-1-9 0,0-8-16,9 0 15,0-9-15,0 0 16,0-9-16,0 0 16,0-17-16,18-17 15,-1-9 1,9 9-16,9 0 0,0 8 15,-9 9 1,0 9-16,0 8 16,-9 9-16,0 0 15,1 17-15,-1 18 16,-8 8-16,0 1 16,-1-1-16,1-9 15,-9-8-15,0-8 16,0-10-1,0 1-15,0-18 16,35-25-16,17-27 16,0 1-16,0-10 15,-9 27-15,-17 8 16,0 18-16,-17 8 16,0 9-16,0 26 15,-1 26-15,-8 18 16,0 8-1,0-9-15,0-9 16,0-16-16,18-27 16,-10-8-16</inkml:trace>
  <inkml:trace contextRef="#ctx0" brushRef="#br1" timeOffset="-138228.97">21423 16713 0,'0'0'0,"0"0"0,0 0 0,0 0 16,0 0 0,0 0-16,0 0 15,0 0-15,0 0 16,0 0-16,0 0 15,-9-8-15,0-1 16,-17 0-16,-8 1 16,-1 8-16,-8 0 15,-1 0 1,1 17-16,-1 0 16,1 1-1,8 16-15,0 1 0,18 8 16,8-17-16,9 0 15,0 0-15,9-8 16,8-10 0,9 1-16,9-18 15,0 1-15,-9-10 16,0 10-16,-9-1 16,-8 0-16,0 9 15,-1 0-15,-8 0 16,-8 18-16,-1 25 15,-17 17-15,0 27 16,0 8-16,9 1 16,-1-10-1,9-8-15,1 9 16,8-1-16,0-34 16,8-17-16,1-9 15,9-17 1,-1-1-16,9-16 0,-9-1 15,1 0 1,-1-25-16,-8-18 16,-1-9-16,-8-17 15,-8 18-15,-10 16 16,1 10-16,8 16 16,1 1-16,8 0 15,0 8-15,0 9 16,8-9-16,18 1 15,35-18 1,17-9-16,27-8 16,7 8-16,-51 18 15</inkml:trace>
  <inkml:trace contextRef="#ctx0" brushRef="#br1" timeOffset="-137874.33">21067 16272 0,'0'0'0,"0"0"0,0 0 15,0 0-15,0 0 16,0 0-16,0 8 15,0 1-15,0 0 16,8-1-16,1-8 16</inkml:trace>
  <inkml:trace contextRef="#ctx0" brushRef="#br1" timeOffset="-137694.6">21336 16350 0,'0'0'0,"0"0"0,0 0 0,0 0 0,0 0 0,0 17 16,17 0-16,-8 1 15</inkml:trace>
  <inkml:trace contextRef="#ctx0" brushRef="#br1" timeOffset="-136758.33">21866 16869 0,'0'0'0,"0"0"0,0 0 15,0 0-15,0 0 16,17 9 0,9 0-16,26-1 15,0 1-15,0 0 16,9-1-16,0-8 15,-18 0-15,-25 9 16</inkml:trace>
  <inkml:trace contextRef="#ctx0" brushRef="#br1" timeOffset="-136582.05">21979 17146 0,'0'0'0,"0"0"15,0 0-15,0 0 16,0 0-16,17 0 16,9 0-16,9 0 15,17 0 1,9 0-16,-27 0 16</inkml:trace>
  <inkml:trace contextRef="#ctx0" brushRef="#br1" timeOffset="-136205.91">22847 16731 0,'0'0'0,"0"0"15,-9 0-15,1 0 16,-10 17-16,-8 9 15,0 17-15,-9 9 16,1 18 0,16-10-1,18 9-15,0 1 0,9-10 16,8-16-16,1-10 16,16-8-16,27-26 15,9-17-15,8-18 16,-9-17-16,-8-26 15,-17-8-15,-27-1 16,-34 18 0,-27 0-16,-34 17 15,-35 26-15,-26 26 16,-208 0-16</inkml:trace>
  <inkml:trace contextRef="#ctx0" brushRef="#br1" timeOffset="-114581.27">23594 16687 0,'0'0'0,"0"0"0,0 0 0,0 0 15,17-8-15,9-1 16,35 0-1,35 1-15,25-1 16,-8 0-16,9 9 16,-1-8-16,-25 8 15,-36 0-15,-25 8 16,-17 1-16</inkml:trace>
  <inkml:trace contextRef="#ctx0" brushRef="#br1" timeOffset="-114331.59">23681 16973 0,'0'0'0,"0"0"0,0 0 0,0 0 15,0 0 1,26 0-16,17 0 15,35 0-15,18 0 16,25 0 15,10 0-31,-1 0 0,-26 0 0,0-8 0,9 8 16,-43 8 0</inkml:trace>
  <inkml:trace contextRef="#ctx0" brushRef="#br1" timeOffset="-114025.14">24054 16332 0,'0'0'0,"0"0"0,0 0 0,0 0 15,0 0-15,17 0 16,35 18-16,44 16 15,26 10 1,-10-1-16,10 0 16,0 0-16,-27 1 0,-25-1 15,-18-8 1,-26 8-16,-9 9 16,-26 17-16,-25 27 15,-36-1-15,-8-9 16,-9 1-16,26-9 15,53-43-15</inkml:trace>
  <inkml:trace contextRef="#ctx0" brushRef="#br1" timeOffset="-112463.95">26008 16531 0,'0'0'0,"0"0"0,0 0 16,0 0-16,0-8 15,0-1-15,-9 0 16,0-8-16,1 0 15,-1 0-15,-17-1 16,0 18-16,-9 0 16,-8 18-1,-9-1-15,17 9 16,0 0-16,18-9 16,8-8-16,9-1 15,0 1-15,0 0 16,18-9-16,-1 0 15,9 0-15,0 0 16,-17 0 0,-1 0-16,1 0 15,-18 17-15,-17 35 16,-26 35-16,-8 17 16,-10 17-16,9 0 15,18-8-15,17-9 16,17-18-16,18-25 15,8-18-15,1-8 16,16-9 0,1-18-16,17-16 15,0-27-15,0-25 16,-8-18-16,-27-9 16,-8 18-16,-18 17 15,0 17-15,1 0 16,8 18-1,0 0-15,0-1 16,0 10-16,0-1 16,8 0-16,18-8 15,9-9-15,17-17 16,-17 17-16</inkml:trace>
  <inkml:trace contextRef="#ctx0" brushRef="#br1" timeOffset="-112242.27">25591 15969 0,'0'0'0,"0"0"0,0 0 16,0 0-1,0 0-15,0 0 16,17 8-16,1 10 16</inkml:trace>
  <inkml:trace contextRef="#ctx0" brushRef="#br1" timeOffset="-112081.77">25947 15908 0,'0'0'0,"0"0"0,0 0 0,0 0 16,0 0-16,0 9 15,9 8-15,8 18 16,-8-9-16</inkml:trace>
  <inkml:trace contextRef="#ctx0" brushRef="#br1" timeOffset="-111547.97">26303 16679 0,'0'0'0,"0"0"0,0 0 15,0 0-15,0 0 16,17 0-16,18 0 16,0 0-1,17 0-15,18 0 16,-1 0 0,-8 0-16,0 0 0,-18 8 15,-34-8-15</inkml:trace>
  <inkml:trace contextRef="#ctx0" brushRef="#br1" timeOffset="-111338.27">26312 16947 0,'0'0'0,"0"0"16,0 0-16,0 0 15,17 0 1,1 0-16,8 0 16,17 0-16,9 0 15,18 0-15,-27 9 16</inkml:trace>
  <inkml:trace contextRef="#ctx0" brushRef="#br1" timeOffset="-110598.52">27632 16679 0,'-9'0'0,"0"0"16,1-9-16,8 9 16,0-9-16,-9 1 15,9-1-15,0 0 16,-9 1-16,1-1 16,-1 0-1,0 1-15,-17 8 16,0 0-16,-17 8 15,-1 10-15,1 8 16,-9 8 0,17 1-16,0 8 15,9 1-15,9-1 0,17-17 16,0 0 0,0 0-16,17 0 15,1-17-15,-1-1 16,18-16-16,8-1 15,1-17-15,-1 0 16,-17 0-16,0 9 16,-9-1-16,-8 1 15,0 8 1,0 1-16,-1 8 16,-8 0-16,0 0 15,0 17-15,9 18 16,8 8-16,1 9 15,16 8 1,-8-16-16,0-1 16,9-17-16,9-9 15,-10-17-15</inkml:trace>
  <inkml:trace contextRef="#ctx0" brushRef="#br1" timeOffset="-110295.93">27936 16731 0,'0'0'0,"0"0"0,0 0 16,0 0 0,0 0-16,17 0 15,18 0-15,17-9 16,0 0-16,9 1 16,0 8-1,-1 0-15,10 0 16,-44 0-16</inkml:trace>
  <inkml:trace contextRef="#ctx0" brushRef="#br1" timeOffset="-110097.83">27962 16982 0,'0'0'0,"0"0"16,0 0-16,0 0 15,8 0-15,10 0 16,16 0-16,19 0 16,16-9-16,27 1 15,-10-10-15,-33 10 16</inkml:trace>
  <inkml:trace contextRef="#ctx0" brushRef="#br1" timeOffset="-109715.92">29186 16627 0,'0'0'0,"0"0"0,0 0 16,-9 0-16,1 0 16,-1 0-1,-17 17-15,0 0 16,0 18-16,0 8 15,-9 9-15,9 18 32,9-1-32,17-9 0,17 1 0,0-9 15,18 0-15,26-9 16,17-8 0,18-35-16,-10-17 15,-7-18-15,-1-8 16,-17-27-16,-27 1 15,-16 0-15,-18 8 16,-35 9-16,-26 0 16,-43 26-16,-18 9 15,62 17-15</inkml:trace>
  <inkml:trace contextRef="#ctx0" brushRef="#br1" timeOffset="-109190.68">27927 15336 0,'0'0'0,"0"0"16,0 0-16,0 0 15,0 0-15,0 0 16,-9 18-16,-8 34 15,-9 43-15,-18 35 32,-8 17-32,0-8 0,0-27 15,17-34-15,18-17 16,0-27-16,17-16 16,0-10-16,0-8 15</inkml:trace>
  <inkml:trace contextRef="#ctx0" brushRef="#br1" timeOffset="-108948.6">27458 15899 0,'0'0'0,"0"9"0,9 8 16,-1 18-16,10 0 15,-1 16-15,1-7 16,-1-1-1,0 0 1,-8-17-16,0 0 0,-1-8 16,10-1-16,-1-8 15,9-9-15,44-35 16,60-69-16,182-190 16</inkml:trace>
  <inkml:trace contextRef="#ctx0" brushRef="#br1" timeOffset="-108444.87">28040 14574 0,'0'0'0,"0"0"0,-9 0 15,-8 9-15,-9 25 16,-18 10-16,1 25 15,8 0 17,0 1-32,18-1 0,17-26 0,0-17 0,0 0 15,17-17-15,1-9 16,8-9 0,9-17-16,8 0 15,-17-8-15,0 8 16,-9 8-16,-8 1 15,0 17-15,0 0 16,-1 9-16,10 8 16,-1 18-16,18 8 15,-1 0 1,10-8-16,43 17 16,-35-26-16</inkml:trace>
  <inkml:trace contextRef="#ctx0" brushRef="#br1" timeOffset="-108159.79">28743 14609 0,'0'0'0,"0"0"0,0 0 15,0 0-15,0 0 16,-8 0-16,-1 17 15,-17 0-15,0 18 16,-9 0 0,0-1-16,1 1 15,16 0 1,1-9-16,17 0 0,0 0 16,17-9-16,1 0 15,42-8-15,36-9 16,-53 0-16</inkml:trace>
  <inkml:trace contextRef="#ctx0" brushRef="#br1" timeOffset="-107845">29264 14669 0,'0'0'0,"0"0"15,-8 0-15,-1 0 16,0 0-16,-17 0 16,0 0-16,-9 9 15,-8 8-15,0 1 16,-1 16-16,9 1 31,1-9-31,16 0 0,18 0 16,0 0-16,0 0 15,18-9-15,-1 9 16,18-17-16,26 0 16,8-9-16,0-9 15,-8 0-15,-35 9 16</inkml:trace>
  <inkml:trace contextRef="#ctx0" brushRef="#br1" timeOffset="-107378.02">29429 14912 0,'-8'-9'0,"8"9"0,0-8 15,0-1-15,0 9 16,0 0-16,0 0 16,0 0-1,0 0-15,0 0 16,0 0-16,0 0 15,0 0-15,-9 0 16,9 0-16,0 0 16,-9 0-16,9 0 15,0 0-15,0 0 16,0 0 0,0 0-16,0-9 15,18 1-15,8-10 16,0 1-16,-9-9 15,0 0-15,1 0 16,-10 0-16,1 0 16,-9 9-16,-9 17 15,1 0 1,-18 8-16,-18 18 16,1 9-16,8 8 15,9 1-15,9 8 16,17 0-16,17-9 15,18-17-15,0-17 16,-18-9-16</inkml:trace>
  <inkml:trace contextRef="#ctx0" brushRef="#br1" timeOffset="-107132.98">30037 14089 0,'0'0'0,"0"0"0,-9 9 15,1 17-15,-18 34 16,-18 27-16,1 43 16,-9 9-16,0-10 15,0-7-15,17-27 16,17-17-16,1-17 15,8-10 1,9-16-16</inkml:trace>
  <inkml:trace contextRef="#ctx0" brushRef="#br1" timeOffset="-106648.58">30098 14756 0,'0'0'0,"0"0"0,0 0 16,-9 0-16,1 9 15,-1-1-15,9 1 16,0-9-16,0 0 16,0 0-16,0 0 15,0 0-15,0 0 16,0 0-16,0 0 15,0 0 1,0 0-16,0 0 16,0 0-16,0 0 15,0 0-15,17 9 16,1-1-16,16-8 16,1 0-16,8-8 15,-16-1 1,-1 0-16,-18 1 15,1-1-15,0-8 16,-9-1-16,-9 10 16,-17 8-16,-18 0 15,1 17-15,0 9 16,-9 9-16,8 8 16,9 9-16,18-9 15,17 1 1,9-18-16,8 8 15,0-16-15</inkml:trace>
  <inkml:trace contextRef="#ctx0" brushRef="#br1" timeOffset="-106368.05">30506 14782 0,'0'0'0,"0"0"16,0 0-16,0 17 15,0 1-15,0 16 16,0 1-16,0-9 16,0 0-16,-9-9 15,9 1-15,0-10 16,0 1 0,0-9-16,0 0 15,0 0-15,0 0 16,0-9-16,0 1 15,18-18-15,25-9 16,18-8-16,-9 17 16,-26 26-16</inkml:trace>
  <inkml:trace contextRef="#ctx0" brushRef="#br1" timeOffset="-105982.52">31070 14756 0,'0'0'0,"0"0"0,-8 0 16,-1 0-16,0 0 15,-17 0 1,-8 17-16,-10 1 16,-8 8-16,9 8 15,8-8 1,0 9-16,18-9 0,0 0 15,17 0-15,0-17 16,17-1-16,18-8 16,17-8-1,0-1-15,-9-8 16,-17 8-16,-8 0 16,-10 9-16,1 0 15,0 0-15,-1 18 16,1 8-16,8 8 15,1-8-15,-1 0 16,18 0 0,8 0-16,-25-9 15</inkml:trace>
  <inkml:trace contextRef="#ctx0" brushRef="#br1" timeOffset="-105765.64">31062 14566 0,'0'0'0,"0"0"0,0 0 15,0 0-15,17 0 16,9 8-16,26 1 16,26-1-16,9-16 15,0-1 1,-9 1-1,-26-10-15,-8 10 0,-27 8 16</inkml:trace>
  <inkml:trace contextRef="#ctx0" brushRef="#br1" timeOffset="-105561.87">31453 14141 0,'0'0'0,"0"0"16,0 0-16,0 17 15,-9 18-15,0 26 16,1 25-16,-10 18 31,-8 9-31,9-1 0,-1-16 16,1-1-16,0 9 0,17-17 16,0-44-1,0-26-15</inkml:trace>
  <inkml:trace contextRef="#ctx0" brushRef="#br1" timeOffset="-105394.67">31470 14886 0,'0'0'0,"0"0"0,0 0 0,-9 17 15,1 1-15,-1 8 16,9 0-16,-9 17 15,1-17-15</inkml:trace>
  <inkml:trace contextRef="#ctx0" brushRef="#br1" timeOffset="-105241.17">31670 14349 0,'0'0'0,"0"0"15,0 0-15,0 17 16,0 9-16,8-17 16</inkml:trace>
  <inkml:trace contextRef="#ctx0" brushRef="#br1" timeOffset="-104632.52">31826 14825 0,'0'0'0,"-9"0"0,9 0 0,-8 18 0,-1 8 0,0 8 0,9 10 0,0-10 16,0 1-16,18-9 15,-1 0-15,18-9 16,8-8-16,-17-9 15,9-9-15,-9 0 16,0-16 0,0-10-16,-17 0 15,-1 1-15,-8 16 16,0 1-16,0 0 16,0 8-16,-8 9 15,8 0-15,0 0 16,0 0-16,0 9 15,8 8-15,10 0 16,-1 9 0,18 9-16,0 0 15,-9-9-15,0-1 16,-18 1-16,1-8 16,0-10-16,-1 1 15,1 0-15,-9-1 16,0-8-1,0 0-15,18-8 16,8-10-16,17-8 16,-8 0-16,-9 9 15,0 0-15,0 0 16,-9 17-16,-8 0 16,0 0-16,8 17 15,0 17 1,1 1-16,8 17 15,0-9-15,0-8 16,-17-26-16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22:00.51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25522 8555 0,'0'0'0,"0"0"15,0 0-15,0 0 16,17 0-1,9 0-15,17-9 16,27 1-16,8-1 16,9 0-1,-9 9-15,0 0 16,-17 0-16,0 0 0,-18 9 16,-17 0-16,-8-1 15</inkml:trace>
  <inkml:trace contextRef="#ctx0" brushRef="#br0" timeOffset="340.61">25591 8642 0,'0'0'0,"0"0"0,0 0 0,0 0 16,9 8-16,-1 10 15,1 16-15,0 10 16,-1 16-16,-8 9 16,-8 1-1,-10 16-15,1 1 16,17-9-16,0-17 15,0-18-15,0-9 16,0-8-16,0 0 16,0-17-1,0 0-15,0-1 16,0 1-16</inkml:trace>
  <inkml:trace contextRef="#ctx0" brushRef="#br0" timeOffset="593.3">25791 8901 0,'0'0'0,"0"0"16,0 0-16,0 0 16,0 0-16,0 0 15,0 0-15,0 0 16,0 0-16,0 0 15,17 0-15,1 0 16,16 0-16,18-8 16,9-1-1,17 18-15,-8-9 32,-36 0-32</inkml:trace>
  <inkml:trace contextRef="#ctx0" brushRef="#br0" timeOffset="926.62">26477 8945 0,'0'0'0,"0"0"15,0 0-15,0 0 16,0 0-16,0 0 16,0 0-16,17 0 15,1 0-15,8 0 16,8 0-1,10 0-15,-1 8 16,-8 10-16,-18-10 16</inkml:trace>
  <inkml:trace contextRef="#ctx0" brushRef="#br0" timeOffset="1151.4">26329 9187 0,'0'0'0,"0"0"16,0 0-16,0 0 15,0 0-15,18 0 16,-1 0-16,9 0 16,17 0-16,9 0 15,9 0 1,-17 0-16</inkml:trace>
  <inkml:trace contextRef="#ctx0" brushRef="#br0" timeOffset="1676.23">27015 9075 0,'0'0'0,"0"0"16,0 0-16,0 0 15,0 0-15,18 0 16,16 8-16,10-8 15,-1 0-15,1 0 16,-18 9-16</inkml:trace>
  <inkml:trace contextRef="#ctx0" brushRef="#br0" timeOffset="2626.33">27536 8953 0,'0'0'0,"0"0"16,0 0-16,0 0 0,0 0 15,0 0-15,18-8 0,-1-1 16,18 0 0,-1-17-16,1 0 15,9-17-15,-1 9 16,-8-10-16,-9 10 16,-9-1-16,-8-8 15,0 8-15,-9 0 16,0 9-16,0 9 15,0 0 1,0 17-16,0 0 16,0 0-16,0 8 15,0 18-15,-9 35 16,0 34-16,9 9 16,-9 0-16,1 0 15,-10 0-15,10-17 16,-1-27-1,0 1-15,1-27 16,-1-8-16,9 0 16,0-17-16,0 0 15,0-9-15,0 0 16,-9-18-16,9-16 16,0-18-16,0-9 15,18 9 1,-1 0-16,0 0 15,18 9-15,9-9 16,-1 17-16,9 1 16,-9 16-16,1 10 15,-9 8-15,-9 0 16,0 8-16,-9 1 16,-8 0-1,-1-1-15,-16 10 16,-1-1-16,-17 0 15,0 9-15,-9-8 16,-8-1-16,-1-8 16,10-1-16,-1 1 15,0-9 1,9 0-16,0 9 0,9-9 16,-1 0-1,10 0-15,8 0 16,0 8-16,0 1 15,8 17-15,18 9 16,27 8-16,-1 0 16,0 0-16,9-8 15,-18-9 1,-17 0-16,0-9 16,0-8-16,-17 0 15,-1-1-15,1 1 16</inkml:trace>
  <inkml:trace contextRef="#ctx0" brushRef="#br0" timeOffset="4520.25">28526 8858 0,'0'0'0,"0"0"16,0 0-16,0 0 16,0 0-16,9 0 15,8 0-15,1 9 16,-1-1-1,0 10-15,9-1 0,-17 0 16,0 9 0,-1 0-16,-16 9 15,-1 0-15,-8-1 16,-9 1-16,0-9 16,8 0-16,1 0 15,-1-17-15,1-1 16,17 1-1,0-18-15,0 1 16,9-1-16,8 0 16,1 1-16,8-10 15,0-8-15,17-17 16,-8 0-16,-9-1 16,0 10-16,-17 8 15,-1 8 1,1 10-16,-9-1 15,-9 0-15,1 9 16,-1 0-16,0 0 16,1 9-16,-10 8 15,1 1-15,-1 16 16,10 1 0,8 0-16,0-1 15,17 10-15,27-10 16,34 1-16,-26-18 15</inkml:trace>
  <inkml:trace contextRef="#ctx0" brushRef="#br0" timeOffset="44538.2">1919 5506 0,'0'0'0,"0"0"0,0 0 0,0 0 15,9 0-15,17 9 16,17 0-16,9-1 16,9 1-16,9-18 15,-1-17 1,9-8-16,-17-9 16,0-18-16,-9 0 15,-9 1-15,-17 8 16,-17 0-16,0 17 15,-9 0-15,-9 18 16,0 0-16,1 17 16,-1 0-16,0 8 15,1 18-15,-10 26 16,10 26-16,-1 9 16,0 26-1,1 8-15,-1-26 16,0-8-16,1-9 15,-10-18-15,-17-8 16,-8-9-16,8-8 16,1-9-16,-10-17 15,1-9-15,-1-9 16,10-17 0,-1 0-16,17-8 15,18-1-15,0 0 16,18 1-16,-1-1 15,18 9-15,8 9 16,1 8-16,8 26 16,0 9-1,0 9-15,-9 17 16,1 0-16,-1 0 16,-8 0-16,-9-9 15,0-8-15,0-9 16,0-18-16,18-8 15,16-17 1,-34 8-16</inkml:trace>
  <inkml:trace contextRef="#ctx0" brushRef="#br0" timeOffset="44863.21">3074 5550 0,'0'0'0,"0"0"0,0 0 15,0 0-15,0 0 16,17 0-16,1 0 15,17 8-15,8-8 16,9 0 0,9 0-16,-9-8 15,-9-1-15,1 9 16,-1 0-16,-8 0 16,-26 0-16</inkml:trace>
  <inkml:trace contextRef="#ctx0" brushRef="#br0" timeOffset="45026.26">3178 5775 0,'0'0'0,"0"0"0,0 0 16,0 0-16,0 0 16,18 0-16,-1 9 15,18-9-15,8 8 16,18-8-1,-26 0-15</inkml:trace>
  <inkml:trace contextRef="#ctx0" brushRef="#br0" timeOffset="51795.92">3986 5229 0,'0'0'0,"0"0"0,0 0 16,0 0-16,9 0 15,17-8-15,17-1 16,35 0-16,9 1 16,17-1-1,9-8-15,-17 8 0,-18 0 16,-17 1-1,-9-1-15,-9 18 16,-17-1-16,-17-8 16</inkml:trace>
  <inkml:trace contextRef="#ctx0" brushRef="#br0" timeOffset="52062.52">4411 5264 0,'0'0'0,"0"0"0,0 0 16,0 0-16,0 17 15,-8 18-15,-1 17 16,0 34 0,1 10-16,-10-1 15,1-8-15,8-18 16,-8-17-16,8-9 15,0-17-15,9 0 16,0-9-16,9-8 16,0-9-16</inkml:trace>
  <inkml:trace contextRef="#ctx0" brushRef="#br0" timeOffset="52264.58">4707 5645 0,'0'0'0,"0"0"0,0 0 0,8 9 15,10-1-15,-1 1 16,35 0 0,18-1-16,-1-16 15,18-1 1,-9-17-16,-43 17 0</inkml:trace>
  <inkml:trace contextRef="#ctx0" brushRef="#br0" timeOffset="52696.69">5679 5221 0,'-9'0'0,"9"0"0,0 0 16,0 0-16,0 17 15,0 0-15,0 18 16,18 17-16,-1 26 15,1 26 1,8-9-16,0-17 16,0 0-16,0-9 15,9 1-15,-9-1 16,0-26-16,-18-17 16,1 0-16,0-17 15,-1-18-15,10-8 16,25-44-16,27-95 15,-1-43 1,1 0-16,-18 34 16,-9 61-16,9 52 15,-17 35-15</inkml:trace>
  <inkml:trace contextRef="#ctx0" brushRef="#br0" timeOffset="53078.87">6990 5914 0,'0'0'0,"0"0"16,0 0-16,0 17 15,-8 9-15,-1 26 16,-17 8-16,-9 10 16,-8 8-1,17-44-15</inkml:trace>
  <inkml:trace contextRef="#ctx0" brushRef="#br0" timeOffset="53945.1">7989 5498 0,'0'0'0,"0"-9"16,0 9-16,0-9 15,17 1-15,27-1 16,43 0-16,26 1 16,26-9-1,8-1-15,-25 1 0,-1 0 16,-17-9-1,-25 8-15,-27 1 16,-18 0-16,1 17 16,-9 17-16,-8-8 15</inkml:trace>
  <inkml:trace contextRef="#ctx0" brushRef="#br0" timeOffset="54197.94">8692 5498 0,'0'-9'0,"0"0"16,0 9-16,0 0 15,0 0-15,0 0 16,-8 35-16,-1 34 16,-17 44-16,0 26 31,-9-1-31,18-34 0,0-17 15,-1-27-15,9-16 16,1-18-16,8-9 16,0-8-16,0-1 15</inkml:trace>
  <inkml:trace contextRef="#ctx0" brushRef="#br0" timeOffset="54719.15">9335 5576 0,'0'0'0,"0"0"15,0 0-15,0 0 16,0 0-16,0 0 16,0 0-16,17 0 15,18 0-15,9 0 16,8 0-16,0 0 15,9 0-15,-18 0 32,0 0-32,-8 0 0,-9 0 15,0 0-15,-17 8 16,0-8-16,-9 0 16</inkml:trace>
  <inkml:trace contextRef="#ctx0" brushRef="#br0" timeOffset="54928.46">9405 5801 0,'0'0'0,"0"0"15,0 0-15,0 0 16,0 0-16,0 0 16,0 0-16,17 9 15,9-1-15,17 1 16,9-9-16,1 0 15,-1 0 1,0 9-16,26-1 16,-35 10-16</inkml:trace>
  <inkml:trace contextRef="#ctx0" brushRef="#br0" timeOffset="63634.61">11046 5065 0,'-9'0'0,"9"0"0,0 0 16,-9 0-16,1 0 16,-1 0-16,0 17 15,1 26-15,-10 27 16,1-1-16,0-8 31,17-9-31,17-26 0,-8-9 16</inkml:trace>
  <inkml:trace contextRef="#ctx0" brushRef="#br0" timeOffset="63896.48">10473 5654 0,'0'0'0,"0"0"0,0 0 0,0 0 15,0 0-15,8 0 16,18 8-16,44 1 16,43 0-16,17-18 31,-17 0-31,0 1 0,0-1 16,-44 9-16,-25 0 15,8 0-15,-18 0 16,-16 0-16</inkml:trace>
  <inkml:trace contextRef="#ctx0" brushRef="#br0" timeOffset="64312.64">10646 5939 0,'0'0'0,"0"0"0,0 0 16,0 0-1,18 0-15,-1 0 16,18 0-16,17 0 16,-9 0-16,1 0 15,-18 9-15,0 0 16,-18-1-16,1 1 15,0 8-15,-18 9 16,-8 9 0,-18 8-16,-8 1 15,-1-1-15,9-17 16,1 0-16,16 0 16,1-17-16,17-1 15,0 1-15,0 0 16,26 8-16,9 0 15,17 1-15,9-10 16,17 10 0,-17-10-16,-35 1 15</inkml:trace>
  <inkml:trace contextRef="#ctx0" brushRef="#br0" timeOffset="65131.2">11610 5550 0,'0'0'0,"0"0"0,0 0 15,0 0 1,0 0-16,0 0 15,0 8-15,0 18 16,9 9-16,0 17 16,-9 0-16,0-9 15,-9 1-15,0-1 16,1-17 0,-1 0-16,9-9 15,0-8-15,0-1 16,0 1-16,0-9 15,0-9-15,0-8 16,17-26-16,18-18 16,8 1-1,-8 25-15,0 0 0,0 18 16,-9 0 0,0 17-16,-9 17 15,9 0-15,-9 18 16,-8 8-16,0 1 15,-1-1-15,-8-17 16,0-9-16,0 1 16,0-10-16,0 1 15,0-1 1,0-8-16,18-17 16,-1-17-16,18-27 15,17-8-15,-9 25 16,-16 10-16,-1 16 15,0 1-15,-9 17 16,-8 0-16,-1 17 16,1 18-16,0 0 15,-1 8 1,1 0-16,0 1 16,8-18-16,1-9 15,-1-8-15</inkml:trace>
  <inkml:trace contextRef="#ctx0" brushRef="#br0" timeOffset="66046.3">13139 5558 0,'0'0'0,"0"0"0,0 0 15,0-8-15,0-1 16,0 0-16,0 1 16,0-1-16,-9 0 15,0-8-15,-8 8 16,-18 9-16,-8 0 16,-18 18-16,9-1 15,-9 26 1,0 1-16,18-1 15,17-17-15,17 0 16,9-17-16,0-1 16,17-8-16,18-8 15,17-18-15,-8 8 16,-10 1-16,-8 0 16,-17 17-1,0 0-15,-9 0 16,-9 26-16,0 26 15,-17 34-15,-17 44 16,8 17-16,9-17 16,17-17-16,9-9 15,18-26-15,-1-26 16,9-9 0,0-17-16,9-9 15,17-17-15,-8-17 16,-1-9-16,-17-17 15,0-1-15,-17-16 16,-18-18-16,-17 0 16,-9 17-16,1 18 15,8 8-15,8 18 16,1 8-16,-1 1 16,18 8-1,0 0-15,0 0 16,26-9-16,18 0 15,34-17-15,9-8 16,-52 25-16</inkml:trace>
  <inkml:trace contextRef="#ctx0" brushRef="#br0" timeOffset="66314.58">12817 5273 0,'0'0'0,"0"0"15,0 0-15,0 0 16,0 0-16,9 0 16,0 8-1</inkml:trace>
  <inkml:trace contextRef="#ctx0" brushRef="#br0" timeOffset="66832.16">13416 5091 0,'0'0'0,"0"0"0,0 0 16,0 0-16,0 0 15,0 0 1,9 0-16,8 0 0,1 8 15,8 10 1,0-1-16,0 0 16,0 1-16,-9-1 15,-8 9-15,0 0 16,-18 0-16,0 9 16,1-9-1,-10 0-15,1 0 0,8-18 16,1 1-1,8 0-15,0-1 16,0 1-16,0 0 16,17-1-16,18 1 15,-1-9-15,-7 8 16</inkml:trace>
  <inkml:trace contextRef="#ctx0" brushRef="#br0" timeOffset="76159.25">14320 6173 0,'0'0'0,"0"0"0,0 0 0,17 18 16,0-1 0,-8 0-16,0 9 0,-1 9 15,-16 17-15,-18 26 16,8 8-1,10-34-15</inkml:trace>
  <inkml:trace contextRef="#ctx0" brushRef="#br0" timeOffset="80694.67">15110 5524 0,'0'0'0,"0"0"0,0 0 0,0 0 16,0 0-16,0 0 15,0 0-15,0 0 16,8 17 0,10 18-16,-1 25 15,18 18-15,0 9 16,-1 17-16,1 0 15,-9-18-15,0-16 16,-17-18-16,0-9 16,-1-17-16,1-9 15,0-8 1,-1 0-16,10-18 16,8-34-16,17-70 15,9-60-15,9-18 16,-18 35-16,-16 26 15,-1 27-15,0 42 16,0 18-16,0 8 16,8 9-1,-16 17-15</inkml:trace>
  <inkml:trace contextRef="#ctx0" brushRef="#br0" timeOffset="81215.89">16056 5602 0,'0'0'0,"0"0"0,0 0 15,0 0-15,0 0 16,0 0-16,0 0 16,0 0-16,9 0 15,17 0-15,9 0 16,17 0-1,0 0-15,0 0 16,-9 0-16,1 0 16,-1 0-16,-17 8 15,-17-8-15,0 0 16</inkml:trace>
  <inkml:trace contextRef="#ctx0" brushRef="#br0" timeOffset="81508.59">16108 5965 0,'0'0'0,"0"0"0,0 0 15,0 0-15,0 0 16,0 0-16,0 0 15,0 0-15,9-8 16,8-1-16,9 0 16,18 1-16,8-1 15,-9 1-15,1 8 16,-1 0 0,-17 0-16,0 0 15,0 0-15,-17 8 16</inkml:trace>
  <inkml:trace contextRef="#ctx0" brushRef="#br0" timeOffset="95089.03">17394 5030 0,'0'0'0,"0"0"0,0 0 15,0 0-15,0 0 16,0 0-1,0 17-15,-9 35 16,0 26-16,-8 9 16,-1 8-1,18-17-15,9-9 0,0-34 16</inkml:trace>
  <inkml:trace contextRef="#ctx0" brushRef="#br0" timeOffset="95593.77">16977 5662 0,'0'0'0,"0"0"15,0 0-15,0 0 16,0 0-16,0 0 16,0 0-16,0 0 15,0 0-15,0 0 16,0 0 0,0 0-16,0 0 15,0 0-15,0 0 16,0 0-16,0 0 15,0 0-15,0 0 16,0 0-16,0 0 16,0 0-16,0 0 15,26-8-15,26-1 16,17 0 0,36 1-16,7-1 15,19 0-15,-18 1 16,-27-1-16,-16 9 15,-18-9-15,-17 9 16,-9 0-16,-9 0 16,-8 0-16,0 0 15,-1 0 1,-8 0-16,9 0 16</inkml:trace>
  <inkml:trace contextRef="#ctx0" brushRef="#br0" timeOffset="100648.67">17229 5991 0,'-9'0'0,"9"0"0,0 0 0,0 0 16,0 0-16,0 0 16,0 0-1,0 0-15,17 0 16,9 9-16,9 8 15,0 1-15,8 8 16,1 8-16,-18-8 16,0 0-1,-18 0-15,1-8 16,-18-1-16,1 9 0,-18 9 16,-18-1-1,-8-8-15,17 0 16,9 0-16,9-17 15,0-1-15,8 1 16,9 0-16,0-9 16,0 0-16,17 8 15,9 1 1,18 0-16,17-1 16,-1 1-16,-8-9 15,-8 0-15,-1 0 16,9 0-16,-26 0 15</inkml:trace>
  <inkml:trace contextRef="#ctx0" brushRef="#br0" timeOffset="101141.71">18279 5117 0,'0'0'0,"0"0"16,0 0-16,0 0 16,0 0-16,0 0 15,0 0-15,-8 0 16,-1 26-16,0 34 15,1 18 1,8 44-16,0 7 16,-9-7-16,9-18 15,0-18-15,0-16 16,0-10-16,0-25 16,0-9-16,0-9 15,0-8-15,0-9 16,9 0-1</inkml:trace>
  <inkml:trace contextRef="#ctx0" brushRef="#br0" timeOffset="101488.25">18714 5463 0,'0'0'0,"0"0"0,0 0 16,0 0-1,-9 0-15,0 0 16,0 0-16,-17 17 16,-8 1-16,-10 16 15,-17 1-15,9 0 16,0-1 0,0-8-16,17 0 0,9-8 15,9-10 1,8 1-16,9 8 15,0 1-15,18-1 16,8 9-16,8 0 16,1 0-16,17 0 15,-8 0-15,-1 0 16,1-9-16,-18-8 16,-9-1-1</inkml:trace>
  <inkml:trace contextRef="#ctx0" brushRef="#br0" timeOffset="107724.65">19304 5489 0,'0'-9'0,"0"1"0,0-1 16,0 0-16,0 1 15,0-1-15,0 9 16,0 0-16,-9 0 15,-8 0-15,-18 9 16,-17 8-16,9 0 16,8 9-16,-8 9 15,16 8 1,19-17-16,8-8 16,0-10-16,17 1 15,27-18-15,8-17 16,8 9-16,-25 0 15,-9-1-15,-17 18 16,0 0-16,-9 0 16,-9 9-1,-8 43-15,-36 52 16,1 17-16,0 18 16,9-9-16,25-26 15,10-18-15,16-34 16,10-9-16,-1-17 15,9-8-15,0-10 16,9-8 0,0-8-16,0-18 15,-9 0-15,-18-26 16,1-9-16,-9-8 16,-9 8-16,-8 27 15,0-1 1,-1 9-16,1 9 0,8-1 15,9 10-15,0-1 16,0 0 0,17-8-16,10-9 15,7 0-15,10 0 16,34 9-16,-35 8 16</inkml:trace>
  <inkml:trace contextRef="#ctx0" brushRef="#br0" timeOffset="108206.99">19651 5108 0,'0'0'0,"0"0"0,0 0 16,0 0-16,0 0 16,0 0-16,0 0 15,0 0 1,9 0-16,8 0 15,9 0-15,9 17 16,-9 1-16,0-1 16,0 9-16,-17 0 15,0 0-15,-18 0 16,0 0-16,1 0 16,-10 0-1,1-9-15,0-8 16,8 0-16,0-1 15,9 1-15,0 0 16,18-1-16,16 1 16,36 0-1,69-1-15,243 44 0</inkml:trace>
  <inkml:trace contextRef="#ctx0" brushRef="#br0" timeOffset="109889.23">28300 4207 0,'0'0'0,"0"0"16,0 0 0,9 0-16,8 0 15,9 0-15,9 9 16,17 8-16,0 9 16,9 9-16,-9 0 15,-8-1 1,-1-8-16,-17 0 0,0 9 15,-17-9-15,-18 8 16,1 18 0,-18 0-16,-9 0 15,0-8-15,0-1 16,18-17-16,0-9 16,8-8-16,9-9 15,0-9-15,17 1 16,-8-1-16</inkml:trace>
  <inkml:trace contextRef="#ctx0" brushRef="#br0" timeOffset="110090.15">29082 4164 0,'0'0'0,"0"0"0,0-9 16,-9 1-16,1 8 16,-19 0-16,-7 8 15,-10 10-15,-8 25 16,9 18-1,8-1 1,18 1-16,17 0 0,8-18 16,10 0-16,17 0 15,-1 1-15,10-27 16,-27-8-16</inkml:trace>
  <inkml:trace contextRef="#ctx0" brushRef="#br0" timeOffset="110342.32">29316 4337 0,'0'0'0,"0"0"16,0 0-16,0 0 15,0 0-15,18-8 16,16-1-16,19 0 16,7 1-16,10-1 15,17 0 1,-9 9-16,-52 0 16</inkml:trace>
  <inkml:trace contextRef="#ctx0" brushRef="#br0" timeOffset="110521.53">29316 4502 0,'0'0'0,"0"0"0,0 0 15,0 0-15,0 0 16,9 0 0,17 0-16,9 0 15,26 8-15,34 1 16,18 8-1,-61 1-15</inkml:trace>
  <inkml:trace contextRef="#ctx0" brushRef="#br0" timeOffset="111240.58">30714 4181 0,'0'0'0,"0"0"0,0 0 16,0 0-16,0 0 15,0 0-15,0-8 16,0-1-16,0 0 15,-8 1-15,-18-10 16,0 10-16,-18 8 16,-8 0-1,-9 17-15,9 9 16,18-9 0,7 9-16,10 0 0,17 0 15,0 0-15,17-8 16,27-1-16,25-17 15,1-9-15,-1-8 16,-8 0 0,-17-1-16,-18 10 15,-9 8-15,-8 0 16,-9 0-16,-18 26 16,-25 34-1,-27 44-15,-16 26 0,7 17 16,36-25-1,17-18-15,26-9 16,17-9-16,1-34 16,16-8-16,10-10 15,8-8-15,9-17 16,-1-18-16,-16-17 16,-1-17-16,-17-18 15,-8-17 1,-18 0-16,-9 9 15,-17 17-15,9 18 16,-1-1-16,1 18 16,8-1-16,9 10 15,18-10-15,8-8 16,26 0-16,43 0 16,-25 18-16</inkml:trace>
  <inkml:trace contextRef="#ctx0" brushRef="#br0" timeOffset="119177.69">22109 6424 0,'0'0'0,"0"0"0,0 0 15,0 0-15,0 0 16,0 0-16,0 0 15,9 0-15,-1 0 16</inkml:trace>
  <inkml:trace contextRef="#ctx0" brushRef="#br0" timeOffset="149565.98">2640 6918 0,'0'0'0,"0"0"16,0 0-16,0 0 16,0 0-1,0 9-15,0 8 16,0 0-16,0 1 16,17 8-16,18-9 15,0-8-15,-1-18 16,19-8-16,-1-9 15,0-18 1,-9 1-16,-8-17 16,-9-1-16,0-8 15,-17 8-15,-1 18 16,-8 17-16,0 8 16,0 18-16,0 0 15,0 9-15,-8 17 16,8 35-16,0 25 15,0 36-15,0-10 16,-9-17 0,0 1-16,-17-10 15,0 1-15,0-18 16,-9-26-16,-8 1 16,8-18-16,1-18 15,-1-8-15,0-8 16,18-10-16,-1 1 15,1 0-15,17-1 16,0 10 0,9-1-16,8 0 15,9 1-15,17 8 16,10 8-16,-1 18 16,0 9-16,0 17 15,9 0 1,-18-9-16,-8 9 0,0-8 15,-9-1 1,8-17-16,10-9 16,-18-8-16</inkml:trace>
  <inkml:trace contextRef="#ctx0" brushRef="#br0" timeOffset="149985.15">3821 7325 0,'-9'0'0,"0"0"0,1 0 16,-1 0-16,9 0 15,0 0-15,0 0 16,17 0-16,10 0 16,16-8-16,9-1 15,9 0-15,0 1 16,-1 8 0,-16 0-16,-18 0 15</inkml:trace>
  <inkml:trace contextRef="#ctx0" brushRef="#br0" timeOffset="150163.47">3777 7550 0,'0'0'0,"0"0"16,0 0-16,0 0 15,18 0-15,8 9 16,17-9-16,18 0 15,17 0-15,-26 9 16</inkml:trace>
  <inkml:trace contextRef="#ctx0" brushRef="#br0" timeOffset="151065.82">5184 6502 0,'0'0'0,"0"0"0,0 0 16,0 0-16,0 0 16,0 18-1,-8 8-15,-1 26 16,0 8-16,9 10 15,-9-1-15,9 0 16,-8-8-16,16 8 16,1-17-16,0-35 15</inkml:trace>
  <inkml:trace contextRef="#ctx0" brushRef="#br0" timeOffset="151331.92">4776 7178 0,'-9'-9'0,"1"9"0,-1 0 15,9 0-15,0 0 16,0 0 0,9 0-16,17 0 15,35-8-15,43-1 16,9 0 15,8 1-31,-8 8 0,-26 0 0,-9 0 0,-26 0 16,-8 8-1,-18 1-15,-9 0 0</inkml:trace>
  <inkml:trace contextRef="#ctx0" brushRef="#br0" timeOffset="151867.06">4898 7351 0,'0'0'0,"0"0"16,17 0-16,0 0 15,18 0-15,17 9 16,0-9-16,0 8 15,-8-8 1,-18 9-16,0-9 16,0 9-16,-17 8 15,-1 0-15,1 1 16,-18 16-16,-8 1 16,-18 17-16,1-9 15,-1-8-15,0-9 16,0 0-1,18-9-15,0-8 16,17 0-16,0-1 16,0 1-16,17 0 15,9 8-15,26-8 16,9-1 0,43-8-16,18 0 0,-70 0 15</inkml:trace>
  <inkml:trace contextRef="#ctx0" brushRef="#br0" timeOffset="152538.56">5966 6944 0,'0'0'0,"0"0"0,0 0 16,0 17-16,-9 9 16,9 9-1,-9 17-15,1 0 16,-1-9-16,0 1 15,1-18 1,-1 0-16,9-9 0,0-8 16,0-1-16,0 1 15,0-9-15,0 0 16,0-9-16,9-8 16,17-35-1,8-9-15,10 1 16,-9 16-16,-9 27 15,0 8-15,-9 9 16,0 18-16,1 16 16,-10 1-16,1 17 15,0-9 1,-9-8-16,0-9 16,0 0-16,0-17 15,0-1-15,0 1 16,0-9-16,0-9 15,17-17-15,27-26 16,8-26-16,-9 18 16,-17 16-16,0 27 15,-8 8 1,-1 9-16,0 18 16,-8 16-16,0 10 15,-1 8-15,1 0 16,0 0-16,8-9 15,1 0-15,-1-26 16</inkml:trace>
  <inkml:trace contextRef="#ctx0" brushRef="#br0" timeOffset="153265.07">7095 7230 0,'0'-9'0,"0"1"0,0-1 16,0 0-16,0 1 16,0-1-16,0-8 15,0-1-15,0 1 16,-9 0-16,0-1 15,-17 1 1,0 0-16,-35 17 16,-17 0-16,26 17 15,0 0-15,9 9 16,8 0-16,17 0 16,1 0-16,17-17 15,0 0-15,17-1 16,1 1-16,17-9 15,-1-9 1,10 1-16,-18 8 16,-9 0-16,-8 0 15,0 0-15,-9 0 16,0 8-16,-9 10 16,-9 34-16,-16 43 15,-1 17 1,18-16-16,-1-1 15,1 0-15,17-17 16,17-26-16,1-9 16,-1-17-16,9 0 15,9-17 1,-9 0-16,0-18 0,0-8 16,0-9-16,-17-18 15,-9-8 1,-9 1-16,-8 7 15,-1 10-15,-8 16 16,9 1-16,-1 8 16,18 9-16,0 0 15,0 0-15,0-8 16,18-1-16,17 0 16,8 1-1,0-10-15,-8 10 16,-17 8-16</inkml:trace>
  <inkml:trace contextRef="#ctx0" brushRef="#br0" timeOffset="153468.37">6799 6771 0,'0'0'0,"0"0"16,0 0-16,0 0 16,0 0-16,0 0 15,26 0 1,0 9-16</inkml:trace>
  <inkml:trace contextRef="#ctx0" brushRef="#br0" timeOffset="154032.91">7477 6754 0,'0'0'0,"0"0"0,0 0 15,0 0 1,0 0-16,0 0 16,0 0-16,0 0 15,8 0-15,10 8 16,-1 1-16,1 0 16,-1 8-16,-8-8 15,-1-1-15,1 10 16,-9-1-16,-9 0 15,1 0 1,-1 1-16,-8 8 16,8-9-16,0 0 15,0-8-15,9 0 16,0-1-16,0 1 16,9 0-16,9-1 15,8 10 1,8-10-16,18 1 15,9 0-15,-17-1 16</inkml:trace>
  <inkml:trace contextRef="#ctx0" brushRef="#br0" timeOffset="154584.79">8024 7343 0,'0'0'0,"0"0"0,0 0 15,0 0-15,0 0 16,0 0 0,0 0-16,0 0 15,17 0-15,1 0 16,16-9-16,27 0 15,9 1-15,-1-1 16,-8 9 0,0 0-16,8 0 0,1 0 15,-27 0-15</inkml:trace>
  <inkml:trace contextRef="#ctx0" brushRef="#br0" timeOffset="155330.72">9405 6554 0,'0'0'0,"0"0"0,0 9 0,0 8 16,0 18-1,0 0-15,8 8 16,-8 9-16,0 9 16,0 8-1,-8 9-15,-10 0 0,18-52 16</inkml:trace>
  <inkml:trace contextRef="#ctx0" brushRef="#br0" timeOffset="155569.45">9231 7247 0,'-9'-8'0,"0"-1"0,9 9 15,0 0-15,0 0 16,18 0-16,8-9 16,35 1-16,17-1 15,17-8 1,-8 8-1,-9 0-15,-8 1 0,-1 8 16,-8 8-16,0 10 16,-35-10-16</inkml:trace>
  <inkml:trace contextRef="#ctx0" brushRef="#br0" timeOffset="155931.69">9318 7394 0,'0'0'0,"0"0"16,0 0-16,0 0 0,0 0 15,0 0 1,0 0-16,26 18 16,26 8-16,-9 0 15,1 0-15,-18-9 16,0 0-16,0 1 15,-17-1-15,-1 0 16,-16 1-16,-10 8 16,-8 0-1,-9 8-15,1-8 16,-1 0-16,9-8 16,8-10-16,1 1 15,17 0-15,0-9 16,0 0-16,17 8 15,27 1-15,34 0 16,9-18-16,-44 9 16</inkml:trace>
  <inkml:trace contextRef="#ctx0" brushRef="#br0" timeOffset="156615.42">9865 7091 0,'0'0'0,"0"0"16,0 0-16,0 0 16,8 0-16,10 0 15,-1-8-15,18-1 16,8-17-16,1 0 15,-1-9 1,-8 1-16,-9-1 16,0 0-16,-9 10 15,-8 7-15,0 1 16,-1 8-16,-8 9 16,0 0-16,0 0 15,0 35-15,9 34 16,-18 18-16,1 8 15,-1 0 1,9-8-16,0-18 16,-9-17-16,9-26 15,0 0-15,0-17 16,0-1-16,0-8 16,0-8-16,0-10 15,18-25 1,-1-9-16,18 0 15,8-8-15,9 16 16,-8 18-16,-1 9 16,-17 17-16,0 0 15,0 0-15,-17 0 16,0 0-16,-9 0 16,-9 17-16,-17 1 15,-17 8 1,-1 0-16,-8 0 15,17 0-15,1-9 16,16-8-16,1-1 16,17 1-16,0 0 15,0-1-15,17 9 16,9 1-16,44 16 16,8-16-1,-43-18-15</inkml:trace>
  <inkml:trace contextRef="#ctx0" brushRef="#br0" timeOffset="157281.5">11080 7230 0,'0'0'0,"0"0"16,0-9-16,0 1 15,0-1-15,-8 0 16,-1 1-16,0-10 16,1 10-16,-10-1 15,-16 9 1,-10 0-16,1 17 16,-9 1-16,17-1 15,0 9 1,18-9-16,-1-8 0,18 0 15,0-1-15,0 1 16,9 0-16,9-9 16,8 0-16,0 0 15,0 0 1,-18 0-16,1 0 16,0 8-16,-9 18 15,-9 26-15,-8 26 16,-9 9-16,0 25 15,8 1-15,10-18 16,8-8 0,17-27-16,0-16 15,18-18-15,8 0 16,10-18-16,-1-8 16,0-8-16,0-27 15,-9-8 1,-17-18-16,-17 0 15,-9 9-15,-9 1 0,-17 16 16,0 0-16,0 18 16,0 0-1,9 8-15,-1 0 16,1 1-16,17 8 16,0-9-1,9 0-15,8-17 0,26-17 16,27-9-16,-18 17 15</inkml:trace>
  <inkml:trace contextRef="#ctx0" brushRef="#br0" timeOffset="157681.73">11272 6806 0,'0'-9'0,"0"0"16,0 9-16,0 0 15,0 0-15,0 0 16,0 0-16,8 0 16,10 0-16,16 0 15,1 9-15,8 0 16,-16-1-1,-1 1-15,-9 0 16,-8-1-16,-1 1 16,-8 8-16,0 0 15,-8 1-15,-1-1 16,9-8-16,0-1 16,0 1-16,0 0 15,0-1 1,0 10-16,9-10 15,8 1-15,18 0 16,69 8-16,217 35 16</inkml:trace>
  <inkml:trace contextRef="#ctx0" brushRef="#br0" timeOffset="182758.25">3126 8702 0,'0'0'0,"0"0"0,0 0 0,0 0 16,0 0-16,-9 0 15,1-8-15,-1-1 16,-17 9-16,0 0 16,0 0-16,0 9 15,0 8 1,0 18-16,-9 8 16,18 0-16,-1 0 15,18-8-15,0 0 16,18-9-16,-1 0 15,18-18-15,0-8 16,8-17 0,18-26-16,0-27 15,-9-16-15,8-9 16,1-18-16,-17-8 16,-10 25-16,-16 36 15,-10 25-15,1 18 16,-9 17-1,0 0-15,-9 9 0,-17 43 16,-17 51-16,8 45 16,9 8-1,9-35-15,17-35 16,17-25-16,9-18 16,0-8-16,-8-26 15</inkml:trace>
  <inkml:trace contextRef="#ctx0" brushRef="#br0" timeOffset="183095.86">2527 9179 0,'0'0'0,"0"0"16,0 0-16,0 0 16,0 0-16,9 0 15,34 0-15,35 8 16,26 10-1,44-10 1,8 1-16,-34-9 0,-27 0 16,-8 0-16,0-9 15,-26 9-15,0-8 16,-9 8-16,-35 0 16</inkml:trace>
  <inkml:trace contextRef="#ctx0" brushRef="#br0" timeOffset="183701.46">3031 9802 0,'0'0'0,"0"-9"0,-9 1 0,0-10 15,1 1 1,-10 0-16,-8 0 16,0-1-16,-9 10 15,-8-1-15,0 9 16,-1 17-16,9 1 15,-8 16-15,8 1 16,0-1-16,18 1 16,0 0-16,17-9 15,0 0-15,0-9 16,8-8 0,10-1-16,-1-8 15,18-8-15,17-18 16,0-26-16,9-26 15,-18 0-15,-8 9 16,-9-1 0,-17 18-16,-1 18 0,1 16 15,-9 1 1,0 17-16,0 0 16,0 9-16,0 34 15,0 44-15,0 25 16,9 9-16,8 1 15,9-27-15,0-26 16,0-17 0,0-17-16,27-1 15,-19-8-15</inkml:trace>
  <inkml:trace contextRef="#ctx0" brushRef="#br0" timeOffset="184080.26">1198 8936 0,'0'0'0,"0"0"0,0 0 16,0 9-1,0-1-15,0 10 16,9-10-16,0 1 16,17 0-16,0 8 15,-9-8-15</inkml:trace>
  <inkml:trace contextRef="#ctx0" brushRef="#br0" timeOffset="184240.6">1789 8919 0,'0'0'15,"0"0"-15,0 0 0,0 0 16,0 0-16,0 8 16,0 1-16</inkml:trace>
  <inkml:trace contextRef="#ctx0" brushRef="#br0" timeOffset="184379.37">1659 9386 0,'0'0'0,"0"0"0,0 0 0,0 9 16,0 0-16,8 8 15,1-8-15,8-1 16</inkml:trace>
  <inkml:trace contextRef="#ctx0" brushRef="#br0" timeOffset="184961.15">3091 9672 0,'0'0'0,"0"0"0,9 0 16,8 0-16,18 0 15,9 0-15,8-8 16,9-1 0,-1-8-1,18-1-15,-17 1 0,-35 17 16</inkml:trace>
  <inkml:trace contextRef="#ctx0" brushRef="#br0" timeOffset="185231.17">3456 9473 0,'0'-9'0,"0"9"0,0 0 16,-9 0-16,1 0 15,-1 0-15,0 18 16,-8 16-1,-9 27-15,0 17 16,9 0-16,-1-18 16,18 1-16,9-18 15,8 1-15,9-1 16,18-17-16,-18-17 16</inkml:trace>
  <inkml:trace contextRef="#ctx0" brushRef="#br0" timeOffset="185861.15">4385 8538 0,'0'-9'0,"0"0"0,0 1 16,0 8-16,0-9 15,26 9-15,9 0 16,0 0-16,17 17 15,9 18-15,-9 0 16,-9-1 0,-8 18-16,-9 0 0,0 9 15,-17-9 1,-18 0-16,0-9 16,-8 0-16,-9-8 15,0-9-15,-9 0 16,0-17-16,1-1 15,16-16-15,1-1 16,0 0-16,8-8 16,9-26-1,17-1-15,1-8 16,16 18-16,10-1 16,-18 18-16</inkml:trace>
  <inkml:trace contextRef="#ctx0" brushRef="#br0" timeOffset="186482.03">5132 8659 0,'-9'0'15,"1"0"-15,-1 0 16,9 0-16,0 0 16,0 0-16,17 9 15,1-1-15,-1 1 16,18-18-16,0 1 16,-1-10-16,-8-8 15,0 0-15,1 0 16,-19 0-1,1-17-15,-9 8 16,0 18-16,0 0 16,0 8-16,0 9 15,0 0-15,0 17 16,-9 9-16,1 18 16,-1 16-16,-9 18 15,1 0-15,0-8 16,-9-10-16,0-17 15,0 1 1,-9-18-16,9 0 16,8-18-16,1 1 15,0-9-15,8 0 16,0-9-16,9 1 16,0-1-16,0 0 15,18-8 1,-1 0-16,9 8 15,9 9-15,0 0 16,-1 9-16,1 8 16,-9 0-16,0 1 15,0 8-15,0-18 16,18 1-16,-1 0 16</inkml:trace>
  <inkml:trace contextRef="#ctx0" brushRef="#br0" timeOffset="186827.95">4307 9161 0,'0'0'0,"-9"0"0,-8 0 16,8 0-16,9 0 15,0 0 1,0 0-16,18 0 16,34 0-16,52 0 15,35 0 1,26 0-16,17-8 0,-34-1 15,-18 0-15,-17-8 16,-9 17-16,-25 0 16,-36 0-16,-26 0 15</inkml:trace>
  <inkml:trace contextRef="#ctx0" brushRef="#br0" timeOffset="187311.55">4429 9447 0,'0'0'0,"8"0"0,10 17 16,17 1-16,8 8 16,0 0-16,1 8 15,-1 1 16,-17 8-15,0-8-16,-17 8 0,-9-8 0,-9 8 0,-17 0 16,0-8-16,0-9 15,-9 0-15,1 0 16,-1-17-16,18-1 16,-1 1-16,1-9 15,8-9-15,9 1 16,0-10-16,26-25 15,9-9 1,17 0-16,9 0 16,-35 26-16</inkml:trace>
  <inkml:trace contextRef="#ctx0" brushRef="#br0" timeOffset="188014.01">5367 9534 0,'0'0'0,"0"0"16,-9 0-16,0 0 15,-8 0-15,-9 0 16,-9 17-16,0 0 16,-8 9-16,-9 9 15,17 0 16,18-9-31,-1 0 0,18-18 0,0 1 16,18 0-16,-1-1 16,0 1-16,9-1 15,1-8 1,-10 0-16,-8 0 0,-1 0 16,1 0-1,-9 18-15,-9 8 16,1 26-16,-1 26 15,-17 26-15,8 0 16,10-9 0,8-26-16,17-8 0,1-18 15,8-8-15,0-9 16,-9-18 0,18 1-16,-9-18 15,0-8-15,0-9 16,-17 0-16,-9-17 15,-9-27-15,-17 1 16,0 17-16,0 18 16,8-1-16,1 18 15,0-1 1,8 10-16,9-1 16,0 0-16,17 1 15,9-18-15,35 8 16,35 1-16</inkml:trace>
  <inkml:trace contextRef="#ctx0" brushRef="#br0" timeOffset="188313.34">5158 9369 0,'0'0'0,"0"0"15,0 0-15,0 0 16,0 9-16,26-1 15,9 10-15,-9-1 16</inkml:trace>
  <inkml:trace contextRef="#ctx0" brushRef="#br0" timeOffset="188894.21">6252 9092 0,'0'0'0,"0"-9"0,0 1 16,0-1-16,0 9 15,0 0-15,0 0 16,0 0-16,0 0 16,18 0-1,8-9-15,26 9 0,9 0 16,-1-8-16,1-1 31,-9 9-31,9 0 0,-9 9 16,-34-1-16</inkml:trace>
  <inkml:trace contextRef="#ctx0" brushRef="#br0" timeOffset="189073.96">6296 9196 0,'0'0'0,"0"0"0,0 0 16,0 0-16,0 0 15,17 9-15,18-1 16,26-8-16,-1-8 16,-25 8-16</inkml:trace>
  <inkml:trace contextRef="#ctx0" brushRef="#br0" timeOffset="190277.21">7928 8702 0,'0'0'0,"0"0"16,0 0-16,-8 0 15,-1 0-15,0 0 16,1 0-16,8 0 15,-9 0-15,9 0 16,0 0-16,-9 0 16,0-8-16,1-1 15,-1 0 1,0 1-16,-8-1 0,0 9 16,8 0-1,-17 17-15,0 9 16,9 26-16,-1 0 15,9-9-15,9 1 16,0-18-16,9 0 16,9-18-16,-1 1 15,18-26-15,8-18 16,9-34 0,0-35-16,0-35 15,0-8-15,-17 43 16,-9 44-16,-17 16 15,0 27-15,-9 17 16,-9 0-16,0 35 16,1 42-16,-18 45 15,8 25 1,18-17-16,0-35 16,18-17-16,-1-26 15,0-9-15,18-17 16,8-8-16,-25-10 15</inkml:trace>
  <inkml:trace contextRef="#ctx0" brushRef="#br0" timeOffset="190594.91">7095 9265 0,'0'0'0,"0"0"0,0 0 15,0 0-15,0 0 16,8 0-16,27-8 16,35-1-16,51 0 15,53 1 1,25-10-16,19 1 15,-19 0-15,-42 8 16,-18 0-16,-35-8 16,-17 17-16,-27 0 15,-16 0-15,-9 9 16,-27-9-16</inkml:trace>
  <inkml:trace contextRef="#ctx0" brushRef="#br0" timeOffset="191147.77">7980 9620 0,'0'0'0,"-8"0"16,-1-8-16,-17 8 15,0 0-15,-18 0 16,1 0-16,0 0 16,-1 8-16,1 18 31,8 9-31,0 0 0,18 8 15,0 0-15,17-17 16,0 0-16,8-9 16,1-8-16,8 0 15,1-18-15,-1 0 16,18-25-16,8-27 16,1-17-16,-10-8 15,-8-10 1,-8 18-16,-10 35 15,1 17-15,0 9 16,-9 17-16,0 0 16,0 17-16,0 26 15,0 53 1,0 16-16,0-8 16,17-17-16,1-27 15,-1-16-15,0-18 16,18-9-16,-9-8 15</inkml:trace>
  <inkml:trace contextRef="#ctx0" brushRef="#br0" timeOffset="191393.8">7980 9629 0,'0'0'0,"0"0"15,0 0-15,0 0 16,0 0-16,18 0 16,8 0-16,26 0 15,9 0 1,8-9-16,9 1 16,0-10-1,1 1-15,7 0 0,-7-1 16,-45 18-16</inkml:trace>
  <inkml:trace contextRef="#ctx0" brushRef="#br0" timeOffset="191680.51">8441 9300 0,'0'0'0,"0"0"0,0 0 15,0 0-15,0 0 16,0 0 0,-9 0-16,0 17 15,1 18-15,-10 8 16,-8 18-16,0 25 16,9 10-1,-1-10-15,18-8 16,0-17-16,18-1 0,-1 1 15,9-9 1,35-17-16,-18-9 16</inkml:trace>
  <inkml:trace contextRef="#ctx0" brushRef="#br0" timeOffset="194037.92">9300 8269 0,'0'0'16,"-8"0"-16,-1 0 0,9 0 15,0 0-15,0 0 16,0 0-16,9 9 16,25 17-1,18 26-15,18 0 16,8 0 843,-17 8-843,0-8-16,-61-52 0,43 70 16,0-1-16,-43-69 0,27 78 15,-19-18 1,-8-60-16,9 61 0,-18-18 0,9-43 0,-8 44 15,-19-10-15,27-34 0,-26 26 16,-17-8-16,43-18 0,-52 8 0,0-16 0,0-1 16,17-17-16,0 0 0,18 0 0,0-17 0,25-1 15,10-8-15,34-8 16,26-9-16,43 25 0</inkml:trace>
  <inkml:trace contextRef="#ctx0" brushRef="#br0" timeOffset="195787.38">10299 8079 0,'0'0'0,"0"0"16,0 0-16,0 0 15,-9 17-15,1 0 16,-1 18-16,-17 26 16,0 25-16,0 18 515,0 17-515,8 18 0,18-139 0,-17 130 16,17-26-16,17 0 0,1-9 16,8-26-1,8-17-15,36 9 0,25-35 0,-51-35 16</inkml:trace>
  <inkml:trace contextRef="#ctx0" brushRef="#br0" timeOffset="198234.12">10707 8226 0,'0'0'0,"0"0"16,0 0-16,0 0 15,0 0-15,0 0 16,0 0-16,0 0 15,0 0 1,0 0-16,0 0 16,-9 26-16,1 26 15,-1 17-15,0-8 16,1-1 0,8-16 171,0 8-187,8-9 0,-8-43 0,0 9 0</inkml:trace>
  <inkml:trace contextRef="#ctx0" brushRef="#br0" timeOffset="199629.58">10316 8720 0,'0'0'0,"0"0"0,0 0 0,0 0 0,0 0 15,18 0 1,-1 0-16,9 0 16,9-9-1,17 0-15,17 1 16,1-1 312,-1 9-328,1-9 0,-70 9 0,61 0 0,-18 0 16,0 0-16,1 0 0,-18 0 0,-9 0 0</inkml:trace>
  <inkml:trace contextRef="#ctx0" brushRef="#br0" timeOffset="199844.75">10629 8901 0,'0'0'0,"0"9"16,-9 0-16,-8-9 16,0 0-1,8 0-15,0 0 0,9 0 16,0 0 0,0 0-16,0 0 15,0 0 1,0 0-16,9 0 15,8 0 1,1 0-16,16 8 0,1 1 16,-9 8-16,0 1 15,-9-1-15,-8 0 16,9 1 0,-10-1-16,1 0 0,-18 1 15,1-1 1,-1 0-16,-17 9 0,0 0 422,0 0-422,0 0 0,8-17 0,1 0 0,8-1 0,9 1 15,0 0-15,0-1 0,0 1 0,9 0 0,17-1 16,26 1-16,9-9 0,8-9 0,1 1 0,-9-1 0,-27 0 0</inkml:trace>
  <inkml:trace contextRef="#ctx0" brushRef="#br0" timeOffset="203296.46">11219 8503 0,'0'0'0,"0"0"0,0 0 0,0 0 15,0 0-15,0 9 0,9 8 16,0 0-16,-1 1 31,1 16-31,-9 1 16,-9 17-16,1 0 16,-1-9 1296,0 0-1312,1-17 0,8-26 0,0 18 0,0-1 16,0-8-16,0-1 0,0-8 0,0-8 0,0-1 0,17-17 15,-8 0-15,8-8 0,1-1 0,-1 9 0,0 9 16,1-1-16,-1 10 0,0 8 16,1 0-16,-1 0 0,0 8 15,1 1-15,-1 8 0,1 9 0,-1 0 0,-8 0 16,-1 0-16,1-9 15,0-8-15,-9 0 0,0-1 0,0 1 0,8-9 16,10-17-16,16-9 0,10-17 0,-1-1 0,1 10 16,-18-1-16,0 18 0,-18-1 0,1 18 0,0 0 0,0 18 0,-1 8 15,1 17-15,0 0 0,-1 0 0,10-8 0,-1-9 0,0-9 16,1 1-16,-1-10 0,-8 1 0</inkml:trace>
  <inkml:trace contextRef="#ctx0" brushRef="#br0" timeOffset="206306.73">12687 8616 0,'0'-9'0,"-9"0"0,9 1 16,0-1-16,0 0 15,0 1-15,0-1 16,-8 0 0,-1 1-1,0-10-15,-8 1 16,-9-9-16,0 0 15,-9 9 1,0-1-16,1 1 1469,-1 17-1469,-9 0 15,1 17-15,8 9 0,1 9 16,7 0-16,10-1 0,0 1 16,17-9-16,0 0 0,8-9 0,10-8 0,-1 0 15,18-1 1,8-16-16,9-1 0,-8-8 0,-1-1 16,-17 10-16,-8-1 0,-10 9 0,1 0 0,-9 0 0,0 9 0,-9 17 0,-17 26 15,0 26-15,-8 8 0,-1 1 0,17 8 0,1-8 0,17-9 0,0-18 0,9-17 0,8-8 0,0-9 16,1 0-16,-1-17 0,1-1 0,-10-8 0,10-8 0,-10-1 15,1-17-15,0-9 0,-1 1 0,-8-1 0,-8 1 0,-1 16 0,9 1 0,0 0 0,0-1 16,0 10-16,0-1 0,0 0 0,0 9 0</inkml:trace>
  <inkml:trace contextRef="#ctx0" brushRef="#br0" timeOffset="214260.39">12426 8105 0,'0'0'0,"0"0"0,0 0 15,0 0-15,0 0 16,0 0-16,9 8 16,0 1-16,0 0 15</inkml:trace>
  <inkml:trace contextRef="#ctx0" brushRef="#br0" timeOffset="-214127.07">12913 8235 0,'0'0'0,"0"0"0,0 0 0,0 0 16,0 0-16,0 0 15,0 0 1,8 0-16,10 0 16,-1 8-16,9 1 15,0 0-15,0-1 16,0 10-16,0-1 16,-17 0-16,0 0 15,-1 9-15,-16 9 16,-1 0-16,-17-1 219,0 1-219,0 0 0,0-9 0,9 0 0,-1-18 0,9 1 0,9 0 0,0-1 0,0 1 0,18 0 0,-1-1 0,18 1 15,17 0-15,0-1 0,-8 1 0,-1-9 0,-17 0 0,0 0 0,-17 0 0,-1 0 0,1 0 0,-9 0 0,0 9 0,0-9 16</inkml:trace>
  <inkml:trace contextRef="#ctx0" brushRef="#br0" timeOffset="-213236.02">13347 9057 0,'0'0'0,"0"-8"0,0-1 16,0 9-1,0 0-15,0-9 16,0 9-16,0 0 15,0 0-15,17 0 16,9-8-16,9-1 16,9 9-16,8 0 15,8 0-15,-16 0 16,-1 0 0,-17 0-16,0 0 15,0 0-15,0 0 16,-17 9-16</inkml:trace>
  <inkml:trace contextRef="#ctx0" brushRef="#br0" timeOffset="-212839.59">14380 8061 0,'0'0'0,"0"0"0,0 0 15,0 0-15,0 0 16,0 18-16,0-1 16,0 18-1,-8 8-15,8 26 16,-9 1-16,0-10 16,1 1-16,-1-9 15,9-9-15,0 9 16,0-17-16,0-27 15</inkml:trace>
  <inkml:trace contextRef="#ctx0" brushRef="#br0" timeOffset="-212572.87">13920 8806 0,'0'0'0,"0"0"0,0 0 16,9 0-16,8 0 15,18 0-15,8 0 16,27-8-16,8-1 16,26-8-1,-8-1-15,-1 10 0,-17-1 16,-17 9-1,-9 0-15,-8 0 16,-10 9-16,-16-9 16</inkml:trace>
  <inkml:trace contextRef="#ctx0" brushRef="#br0" timeOffset="-211777.28">14311 9066 0,'0'0'0,"0"0"0,0 0 15,0 0 1,9-9-16,8 9 16,0 0-16,18 0 15,0 0-15,-1 0 16,-7 9-16,-1 0 15,-9-1-15,-8 1 16,-1 0-16,-16-1 16,-18 18-16,-18 9 15,-8 8 1,9 1-16,8-18 16,0-1-16,18-16 15,-1 0-15,10-1 16,8 1-16,0 0 15,0-1-15,17 10 16,18-10-16,8 1 16,27 0-1,-9-9-15,8-9 16,-17 9-16,-35 0 16</inkml:trace>
  <inkml:trace contextRef="#ctx0" brushRef="#br0" timeOffset="-210590.04">14962 8668 0,'0'0'0,"0"0"16,0 0-16,0 0 16,0 0-16,0 0 15,0 0-15,0 0 16,0 0-1,0 0-15,9 0 16,8 0-16,1 0 16,8 0-16,8-9 15,1 0-15,0-17 16,-9 9-16,0-9 16,0-9-1,0-8-15,0 0 16,-17 8-16,-1 0 15,1 1-15,-9 16 16,0 1-16,0 0 16,0 8-16,0 1 15,0 8-15,-9 0 16,1 0 0,-1 26-16,-8 17 15,-1 17-15,1 10 16,0 25-16,-1 0 15,10 1-15,-10-19 16,9-7-16,1-18 16,-1-18-16,0-8 15,9-8-15,0-10 16,0 1 0,-8-9-16,-1 0 15,0-9-15,1-8 16,-1-9-16,9-17 15,0-1-15,0 10 16,9 8-16,8 0 16,0 8-16,1 1 15,17 0 1,-1 0-16,-8 8 16,0 9-16,0 0 15,-8 0-15,-10 0 16,1 0-16,0 9 15,0 8-15,-18 0 16,0 0-16,0 1 16,1-1-16,-1-8 15,0-1 1,1 1-16,-1 0 16,0-1-16,9 1 15,0-9-15,0 0 16,0 0-1,0 0-15,0 0 0,0 0 16,0 0 0,0 9-16,0-1 15,9 1-15,0 0 16,8-1-16,-8 1 16,-1 0-16,10-1 15,-1 1-15,9 8 16,0 1-16,-8-10 15</inkml:trace>
  <inkml:trace contextRef="#ctx0" brushRef="#br0" timeOffset="-209752.82">16039 8685 0,'0'0'0,"0"0"15,0 0-15,0 0 16,0 0-16,0 0 16,0-9-16,0 1 15,0-1-15,-9 0 16,1 1-16,-1-1 16,-9 0-16,-8 1 15,0 8-15,-8 0 16,-1 0-1,0 17-15,0 0 16,9 1-16,9-1 16,0 0-16,17-8 15,0 0-15,0-9 16,17 0-16,9 0 16,9-9-1,0 0-15,-9 1 16,0 8-16,-9 0 15,-8 0-15,-1 0 16,-8 0-16,-8 17 16,-36 26-1,-8 18-15,-9 8 0,1 9 16,8 0-16,17 9 16,9-9-1,8-18-15,18-8 16,9-9-16,8-17 15,1 0-15,8-8 16,9-10-16,17 1 16,-9-18-16,0 1 15,1-18-15,-18-18 16,0-8 0,-17 1-16,-1-1 15,-16 17-15,-1 0 16,0 9-16,-8 9 15,8 0-15,1 8 16,8 0-16,0 1 16,0 8-16,0-9 15,17 0 1,18 1-16,17-10 16,26-8-16,26 18 15,-43 8-15</inkml:trace>
  <inkml:trace contextRef="#ctx0" brushRef="#br0" timeOffset="-209222.91">16395 8235 0,'0'0'0,"-9"0"15,1 0-15,-1 0 16,0 0-16,9 0 15,0 0-15,0 0 16,0 0 0,0 0-16,0 0 15,18 0-15,-1 8 16,9 10-16,0-1 16,-9 0-16,-8 1 15,0-1-15,-1 0 16,-16 9-16,-1 0 15,0 0 1,-17 0-16,9 0 16,0 0-16,-1 0 15,10-9-15,8 1 16,0-1-16,8 0 16,10 1-16,16-10 15,10 1 1,25 0-16,9-1 15,-43-8-15</inkml:trace>
  <inkml:trace contextRef="#ctx0" brushRef="#br0" timeOffset="-208940.83">16968 8087 0,'0'0'0,"0"0"0,9 0 15,17 18-15,17 16 16,18 27-16,0 17 16,-9 8-1,-9 1-15,-17 17 16,-26 17-16,-17 18 15,-44-1-15,-26 10 16,-17-1-16,52-78 16</inkml:trace>
  <inkml:trace contextRef="#ctx0" brushRef="#br0" timeOffset="-208090.59">10082 9568 0,'0'0'0,"-18"-8"15,1-1-15,0 0 16,-1 1-16,1-1 16,0 9-16,8 0 15,0 0-15,9 0 16,0 0-16,0 0 15,26 0 1,26 0-16,27 9 16,51-1-16,61-8 15,26 9-15,26-9 16,35-9-16,17 9 16,0 0-1,27-8-15,16 8 0,10 0 16,-10-9-16,10 0 15,17 1 1,-9-1-16,-44 9 16,-8 9-16,-17-9 15,-53 0-15,-25 17 16,-44 0-16,-35 1 16,-35-10-16,-25 1 15,-18 0 1,-26-1-16,-17 1 15,-9-9-15</inkml:trace>
  <inkml:trace contextRef="#ctx0" brushRef="#br0" timeOffset="-207524.2">13243 9811 0,'0'0'0,"0"0"16,0 0-16,0 0 15,0 0-15,17-9 16,9 9-16,18 0 16,16 0-16,10 9 15,-1 8 1,9 0-16,-17 9 16,0 9-16,0 0 15,-18-1-15,1 18 16,-18 9-16,-18 8 15,-16-8-15,-10-1 16,-8 1-16,-17-18 16,-1 1-16,-8-10 15,-17-8 1,8-8-16,9-10 16,0-8-16,17-8 15,0-1-15,1 0 16,16-8-16,1 0 15,17-9-15,9 0 16,17-26-16,34-9 16,10-8-1,-1 17-15,18 26 16,-17 9-16,-44 8 16</inkml:trace>
  <inkml:trace contextRef="#ctx0" brushRef="#br0" timeOffset="-206315.05">14780 9967 0,'0'0'0,"0"0"0,0 0 15,0 0-15,0 0 16,-9-9-16,-17 0 16,-17 9-16,-1 0 15,-17 0-15,1 18 16,-10 8 0,18 8-16,9 1 15,8 8-15,18-17 16,8 0-16,9 0 15,0-17-15,26 0 16,9-1-16,-1-16 16,10-1-16,-1-8 15,-8-1-15,-9 10 16,-9 8 0,-8 0-16,0 0 15,-9 0-15,-9 17 16,-8 18-16,-27 25 15,1 18-15,-9 17 16,17 1-16,0-1 16,18-17-16,8 0 15,9 0 1,9-18-16,8-16 16,9-18-16,0-9 15,0-8-15,9-18 16,-9 0-16,0-17 15,0 0-15,-8 0 16,-10-8-16,1-10 16,-18 1-1,1 0-15,-1 8 16,0 1-16,1 16 16,8 1-16,0 8 15,0-8 1,8 8-16,18-17 0,18 0 15,8 0 1,35 0-16,17-8 0,-61 16 16</inkml:trace>
  <inkml:trace contextRef="#ctx0" brushRef="#br0" timeOffset="-206061.51">14537 9646 0,'0'0'0,"0"0"0,0 0 16,0 0-16,8 26 16,10 0-16</inkml:trace>
  <inkml:trace contextRef="#ctx0" brushRef="#br0" timeOffset="-193468.51">17428 9542 0,'0'0'0,"0"0"0,0 0 0,0 0 0,0 0 15,0 0 1,0 0-16,0 0 0,0 0 15,0 0-15,9 0 16,8 0 0,9 0-16,18 0 15,8 0-15,17 0 16,-8 0-16,-17 0 16,-1 0-16,0 0 15,-17 0-15,-8 0 16,-1 0-16,-8 9 15,-9-9 1</inkml:trace>
  <inkml:trace contextRef="#ctx0" brushRef="#br0" timeOffset="-193101.51">17463 9967 0,'0'0'0,"0"0"0,0 0 16,0 0-16,0 0 16,0 0-16,0 0 15,0 0 1,0 0-16,0 0 15,0 0-15,9 0 16,8 0-16,27 0 16,25 0-16,0 0 15,10 0 1,-19 0-16,-16 0 0,-18 0 16,0 0-1,-9 0-15,-8 0 16,0 0-16,-9 0 15</inkml:trace>
  <inkml:trace contextRef="#ctx0" brushRef="#br0" timeOffset="-185273.07">18991 9127 0,'-8'0'0,"-1"0"0,0-9 15,1 0-15,-1 1 16,0-1-16,-17 9 15,0 0-15,0 0 16,-17 9-16,8 8 16,-8 9-16,-10 26 15,10 0-15,8-9 16,18-8 0,0-9-16,17 0 15,0-18-15,8 1 16,10 0-16,-1-18 15,9 0-15,9-17 16,0-17-16,8-9 16,-8-8-1,-1-1-15,1-17 16,0-17-16,-9 17 16,-17 17-16,-1 9 15,1 18-15,0 8 16,-9 8-16,0 1 15,0 8 1,0 1-16,0-1 0,0 9 16,0 0-1,0 0-15,0 0 16,0 0-16,0 35 16,0 25-16,0 35 15,8 1-15,10-10 16,-1 10-16,0-18 15,1-26 1,-1-9-16,1-17 16,-10 0-16,10-9 15,-1-8-15,0-1 16,-8 1-16,0-9 16</inkml:trace>
  <inkml:trace contextRef="#ctx0" brushRef="#br0" timeOffset="-184922.14">18696 9568 0,'-9'0'0,"1"0"0,-10 0 15,1 0-15,8 0 16,1 0-16,-1 0 16,0 0-16,9 0 15,0 0-15,0 0 16,0 0-16,18 0 16,34 9-16,17 0 15,18-1-15,9-8 16,-18 0-1,0 0-15,-17 0 16,-18 0-16,1 0 16,-1 0-16,0 0 15,-34 0-15</inkml:trace>
  <inkml:trace contextRef="#ctx0" brushRef="#br0" timeOffset="-184243.36">18800 10183 0,'0'0'0,"0"0"0,0 0 15,0 0 1,0 0-16,0-8 16,-8-1-16,-1 0 15,0 9-15,1 0 16,-1 0-16,-8 0 15,-9 18-15,-1 16 16,-7 1-16,8 8 16,8 0-1,10-8-15,8 8 16,0 1-16,0-18 16,8-9-16,10-8 15,-1-1-15,9-16 16,9-18-16,17-9 15,17-43-15,-8-26 16,-17 9 0,-18 8-16,0 18 15,-18 17-15,1 9 16,0 8-16,-1 18 16,-8-1-16,0 18 15,0 0-15,-8 9 16,-1 17-16,0 26 15,-8 35-15,8 17 16,9-9 0,0-9-16,18-16 15,-1-10-15,0-16 16,1-18-16,17-9 16,17-8-16,-9-9 15,-26-9-15</inkml:trace>
  <inkml:trace contextRef="#ctx0" brushRef="#br0" timeOffset="-183976.86">19113 10079 0,'0'0'0,"0"0"0,0 0 15,0 0 1,0 0-16,0 0 16,0 0-16,9 0 15,8 0-15,9 0 16,9-8-16,26-1 16,8-8-16,1 8 15,8-8 1,-9-1-16,-34 18 15</inkml:trace>
  <inkml:trace contextRef="#ctx0" brushRef="#br0" timeOffset="-183625.51">19469 9837 0,'0'0'0,"0"0"0,0 0 16,0 0-16,0 0 15,0 0-15,0 0 16,0 0-16,0 0 16,0 0-1,-9 0-15,1 17 16,-1 18-16,0 25 15,-8 18-15,0 0 16,8 9-16,9-9 16,0-18-16,17 10 15,1-1-15,-1-17 16,9-35 0,9-17-16,17-8 15,-26-1-15</inkml:trace>
  <inkml:trace contextRef="#ctx0" brushRef="#br0" timeOffset="-170865.09">20086 9239 0,'0'0'0,"0"0"0,0 0 0,0 0 0,0 0 16,0 0-16,0 9 15,0 0 1,0 8-16,0 0 15,0 18 1,-9 8-16,0 9 16,0 0-16,1 9 1765,-10-18-1749,10-8-16,8-35 0,-9 26 0,9-9 16,0-8-16,0-1 0,0-8 15,0-8-15,9-18 0,8-18 16,0-16-16,10-1 15,-10 9-15,0 17 0,1 1 0,8 16 0,0 1 16,0 17-16,-9 9 0,1 8 0,8 0 16,-9 9-16,0 9 0,-8 0 15,0-1-15,-1 1 16,1-9-16,-9 0 0,0-9 0,0-8 0,0 0 16,0-9-16,0-9 0,9-8 0,17-18 0,9-8 0,8-1 0,0-8 0,-17 18 15,0 16-15,-17 1 0,0 17 0,-9 0 0,9 17 0,-9 18 0,0 8 0,0 9 16,0 9-16,0 0 0,0-27 0,0-8 0,8-8 0,1-10 0,34-16 0,-8-1 15</inkml:trace>
  <inkml:trace contextRef="#ctx0" brushRef="#br0" timeOffset="-170621.53">21458 9378 0,'0'-9'0,"0"0"16,0 1-16,0-1 0,0 9 0,0 0 0,0 0 16,0 0-16,0 0 15,0-9-15,-9 1 0,0-1 16,1 0-16,-19 1 0,-7-1 15,-18-8-15,0 17 0,-1 9 0,1 8 157,0 0-157,0 18 0,52-35 0,-43 34 15,8 10-15,35-44 0,-17 34 16,-1-8-16,18-26 0,0 26 16,0 0-16,0-17 0,18 0 15,-1-1-15,9-16 0,9-1 0,-1 0 0,10-8 0,-18 0 16,0-1-16,-9 10 0,-8 8 0,0 0 0,-9 0 0,-9 0 0,0 17 0,-17 18 15,0 25-15,-8 10 0,-1 8 0,9-1 16,8 10-16,1-9 16,17 0-16,0-17 0,9-18 0,8-8 0,0-9 15,1-18-15,-1 1 0,9-18 16,0-8-16,0-9 16,0-9-16,-52-34 0,-8 8 0,25 27 0,9 8 15,26-9-15,17-8 0,27-9 16,8-9-16,-43 35 0</inkml:trace>
  <inkml:trace contextRef="#ctx0" brushRef="#br0" timeOffset="-169546.19">21041 8997 0,'0'0'0,"0"0"0,0 0 15,0 0-15,0 0 0,0 0 0,0 0 16,17 0 0,-8 8-16</inkml:trace>
  <inkml:trace contextRef="#ctx0" brushRef="#br0" timeOffset="-167746.2">19999 8806 0,'0'0'0,"0"0"0,0 0 16,-9 0-16,0 17 15,-17 1-15,-17 16 16,-1 10-16,1 16 16,0 27 390,-9 8-390,17 1-16,35-96 0,-18 95 0,10 17 0,8-112 0,8 113 0,10-26 0,-18-87 0,35 69 0,8-9 0,-43-60 0,69 61 15,10-26-15,-79-35 0,43 17 0</inkml:trace>
  <inkml:trace contextRef="#ctx0" brushRef="#br0" timeOffset="-167352.98">21553 9101 0,'0'0'16,"0"0"-16,0 0 0,0-9 16,0 9-16,0 0 0,0 0 15,0 0-15,0 0 0,0 0 0,9 0 0,-1 0 16,10 0-16,-1 17 16,18 27-16,8 8 0,-8 17 15,-9 0 313,0 18-328,-17-1 16,-9-86-16,9 87 0,-18-9 0,9-78 0,-26 69 0,-9 18 16,-26-9-16,-17 0 0,-9 0 0,53-44 0</inkml:trace>
  <inkml:trace contextRef="#ctx0" brushRef="#br0" timeOffset="-150239.41">22222 9542 0,'0'0'0,"0"0"0,0 0 0,-9-8 16,9-1-16,0 9 16,0 0-16,0 0 15,0 0-15,0 0 16,0 0-16,17 0 16,9 0-16,9 0 15,17 0 1,18 0-16,-1 0 15,1 0 1,-9-9-16,-18 9 0,0 0 16,-17 0-16,0 0 15,-8 0-15,-9 0 16,-1 0 0,1 0-16,0 0 15,-1 0-15,-8 0 16,9 0-16</inkml:trace>
  <inkml:trace contextRef="#ctx0" brushRef="#br0" timeOffset="-149814.46">22178 9750 0,'0'0'0,"0"0"16,0 0-16,0 0 15,0 0-15,0 0 16,0 0-16,18 0 16,-1 9-1,18-1-15,26 10 16,8-10-16,9 10 16,0-10-16,1 1 15,-10 0-15,-17-9 16,-8 0-16,-18 0 15,0 0 1,-9 0-16,-8 0 16,-1 8-16</inkml:trace>
  <inkml:trace contextRef="#ctx0" brushRef="#br0" timeOffset="-148431.7">23672 9551 0,'0'0'0,"0"0"16,0 0-16,0 0 16,0 0-16,0 0 15,0 0-15,0 0 16,0 0 0,0 0-16,-9 0 15,1 17-15,-1 9 16,0 9-16,-8 8 15,-1 1-15,1-1 16,0 0-16,-1-17 31,1 0-31,8-9 0,1-8 0,-1 0 16,0-1 0,9 1-16,0-9 15,0 0-15,0 0 16,0-9-16,0 1 15,9-18-15,8-9 16,1 0 0,-1 1-16,0-1 0,1 18 15,-1 0 1,1-1-16,-1 10 16,0-1-16,1 9 15,-1 0-15,0 0 16,1 0-16,-10 0 15,1 17-15,0 1 16,-1-1-16,1 9 16,0 0-1,-9 0-15,0-9 16,0-8-16,0-1 16,0 1-16,0 0 15,0-1-15,0-8 16,0 0-16,0 0 15,17-8-15,18-18 16,0 0 0,-9-9-16,0 1 15,0 16-15,-9 1 16,-8 0-16,0 8 16,-1 0-16,1 9 15,0 0-15,-1 0 16,1 0-16,0 0 15,-1 0 1,1 18-16,0 8 16,-1 8-16,1 9 15,0 9-15,-1-8 16,1-1-16,0 0 16,-1-17-16,1 0 15,-9-8-15,0-1 16,0 0-16,0-8 15,0 0 1,9-9-16,0 8 16,-1-8-16</inkml:trace>
  <inkml:trace contextRef="#ctx0" brushRef="#br0" timeOffset="-148138.45">24679 9646 0,'0'0'0,"0"0"0,0 0 16</inkml:trace>
  <inkml:trace contextRef="#ctx0" brushRef="#br0" timeOffset="-147345.31">24948 9854 0,'-8'-9'0,"-1"-8"0,9 17 0,0-17 16,0 8-16,0 0 16,0-8-16,0 0 15,-9 0 1,1-9-16,-1 8 16,0 1-16,1-9 15,-10 9-15,1-1 16,-9 1-16,0 0 15,0 8-15,-18 0 16,1 9-16,0 0 16,8 9-16,0 8 15,9 9 1,-9 9-16,9 8 16,9-8-16,17-1 15,0-8-15,9 0 16,8-8-16,18-1 15,-1-8-15,1-1 16,9-8-16,-1-8 16,-8-1-16,-9 0 15,-9 1 1,-8 8-16,-1 0 16,1 0-16,-9 0 15,0 0 1,-9 0-16,1 17 0,-18 0 15,-9 27-15,-8 16 16,-10 27 0,1 17-16,9-9 15,17-8-15,9-1 16,-1-8-16,18-17 16,0-9-16,9-9 15,8-17-15,1 0 16,8-9-16,0-8 15,8 0 1,10-18-16,-1-17 16,-8-17-16,-9 0 15,-9-9-15,-8 0 16,-18 0-16,1 17 16,-18 0-16,0 1 15,0 8-15,8 8 16,1 1-1,-1 8-15,18 9 16,0 0-16,0 0 16,0 0-16,27-8 15,25-1-15,17-8 16,1-1-16,-10 1 16,-16 0-16,-1 0 15,-8-1-15,-9 1 16,9 0-1,-9 8-15</inkml:trace>
  <inkml:trace contextRef="#ctx0" brushRef="#br0" timeOffset="-146933.35">24575 9135 0,'0'0'0,"0"0"0,0 0 15,0 0-15,0 0 16,0 0-16,0 0 15,0 0-15,0 0 16,0 0-16,0 0 16,0 0-16</inkml:trace>
  <inkml:trace contextRef="#ctx0" brushRef="#br0" timeOffset="-146745.22">24888 9161 0,'0'0'0,"0"0"0,0 0 0,0 0 0,0 0 15,17 18-15,-8-1 16</inkml:trace>
  <inkml:trace contextRef="#ctx0" brushRef="#br0" timeOffset="-140332.58">3395 10893 0,'-8'0'0,"8"0"0,0 0 15,0 0-15,0-8 16,0-1-16,0 0 16,0 9-1,0 0-15,8 0 16,10 0-16,-1 0 16,18 0-16,0 9 15,17 8-15,0 9 16,0 18-16,9-1 15,-18 0 1,-17 1-16,0-1 16,-8 0-16,-10 0 15,-16 1-15,-1-1 16,-17 0-16,-9 1 16,-17-1-16,9-17 15,-1-9-15,9-8 16,1-9-1,-1-9-15,18 1 0,-1-1 16,18 0 0,0-8-16,9-9 15,17-9-15,9 1 16,-1-1-16,10 9 16,-9 9-16,-9-1 15,0 10-15,-9-1 16,9 0-16,9 1 15,0 8 1,-18 8-16</inkml:trace>
  <inkml:trace contextRef="#ctx0" brushRef="#br0" timeOffset="-139528.22">4359 11032 0,'0'0'0,"0"0"16,0-9-16,0 1 16,-8-1-16,-10 0 15,-8 1 1,9-10-16,-1 10 15,1-1-15,8 9 16,1 0-16,8 0 16,0 0-16,0 0 15,0 0-15,17 0 16,0 9-16,9-1 16,18-16-1,8-1-15,0 0 16,0-8-16,-8-9 15,-1 0-15,-17 0 16,0 9-16,-17-1 16,-1 1-16,1 0 15,-9-1-15,0 10 16,0 8-16,0 0 16,-9 0-1,1 0-15,-1 8 16,0 10-16,9-1 15,-8 35-15,-1 17 16,0 9-16,-8-8 16,0-10-16,-9-8 15,0-9-15,0-8 16,-1-9 0,1 0-16,0-17 15,0-1-15,9-8 16,0-8-16,-1-1 15,1 0-15,8 1 16,9-1-16,0 0 16,0 1-16,0-1 15,18 0 1,8 1-16,26-1 16,8 9-16,1 0 15,-17 0-15,-1 17 16,-8 1-16,-9 8 15,0 0-15,0 0 16,-9 0-16,1-9 16,-10 0-16,1-8 15,0 0 1,-1-18-16,1 9 16</inkml:trace>
  <inkml:trace contextRef="#ctx0" brushRef="#br0" timeOffset="-139115.52">3309 11534 0,'0'0'0,"0"0"15,0 0-15,0 0 16,0 0-16,0 0 16,17 0-16,9 9 15,26 8-15,35 1 16,34-10-1,44 1-15,9 0 16,-9-9-16,0 0 16,-9 0-16,-25 0 15,-45 8-15,-7 1 16,-19 0-16,-16-9 16,-18 0-16,-17 17 15,-1-8-15</inkml:trace>
  <inkml:trace contextRef="#ctx0" brushRef="#br0" timeOffset="-138631.99">3934 11716 0,'0'-9'0,"0"9"15,0-8-15,8-1 16,10 9-16,-1 0 16,18 0-16,0 0 15,8 17 1,0 1-16,1 8 15,-1 8 1,1 1 0,-10 8-16,-7 1 0,-10-1 15,-8-8-15,-18 8 16,0 0-16,-17 1 16,0-10-16,-9-8 15,-8 0-15,0 0 16,8-17-16,0-1 15,0 1-15,18-9 16,0 0-16,8-9 16,9 1-16,0-1 15,9-17-15,17-8 16,26-10 0,0 10-16,9-1 15,-35 26-15</inkml:trace>
  <inkml:trace contextRef="#ctx0" brushRef="#br0" timeOffset="-137814.55">5089 11811 0,'0'0'0,"0"0"15,0 0-15,0 0 16,0 0-16,-9-8 15,0-1-15,1 0 16,-10 1 0,-8 8-16,-17 0 15,-1 0-15,1 17 16,-9 0-16,8 9 16,-8 18-16,18-1 15,16-17-15,10 0 16,8-17-16,0-1 15,0 1 1,17 0-16,0-18 16,18 0-16,0-8 15,-1 0-15,-7-1 16,-1 1-16,-18 8 16,1 9-16,-9 0 15,-9 18-15,-8 16 16,-9 27-16,-18 8 15,1 26 1,0 9-16,8-17 16,17-9-16,10-17 15,16-18-15,10 0 16,-1-17-16,18-8 16,0-10-16,8-16 15,9-10-15,0-8 16,-8-17-16,-10-18 15,-16-8 1,-9 17-16,-18 0 16,-9 17-16,1 1 15,0-1-15,-1 18 16,1-1-16,8 10 16,1-1-16,8 9 15,0 0 1,0-8-16,26-1 15,43-17-15,27-17 16,86-35-16,174-61 16</inkml:trace>
  <inkml:trace contextRef="#ctx0" brushRef="#br0" timeOffset="-137283.06">5992 11699 0,'0'0'0,"0"0"0,-9 0 16,0 0-16,-8-9 15,0-8-15,-1 0 16,1-1-16,0 1 15,8 8-15,0 1 16,1-1-16,8 0 16,0 9-16,0 0 15,0 0 1,0 0-16,17-8 16,0-1-16,18 0 15,8 1-15,1-1 16,-1 0-16,-8 1 15,-9-1-15,0 0 16,0 1-16,-8-1 16,-1 0-1,-8 9-15,-1 0 16</inkml:trace>
  <inkml:trace contextRef="#ctx0" brushRef="#br0" timeOffset="-137060.17">5905 11785 0,'0'0'0,"0"0"0,0 0 0,0 0 16,0 0-16,0 0 15,0 0-15,17 0 16,1 0-16,8 0 15,8 0 1,19 0-16,-1 0 16,35 0-16,-27 0 15</inkml:trace>
  <inkml:trace contextRef="#ctx0" brushRef="#br0" timeOffset="-134622.71">7199 10885 0,'0'0'0,"0"0"0,0-9 16,0 9-16,0 0 15,0 0-15,0 0 16,0-9 0,0 9-16,0 0 15,0 0-15,17 0 16,9 0-16,9 18 16,17 16-16,0 1 15,0 17-15,9 0 16,-9-9-16,-8 1 15,-18-1 1,0 0-16,-18 9 16,-8 17-16,-8-8 15,-18 0-15,-9-18 16,-8 0-16,-18-8 16,9-9-16,0-17 15,-1-1-15,10-8 16,8-8-16,1-1 15,16-8 1,1-9-16,8 0 16,9-18-16,17 1 15,18 0-15,17-9 16,9 0-16,0 17 16,-18 18-16,1-1 15,-18 18-15</inkml:trace>
  <inkml:trace contextRef="#ctx0" brushRef="#br0" timeOffset="-133973.77">8458 10530 0,'0'0'0,"0"0"16,0 0-16,0 0 15,0 0-15,0 8 16,-9 10-16,-8 16 15,-9 27-15,-9 17 16,-8 34 0,-1 18-16,10-8 15,16 7-15,1 1 16,17-26-16,9-17 16,17-9-16,8-9 15,10-26-15,43-17 16,17-8-1,-61-10-15</inkml:trace>
  <inkml:trace contextRef="#ctx0" brushRef="#br0" timeOffset="-133662.52">8875 10530 0,'0'0'0,"0"0"0,0 0 16,0 0-16,0 17 15,0 0-15,0 18 16,-9 8-16,0 1 15,1-1 1,-1 0-16,9 0 16,0-8-16,9-9 15,-9-17-15</inkml:trace>
  <inkml:trace contextRef="#ctx0" brushRef="#br0" timeOffset="-133431.28">8501 11188 0,'0'0'0,"0"0"15,0 0-15,9 0 16,8 0-16,18 9 16,26-9-16,8 0 15,27-9 1,8 0-16,-8 1 15,-9-10-15,-1 1 16,1 0-16,-9-1 16,1 27-16,-27 0 15</inkml:trace>
  <inkml:trace contextRef="#ctx0" brushRef="#br0" timeOffset="-132950.36">8736 11292 0,'0'0'0,"0"0"0,0 0 16,0 0-16,0 0 15,17 0-15,1 0 16,-1 0-16,18 8 16,-1 1-1,10 0-15,-1 8 0,1 0 16,-10 1 0,-8-1-16,1 0 15,-19 1-15,1-1 16,-18 9-16,-17 9 15,0-9-15,-9 0 16,-8 8-16,8-8 16,18-8-1,-1-10-15,1 1 0,17 0 16,0-9 0,0 0-16,17 8 15,18 1-15,26 0 16,17-9-16,9-9 15,0 0-15,34 9 16,201 18-16</inkml:trace>
  <inkml:trace contextRef="#ctx0" brushRef="#br0" timeOffset="-132280.37">9535 11214 0,'0'0'0,"0"0"0,0 0 15,0 0-15,0 0 16,0 0-16,0 17 15,0 0 1,0 1-16,0-1 16,0 0-16,0 1 15,0-10-15,0 1 16,0 0-16,0-1 16,0-8-16,0 0 15,0-8-15,17-10 16,1-8-16,16-17 15,-8 0 1,0 8-16,0 18 16,-8 0-16,-10 17 15,10 0-15,-1 0 16,-8 8-16,0 10 16,-1-1-16,1 0 15,0 0-15,-1 1 16,1-10-1,-9 1-15,0 0 16,0-1-16,0-8 16,17-8-16,1-1 15,16-8 1,1-9-16,9 9 0,-1-1 16,-17 10-16,0 8 15,-9 0 1,-8 0-16,0 17 15,0 0-15,-1 9 16,1 0-16,-9 0 16,9 0-16,-1 0 15,18-9-15,-8 1 16,-10-18 0</inkml:trace>
  <inkml:trace contextRef="#ctx0" brushRef="#br0" timeOffset="-131274.48">10794 11015 0,'0'0'0,"0"0"0,0 0 15,0 0-15,0 0 16,0 0-16,0-9 16,0 0-1,0 1-15,0-1 16,0 0-16,-9 1 16,1-1-16,-1 0 15,-17 9-15,-18 0 16,1 0-16,0 18 15,-10 8-15,-7 8 32,16-8-32,18 9 0,9-9 15,17 0-15,0 0 16,0 0-16,17-9 16,18 0-16,8-8 15,9 0-15,1-9 16,-10-9-16,-8 9 15,-9 0-15,-18 0 16,1 0 0,-9 0-16,-9 17 15,-8 9-15,-18 18 16,-8 34-16,-9 17 16,8-8-16,10-18 15,16 0-15,18-8 16,0-1-16,0-16 15,18-18 1,-1 0-16,0-18 16,9-8-16,9-8 15,17-18-15,-8-18 16,-1 1-16,-17 0 16,-17-1-16,-9-7 15,-9-1-15,0 17 16,1 0-1,-1 18-15,9 0 16,0-1-16,0 10 16,0-1-16,0 0 15,17 1-15,53-18 16,-18 8-16</inkml:trace>
  <inkml:trace contextRef="#ctx0" brushRef="#br0" timeOffset="-129827.5">10559 10668 0,'0'0'0,"0"0"0,0 0 15,0 0-15,0 0 16,9 9-16,0 8 15,0-8-15</inkml:trace>
  <inkml:trace contextRef="#ctx0" brushRef="#br0" timeOffset="-129233.78">10933 10625 0,'0'0'0,"0"0"0,0 0 0,0 0 0,0 0 16,9 0-16,8 0 15,0 9-15,1-1 16,8 1-16,-9 0 15,0-1-15,1 1 16,-1 0 0,-8-1-16,0 10 15,-9-1-15,-9 0 16,-9 9-16,-8 0 16,9 0-16,0 0 15,-1-9-15,10-8 16,8 0-16,0-1 15,0 1 1,17 0-16,0-1 16,9 1-16,9 0 15,0-1-15,8 1 16,-17 0-16,0-9 16,-8 0-1,-1 8-15,9 27 16,0-9-16</inkml:trace>
  <inkml:trace contextRef="#ctx0" brushRef="#br0" timeOffset="-128764.46">11263 11422 0,'0'0'0,"0"0"0,17 0 15,1 8-15,16 1 16,18 0-16,9-1 16,9-8-16,8 0 15,-9 0-15,1-8 16,-36-1 0</inkml:trace>
  <inkml:trace contextRef="#ctx0" brushRef="#br0" timeOffset="-128467.27">12531 10833 0,'0'0'0,"0"0"16,0 0-16,0 0 16,0 0-1,0 17-15,-9 9 16,0 9-16,1 8 16,-1 0-16,0 1 15,1-1-15,8 0 16,0 1-16,0-18 15,0-18-15</inkml:trace>
  <inkml:trace contextRef="#ctx0" brushRef="#br0" timeOffset="-128199.36">12123 11352 0,'0'0'0,"0"0"0,0 0 16,0 0 0,0 0-16,17 0 15,9 9-15,17 0 16,18-9-16,9 0 16,-1 0-1,1-9-15,8 9 0,-17 0 16,-9 0-1,-9 0-15,-17 0 16,-17 0-16</inkml:trace>
  <inkml:trace contextRef="#ctx0" brushRef="#br0" timeOffset="-127746.58">12305 11595 0,'0'0'0,"0"0"0,0 0 16,0 0-16,9 0 15,8 0 1,0 9-16,1-1 15,8 10-15,0-10 16,0 10-16,0-10 16,-9 1-16,-8 8 15,0 0-15,-9 1 16,-9-1 0,-8 9-16,-9 0 0,-1 0 15,10 0 1,0-17-1,8-1-15,0 1 0,1 0 16,8-1-16,0 1 16,0-9-16,17 0 15,9 9 1,26-9-16,18-9 16,8 0-16,0 1 15,-43 8-15</inkml:trace>
  <inkml:trace contextRef="#ctx0" brushRef="#br0" timeOffset="-126950.64">12878 11465 0,'0'0'0,"0"0"0,0 0 16,0 0-16,0 0 16,9-9-16,8 1 15,9-1 1,9-17-16,0 0 16,-1 0-16,1-9 15,-9-8 1,0 8-16,0 1 0,-17-1 15,0 18-15,-1 0 16,1-1-16,0 10 16,-9 8-1,0 0-15,0 0 16,0 0-16,8 17 16,1 18-16,0 8 15,-1 17-15,1 18 16,0 0-16,-9-17 15,0-9-15,0-9 16,-9-17 0,9 0-16,0-17 15,0 0-15,0-1 16,0-8-16,0 0 16,0-8-16,-9-1 15,1-17-15,8 0 16,0 0-16,8 0 15,10 0 1,-1 0-16,18 9 16,0-1-16,17 1 15,-9 0-15,-17 17 16,0 0-16,0 0 16,-17 0-16,0 0 15,-9 8-15,-9 10 16,-8-1-1,-9 9-15,-1-9 16,10 1-16,0-10 16,-1 1-16,10 0 15,-1-1-15,9 1 16,0 0-16,0-9 16,0 8-16,0 1 15,9 0 1,8-1-16,9 1 15,9 0-15,26-1 16,-18 1-16</inkml:trace>
  <inkml:trace contextRef="#ctx0" brushRef="#br0" timeOffset="-126267.7">14059 11283 0,'0'0'0,"0"0"15,0 0-15,0 0 16,0 0-16,0 0 16,0 0-1,-9 0-15,1 0 16,-18 0-16,-9 0 15,-9 9-15,1 8 16,8 0-16,1 1 16,-1 8-1,17 0-15,10-9 16,8 9-16,0-9 16,8-8-16,10 0 15,25-1-15,9-16 16,-17-1-16,-9 9 15,-9 0-15,-8 0 16,0 0-16,-9 0 16,-9 17-16,0 18 15,-17 0-15,0 17 16,-8 8 0,16 1-16,1-1 15,8 10-15,9-10 16,18-16-16,-1-18 15,9 0-15,0 0 16,9-18 0,0 1-16,-9-9 15,-9-9-15,-8 1 16,-1-18-16,1 0 16,-18 8-16,1 1 15,-1-9-15,-8 9 16,-1-1-16,10 1 15,-1 8-15,9 1 16,0 8 0,0-9-16,17-8 15,18-1-15,0 1 16,17-9-16,-9 17 16,-17 9-16</inkml:trace>
  <inkml:trace contextRef="#ctx0" brushRef="#br0" timeOffset="-125780.05">14450 11214 0,'0'0'0,"0"0"0,0 0 16,0 0-16,0 0 16,0 0-1,0 0-15,8 0 0,10 0 16,-1 8-1,9 1-15,0 0 16,0-1-16,-8 1 16,-10 0-16,1-1 15,0 1-15,-18 0 16,0-1-16,1 10 16,-1-1-16,-8 0 15,-1-8-15,10 0 16,-1-1-1,9 1-15,0 0 16,0-1-16,17 1 16,9 0-16,9-9 15,26 0 1,17-9-16,-26 0 0</inkml:trace>
  <inkml:trace contextRef="#ctx0" brushRef="#br0" timeOffset="-125550.79">15153 11006 0,'0'0'0,"0"0"0,0 0 16,18 17-1,-1 18-15,18 8 16,-1 18-16,1-1 15,-9 10 1,-26 8-16,-17 8 0,-27 1 16,-8-9-16,26-43 15</inkml:trace>
  <inkml:trace contextRef="#ctx0" brushRef="#br0" timeOffset="-124717.81">7338 11941 0,'0'0'0,"0"0"0,8 0 16,19 9-16,7 0 15,36 8-15,25-8 16,9 8 0,27-8-16,25-1 0,9 1 15,9 0-15,17-9 16,8 8-1,1 1-15,-9 0 16,18-1-16,-1 1 16,-8 0-16,8 8 15,1-8-15,-10-1 16,10 1-16,8 0 16,-9-1-16,9 1 15,0 0-15,9-1 16,0 1-1,0-1-15,8 10 16,1-10-16,16 1 16,-16 0-16,-1-1 15,-8 1-15,-17-9 16,-18 9-16,-26-1 16,-35 1-16,-17 0 15,-26-1 1,-27 1-16,-25-9 15,-17 0-15</inkml:trace>
  <inkml:trace contextRef="#ctx0" brushRef="#br0" timeOffset="-124117.58">10690 12262 0,'0'0'0,"0"0"16,0 0-16,0 0 15,17 0 1,18 8-16,8 10 16,9-1-16,0 18 15,9-1 1,-9 1-16,-8 0 0,-1-1 15,-8 1-15,-9 0 16,-9 8-16,-8 9 16,-18 8-1,1 1-15,-18-18 16,-9 1-16,-9-1 16,-8-17-16,-8 0 15,-1-17-15,9-1 16,0-16-16,17-1 15,0 0 1,18-8-16,-1 0 0,1-1 16,17-8-1,9 0-15,17-17 16,26 8-16,17-8 16,18 8-16,-17 18 15,-36 17 1</inkml:trace>
  <inkml:trace contextRef="#ctx0" brushRef="#br0" timeOffset="-122835.11">12157 12565 0,'0'0'0,"0"0"16,0 0-16,0 0 15,0 0-15,0 0 16,-8-9-16,-1 1 16,-17-1-16,-18 0 15,1 9-15,-9 0 16,-18 0 0,18 18-1,0-1-15,17 0 0,9 1 16,9-1-16,17 0 15,0-8-15,9 0 16,17-1-16,17 1 16,18-18-1,0 1-15,-9-1 16,-9 0-16,-17 1 16,0 8-16,-17 0 15,-9 0-15,-9 17 16,-8 26-16,-35 35 15,-9 17-15,9 1 16,9-10-16,8 9 16,18-17-1,17-17-15,0-18 16,17-8-16,0-9 16,18-9-16,0-8 15,-1 0-15,1-18 16,-9-17-16,0 0 15,0-9-15,-17-8 16,0 0 0,-18-1-16,0 10 15,-8-1-15,0 1 16,-1 8-16,1 8 16,0 1-16,8 0 15,9 8-15,0 0 16,0 1-16,26-10 15,69-25-15,244-122 16</inkml:trace>
  <inkml:trace contextRef="#ctx0" brushRef="#br0" timeOffset="-117786.1">16378 11794 0,'-9'0'0,"0"0"0,9 0 0,-8 0 16,8 0-16,0 0 15,0 0-15,0 0 16,0 0-16,17 0 16,0 0-16,18 0 15,17 0-15,-8 0 16,-1 0-16,0 0 15,1 0 1,-18 0 0,0 0-16,-9 0 0,1 0 15,8 0-15,-18 0 16</inkml:trace>
  <inkml:trace contextRef="#ctx0" brushRef="#br0" timeOffset="-117464.97">16456 12167 0,'-9'-9'0,"9"9"0,0 0 16,0 0-1,0 0-15,0 0 16,0 0-16,0 0 16,0 0-16,0 0 15,0-9-15,9 1 16,8-1-16,27 0 16,8 1-16,0-1 15,9 0 1,-1 9-16,1 0 15,-26 0-15</inkml:trace>
  <inkml:trace contextRef="#ctx0" brushRef="#br0" timeOffset="-103487.23">17454 11889 0,'0'0'0,"0"9"0,0-9 0,0 0 16,0 0-16,0 0 15,9 0-15,17 0 16,18 0-16,8 0 16,0 0-16,-9 0 15,1 0-15,-18 0 16,0 0 0,-9 0-16,-8 0 15,-1 0-15,1 9 16,0-9-16</inkml:trace>
  <inkml:trace contextRef="#ctx0" brushRef="#br0" timeOffset="-102316.46">18236 11768 0,'0'0'0,"-9"-9"16,9 9-16,0 0 15,0 0-15,0 0 16,0 0-16,0 0 15,18 0 1,8 0-16,17-8 16,27-18-16,8-9 15,0-17-15,-17-8 16,-1-1-16,-16 0 16,-18 1-16,0 8 15,-17 0-15,-1 8 16,-8 10-16,-8 17 15,-1 17 1,0 0-16,-17 17 16,-9 26-16,9 35 15,-17 35-15,8-1 16,-8 27-16,8-1 16,9-25-16,0-9 15,9-17-15,-1-10 16,1-25-16,8-17 15,1-9 1,-1-17-16,9-1 16,-9-16-16,0-10 15,9-34-15,0-34 16,18-18-16,17 9 16,-1 17-16,1 17 15,17 9 1,9 9-16,-9 8 15,0 18-15,9 0 16,-18 17-16,1 0 16,-10 0-16,-7 8 15,-19 1-15,1-1 16,-18 10-16,-8-1 16,-9 9-1,-18 0-15,-8 0 16,0 9-16,-9-9 15,18-18-15,8 1 16,18 0-16,8-1 16,9 1-16,0 0 15,0 8-15,18 0 16,8 18 0,26 0-16,17 17 15,-8-9-15,8 0 16,-8-17-16,0 0 15,0-17-15,0-1 16,-9 1-16,-44-9 16</inkml:trace>
  <inkml:trace contextRef="#ctx0" brushRef="#br0" timeOffset="-101486.58">19651 11863 0,'0'0'0,"0"0"0,0 0 15,0 0-15,0-8 16,0-1-16,0 0 16,0 1-1,-8-10-15,-1 1 16,0 0-16,-8-1 16,0 1-16,-9 17 15,-18 0-15,1 9 16,-1 8-16,10 0 15,-10 27 1,9-1-16,18 0 16,0-17-16,17 0 15,0 0-15,17-8 16,9-10-16,9 1 16,17-18-16,0-17 15,-9 0-15,1 0 16,-18 9-16,0 0 15,-17 8 1,-1 9-16,-8 0 16,-8 0-16,-10 17 15,-16 27-15,-10 16 16,-17 18-16,9 26 16,9 9-16,8-9 15,18-9-15,-1-8 16,18-1-16,18-17 15,-1-25 1,9-10-16,0-8 16,0-17-16,0 0 15,9-18-15,-9-17 16,9-9-16,-9-17 16,-9-8-1,-8-9-15,-18-1 0,-8 1 16,-9 17-1,0 9-15,0 8 16,8 18-16,1-1 16,8 1-16,9 8 15,0 1-15,9-1 16,26 0-16,43-17 16,43-8-1,36-9-15,207-79 16</inkml:trace>
  <inkml:trace contextRef="#ctx0" brushRef="#br0" timeOffset="-98203.43">1737 13596 0,'0'0'0,"0"0"0,0 0 0,0 25 16,8 27 0,10 9-16,25 8 15,1-8 1,25-18-16,-8-25 0,17-18 15,9-18-15,8-34 16,1-26-16,-18 0 16,-26 9-16,-17 9 15,-9-10-15,-17 10 16,-1 16 0,-16 18-16,-1 18 15,-8 16-15,-18 27 16,-17 52-16,-18 60 15,18 0-15,9 0 16,8 1-16,9-27 16,-9-17-16,-8-9 15,-1-17-15,1-9 16,-26-17 0,8-17-16,9-18 15,17-26-15,0-8 16,18-9-16,-1 0 15,10-8-15,8-1 16,26 9-16,17-9 16,9 1-1,18 16-15,-1 18 16,1 18-16,8 8 16,0 8-16,0 18 15,-17 9-15,0-1 16,-9-16-16,-9-10 15,1-8-15,-18-17 16</inkml:trace>
  <inkml:trace contextRef="#ctx0" brushRef="#br0" timeOffset="-97317.73">3065 14418 0,'0'0'0,"0"-8"15,0-1-15,0 0 16,0 1-16,-8-10 15,-1 1-15,0 0 16,-17-1-16,0 1 16,-9 17-16,-8 0 15,-9 17-15,9 9 16,8 9 0,0 17-16,9-9 15,9 1-15,17-1 16,8-17-16,10-9 15,16-8-15,27-27 16,9-7-16,-1-19 16,-8 1-1,-18 8-15,-17 18 16,0 0-16,-17-1 16,0 18-16,0 0 15,-9 9-15,0 17 16,0 17-16,17 18 15,0-1-15,9-16 16,26-1-16,-26-17 16</inkml:trace>
  <inkml:trace contextRef="#ctx0" brushRef="#br0" timeOffset="-96838.95">3995 14193 0,'0'0'0,"0"0"16,0 0-16,0 0 15,-9 0-15,-9 0 16,-16 9-16,-18 8 16,-9 18-16,-9-1 15,10 1 1,7 8-16,19-8 0,8-9 15,8 0-15,18-17 16,0-1 0,0-8-16,18 0 15,-1 0-15,0 0 16,9 0-16,1 0 16,-1 18-16,0 8 15,0 17-15,0 17 16,-18 18-16,-8 35 15,-8 17 1,-18-26-16,-9-26 16,-8-9-16,-1-8 15,1-18-15,-9-8 16,0-9-16,-1-18 16,10 1-16,-9-18 15,17-17-15,26-43 16,18-26-16,35-1 15,-18 53 1</inkml:trace>
  <inkml:trace contextRef="#ctx0" brushRef="#br0" timeOffset="-96505.08">4333 14288 0,'0'0'0,"0"0"16,0 18-16,18-1 16,-1 18-16,0-1 15,1 10-15,-10 8 16,1-9-16,-9-8 16,0-10-16,0 1 15,0-17-15,0 0 16,0-1-1,0-8-15,0-8 16,0-10-16,0-25 16,17-17-16,27-10 15,17-8 1,-9 9-16,8 26 0,-7 8 16,-36 26-1</inkml:trace>
  <inkml:trace contextRef="#ctx0" brushRef="#br0" timeOffset="-96071.98">5054 14176 0,'0'0'15,"0"0"-15,-9 0 0,1 0 16,-10 17-16,-8 0 15,-9 18-15,-8 0 16,0-1-16,8 10 16,0-1-1,18-8-15,8-9 16,9 0-16,0-18 16,0 1-16,9-9 15,8-9-15,0-8 16,18-9-16,-9 0 15,0 0-15,0 9 16,-17-1-16,0 10 16,-1 8-16,-8 0 15,0 0 1,0 0-16,0 8 16,9 10-16,8-1 15,1 0-15,8 1 16,0-10-16,9 1 15,-9-9-15,0 0 16,-9 0 0</inkml:trace>
  <inkml:trace contextRef="#ctx0" brushRef="#br0" timeOffset="-95716.09">5384 14280 0,'0'0'0,"0"0"0,0 0 16,0 0-16,0 0 15,0 17-15,0 0 16,-9 9 0,1 0-16,-1 0 15,9 0-15,0-17 16,0 0-16,0-1 16,0 1-16,0-9 15,0-9-15,17-8 16,18-18-16,8-8 15,1-9 1,-18 17-16,0 18 16,-17 0-16,-1 17 15,1 0-15,0 8 16,-1 18-16,-8 9 16,0 17-16,9-9 15,0 1 1,8-18-16,9 0 15,0-9-15,-8-17 16</inkml:trace>
  <inkml:trace contextRef="#ctx0" brushRef="#br0" timeOffset="-95239.54">6374 14098 0,'0'0'0,"0"0"0,0 0 16,0 0-16,-9 0 15,1 0-15,-19 0 16,-16 17-16,-18 18 16,9-1-16,0 1 15,9-9-15,8 9 16,18-9-16,-1 0 16,18-18-1,0 1-15,18 0 16,-1 8-16,18 0 15,8 1-15,9-1 16,0 18-16,0 8 16,-8 9-16,-9 0 15,-9 8-15,-18 10 16,-8 16-16,-17 18 16,-18-17-1,-8-18-15,-18-8 16,-17-9-16,8-18 15,1-8-15,-1-17 16,18-18-16,9 1 16,8-10-16,0-16 15,18-27 1,8-8-16,18-18 16,34-34-16,53-18 15,-1 35-15,-60 78 16</inkml:trace>
  <inkml:trace contextRef="#ctx0" brushRef="#br0" timeOffset="-94869.84">6417 14392 0,'0'0'0,"0"0"0,0 0 15,0 0-15,18 9 16,-1 0 0,18-1-16,0 1 15,8-9-15,18-9 16,-9-8-16,0 0 16,-9-9-16,-17 0 15,0 0-15,-17 0 16,0 0-16,-9 8 15,-9 10-15,-8 8 16,-9 0 0,-9 17-16,0 18 15,0 17-15,9 0 16,9 17-16,17-8 16,17-9-16,27-1 15,25-25-15,-34-26 16</inkml:trace>
  <inkml:trace contextRef="#ctx0" brushRef="#br0" timeOffset="-94682.6">7546 13725 0,'0'0'0,"0"0"15,0 0-15,-8 9 16,-10 17-16,-25 17 15,-18 27 1,-9-1-16,10-8 16,16-1-16,27-25 15</inkml:trace>
  <inkml:trace contextRef="#ctx0" brushRef="#br0" timeOffset="-94134.95">7590 14210 0,'0'0'0,"0"0"15,0 0-15,-9 0 16,0 0-16,1 0 16,-1 0-16,0 0 15,1 0-15,-10 9 16,9 8-16,9 1 16,0-1-1,0 0-15,9 9 16,0-8-16,0-1 15,-9 0-15,0 1 16,-9-1-16,0 0 16,-17 9-16,0-8 15,0 8-15,-9-9 16,18-8 0,17-9-16</inkml:trace>
  <inkml:trace contextRef="#ctx0" brushRef="#br0" timeOffset="-93834.33">8189 14072 0,'0'0'0,"0"0"0,0 0 16,0 0-16,0 0 16,0 0-1,17 0-15,9 0 16,9 0-16,26 0 16,0-9-16,8 1 15,-8-10 16,-9 10-31,-9-1 0,-8 9 16,-18 0-16</inkml:trace>
  <inkml:trace contextRef="#ctx0" brushRef="#br0" timeOffset="-93506.26">8319 14184 0,'0'0'0,"0"0"16,0 0-16,0 0 15,0 0 1,0 18-16,-9 8 16,1 8-16,-10 10 15,1-1-15,-9 9 16,0 0 0,-9 9-16,18-18 0,-1 0 15,18-17-15,0 0 16,0 0-16,18 0 15,-1 0 1,27 0-16,8 0 16,0-17-16,0-1 15,0-8-15,0-8 16,26-1-16,-8-8 16,-44 8-16</inkml:trace>
  <inkml:trace contextRef="#ctx0" brushRef="#br0" timeOffset="-93355.7">8397 14453 0,'0'0'0,"0"0"15,0 0-15,0 0 16,0 0-16,0 0 16,18 9-16,25-1 15,18 1 1,17-18-16,-26 9 15</inkml:trace>
  <inkml:trace contextRef="#ctx0" brushRef="#br0" timeOffset="-92770.3">9318 14288 0,'0'0'0,"0"0"16,0 0-16,0 0 15,0 0-15,0 0 16,-9 0-16,0 0 16,-17 9-16,0 8 15,-9 1-15,1-1 16,-1 9 0,0 9-16,18-9 15,0 0-15,17-9 16,0-8-16,8-1 15,10 1-15,-1 0 16,18-9-16,-1 0 16,-8 0-16,1 0 15,-10 0 1,-8 17-16,-1 9 16,-16 17-16,-18 35 15,-27 35-15,-25 43 16,9-18-16,17-25 15,17-9-15,9-18 16,17-16-16,9-10 16,9-25-1,8-9-15,18-18 16,8-8-16,10-17 16,7-17-16,1-27 15,-9-17-15,-26 0 16,-8 0-16,-18 9 15,-9 17 1,-17 17-16,0 1 16,0 16-16,0 1 15,8 8-15,1 1 16,17-1-16,0 0 16,9 9-16</inkml:trace>
  <inkml:trace contextRef="#ctx0" brushRef="#br0" timeOffset="-92596.38">10134 14955 0,'0'0'0,"0"0"0,9 9 15,8 26-15,-8-9 16</inkml:trace>
  <inkml:trace contextRef="#ctx0" brushRef="#br0" timeOffset="-90671.43">11063 14358 0,'0'0'0,"0"0"16,0 0-16,0 0 15,0 0-15,0 0 16,9 0-16,-1 17 16,10 0-1,-1 18-15,-8 26 16,0-1-16,-9-8 15,-9 0 1,0 0-16,-8-9 0,-1-17 16,1 0-16,0 0 15,8-17-15,0 0 16,1-9-16,8 0 16,0-9-1,8-17-15,10-35 16,16 1-16,19-10 15,-1 10-15,8 8 16,1 17-16,-9 9 16,-8 18-1,-1 8-15,-17 17 16,9 9-16,-9 35 16,0-1-16,-17 1 15,-9-9-15,0-18 16,0-8-16,0-17 15,0 0-15,0-1 16,0-8-16,26-17 16,26-18-16,17-25 15,10 8 1,-19 8-16,-8 10 16,-17 17-16,-9-1 15,-8 18-15,-10 9 16,1 26-16,0 16 15,-1 10-15,1 8 16,0-8-16,-1-9 16,1-26-1,-9-26-15</inkml:trace>
  <inkml:trace contextRef="#ctx0" brushRef="#br0" timeOffset="-89750.59">12730 14540 0,'0'0'0,"0"0"0,0 0 15,0 0 1,0 0-16,0-9 16,0 0-16,-8 1 15,-1-1-15,-8 0 16,-9 1-16,-9-1 16,0 9-16,0 0 15,1 0-15,-1 9 16,0-1-1,18 10-15,-1-1 16,1 9-16,17 0 16,0 0-16,17 0 15,1 0-15,25-9 16,1-8-16,8-9 16,-9-9-16,1 0 15,-10-8 1,-8 8-16,-8 9 15,-10 0-15,1 0 16,-9 0-16,-9 9 16,-8 17-16,-18 17 15,-25 35-15,-1 26 16,-9 9-16,18-1 16,0 1-16,17 8 15,18-17 1,8-17-16,9-27 15,18 1-15,-1-26 16,0-9-16,9-9 16,9-8-16,0-9 15,0-9 1,-1-17-16,10-26 16,-18-9-16,-9-16 15,-8 7-15,-18 10 16,-8 8-16,0 17 15,-1 0-15,1 18 16,8 0-16,0 8 16,9 0-16,0 1 15,9-1 1,26-17-16,34-9 16,44-8-16,35-9 15,217-95-15</inkml:trace>
  <inkml:trace contextRef="#ctx0" brushRef="#br0" timeOffset="-89308.42">12470 14063 0,'0'0'0,"0"0"16,0 0-16,0 0 15,0 0-15,0 0 16,0 0-16,0 0 15,0 0 1,9 9-16,-1 0 16</inkml:trace>
  <inkml:trace contextRef="#ctx0" brushRef="#br0" timeOffset="-89066.51">12965 14029 0,'0'0'0,"0"0"0,0 0 16,0 0-1,0 0-15,0 17 16,0 26-16,9-8 16</inkml:trace>
  <inkml:trace contextRef="#ctx0" brushRef="#br0" timeOffset="-86422.8">13521 14514 0,'0'0'0,"0"0"0,0 0 0,0 0 16,0 0-16,0 0 16,17 0-16,26 8 15,18 1-15,26 8 16,9-8-1,-1 0-15,1-1 0,-10-8 16,-16 0 0,25 9-16,-42-9 15</inkml:trace>
  <inkml:trace contextRef="#ctx0" brushRef="#br0" timeOffset="-86020.96">14910 14020 0,'0'0'0,"0"0"0,0 0 15,0 0-15,0 0 16,-9 0 0,1 17-16,-18 18 0,-18 25 15,-8 18 1,0 18-1,0 16-15,8-8 0,10-9 16,16-8-16,18-9 16,18-9-16,16 1 15,1-18 1,17-9-16,35-34 0,-35-9 16</inkml:trace>
  <inkml:trace contextRef="#ctx0" brushRef="#br0" timeOffset="-85656.06">14893 14643 0,'0'0'0,"0"0"0,0 0 16,0 0-1,8 0-15,10 0 0,25 9 16,9 0-16,9-9 16,17-9-1,9 0 1,0 1-16,-44-1 0</inkml:trace>
  <inkml:trace contextRef="#ctx0" brushRef="#br0" timeOffset="-84773.35">15587 14384 0,'0'0'0,"0"0"0,0 0 16,0 0-16,0 0 16,0 0-16,0 0 15,9 0-15,8-9 16,18 0-16,9-8 15,8-9 1,8-17-16,-7-1 16,-10 10-16,-8-10 15,-9 10-15,-9-1 16,-8 1-16,-1-1 16,-8 18-1,0-1-15,-8 10 0,-1 8 16,0 0-1,1 0-15,-1 17 16,0 18-16,-17 34 16,-8 26-16,-10 26 15,9 1-15,1-1 16,8-17-16,0-26 16,8-9-16,1-17 15,0-17 1,8-18-16,0 0 15,9-8-15,0 0 16,0-9-16,0-9 16,0 0-16,0-8 15,9-9-15,17-17 16,9-18-16,8 9 16,9 9-1,-8 8-15,-1 18 16,0-1-16,-17 10 15,0 8-15,-17 0 16,0 0-16,0 17 16,-1 0-16,-16 1 15,-19 16-15,1-8 16,-8 0-16,-1 0 16,18-8-1,-1-10-15,1 1 16,8 0-16,9-1 15,0 10-15,0-1 16,18 0-16,8 9 16,8 0-16,10 0 15,8-8-15,43-18 16,-34 0 0</inkml:trace>
  <inkml:trace contextRef="#ctx0" brushRef="#br0" timeOffset="-84120.64">16751 14479 0,'0'0'0,"0"0"0,0 0 15,0 0-15,0 0 16,0 0-16,0 0 15,-9 0-15,1 0 16,-18 0-16,-18 0 16,1 17-1,-9 1-15,0 16 16,17 1-16,0-1 16,18-8-16,-1 0 15,18-8-15,0-10 16,9 1-16,8 0 15,1-1-15,8-8 16,0 0 0,0 0-16,-9 0 15,-8 0-15,0 0 16,-9 0-16,-18 26 16,-16 18-16,-10 34 15,-17 8 1,9 18-16,9-9 0,17-25 15,8-1 1,27-8-16,8-9 16,1-18-16,17-8 15,-1-17-15,10-9 16,-1-9-16,1-8 16,-18-9-16,0-17 15,-18-1 1,-16-8-16,-1-8 15,0 8-15,-8 17 16,0 9-16,-1 9 16,9-1-16,9 10 15,0-1-15,9 1 16,17-18-16,18 0 16,42-18-16,1 18 15,-52 18-15</inkml:trace>
  <inkml:trace contextRef="#ctx0" brushRef="#br0" timeOffset="-83757.1">16864 13925 0,'0'0'0,"0"0"0,0 0 15,17 0-15,9 17 16,18 9 0,16 35-16,1 8 15,0 0 1,-18 18-16,-16 8 0,-27 26 15,-9-8-15,-26-1 16,-8-16-16,-1-10 16,1-8-1,8-26-15,0-17 16,18-9-16,8-18 16,9-16-16,0 8 15</inkml:trace>
  <inkml:trace contextRef="#ctx0" brushRef="#br0" timeOffset="-83520.73">17585 14332 0,'0'0'0,"0"0"0,0 0 15,0 0-15,17 0 16,0 0-16,18 8 15,9 1-15,8 0 16,17-9-16,1 0 16,-10-9-1,1 0-15,-17 9 16,-1 0-16,-17 9 16,-17 0-16</inkml:trace>
  <inkml:trace contextRef="#ctx0" brushRef="#br0" timeOffset="-83306.64">17576 14540 0,'0'0'0,"0"0"0,0 0 16,0 0-16,17 8 15,9 1-15,9 0 16,26 8-16,26 9 15,8-18 1,1 1-16,-9-18 16,-18 1-16,-43-1 15</inkml:trace>
  <inkml:trace contextRef="#ctx0" brushRef="#br0" timeOffset="-82896.32">18896 14124 0,'0'0'0,"0"0"16,0 0-16,-9 0 16,0 17-16,1 9 15,-18 17-15,-9 18 16,-8 8-1,8 18-15,0 0 16,9-10-16,17 1 16,9-17-16,18-18 15,8 1-15,9-18 16,17 0-16,8-18 16,10-16-16,8-18 15,-8-9 1,-1-26-16,-17-8 15,-17 0-15,-18 0 16,-8 17-16,-18 17 16,1 0-16,-19 1 15,1 16-15,-26 10 16,-26 16-16,35 10 16</inkml:trace>
  <inkml:trace contextRef="#ctx0" brushRef="#br0" timeOffset="-65189.92">11610 16739 0,'0'0'0,"0"0"0,0 0 0,0 0 16,0 0-16,0-8 15,0-1-15,0 9 16,0-9-16,0 1 16,0-1-16,0 0 15,-8 1-15,-1-1 16,0-8 0,-8-1-16,-9 1 15,0 8-15,0 1 16,-18 8-16,1 0 15,-1 8 1,1 10-16,0-1 16,-1 18-16,9-1 0,1 1 15,16 8-15,18 1 16,0-10 0,0 1-16,18-9 15,-1-9-15,18-8 16,17 0-16,0-18 15,0-17-15,-9 0 16,1 0-16,-18 9 16,0-1-16,-17 1 15,-1 8 1,-8 9-16,0 0 16,-8 9-16,-18 17 15,-18 35-15,-8 25 16,-9 18-16,9 9 15,0-9-15,17-9 16,18-17-16,0-9 16,17 0-16,0-25 15,17-10 1,0-8-16,9 0 16,9-17-16,0-18 15,17-17-15,0-8 16,-8-10-16,-18-8 15,0-17-15,-9 0 16,-26 17 0,1 17-16,-10 1 15,-8-1-15,9 18 16,-1-1-16,10 10 16,-1-1-16,9 9 15,0 0-15,9-9 16,17 1-1,17-18-15,9 0 16,35-9-16,17 9 16,-60 9-16</inkml:trace>
  <inkml:trace contextRef="#ctx0" brushRef="#br0" timeOffset="-64875.69">11080 16098 0,'0'0'0,"0"0"16,0 0-16,0 0 16,0 0-16,0 0 15,0 9-15,9 8 16,0 1-16,8 8 16,27 0-16,-18-18 15</inkml:trace>
  <inkml:trace contextRef="#ctx0" brushRef="#br0" timeOffset="-64674.47">11575 16159 0,'0'0'0,"0"0"0,0 0 15,0 0-15,0 0 16,0 0-16,18 17 16,-1 1-16,1-10 15</inkml:trace>
  <inkml:trace contextRef="#ctx0" brushRef="#br0" timeOffset="-63909.84">12175 17025 0,'0'0'0,"0"0"0,0 0 0,0 0 0,0 0 16,0 0-16,0 0 16,8 0-16,18 0 15,18 9-15,25-1 16,18 1-1,9-9-15,-1 0 16,1 0-16,-18 0 16,-9 0-16,-8 0 15,0 9-15,-35-1 16</inkml:trace>
  <inkml:trace contextRef="#ctx0" brushRef="#br0" timeOffset="-63637.55">12730 16722 0,'0'0'0,"0"0"0,0 0 16,0 0-1,0 0-15,0 26 0,-8 17 16,-1 27-1,-8 8-15,-1 17 16,-8 9-16,9-9 16,0-8-16,17-9 15,0-18-15,26-25 16,-9-18-16</inkml:trace>
  <inkml:trace contextRef="#ctx0" brushRef="#br0" timeOffset="-62741.76">13442 16609 0,'0'0'0,"0"0"16,0 0-16,0 0 15,0 0-15,9 0 16,9 9-16,-1 0 15,9-9-15,9-9 16,17 0-16,-9-17 16,1 0-1,-10-8 1,10-9-16,-10-1 0,-7 1 16,-1 8-16,-9 1 15,-8-1-15,-1 18 16,1-1-16,-9 1 15,0 8 1,0 9-16,0 0 16,0 9-16,-9 17 15,1 35-15,-1 25 16,0 9-16,-8 27 16,-9-1-16,0-17 15,8-17-15,1-18 16,0-17-16,-1-18 15,10-8 1,-1-17-16,9 0 16,0-9-16,0-9 15,0 0-15,0-17 16,0-17-16,17-9 16,1-8-16,16 8 15,10 0-15,8 0 16,-9 17-16,1 18 15,-9-1 1,-9 10-16,-18 8 16,1 0-16,-9 0 15,-9 0-15,-8 17 16,-9 9-16,-18 9 16,1-9-16,8 0 15,1 0-15,16-18 16,1 1-1,8 0-15,0-1 16,9 10-16,0-1 16,18 0-16,8 9 15,9 0-15,17 0 16,0 0-16,0-9 16,-9-8-16,1 0 15,-10-1 1,-16 1-16</inkml:trace>
  <inkml:trace contextRef="#ctx0" brushRef="#br0" timeOffset="-62443.52">13243 17354 0,'0'0'0,"0"0"16,0 0-16,0 0 16,8 0-16,10 0 15,25 0 1,35 0-16,18 0 0,25-8 31,27 8-31,-9-9 0,-43 0 16,-10 9-16,-25-8 15,-9 8-15,18 8 16,-36 1-16</inkml:trace>
  <inkml:trace contextRef="#ctx0" brushRef="#br0" timeOffset="-61810.14">13607 17605 0,'0'0'0,"0"0"0,0 0 16,0 0-16,0 18 15,-8 16-15,-1 10 16,0-1-16,-8 0 15,0-17-15,8 0 16,0-8-16,9-10 31,0 1-31,0 0 0,0-9 16,9-9-16,8-17 16,18-17-16,9-1 15,8 1-15,-9 8 16,0 9-16,-17 9 15,1 17-15,-1 0 16,0 0 0,0 17-16,0 1 15,-18 8-15,1 0 16,0 0-16,-9 0 16,0-18-16,0 1 15,0 0-15,0-1 16,0-8-1,8-8-15,10-1 16,17-17-16,25-17 16,1-9-16,-9 17 15,-8 18-15,-10-1 16,-8 18-16,1 0 16,-19 9-16,1 17 15,0 17-15,-1 18 16,1 0-16,-9-18 15,0-8 1,9-18-16,-1-8 16,36 8-16,-10-8 15</inkml:trace>
  <inkml:trace contextRef="#ctx0" brushRef="#br0" timeOffset="-61059.68">15084 17086 0,'0'0'0,"0"0"0,0 0 16,0 0-16,0 0 15,0 0 1,0 0-16,0-9 15,-9 0-15,0 1 16,1-1-16,-18 0 16,-18 9-16,1 0 15,-18 18-15,0-1 16,9 9 0,9 9-16,8-1 15,18-8-15,-1 0 16,18 0-16,0-17 15,18 8-15,25-8 16,9-18-16,9 1 16,-9-1-16,-9 0 15,-17 9-15,-8 0 16,-10 0 0,1 0-16,-9 0 15,-9 18-15,-17 25 16,-17 9-16,-9 17 15,0 0-15,0 18 16,17 8-16,18-17 16,17-17-16,0-18 15,17-8-15,0-9 16,18-17 0,8-1-16,10-16 15,7-1-15,-16-8 16,-1-9-16,-17-18 15,-8 1-15,-10 0 16,-16-18-16,-18 9 16,0 17-1,-9 1-15,0 8 16,18 8-16,-1 10 16,1-1-16,8 9 15,9 0-15,0-9 16,26 1-16,44-18 15,25-9-15,70-25 16,-26-1 0,-95 44-16</inkml:trace>
  <inkml:trace contextRef="#ctx0" brushRef="#br0" timeOffset="-60808.72">15700 17190 0,'0'0'0,"0"0"0,0 0 16,0 0-16,0 0 16,18 0-16,-1 0 15,18 0-15,-1 0 16,19 0-1,-1-9-15,-9 0 16,0 9 0,1 0-16,-18 0 0,-17 0 15</inkml:trace>
  <inkml:trace contextRef="#ctx0" brushRef="#br0" timeOffset="-60623.45">15752 17380 0,'0'0'0,"0"0"16,0 0-16,0 0 16,0 0-16,18 0 15,-1 9-15,26 0 16,18-9-16,9 8 16,17-16-1,43-18-15,-61 17 16</inkml:trace>
  <inkml:trace contextRef="#ctx0" brushRef="#br0" timeOffset="-60202.52">17038 17016 0,'0'0'0,"0"0"0,0 0 15,0 0-15,-9 0 16,0 18-16,-17-1 16,0 9-16,-9 9 15,1 17-15,-1 8 16,17 1 0,1 0-16,17-1 15,17-8-15,1-9 16,17 1-16,8-18 15,18 0-15,8-18 16,1-16-16,-9-1 16,-1-17-16,-16-9 15,-1-25-15,1-18 16,-27 0 0,-17 0-16,-9 17 15,-17 9-15,-9 18 16,-17-1-16,-8 26 15,-19 18-15,27 8 16,35-8-16</inkml:trace>
  <inkml:trace contextRef="#ctx0" brushRef="#br1" timeOffset="-44795.97">17741 17086 0,'0'0'0,"0"0"0,0 0 16,0 8-1,17 10-15,9-1 16,35 18-16,35 8 16,17 0-1,34 1-15,27-27 0,-9-17 16,9-17-16,8-18 15,-8-8-15,8-18 16,0-8 0,1-18-16,-1-8 15,0-18-15,-8-17 16,-9 0-16,-9 1 16,-8-19-16,-18 1 15,-8 0-15,-1-18 16,-16-8-1,-10 9-15,-8-10 0,0 1 16,-18-9 0,1-8-16,-1 8 15,-17 9-15,-17 8 16,8-8-16,-8-9 16,-9 17-16,0 10 15,-8-19-15,-10 18 16,1 1-16,-18 16 15,1 18 1,-1 8-16,-17-8 16,-9 17-16,0 17 15,1 9-15,-1 9 16,0 0-16,0 17 16,18 17-16,0 1 15,8-1-15,9 9 16,0 0-1,17 0-15,9 0 16,27-9-16,33 1 16,27-1-16,44 18 15,16-1 1,1 1-16,8 17 16,-34 0-16,-18 0 0,-17 0 15,-26 9 1,-26-1-16,-18 1 15,-17-9-15,0 0 16,-8 0-16,-10 0 16,1 0-16,-9 0 15,0 0-15</inkml:trace>
  <inkml:trace contextRef="#ctx0" brushRef="#br1" timeOffset="-44461.98">22699 11283 0,'0'0'0,"0"0"15,0 0-15,0 0 16,0 0-16,9 0 16,8 17-1,1 1-15,25 8 16,18 17-16,0 9 15,0 0 1,-1 0-16,1-9 0,-9 1 16,-8-10-16,-18-8 15,0 9-15,-18 8 16,-8 9 0,-17 17-16,-26 1 15,-18-10-15,0 1 16,0 0-16,0-10 15,44-25-15</inkml:trace>
  <inkml:trace contextRef="#ctx0" brushRef="#br1" timeOffset="-42522.85">25244 11656 0,'0'0'0,"0"0"0,0 0 15,0 0-15,0 0 16,0 0 0,0-9-16,-9 0 15,0 1-15,-8-10 16,-9 1-16,0 0 16,-9 17-16,0 0 15,-8 8-15,8 10 16,-8-1-1,8 18-15,0-1 0,18-8 16,8 0 0,9 0-16,0 0 15,18 0-15,16-17 16,10-1-16,8-16 16,0-1-16,-9 0 15,1 1 1,-18-1-16,-17 0 15,-1 9-15,-8 0 16,-8 0-16,-10 18 16,-34 16-16,-17 27 15,-1 26-15,18-9 16,0 8-16,9 9 16,25-17-16,18-17 15,9 0 1,17-18-16,17 0 15,9-17-15,18-17 16,-1-9-16,-8-9 16,-17-17-16,-1-17 15,-17 0-15,-9-9 16,-8 0-16,-18 17 16,1 0-1,-10 1-15,1 16 16,0 1-16,-1 0 15,10 8-15,8 1 16,0-1-16,0 0 16,17 1-1,26-18-15,27-9 0,25-17 16,27 0 0,-61 26-16</inkml:trace>
  <inkml:trace contextRef="#ctx0" brushRef="#br1" timeOffset="-42175.07">25009 11162 0,'0'0'0,"0"0"15,0 0-15,0 0 16,0 0-16,0 0 15,0 0-15,9 9 16,8 8-16,-8-8 16,8 8-16,-8-9 15</inkml:trace>
  <inkml:trace contextRef="#ctx0" brushRef="#br1" timeOffset="-41962.22">25409 11188 0,'0'0'16,"0"0"-16,0 0 0,0 0 0,0 9 15,8-1-15,1 1 16,0-1-16,-1 1 15,1 0-15</inkml:trace>
  <inkml:trace contextRef="#ctx0" brushRef="#br1" timeOffset="-40896.08">26060 11829 0,'0'0'0,"0"0"0,0 0 0,9 0 16,17 0-16,17 8 15,27 1-15,-1-9 16,1 0 15,8-9-31,-9 1 0,1-1 0,-18 0 16,-9 9-16,-17 0 16</inkml:trace>
  <inkml:trace contextRef="#ctx0" brushRef="#br1" timeOffset="-40671.26">26468 11586 0,'0'0'0,"0"0"16,0 0-16,0 9 15,-9 8-15,1 18 16,-1 17-16,0 17 15,-8 9 1,8 0 0,9-9-16,0-8 0,0-35 15</inkml:trace>
  <inkml:trace contextRef="#ctx0" brushRef="#br1" timeOffset="-39895.33">27345 11690 0,'0'-8'0,"0"-1"0,0 0 16,0 1-16,0-1 16,0 9-1,0 0-15,-9 0 16,1 9-16,-18 8 15,-9 17-15,-8 18 16,-1 18-16,9-10 47,9-16-47,9-10 0,17-34 0,0 26 0,0-17 0,17 0 16,18-9-16,35-18 15,8-16-15,0 8 16,-17-9-16,-18 18 15,-8-1-15,-9 18 16,-9 0-16,-8 0 16,8 18-16,1 8 15,-1 0 1,0 0-16,9 0 16,-8-9-16,8-8 15,-9-1-15,1-8 16,16-8-16,-8-18 15,0-18-15,-8-16 16,-9 8-16,-18 8 16,0 10-1,0-1-15,9 18 16,-8 17-16,8 0 16,0 0-16</inkml:trace>
  <inkml:trace contextRef="#ctx0" brushRef="#br1" timeOffset="-39562.09">28092 11933 0,'0'0'0,"0"0"0,0 0 16,0 0-16,0 0 15,-9 8-15,1 10 16,-1-1-16,9 0 15,0 9 1,0 0-16,17 0 16,1 0-16,8 0 15,8-17-15,1 0 16,-9-9-16,0-9 16,-17 0-16,0-8 15,-18-9-15,0-9 16,-25 1-16,-10-1 15,-8 18 1,-9 8-16,9 0 16,26 9-16</inkml:trace>
  <inkml:trace contextRef="#ctx0" brushRef="#br1" timeOffset="-39037.64">28179 11171 0,'0'0'0,"0"0"0,0 0 0,0 0 16,0 0-16,0 0 16,17 0-16,1 8 15,8 1 1,8 8-16,-8 0 15,0 1-15,-8-1 16,-10 0-16,1 1 16,-18-1-16,-8 0 15,-18 18-15,-8 8 16,0 1 0,8-18-16,9 0 15,8-9-15,1-8 16,17-1-16,0 1 15,9 0-15,25 8 16,27 0-16,26-8 16,9-9-16,-1 0 15,18 26 1,-52-9-16</inkml:trace>
  <inkml:trace contextRef="#ctx0" brushRef="#br1" timeOffset="-37746.15">29334 11656 0,'0'0'0,"0"0"0,0 0 16,0-9-16,-9 0 15,0 1-15,-17-10 16,0 1-16,-26 17 16,-9 0-16,-8 17 15,-1 9 1,10 9-16,16-1 16,10 1-16,7-9 15,19 0-15,8-9 16,8-8-16,10 0 15,17-1-15,-1 1 16,10-18-16,-18 1 16,0-1-16,-18 9 15,1 0 1,-9 0-16,-9 9 16,-8 25-16,-35 44 15,-9 26-15,-8 9 16,17 8-16,17-8 15,18-27-15,17-8 16,0-17-16,17-18 16,0-17-16,9-17 15,9-9 1,9-18-16,-1-7 16,0-27-16,-8-18 15,-9 1-15,-17 0 16,-18 8-16,0 26 15,1 1-15,-10 8 16,10 8-16,-1 1 16,9 8-1,0 1-15,9-1 16,17 1-16,26-1 16,26-8-16,9-1 15,-35 18-15</inkml:trace>
  <inkml:trace contextRef="#ctx0" brushRef="#br1" timeOffset="-37496.24">29881 11803 0,'0'0'0,"0"0"0,0 0 15,0 0-15,17 0 16,1 8 0,16 1-16,1-9 15,8 9-15,10-9 16,7 0-16,-8 0 16,-8 0-16,-27 0 15</inkml:trace>
  <inkml:trace contextRef="#ctx0" brushRef="#br1" timeOffset="-37312.74">29672 12097 0,'0'0'0,"0"0"16,0 0-16,0 0 15,18 0-15,25 9 16,27 0-1,8-1-15,17-16 16,1 8-16,-1 8 16,-60-8-16</inkml:trace>
  <inkml:trace contextRef="#ctx0" brushRef="#br1" timeOffset="-36954.49">30801 11846 0,'0'0'0,"0"0"0,0 0 15,0 0-15,0 0 16,-8 0 0,-1 9-16,-8 8 0,-9 18 15,-1 8 1,10 9-16,0 0 15,17-9 1,8 1-16,10-1 0,17-17 16,17 0-16,17-18 15,1-16-15,8-10 16,-9-8-16,-25-17 16,-18-17-1,-9-1-15,-34 0 16,-18 9-16,-43 0 15,-26 26-15,-18 26 16,53 0-16</inkml:trace>
  <inkml:trace contextRef="#ctx0" brushRef="#br1" timeOffset="-35996.5">25478 13188 0,'0'0'0,"0"0"16,0 0-1,0 0-15,0 0 16,-9 9-16,-17 17 16,0 17-16,-8 9 15,-1 18-15,0-10 16,0 10-16,18-1 16,17-26-16,9-8 15,8-27-15,9-8 16,18-17-1,34-18-15,9-8 16,-9 0-16,-17 8 16,-9 18-16,-18 17 15,-8 0-15,0 17 16,9 18-16,0 17 16,0 0-16,-1-9 15,1 0 1,9-17-16,-1-17 15,-8 0-15,-1-18 16,1-17-16,0-26 16,8-9-16,-17-16 15,-8 7-15,-10 10 16,-8 8-16,0 17 16,9 18-1,-9 17-15</inkml:trace>
  <inkml:trace contextRef="#ctx0" brushRef="#br1" timeOffset="-35629.56">26538 13613 0,'0'0'0,"0"0"0,0 0 16,0 0-16,-9 17 16,0 0-16,9 9 15,0 0 1,0 0-16,9 0 16,8 0-16,1-8 15,16-10-15,1 1 16,9-18-16,-1 1 15,-8-18-15,-9 0 16,-18 0-16,-8 0 16,-8-9-16,-18 0 15,-9 18 1,0 0-16,0 17 16,1 0-16,25 0 15</inkml:trace>
  <inkml:trace contextRef="#ctx0" brushRef="#br1" timeOffset="-35393.99">27224 13388 0,'0'0'0,"0"0"0,0 0 0,0 0 16,0 0-16,17 8 15,0 1-15,18 0 16,17-1 0,9-8-16,8 0 15,10 0-15,-27 9 16,-9 8-16,-17-8 16</inkml:trace>
  <inkml:trace contextRef="#ctx0" brushRef="#br1" timeOffset="-35211.27">27319 13656 0,'0'0'0,"0"0"0,0 0 16,0 0-16,26 0 16,26 9-1,18-1-15,8 1 0,52-18 31,9 1-31,-78-1 0</inkml:trace>
  <inkml:trace contextRef="#ctx0" brushRef="#br1" timeOffset="-34811.61">28335 13067 0,'0'0'0,"0"0"16,0 0-16,9 0 15,17 9 1,43 8-16,36-8 0,33 0 31,19-1-31,-10-8 0,1 9 16,-18-9-16,-26 0 15,-17 0-15,-35 0 16,-17 8-16,-26-8 16,-9 0-16</inkml:trace>
  <inkml:trace contextRef="#ctx0" brushRef="#br1" timeOffset="-34363.18">28656 13232 0,'0'0'0,"0"0"0,0 0 0,0 0 16,0 0-16,0 8 15,0 10 1,0 8-16,-8 17 16,-1 35-16,-17 43 15,-9 26-15,1-8 16,7 8-16,1-8 15,0-27-15,18-25 16,-1-26 0,0-9-16,1-26 0,8 0 15,-9-18 1,9 1-16,0-9 16,-9-9-16,1-34 15,-1-44-15,0 1 16,1 16-16,-1 27 15,0 8-15,0 18 16,1 0 0,-18 17-16,-18 9 15,-16 16-15,7 27 16,1 0-16,9-8 16,8-18-16,18 0 15,8-18-15,9 1 16</inkml:trace>
  <inkml:trace contextRef="#ctx0" brushRef="#br1" timeOffset="-33662.73">28743 13466 0,'0'0'0,"0"0"16,0 0-16,9 8 16,0 1-16,8 0 15,18-18-15,17 0 16,0 1-16,-9-18 16,9-9-1,-8 0-15,-1 1 0,-17 8 16,-8 8-1,-10 1-15,1 0 16,-9 17-16,0 0 16,-9 8-16,1 36 15,-18 16-15,0 27 16,-9 0-16,0-1 16,18-17-16,-1-25 15,1-10 1,8-8-16,1-17 15,8 0-15,0-9 16,0 0-16,0-9 16,17-17-16,0-9 15,18-8-15,0 8 16,8 1-16,1 8 16,-1 9-16,-8-1 15,-9 10 1,0 8-16,-17 0 15,-1 0-15,-8 0 16,-8 0-16,-10 8 16,-25 10-16,-9-1 15,0 0-15,8 0 16,9 1-16,18-10 16,0 1-1,8 8-15,9 1 16,0-1-16,17 0 15,18 1-15,9-1 16,16 0-16,1 1 16,0-10-16,-18 10 15,-17-1 1</inkml:trace>
  <inkml:trace contextRef="#ctx0" brushRef="#br1" timeOffset="-33406.61">28604 13985 0,'0'0'0,"0"0"16,0 0-16,0 0 15,18 0-15,25 0 16,27 9-16,34-9 15,17 0 1,10-9-16,16 1 0,-25-1 16,-18 9-1,0 0-15,-26 9 16,-52-1-16</inkml:trace>
  <inkml:trace contextRef="#ctx0" brushRef="#br1" timeOffset="-32761.96">28682 14288 0,'0'0'15,"0"0"-15,0 0 0,0 0 16,0 0-16,0 9 15,0 0-15,0 8 16,0 0 0,0-8-16,0 0 15,0-1-15,0 1 16,0 0-16,0-1 16,0-8-16,0 0 15,0-8-15,18-1 16,17-17-1,-1 0-15,1 9 16,-9-1-16,0 18 16,0 0-16,0 0 15,-8 9-15,-10 8 16,1 1-16,0 8 16,-1-9-16,-8 0 15,0 1 1,0-10-16,0 1 15,0 0-15,0-9 16,18-9-16,8 0 16,8-17-16,19 0 15,7 9-15,-16 0 16,-9-1-16,-9 18 16,0 0-1,-9 0-15,0 0 0,1 9 16,-1 8-1,0 1-15,1 16 16,8 1-16,0 17 16,0 9-16,0-10 15,9-7-15,8-18 16,27-9-16,-18-8 16</inkml:trace>
  <inkml:trace contextRef="#ctx0" brushRef="#br1" timeOffset="-22096.42">23620 14999 0,'-9'0'0,"0"0"0,9 0 0,0 0 16,0-9-16,0 0 16,0 1-16,0-1 15,-8 0-15,-1 1 16,0-1-16,1 0 16,-1-8-1,0 0-15,1 8 16,-1 0-16,-8 1 15,-9 8-15,0 0 16,-9 17-16,0 0 16,0 18-16,1 0 31,16-1-31,1 1 0,8 8 16,9-8-16,0-9 15,9 0-15,8 0 16,1-18-16,16 1 15,18-18-15,1-8 16,7-26-16,-8-9 16,9-17-16,-17-9 15,-1-9-15,0-8 16,-16 17 0,-1 26-16,-18 0 15,1 17-15,0 18 16,-9 0-16,0 8 15,0 9-15,-9 0 16,0 0-16,-8 26 16,-9 26-16,0 26 15,-9 17 1,18 0-16,8 9 16,9-17-16,9-18 15,8-8-15,0-18 16,1-8-16,25-9 15,-8-18-15</inkml:trace>
  <inkml:trace contextRef="#ctx0" brushRef="#br1" timeOffset="-21545.11">24019 14436 0,'-8'0'0,"-1"0"0,9 0 0,0 0 16,0 0 0,0 0-16,17 0 15,1 0-15,8 8 16,8 1-16,1 8 16,9 1-16,-1-10 15,-17 1-15,0 0 16,-17 8-1,-1 0-15,-16 1 16,-1-1-16,0 9 16,-8 0-16,0-9 15,-1 0-15,10-8 16,-1 0-16,0-1 16,9 1-16,0 0 15,0-1-15,9 1 16,8 0-1,1-1-15,-1 1 16,18 0-16,0-1 16,-1 10-16,10-10 15,-18 1-15</inkml:trace>
  <inkml:trace contextRef="#ctx0" brushRef="#br1" timeOffset="-20412.35">23255 15717 0,'0'0'0,"0"0"15,0 0-15,0 0 16,17-8-16,27-1 16,43 0-16,26 1 15,52-1 1,26 0-16,17 1 15,0 8-15,-25 0 16,-18 0-16,-44 0 16,-16 0-16,-36 17 15,-17 0 1,-34-8-16</inkml:trace>
  <inkml:trace contextRef="#ctx0" brushRef="#br1" timeOffset="-19877.59">23950 16168 0,'0'0'0,"0"0"0,0 0 16,0 0-16,-9 0 15,0 0-15,1 0 16,-18 17-16,0 0 16,0 9-16,-18 18 15,9 8-15,1 0 16,8 8 0,8-8-16,18-9 15,0 1-15,9-18 16,8-18-16,1 1 15,8-9-15,9-9 16,17-17-16,0-26 16,17-17-16,-8-17 15,-18 8-15,-17 17 16,0 9 0,-17 17-16,0 18 15,-9 0-15,0-1 16,0 10-16,0 8 15,0 0-15,0 17 16,-9 18-16,9 51 16,0 18-1,9 9-15,8-18 16,1-8-16,8-18 16,8-26-16,27-17 15,-26-17-15</inkml:trace>
  <inkml:trace contextRef="#ctx0" brushRef="#br1" timeOffset="-19548.83">24514 16246 0,'0'0'0,"0"0"15,0 0-15,0 0 16,18 0-1,8 8-15,17 1 16,9 0-16,18-9 16,17-9-16,-9 9 15,-52 0-15</inkml:trace>
  <inkml:trace contextRef="#ctx0" brushRef="#br1" timeOffset="-19249.2">24836 16098 0,'0'0'0,"0"0"15,-9 0-15,0 0 16,1 0 0,-1 9-16,0 8 0,-17 9 15,0 9 1,0 26-16,-9-1 15,9 10 1,9 8-16,-1-1 0,18-7 16,0-10-16,0 1 15,18-18-15,-1-17 16,18-17-16,26-18 16,0-17-16,-27 18 15</inkml:trace>
  <inkml:trace contextRef="#ctx0" brushRef="#br1" timeOffset="-18895.7">25070 15917 0,'0'0'0,"0"0"0,0 0 16,0 0-1,0 0-15,0 0 16,0 0-16,17 8 15,18 10-15,0 8 16,-9 0-16,0-9 16,-17-9-16,-1 1 15,1 0-15,-9 8 16,-9 0 0,-8 9-16,-9 0 15,0 0-15,8 0 16,1-8-1,0-10-15,17 1 0,0 0 16,0 8-16,17 0 16,18-8-1,26 0-15,8-18 16,-17 0-16,-34 9 16</inkml:trace>
  <inkml:trace contextRef="#ctx0" brushRef="#br1" timeOffset="-18432.56">24236 15813 0,'0'0'0,"0"0"16,0 0-16,0 0 15,0 0-15,0 0 16,0 0-16,0 0 16,0 0-16,-8 0 15,-1 17-15,-8 26 16,-1 9-16,10 18 15,8-10 1,17 1-16,9-9 16,-9-35-16</inkml:trace>
  <inkml:trace contextRef="#ctx0" brushRef="#br1" timeOffset="-17865.17">25600 15778 0,'0'0'0,"0"0"0,0 0 0,0 0 15,0 0-15,0 0 16,17 0-16,9 0 16,18 0-16,25 0 15,1 0-15,16-9 16,1 1 0,0 8-16,-18 0 15,-16 0-15,-27 8 16</inkml:trace>
  <inkml:trace contextRef="#ctx0" brushRef="#br1" timeOffset="-17597.62">25956 15466 0,'0'0'0,"0"0"0,0 0 15,0 0-15,0 0 16,0 18-16,0-1 16,0 26-1,-9 18-15,0 8 16,1 26 0,-1 1-16,0-18 0,1-9 15,8-17-15,0-9 16,0-17-16,8-17 15</inkml:trace>
  <inkml:trace contextRef="#ctx0" brushRef="#br1" timeOffset="-16949.42">26824 15570 0,'0'0'0,"0"0"15,0 0-15,0 0 16,0 0-16,0 0 16,0 0-16,-9 9 15,-17 25-15,-8 18 16,-1 18-1,0-1-15,0 0 16,18-25-16,0-18 16,17 0-16,0-18 15,8 1-15,18 0 16,9-18-16,17-8 16,9-1-16,9 1 15,-10 17 1,1 0-16,0 17 15,-18 9-15,1 0 16,-1 0-16,-8 0 16,-9-9-16,0-8 15,-9 0-15,-8-9 16,0-18-16,8-16 16,-8-27-16,-9-8 15,-9 8 1,0 9-16,1 18 15,-1 8-15,9 17 16,0 9-16,0 0 16</inkml:trace>
  <inkml:trace contextRef="#ctx0" brushRef="#br1" timeOffset="-16578.69">27649 15856 0,'0'0'0,"0"0"0,0 0 16,-9 0-16,1 0 16,-1 17-16,0 9 15,-8 9-15,0 0 16,8-1-16,9-8 15,0 0-15,17 0 16,1 0-16,-1-17 16,9-1-16,0-8 15,0-8 1,-8-1-16,-10 0 16,1-17-16,0 0 15,-18 0-15,-17 1 16,0 7-16,-9 1 15,26 8-15</inkml:trace>
  <inkml:trace contextRef="#ctx0" brushRef="#br1" timeOffset="-10883.59">27840 15180 0,'0'0'0,"0"0"0,9 0 15,8 0-15,9 9 16,9 8-16,8 9 15,-17-8-15,0-1 16,1 0 0,-19-8-16,1 8 15,-18 1-15,1-10 16,-1 10-16,-17-1 16,0 0-16,0 9 15,0-8-15,8-10 31,1 1-31,8 0 0,1 8 0,8 0 16,0-8 0,17 8-16,0 1 15,18-1-15,8-9 16,10 1-16,7 8 16,-16 1-16</inkml:trace>
  <inkml:trace contextRef="#ctx0" brushRef="#br1" timeOffset="-9886.61">29768 15717 0,'0'0'0,"0"0"0,0 0 15,0 0-15,0 0 16,17 0-16,1 0 15,16 0-15,19 9 16,-1-9 0,8 0-16,-16 0 31,8 0-31,0 9 0,-26-1 0</inkml:trace>
  <inkml:trace contextRef="#ctx0" brushRef="#br1" timeOffset="-9720.31">29811 15943 0,'0'0'0,"0"0"0,0 0 16,0 0-16,18 0 16,8 8-16,9 1 15,25-9-15,36-9 16,-1-8 15,-51 17-31</inkml:trace>
  <inkml:trace contextRef="#ctx0" brushRef="#br1" timeOffset="-9335.58">30949 15648 0,'0'0'0,"0"0"0,0 0 16,-9 0-16,1 0 15,-18 17-15,-1 1 16,1 16-16,0 1 16,9 17-16,0 9 15,17-1 1,8 1-16,10-9 15,16-9-15,10-17 16,25 0-16,18-17 16,9-18-16,-18-17 15,0-26-15,-17-8 16,-18-1 0,-25-8-16,-27-1 0,-17 18 15,-18 0 1,-34 18-16,-17 8 15,17 34-15,51 1 16</inkml:trace>
  <inkml:trace contextRef="#ctx0" brushRef="#br1" timeOffset="-957.29">24471 14765 0,'0'0'0,"0"0"16,0 0-16,0 0 15,17 0-15,9 0 16,9 0-16,8 0 16,1 8-16,-9 1 15,-1 8-15,-8 1 16,0-1-1,-8-8-15,-10 8 16,1 0 0,0 1-16,-18 8 0,-8 8 15,-9 10-15,-9-1 16,0-9-16,1-8 16,-1 0-16,17-8 15,1-10 1,17 1-16,0-9 15,0 0-15,17-17 16,44-27-16,26-7 16,-17 16-16,-10 9 15,-16 9-15,-10-1 16,-8 1-16,-8-9 16,8-9-1,-17 18-15,-1 0 16,1 8-16,0 0 15,-9 1-15,0 8 16,-9 0-16,0 0 16,1 0-16,-1 17 15,-17 0 1,8 18-16,-8 8 16,9 18-16,-9-9 15,9 8-15,17-16 16,8-1-16,27 0 15,52 1-15,-26-27 16</inkml:trace>
  <inkml:trace contextRef="#ctx0" brushRef="#br1" timeOffset="-116.49">28422 15639 0,'0'0'0,"0"0"0,0 0 16,0 0-16,0 0 16,0 0-16,17 0 15,1 9-15,16 8 16,1 1-16,-9 8 16,0-9-16,0 9 15,-17 0 1,0 9-16,-9-1 15,-9 1-15,0 0 16,-17-9-16,0 0 16,0-9-16,0 0 15,0-8-15,9-1 16,-1 1-16,18-9 16,9-17-16,17-9 15,-17 17 1</inkml:trace>
  <inkml:trace contextRef="#ctx0" brushRef="#br1" timeOffset="132.26">28908 15510 0,'0'0'0,"0"0"0,0 0 16,0 0-16,0 0 16,-8 0-1,-10 8-15,-8 10 16,0-1-16,0 9 15,-9 8-15,-8 1 16,8 8 0,0 1-16,1 8 0,16 8 15,18-8-15,0 9 16,18-1 0,25 1-16,44-9 15,0-26-15,-52-17 16</inkml:trace>
  <inkml:trace contextRef="#ctx0" brushRef="#br0" timeOffset="-79346.34">3048 16324 0,'0'0'0,"0"0"0,0 0 16,0 0-16,0 0 15,0 0-15,0 0 16,17 0-16,9 0 15,35 0-15,26 0 16,26 0 0,9 0-16,-1 0 15,-17-9-15,-8 9 16,-9 0-16,-27 0 16,-7 0-16,-10 0 15,-8-9-15,-1 9 16,-16 0-16,-10 0 15</inkml:trace>
  <inkml:trace contextRef="#ctx0" brushRef="#br0" timeOffset="-78966.2">3534 16480 0,'0'0'0,"0"0"15,0 0-15,0 0 16,-8 0-1,-1 0-15,0 8 16,1 9-16,-18 9 16,-1 9-16,-7 26 15,-1 17 1,0 0-16,-8-9 16,8 0-16,9-8 0,9-9 15,8-9-15,9 9 16,17 0-1,1-9-15,25-8 16,18 0-16,8-9 16,27 0-16,8-9 15,-8-8-15,-10-1 16,-16 1-16,-1-18 16,-16 9-16,-19-8 15,-8-1 1,0-17-16,-17-9 15,-9 27-15</inkml:trace>
  <inkml:trace contextRef="#ctx0" brushRef="#br0" timeOffset="-78779.64">3404 17016 0,'0'0'0,"0"0"0,0 0 15,17 0-15,18 9 16,26-9-16,8 9 16,18-9-16,0 0 15,43 8 1,252 36-16</inkml:trace>
  <inkml:trace contextRef="#ctx0" brushRef="#br0" timeOffset="-78399.36">4698 17042 0,'0'0'0,"0"0"0,0 0 16,0 0-16,0 0 15,-9 0-15,1 0 16,-10 18-16,-8-1 16,0 0-16,0 27 15,0 16 1,17-16-16,9-1 16,18-17-16,16 0 15,10-17-15,8-1 16,0-25-16,9-9 15,-9-9-15,-26-8 16,-9-9-16,-17 0 16,-8-9-1,-18 1-15,8 34 16,1 9-16,17 17 16</inkml:trace>
  <inkml:trace contextRef="#ctx0" brushRef="#br0" timeOffset="-77727.47">5445 16549 0,'0'0'0,"0"0"0,0 0 15,0 0-15,0 17 16,-9 18-16,0 17 15,-17 43 1,0 9-16,0-9 16,0 0-16,0 1 15,9-27-15,-1-17 16,10-17-16,8-9 16,0-18-16,0 1 15,0-18 1,0 1-16,8-27 15,10-26-15,-1-25 16,18-1-16,0 9 16,-9 18-16,0 16 15,-9 10-15,0 8 16,1 8-16,-1 18 16,1 0-16,-1 18 15,9 16-15,-9 1 16,1 17-1,8-9-15,0-17 16,0 0-16,0-17 16,17-9-16,9-18 15,18-25-15,8-17 16,0-18-16,-8 8 16,-18 10-16,-18 16 15,-7 18 1,-19 9-16,1 8 15,0 9-15,-1 9 16,-8 43-16,-8 52 16,-1 35-16,-8-1 15,-1-17-15,1-17 16,17-26 0,0-17-16,8-18 15,10-17-15,34-9 16,-17-8-16</inkml:trace>
  <inkml:trace contextRef="#ctx0" brushRef="#br0" timeOffset="-77507.34">7373 16748 0,'0'0'0,"0"0"0,0 0 16,0 0-16,0 0 15,0 0 1,0 0-16,0 0 16,8 0-16</inkml:trace>
  <inkml:trace contextRef="#ctx0" brushRef="#br0" timeOffset="-77283.11">7086 17138 0,'0'0'0,"0"0"0,0 0 16,0 0-16,0 0 15,0 0-15,0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30:50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2101 4277 0,'-8'0'0,"-1"17"0,-17 35 0,0 17 15,9 0-15,-1 1 16,1 8-16,0-9 16,25-8-16,10-9 15,-10-26-15</inkml:trace>
  <inkml:trace contextRef="#ctx0" brushRef="#br0" timeOffset="177.77">2032 3956 0,'0'0'0,"0"0"15,0 9-15,0 8 16,9 0 0,8 1-16,-8-1 15</inkml:trace>
  <inkml:trace contextRef="#ctx0" brushRef="#br0" timeOffset="593.29">2327 4476 0,'0'0'0,"0"0"0,0 0 0,-8 17 15,-1 18-15,0-1 16,-8 1-16,-1 8 16,1 1-16,8-18 15,1-18-15,8 1 16,0-9-16,0-9 15,0-8-15,26-18 16,9-25 0,-1 8-16,1 0 15,-9 17-15,0 18 16,-9 17-16,-8 0 16,9 17-16,-10 9 15,1 9-15,0-1 16,8 10-16,0-1 15,1-8-15,-10-9 16</inkml:trace>
  <inkml:trace contextRef="#ctx0" brushRef="#br0" timeOffset="1107.86">3013 4562 0,'0'0'0,"0"-8"0,0-1 15,0 0-15,-8 1 16,-1-10-16,0 1 16,1 0-16,-10 0 15,1 17-15,-9 0 16,-9 17-1,-8 0-15,8 18 16,0-1-16,9 1 16,9 0-1,-1-9-15,18 0 16,9-9-16,8-8 0,1-9 16,16-9-1,19-26-15,16-17 16,-8-34-16,0-18 15,-1 0-15,-7-9 16,-19-8-16,-16 43 16,-10 44-16,-8 16 15,-8 18 1,-1 0-16,-8 26 16,-9 26-16,-18 52 15,9 43-15,1-8 16,16-44-16,18-8 15,9-18-15,0 0 16,25 1-16,-8-44 16</inkml:trace>
  <inkml:trace contextRef="#ctx0" brushRef="#br0" timeOffset="1494.06">3144 4632 0,'0'0'0,"0"0"0,0 0 0,8 0 16,10 0 0,16 0-16,18-9 15,9 0-15,0 1 16,-9-18-1,9 0-15,-9-9 16,-9-8-16,-17 8 0,-17 1 16,0-1-1,-18 18-15,0-1 16,-17 1-16,-8 17 16,-10 26-16,-8 9 15,0 17-15,17 8 16,18-8-16,17 9 15,9-18-15,8-8 16,9-9-16,44-18 16,16-16-1,-42 8-15</inkml:trace>
  <inkml:trace contextRef="#ctx0" brushRef="#br0" timeOffset="1907.58">3934 4346 0,'0'9'0,"0"-1"0,-9 10 16,0 25-16,1 17 15,-1 36-15,-8 42 16,-1 1 0,1-18-16,-9-8 0,8-27 15,1-25-15,0-9 16,8-26-1,0-17-15,9-1 16,0-16-16,0-18 16,0-44-16,18-60 15,16-25-15,10 25 16,-1 26-16,9 34 16,9 10-16,-17 16 15,-10 27-15,-8 0 16,0 17-1,-17 0-15,0 8 16,0 10-16,-18 8 16,-9 8-16,-16 10 15,-1-10-15,9-8 16,9-17-16,8-9 16,9 0-1</inkml:trace>
  <inkml:trace contextRef="#ctx0" brushRef="#br0" timeOffset="2306.89">4238 4658 0,'-9'0'0,"9"0"0,0 0 16,0 8-16,0 1 15,9 0-15,8-1 16,18-8-16,0-8 16,8-1-16,-8-8 15,8-9-15,1 0 16,-10 0 0,-8-9-1,-17-8-15,0 8 0,-18 1 16,0 16-16,-8 10 15,-9 8-15,0 17 16,-18 18-16,10 8 16,8 0-16,8 18 15,18-1 1,9-16-16,8-10 16,1-8-16,34 9 15,17-9-15,-43-17 16</inkml:trace>
  <inkml:trace contextRef="#ctx0" brushRef="#br0" timeOffset="2674.56">4811 4536 0,'0'0'0,"0"0"16,0 0-16,0 0 15,0 9-15,0 8 16,0 1-16,0-1 15,-9 0-15,0 9 16,9 0-16,0-17 16,0 0-1,0-9-15,0 0 16,0-9-16,0 0 16,18-25-16,-1-10 15,9 1-15,0 0 16,0 25-16,-8 10 15,-10 8-15,1 0 16,0 17-16,-1 18 16,1-1-1,0 10-15,8-10 16,1-8-16,8 0 16,8-17-16,-16-9 15</inkml:trace>
  <inkml:trace contextRef="#ctx0" brushRef="#br0" timeOffset="3129.37">5601 4554 0,'-9'-9'0,"1"0"15,-10 1-15,-8-1 16,0 9-16,0 0 15,0 0 1,-9 17-16,9 1 16,0 16-16,9 10 15,0-1 1,17-8-16,0-9 0,0-9 16,8-8-16,10-1 15,-1-16 1,9-1-16,9-17 15,17-17-15,0-27 16,0-25-16,0-17 16,-8-1-16,-18 18 15,-18 25-15,1 27 16,-9 17 0,0 17-16,0 9 15,-9 0-15,1 26 16,-10 26-16,-8 35 15,9 17-15,-1 0 16,18-18-16,18-8 16,-1-17-1,9 8-15,-17-34 0</inkml:trace>
  <inkml:trace contextRef="#ctx0" brushRef="#br0" timeOffset="3574.67">5809 4632 0,'0'0'0,"0"0"15,0 0-15,0 0 16,0 0-16,18 8 15,8 1-15,9-9 16,-1 0-16,10-9 16,8 1-16,-9-18 15,1 0 17,-18 0-32,-9-9 0,-8-8 0,-1 8 15,-16 1-15,-1 16 16,-17 1-16,0 8 15,-9 18-15,-17 26 16,17-1 0,1 9-16,8 1 15,8-1-15,18 0 16,18 1-16,-1-18 16,18 0-16,8-9 15,18-17-15,8-9 16,-16 1-16</inkml:trace>
  <inkml:trace contextRef="#ctx0" brushRef="#br0" timeOffset="3882.4">6548 4580 0,'-9'-9'0,"-8"9"0,-1 0 16,1 9-16,-1-1 15,10 1-15,-1 8 16,-8 1-16,-1-10 15,10 1 1,8 0-16,0-9 16,0 0-16,0 0 15,0-9-15,0 0 16,17-17-16,0 0 16,9 0-16,0 9 15,-8 17-15,-9 0 16,-1 0-16,1 17 15,0 1-15,8-1 16,-8 18 0,-1-9-16,10-9 15,-10 9-15,1-17 16</inkml:trace>
  <inkml:trace contextRef="#ctx0" brushRef="#br0" timeOffset="4124.29">6652 4381 0,'0'0'0,"0"0"0,0 0 16,17 0 0,18 0-16,8 0 0,9 0 15,18-9 1,8-17-16,0 0 15,0 0-15,0 0 16,-8 0-16,-9 9 16,-18-1-16,-25 18 15</inkml:trace>
  <inkml:trace contextRef="#ctx0" brushRef="#br0" timeOffset="4335.6">7147 3922 0,'0'0'0,"0"0"0,-9 17 16,0 9-16,-8 17 15,-9 35-15,-9 17 16,0 18 0,18-9-16,17-18 0,0 1 15,9-9 1,8-26-16,9 0 15,-8-17-15</inkml:trace>
  <inkml:trace contextRef="#ctx0" brushRef="#br0" timeOffset="4735.39">7928 4259 0,'0'0'0,"0"0"15,0 18-15,0 8 16,0 8-16,9 18 15,8 18-15,-8-1 16,8 0 0,1-8-1,-1-1-15,9-16 0,0-18 16,-8 0-16,-1-18 16,-8 1-16,8-18 15,0-8-15,1-18 16,16-34-1,1-35-15,0-9 0,8 36 16,-17 25 0,-8 34-16</inkml:trace>
  <inkml:trace contextRef="#ctx0" brushRef="#br0" timeOffset="5214.14">8849 4277 0,'0'0'0,"0"0"0,-9 0 15,0 0-15,1 0 16,-10 0-16,1 0 16,-9 0-16,-9 17 15,-8 0-15,8 18 16,0 8-16,1 9 31,16 0-31,1 0 0,-1-9 16,18-17-16,0 0 15,0-17-15,9 0 16,9-9-16,-1-9 16,0 0-16,9-8 15,0-9 1,0 0-16,-8 9 15,-10-1-15,1 10 16,0 8-16,-9 0 16,0 0-16,8 17 15,10 0-15,-1 18 16,1 0-16,-1-9 16,9 0-1,-9-18-15,9 1 16,9-9-16,9-9 15,-18 9-15,-18 0 16</inkml:trace>
  <inkml:trace contextRef="#ctx0" brushRef="#br0" timeOffset="5491.2">9187 4528 0,'-8'-9'0,"-1"9"0,9 0 15,0 0-15,0 0 16,0 0-16,0 17 15,0 1-15,9 8 16,-9 8-16,0 1 16,0 0-16,-9-1 15,9-8-15,0-8 16,0-10 0,0 1-16,0-9 15,0-9-15,0 1 16,0-27-16,9-17 15,8-17-15,18-1 16,0 10-16,17-1 16,-18 35-16</inkml:trace>
  <inkml:trace contextRef="#ctx0" brushRef="#br0" timeOffset="5797.3">9500 4588 0,'0'0'0,"0"0"16,0 0-16,0 0 15,0 0-15,0 18 16,-9 8 0,9 17-16,0-8 15,0-9-15,0 0 16,0-18-16,0 1 16,9-9-16,0 0 15</inkml:trace>
  <inkml:trace contextRef="#ctx0" brushRef="#br0" timeOffset="5924.83">9587 4138 0,'0'0'0,"-9"0"0,1 0 16,8 0-16,0 0 16,0 9-16,17-9 15,-8 8-15</inkml:trace>
  <inkml:trace contextRef="#ctx0" brushRef="#br0" timeOffset="6426.88">10186 4493 0,'0'0'0,"-9"-9"0,1 1 0,-1-1 16,-8 9-16,-1 0 16,-8 0-1,-9 0-15,1 17 16,-1 9-16,0 9 15,1 0-15,7-1 16,10 10-16,0-18 16,17 0-16,0-18 15,17 1-15,0 0 16,1-18-16,8 0 16,9-17-16,-9 0 15,0-8 1,0-1-16,-18 18 15,1-1-15,0 18 16,0 0-16,-1 0 16,10 18-16,-1-1 15,9 9-15,0 9 16,9-1-16,8 1 16,18 0-1,8-18-15,-42-17 16</inkml:trace>
  <inkml:trace contextRef="#ctx0" brushRef="#br0" timeOffset="7007.72">10629 3783 0,'0'0'0,"0"0"0,0 0 16,0 0-16,0 0 15,0 0-15,0 0 16,0 9-16,0 17 15,0 34-15,-9 27 16,1 34 0,-1 9-16,0-17 15,1-27-15,-1-8 16,0-17-16,0-9 16,1-18-16,8-8 15,0-17-15,0 0 16,0-9-16,0-9 15,0 0-15,8-17 16,10-8 0,-1-1-16,1 0 15,-1 18-15,0 0 16,18 17-16,-9 0 16,0 8-16,-9 1 15,1 8-15,-1 1 16,-8-1-16,-9 0 15,-9 9 1,-8 9-16,-9-9 16,-9 0-16,0-9 15,9-8-15,26 0 16</inkml:trace>
  <inkml:trace contextRef="#ctx0" brushRef="#br0" timeOffset="7490.44">11185 3852 0,'0'0'0,"0"0"0,0 18 16,0 16 0,-9 27-16,0 43 15,-8 34-15,0-8 16,-1-17-16,10-18 15,-1-8-15,9-35 16,0 0 0,0-18-16,9-16 0</inkml:trace>
  <inkml:trace contextRef="#ctx0" brushRef="#br0" timeOffset="7861.06">11410 4580 0,'-8'-9'0,"8"9"16,-9 0-16,9 0 15,0 0 1,0 0-16,9 0 16,8 0-16,18-9 15,0 1-15,8-1 16,0 0-16,1-17 15,-1 0-15,-17-8 16,-8-1-16,-10 1 16,-8 16-1,-8 1-15,-1 0 16,-8 8-16,-9 9 16,-9 17-16,-9 18 15,10 8-15,-1 9 16,18-9-16,17 1 15,8-1-15,10 0 16,16-17 0,53-8-16,-35-10 15</inkml:trace>
  <inkml:trace contextRef="#ctx0" brushRef="#br0" timeOffset="8194.06">12331 4285 0,'0'0'0,"0"0"0,-9 0 15,1 0-15,-18 0 16,-1 0-16,1 0 16,0 18-16,9-1 15,0 9-15,8-9 16,9 9-16,0 9 15,9-9 1,-1-9-16,1 9 16,0-9-16,-1 1 15,1-10-15,-18 10 16,1-1-16,-10 0 16,-8 1-16,-17-1 15,-1-8-15,36-1 16</inkml:trace>
  <inkml:trace contextRef="#ctx0" brushRef="#br0" timeOffset="10513.34">13086 4181 0,'0'0'0,"0"0"0,0 0 15,0 0-15,0 0 16,0 0-16,0 0 16,0 0-16,0 0 15,9 0-15,-9 0 16</inkml:trace>
  <inkml:trace contextRef="#ctx0" brushRef="#br0" timeOffset="10657.75">13052 4510 0,'0'0'0,"0"0"0,0 0 16,0 0-16,8 0 0,1 9 16</inkml:trace>
  <inkml:trace contextRef="#ctx0" brushRef="#br0" timeOffset="16377.76">6600 5593 0,'0'0'0,"-9"0"0,0 0 0,1-9 16,-1 1-16,-17-1 15,0 0-15,-9 1 16,-8 8-16,-9 0 16,-9 17-1,9 18-15,0 17 0,8 0 16,18-9-16,9 0 15,17 1 1,0-18-16,17-18 16,0 1-16,10 0 15,16-18-15,9-26 16,0-8-16,0-9 16,-17 9-16,-9 25 15,0 1-15,-9 17 16,1 0-1,-1 26-15,9 26 16,0 43-16,-8 18 16,-1 8-16,-8-17 15,-18-9-15,0-8 16,-8-1-16,-9-25 16,-9-9-16,-8-9 15,-1-17-15,-8-17 16,-9-9-1,9-17-15,0-9 16,26-9-16,18 0 16,8 9-16,0 18 15</inkml:trace>
  <inkml:trace contextRef="#ctx0" brushRef="#br0" timeOffset="16802.64">6704 5983 0,'0'0'0,"0"0"0,0 0 16,0 0-16,0 0 16,0 0-1,17 0-15,1 0 16,16 0-16,18-9 15,1 0-15,7 1 16,-16-18 0,-1 0-16,1 0 0,-10-9 15,-8 1-15,-17-1 16,0 0 0,-18 1-16,-17 16 15,0 1-15,-9 0 16,-8 17-16,-1 17 15,10 18-15,-1 8 16,18 9-16,8 0 16,18-9-16,17 0 15,8 1 1,18-10-16,18-25 16,43-9-16,8-9 15,-77 9-15</inkml:trace>
  <inkml:trace contextRef="#ctx0" brushRef="#br0" timeOffset="17572.43">7581 5593 0,'0'0'0,"0"0"0,0 0 16,0 0-16,0 0 16,0 0-16,0 9 15,0 17-15,0 17 16,-9 9-16,1 0 15,-1-9 1,9-8-16,0-9 16,0-9-16,0-8 15,0 0-15,0-9 16,0-9-16,9 0 16,17-25-16,8-18 15,10 0 1,-1 8-16,1 10 15,-10 16-15,-8 10 16,0 8-16,-8 17 16,-1 18-16,-8 17 15,0 0-15,-9 0 16,0-9-16,0-9 16,8-8-1,10-8-15,-10-1 16,10-17-16,-10 0 15</inkml:trace>
  <inkml:trace contextRef="#ctx0" brushRef="#br0" timeOffset="17941.18">8067 5853 0,'0'0'0,"0"0"15,0 0-15,0 0 16,9 9-16,8-1 15,18 1-15,17-9 16,0-9-16,-8 1 16,-1-18-16,-8 0 31,0-18-15,-9 10-16,0-1 0,-18 9 15,1 0-15,-18 9 0,1-1 16,-18 1-16,0 17 15,-9 0-15,-9 26 16,10 9 0,-1 17-16,18 0 0,8 0 15,9-9-15,17 0 16,9-8 0,9-9-16,17-9 15,9-8-15,0-9 16,-27 0-1</inkml:trace>
  <inkml:trace contextRef="#ctx0" brushRef="#br0" timeOffset="18239.16">8823 5576 0,'0'0'0,"-9"0"16,0 8-16,1 10 16,8-1-16,0 18 15,0-1-15,0 1 16,0 8-16,0 1 15,0-1 1,-9-8-16,0-9 16,1-1-16,-1-7 15,9-10-15,0 1 16,-9-9-16,1 0 16,-1-9-16,9 1 15,0-18-15,0-17 16,17-9-1,9 0-15,9 17 16,17-8-16,35 8 16,-44 18-16</inkml:trace>
  <inkml:trace contextRef="#ctx0" brushRef="#br0" timeOffset="18661.89">9396 5593 0,'0'0'0,"0"0"0,0 0 16,0 0-16,-9 0 16,0 0-16,1 0 15,-18 0-15,-9 9 16,-8 8-16,-1 18 16,-8 8-16,17 0 31,9 1-31,9-10 0,17-8 15,0-8-15,0-10 16,9 1-16,8-9 16,0-9-16,9 1 15,0-18-15,0 8 16,-17 1-16,0 8 16,0 9-16,-1 0 15,1 0 1,8 18-16,1-1 15,-1 9-15,18 0 16,-1 0-16,1 0 16,9-18-16,8 1 15,-9-18-15,-8 1 16,8-27-16,1-25 16,-27 25-1</inkml:trace>
  <inkml:trace contextRef="#ctx0" brushRef="#br0" timeOffset="18839.21">9795 5151 0,'0'0'0,"0"9"16,0-9-16,0 0 16,-8 17-16,-1 9 15,0 35 1,1 8-16,-1 9 16,0 9-1,0 8-15,9-17 0,0-17 16,0-18-16,9-8 15,0-18-15,0-8 16</inkml:trace>
  <inkml:trace contextRef="#ctx0" brushRef="#br0" timeOffset="19028.16">10177 5610 0,'-8'0'0,"-1"18"16,0 8-16,-8 26 15,0 0-15,-1 8 16,10-16-16,-1-18 31,9 0-31,0-18 0,0 1 16,9-9-16,-1 0 16,1 0-16</inkml:trace>
  <inkml:trace contextRef="#ctx0" brushRef="#br0" timeOffset="19179.29">10203 5169 0,'0'0'0,"0"0"16,0 0-16,0 0 16,0 0-1,0 0-15,0 0 16,0 0-16,0 8 16,18 10-16,8 25 15,0-17-15</inkml:trace>
  <inkml:trace contextRef="#ctx0" brushRef="#br0" timeOffset="19727.3">10655 5558 0,'0'0'0,"0"0"0,0 0 0,0 0 15,0 0-15,0 0 16,0 0-16,0 0 16,0 0-16,0 0 15,0 0-15,0 0 16,0 0-16,0 0 16,0 9-16,0 8 15,0 1-15,0-1 16,-9 0-1,1 1-15,-1 8 16,0-9-16,1 0 16,8 9-16,0-8 15,0-1-15,0 9 16,8 9-16,10-1 16,-1 1-16,0 8 15,1 9-15,-10 9 16,1-9-1,0-9-15,-18 0 16,0 1-16,-8-1 16,-9-17-16,0 0 15,-9-9-15,0-8 16,9 0-16,0-18 16,0-8-16,-8-27 15,16-16 1,18-10-16,9 1 15,8 17-15,18 0 16,0 17-16,-18 27 16</inkml:trace>
  <inkml:trace contextRef="#ctx0" brushRef="#br0" timeOffset="20409.88">11002 5576 0,'0'0'0,"-8"0"0,-1 0 15,9 0-15,0 8 16,0 1-16,0 0 15,17-1-15,1-8 16,16-8 0,10-1-16,-9 0 15,-9-8-15,0 0 16,-9 8-16,-8-8 16,-1 8-16,-16 0 15,-1 1-15,0 8 16,-17 0-16,0 8 15,0 10-15,0 16 16,0 10 0,9-1-16,17 0 15,8-17-15,10 0 16,34 9-16,35-9 16,-35-17-16</inkml:trace>
  <inkml:trace contextRef="#ctx0" brushRef="#br0" timeOffset="20908.46">11905 5567 0,'-8'0'0,"-1"0"16,0 0-16,1 0 15,-1 0-15,0 0 16,1 0-16,-1 0 16,0 0-16,-17 0 15,0 0-15,-9 17 16,-8 9-16,0 18 16,-1 8-1,9 0-15,18 0 16,0-9-16,17-8 15,0-9-15,8-9 16,10-9-16,-1 1 16,18-18-16,8-8 15,9-17-15,0-27 16,9-17-16,0-9 16,-18 1-16,-16 16 15,-10 10 1,-8 25-16,-1 18 15,-8 8-15,0 9 16,0 9-16,-8 17 16,-1 52-16,0 26 15,9 8-15,18-16 16,-1-18 0,61 8-16,-17-43 15</inkml:trace>
  <inkml:trace contextRef="#ctx0" brushRef="#br0" timeOffset="23699.93">13382 5489 0,'0'0'0,"0"0"0,-9-9 0,-8 1 16,-9-1-16,-9 0 15,-9 9-15,1 9 16,0 8-16,-1 27 16,1 8-1,8 8-15,18 10 0,8-10 16,18-8 0,8-8-16,18-1 15,17-17-15,26 0 16,35-26-16,-44 0 15</inkml:trace>
  <inkml:trace contextRef="#ctx0" brushRef="#br0" timeOffset="24017.44">13807 5602 0,'0'0'0,"-9"0"0,1 0 15,-1 0-15,-8 0 16,-1 17-16,-8 9 15,9 9-15,0-1 16,17 1-16,17-9 16,0 0-16,9 0 15,9-17 1,0-1-16,8-8 16,-8-8-16,8-18 15,-17-9-15,-8 0 16,-9-8-16,-18 0 15,-9-1-15,-8 10 16,0-1 0,-8 18-16,-1 8 15,26 9-15,9 0 16,0 0-16</inkml:trace>
  <inkml:trace contextRef="#ctx0" brushRef="#br0" timeOffset="24640.26">14597 5515 0,'0'0'0,"-8"-9"15,-10 1 1,1-1-16,0 0 15,-9 1-15,0 8 16,-1 0-16,1 17 16,0 0-16,9 18 15,0 8-15,17 1 16,0-1 0,17-17-16,0 0 0,18-17 15,0-1 1,0-16-16,-1-18 15,-8 0-15,0 0 16,-17-18-16,-9 10 16,-9-1-16,1 0 15,-1 27-15,9 8 16,0 0-16</inkml:trace>
  <inkml:trace contextRef="#ctx0" brushRef="#br0" timeOffset="24948.47">14788 5342 0,'0'0'0,"0"0"0,0 17 0,18 1 16,-1 16-16,1 1 16,8 17-1,0 8-15,-18 1 16,1-18-16,-9 1 15,-9-1 1,1-17-16,-1 0 0,0-9 16,1-8-1,8 0-15,0-9 16,0 0-16,-9-18 16,9-25-16,17-18 15,9 1-15,26-1 16,1 18-16,-36 34 15</inkml:trace>
  <inkml:trace contextRef="#ctx0" brushRef="#br0" timeOffset="25642.84">15613 5576 0,'0'0'0,"0"0"0,-8-9 16,-1 0-16,0 1 15,-8-1-15,-9 0 16,-9 1-1,9 8-15,-9 0 0,-8 26 16,0 17 0,8 9-16,9 0 15,8-9-15,18 1 16,0-10-16,9-8 16,8-17-16,10 0 15,16-18-15,9-26 16,18-17-16,-1-26 15,0-17 1,1-26-16,-18 8 16,-26 18-16,0 17 15,-17 17-15,-1 27 16,-8 8-16,0 8 16,-8 18-16,-1 0 15,0 9-15,-17 34 16,-8 53-1,-1 8-15,18 26 16,-1-18-16,18-25 16,18-18-16,-1-17 15,18-9-15,17-17 16,-26-8-16</inkml:trace>
  <inkml:trace contextRef="#ctx0" brushRef="#br0" timeOffset="25823.13">16126 5550 0,'0'0'0,"0"0"16,-9 8-16,0 18 15,1 9-15,-1 17 16,0-9 0,9 1-16,0-18 15,0 0-15,0-18 16,0 1-1,0-9-15</inkml:trace>
  <inkml:trace contextRef="#ctx0" brushRef="#br0" timeOffset="26206.8">16134 5134 0,'0'0'0,"0"0"15,0 17-15,9 9 16,8 18-16,1 8 15,-1 0-15,9 8 16,0 9 0,0 9-16,-17 0 15,-18-17-15,1-18 16,8-17-16,0-8 16,0-10-16,0 1 15,0 0 1,0-9-16,0-9 0,8-17 15,1-9-15,8 1 16,1-1-16,-1 18 16,1-1-1,-1 18-15,0 0 16,1 18-16,8 16 16,-9 1-16,9 8 15,-9 1-15,10-18 16,16 0-16,9 0 15,-17-18-15</inkml:trace>
  <inkml:trace contextRef="#ctx0" brushRef="#br0" timeOffset="26587.78">17064 5541 0,'0'0'0,"0"0"16,0 0-16,-9-9 15,0 1-15,-17-1 16,-9 9 0,-8 0-16,0 17 15,-18 1-15,9 16 16,17 1-16,18-9 16,-1 0-16,18-9 15,0-8 1,18 0-16,-1-1 15,18-8-15,-1-8 16,10-1-16,-18 0 16,-9 1-16,1 8 15,-10 0-15,10 8 16,-1 10-16,0-1 16,9 9-16,1 0 15,7 0 1,10 0-16,8 0 15,-9-17-15,-25-1 16</inkml:trace>
  <inkml:trace contextRef="#ctx0" brushRef="#br0" timeOffset="26797.65">17029 5515 0,'0'0'0,"0"0"0,0 0 15,0 0-15,0 0 16,26 0-16,17 0 16,18-9-16,17 1 15,9-1 1,-9-8-16,9-9 16,0 9-16,-18 8 15,-43 0-15</inkml:trace>
  <inkml:trace contextRef="#ctx0" brushRef="#br0" timeOffset="27021.79">17732 5047 0,'-8'-8'0,"-1"8"0,0 0 16,-8 34-1,-27 36-15,10 42 16,-10 10-1,10 7-15,16-7 0,1-36 16,17-16-16,0-18 16,8-9-16,27-17 15,9-9 1,-18-8-16</inkml:trace>
  <inkml:trace contextRef="#ctx0" brushRef="#br0" timeOffset="27379.26">17793 5688 0,'0'0'0,"0"0"0,0 0 15,0 9 1,0 0-16,17-1 16,1 1-16,-1 0 15,18-18-15,8 0 16,1-17-16,-1 0 15,-8 0-15,-9 0 16,0-8 0,-17-1-16,-1 9 0,-8 9 15,-8-1 1,-1 10-16,-8 8 16,-9 8-16,-1 10 15,-7 25-15,-1 9 16,18 9-16,8-9 15,9-9 1,17 0-16,1-8 0,34 0 16,26-9-1,-43-9-15</inkml:trace>
  <inkml:trace contextRef="#ctx0" brushRef="#br0" timeOffset="28187.73">18757 5541 0,'0'0'0,"0"0"0,0 0 16,-9-9-16,1 1 15,-1-1-15,0 0 16,1 1 0,-10-1-16,-8 9 15,0 0-15,0 9 16,-9 8-16,1 9 15,16 9-15,9 8 16,9 0-16,18 1 31,-1-1-31,9 0 0,0-17 16,-8 0-16,-10-17 16,-8 8-16,-17 1 15,-18 16-15,-26 1 16,35-18-16</inkml:trace>
  <inkml:trace contextRef="#ctx0" brushRef="#br0" timeOffset="30736.96">20615 5229 0,'0'0'0,"0"0"0,0 0 16,0 0-1,0-8-15,9-1 16,0 0-16,-1 1 15,-8-10-15,0 1 16,-8 0-16,-10-1 16,-8 1-16,-17 0 15,-1 17 1,-16 8-16,-1 18 16,0 9-1,18 0-15,8-9 0,17 0 16,10 0-16,8-18 15,8 1-15,19 0 16,16-18-16,26-17 16,1 0-16,-18-9 15,-9 18 1,-17 0-16,-8-1 16,-9 18-16,-9 0 15,-9 26-15,-35 35 16,-25 52-16,-18 51 15,-8 18-15,8 0 16,26-18-16,26-42 16,18-27-1,17-8-15,9-27 16,8-25-16,9-9 16,26-18-16,0-16 15,18-18-15,-1-26 16,-8-26-16,0-26 15,-27-9-15,-25 9 16,-9 18-16,-9 25 16,1 18-1,-10 8-15,1 18 16,8 0-16,1-1 16,-1 10-16,9-1 15,0 0-15,0 9 16,17-8-16,9-1 15,18 0 1,51-17-16,1 0 16,-53 18-16</inkml:trace>
  <inkml:trace contextRef="#ctx0" brushRef="#br0" timeOffset="31240.88">20980 6355 0,'0'0'0,"-9"0"0,1 0 0,-1 0 0,9 0 16,0-8-16,0-1 16,0 0-16,0-25 15,17-10 1,1-16-16,8-1 15,0 9 1,-9 17-16,-8 1 0,-1 16 16,1 1-1,0 8-15,-9 9 0,0 0 16,0 0 0,0 18-16,0 8 15,0 17-15,9 0 16,8 9-16,-8-8 15,-1-18-15,10 0 16,-1 0-16,9-9 16,17-8-16,-25-9 15</inkml:trace>
  <inkml:trace contextRef="#ctx0" brushRef="#br0" timeOffset="31390.33">21223 5576 0,'0'0'0,"0"0"16,0 0-16,0 0 16,0 0-16,9 0 15,8 0-15</inkml:trace>
  <inkml:trace contextRef="#ctx0" brushRef="#br0" timeOffset="32986.86">22830 4666 0,'0'0'0,"0"0"0,0-8 16,0-1-16,0-8 15,0-1-15,0 10 16,0-1-16,-9 0 15,0 1-15,1 8 16,-10 8-16,-8 27 16,-26 52-1,-17 51-15,16 44 16,1 17-16,18 1 16,16-19-16,10-33 15,8-10-15,8-17 16,10-34-16,-1-18 15,26-25-15,1-18 16,-1-9 0,-17-8-16</inkml:trace>
  <inkml:trace contextRef="#ctx0" brushRef="#br0" timeOffset="33444.76">22725 5264 0,'0'0'0,"0"0"0,0 0 15,9 0-15,8 9 16,10-1-1,25 1-15,17-18 16,1 1-16,-10-10 16,1 1-16,-17-9 15,-1 0-15,-17 0 16,0-9-16,-17 1 16,-1-1-16,-16 0 15,-1 1 1,-8 16-16,-9 10 15,0 8 1,-9 8-16,-9 18 0,1 26 16,8 18-16,18-1 15,17 0-15,0-8 16,9-18-16,8-8 16,0-9-16,9 0 15,9-9 1,-9-8-16,-8-1 15</inkml:trace>
  <inkml:trace contextRef="#ctx0" brushRef="#br0" timeOffset="33611.5">23333 5203 0,'0'0'0,"0"0"15,0 9-15,0 8 16,0-8-16,0 0 15,0-1-15,0 1 16,26 17-16,0-9 16</inkml:trace>
  <inkml:trace contextRef="#ctx0" brushRef="#br0" timeOffset="34124.26">23811 5047 0,'0'0'0,"0"-8"15,0-1-15,0 0 16,0 1-16,0-1 16,0 0-16,0 1 15,-9-1-15,1 9 16,-19 0-16,-16 17 15,8 9 1,1 0-16,16 0 16,1 9-16,-1-9 15,18-9-15,0-8 16,0 0-16,9-1 16,9-8-16,-1 0 15,0 0-15,1 0 16,16 9-16,10 17 15,-18 9-15,0 17 16,0 0 0,0 17-16,0 9 15,-17 8-15,-1-25 16,-16 0-16,-1-18 16,-17 0-16,0 1 15,0-18-15,-18 0 16,1-18-16,-9 1 15,0-18 1,8 1-16,1-18 16,8-18-16,27 18 15</inkml:trace>
  <inkml:trace contextRef="#ctx0" brushRef="#br0" timeOffset="34285.83">24210 5281 0,'0'0'0,"0"0"16,0 0-16,0 0 15,0 0-15,9 9 16,0 8-16</inkml:trace>
  <inkml:trace contextRef="#ctx0" brushRef="#br0" timeOffset="35206.15">25478 4744 0,'0'0'0,"0"-8"16,0-1-16,0 0 15,0-8-15,0 8 16,-9 1-16,-17-10 16,0 1-16,-8 17 15,-1 0 1,-9 0-16,1 17 16,-9 9-16,0 9 15,17 8-15,18-8 16,-1 0-16,18-9 15,0-9 1,18-8-16,-1-1 16,9 1-16,9-9 0,-9 0 15,0 0 1,-9 0-16,-8 0 16,-9 9-16,9 8 15,-18 35-15,-17 43 16,-9 35-16,-8 0 15,8 0-15,0 0 16,18-35-16,17-26 16,0-17-1,9-26-15,-1 0 16,1-17-16,8 0 16,1-18-16,-1-8 15,9-27-15,-17-16 16,0-10-16,-18 1 15,-17 0-15,0 17 16,0 0 0,0 17-16,8 18 15,1 0-15,0-1 16,17 18-16,0 0 16,0 0-16,0-8 15,17 8-15,18-9 16,34 0-1,18-8-15,-52 8 0</inkml:trace>
  <inkml:trace contextRef="#ctx0" brushRef="#br0" timeOffset="35406.83">25574 5212 0,'0'0'0,"0"0"0,0 0 15,0 9 1,0 8-16,0 18 16,0-1-16,0 10 15,0-1-15,0-8 16,0-10-16,0-16 16</inkml:trace>
  <inkml:trace contextRef="#ctx0" brushRef="#br0" timeOffset="35695.12">25921 5039 0,'0'0'0,"0"0"16,0 0-16,0 0 16,0 0-16,0 0 15,9 0-15,8 0 16,0 0 0,9 0-16,1 0 15,25 0-15,0 0 16,-18 8-16,-16 1 15</inkml:trace>
  <inkml:trace contextRef="#ctx0" brushRef="#br0" timeOffset="35863.89">25956 5229 0,'0'0'0,"0"0"16,0 0-16,0 0 15,0 0-15,0 0 16,0 0-16,17 0 15,18-8-15,17 8 16,9-9-16,0-8 16,-27 17-16</inkml:trace>
  <inkml:trace contextRef="#ctx0" brushRef="#br0" timeOffset="36486.44">26381 4961 0,'0'0'0,"0"0"16,0 0-16,0 0 15,0 0-15,9 0 16,8 0-16,1 8 16,8 1-1,0 8-15,9 1 16,-1-1-16,-8 9 16,0 0-16,-8-9 31,-10 18-31,1 8 0,-18 1 0,1-10 15,-10 1-15,1-9 16,0 0 0,8-17-16,0-1 15,9 1-15,0-9 16,9 0-16,17-26 16,17-17-16,-8-1 15,9-8-15,-1 0 16,9-17-16,0-9 15,-26 18 1,0 25-16,-17 9 16,0 9-16,-9 8 15,0 9-15,-9 0 16,0 9-16,-17 17 16,-17 17-16,-1 9 15,10 17-15,-1 9 16,18-9-1,8-17-15,18 9 16,25 0-16,18-18 16,-34-26-16</inkml:trace>
  <inkml:trace contextRef="#ctx0" brushRef="#br0" timeOffset="36891.65">27606 5498 0,'-9'0'0,"0"0"0,1 0 16,-1 17-16,-17 0 16,0 18-1,-9 0-15,-8 17 0,8 0 32,26-35-32</inkml:trace>
  <inkml:trace contextRef="#ctx0" brushRef="#br0" timeOffset="37620.01">28214 5047 0,'0'0'0,"0"-8"16,0-1-16,8-8 16,-8-1-16,0 1 15,0 0-15,0 0 16,-8 8-16,-1 9 15,-17 0-15,-18 9 16,10 8 0,-1 9-16,9 0 15,8 0-15,1 0 16,17-9-16,0 0 16,9-8-16,8 0 15,9-1-15,9 1 16,-9-9-16,0 0 15,-9 9-15,1 8 16,-10 26 0,-8 35-16,-8 18 15,-18 25 1,-9 0-16,0-8 0,18-27 16,17-25-16,0-9 15,0-18-15,9-8 16,-1-17-1,10 0-15,-1-9 16,0-9-16,1-8 16,-10-9-16,1-17 15,0-1-15,-18-8 16,0 18 0,1-1-16,-1 18 0,0-1 15,9 1 1,0 8-16,0 1 15,0-1-15,18-8 16,-1-1-16,9 1 16,0 8-16</inkml:trace>
  <inkml:trace contextRef="#ctx0" brushRef="#br0" timeOffset="37958.37">28604 5480 0,'0'0'0,"0"0"0,0 0 16,0 0-16,0 0 15,0 0-15,0 0 16,18 0 0,-1 18-16,0-1 15,1-8-15,-1 8 16,-8 0-16,0 1 15,-1-1-15,-8 0 16,0 1-16,-8-1 16,-1 0-16,0 1 15,0-10-15,9 1 16,0 0-16,0-1 16,0 1-1,0 0-15,18-1 31,25 10-31,35-1 0,-43-17 0</inkml:trace>
  <inkml:trace contextRef="#ctx0" brushRef="#br0" timeOffset="38288.92">29073 5264 0,'0'0'0,"0"0"0,0 0 15,0 0-15,0 0 16,0 0-16,0 0 15,0 0-15,0 0 16,18 0-16,16-9 16,18 9-1,-8 0-15,8 0 16,-9 0-16,1 0 16,-27 9-16</inkml:trace>
  <inkml:trace contextRef="#ctx0" brushRef="#br0" timeOffset="38453.94">29082 5454 0,'0'0'0,"0"0"0,0 0 16,0 0-16,17 0 16,1 0-16,16-8 15,1-1-15,26 9 16,0 0-16,-35 0 15</inkml:trace>
  <inkml:trace contextRef="#ctx0" brushRef="#br0" timeOffset="40007.81">29837 5108 0,'0'0'0,"-8"0"0,8 0 15,0 0 1,0 0-16,0 0 16,0 0-16,0 0 15,-9 35-15,0 17 16,-8 8-16,0 1 16,17 0-1,8-18-15,10 0 0,-1-17 16,0 0-16,18-17 15,0-1 1,0-16-16,-1-1 16,10-17-16,8-26 15,-9-8-15,-17 8 16,0 17-16,-8 0 16,-10 18-16,1 0 15,0 17-15,-1 8 16,10 27-1,-9 26-15,-9 25 16,8 27-16,-16 8 16,-1-17-16,9-26 15,0 0-15,-9-9 16,-8-8-16,-1-18 16,1-17-16,0 0 15,-1-17 1,1-1-16,-9-16 15,0-1-15,0-17 16,0 0-16,8 9 16,10-18-16,8 9 15,0 17-15,0 9 16</inkml:trace>
  <inkml:trace contextRef="#ctx0" brushRef="#br0" timeOffset="40254.08">30636 5948 0,'0'0'0,"0"0"15,0 9-15,9 8 16,0 18-16,-1-1 15,-16 10-15,-1-1 16,0 0-16,-8-8 16,8-18 15</inkml:trace>
  <inkml:trace contextRef="#ctx0" brushRef="#br0" timeOffset="46451.76">31626 5368 0,'0'0'0,"0"0"16,0 0-16,0-9 15,0 1-15,0-10 16,0-8 0,-8 9-16,-1-9 15,-17 0-15,0 9 16,0-1-16,-18 18 16,1 9-16,-18 17 31,0 9-31,18 8 0,8-8 0,18-1 15,17-8 1,0-8-16,17-10 16,1 1-16,16-1 15,1-8-15,-9-8 16,0 8-16,-17 0 16,-1 0-16,1 0 15,-18 17-15,-8 18 16,-18 43-16,-17 26 15,0 34 1,0 1-16,17 8 16,9-34-16,18-18 15,16-17-15,10-26 16,-1-9-16,0-17 16,9-17-16,-8-9 15,-1-9-15,9-8 16,0-18-1,-17-17-15,0-17 16,-9 0-16,-9 8 16,0 18-16,1 8 15,-1 9-15,0 9 16,9-1-16,0 10 16,0-1-16,18 0 15,8 1 1,26-1-16,-9 9 15</inkml:trace>
  <inkml:trace contextRef="#ctx0" brushRef="#br0" timeOffset="46887.09">31618 5671 0,'0'0'0,"0"0"0,0 0 15,0 0-15,0 0 16,0 0 0,0 0-16,8 9 15,1-1-15,0 10 16,-1-1-16,-8 0 15,-8 1-15,-1-1 16,0 0-16,1 9 16,-1-8-16,9 8 15,0 0-15,0 0 16,9-9 0,-1 0-16,1 0 15,0 1-15,-1-1 16,-8 0-16,-8 9 15,-18 9-15,-9-9 16,0 0-16,0-17 16,9-1-16,9 1 15,17 0 1,0-9-16</inkml:trace>
  <inkml:trace contextRef="#ctx0" brushRef="#br0" timeOffset="47132.79">31800 5706 0,'0'0'0,"0"0"0,0 0 16,0 0-16,0 0 15,26-9-15,9 9 16,-1 0-16,27 0 16,0 17-1,-26-8-15</inkml:trace>
  <inkml:trace contextRef="#ctx0" brushRef="#br0" timeOffset="47622.44">31887 5983 0,'0'0'0,"0"-9"0,0 9 16,0 0-1,0 0-15,0 0 16,0 0-16,0 0 15,8 0-15,10-9 16,17 1-16,17 8 16,8 0-16,-25 8 15</inkml:trace>
  <inkml:trace contextRef="#ctx0" brushRef="#br0" timeOffset="48186.13">32564 5567 0,'-9'0'0,"1"0"0,-1 0 16,0 0-16,1 0 15,-1 0-15,0 0 16,9 0-16,0 0 16,0 0-16,0 0 15,0 0-15,9 17 16,0 1 0,-1-1-16,1 0 15,-18 9-15,1 0 16,-18 9-16,0-9 15,-9 0-15,9 0 16,8 0-16,10-9 16,8 1-1,0 8-15,17-9 0,0 17 16,18 1 0,-9 8-16,0 1 15,0-1-15,-17-8 16,-9-9-16,-9 8 15,-17-8-15,0 0 16,-8 0-16,-10 0 16,1-17-1,8 0-15,0-9 16,9 0-16,9-9 16,-1 0-16,18-17 15,9 0-15,8-8 16,-8 16-16</inkml:trace>
  <inkml:trace contextRef="#ctx0" brushRef="#br0" timeOffset="48840.2">32269 6338 0,'0'-9'0,"0"-8"0,0 8 16,0 1 0,0-1-16,0 0 15,17-17-15,9-8 16,18-10-16,25-8 15,18-8-15,-35 42 16</inkml:trace>
  <inkml:trace contextRef="#ctx0" brushRef="#br0" timeOffset="49838.57">32668 5021 0,'0'0'0,"0"0"15,0 0-15,0 0 16,0-8-1,0 8-15,9 0 16,8 0-16,1 17 16,25 52-16,18 35 15,-9 18 1,0 16-16,-17 9 0,-18 1 16,-17 8-16,-26 8 15,-26-17 1,-17 1-16,-18-1 15,-9 0-15,-103 173 16</inkml:trace>
  <inkml:trace contextRef="#ctx0" brushRef="#br0" timeOffset="51818.3">6686 6935 0,'0'0'0,"0"0"0,-8 0 15,-1-8-15,-17-1 16,-9-8-16,-8-1 15,0 10-15,-1 8 16,-8 17 0,-9 26-16,9 9 15,17 9-15,9 0 16,9-18-16,17-8 16,0-9-16,17-9 15,1-8-15,16-18 16,1 0-16,9 1 15,-10-10-15,-8 1 16,-8 17 0,-1 0-16,0 9 15,1 8-15,-1 26 16,9 27-16,0 25 16,-17 0-16,0-8 15,-18-1-15,-17 10 16,-9-19-16,-8-7 15,-9-18 1,-9-9-16,0-17 16,0-17-16,9-1 15,17-16-15,1-18 16,-1-18-16,18 1 16,25-18-16,18-8 15,61-17 1,43-27-16,-69 61 15</inkml:trace>
  <inkml:trace contextRef="#ctx0" brushRef="#br0" timeOffset="52506.16">6930 7247 0,'-9'-8'0,"0"-1"0,1 0 16,-1 9-16,9 0 15,0 0-15,0 0 16,9 0 0,8 9-16,18 0 15,8-18-15,9 0 16,9 1-16,-9-27 15,0-8 1,-17-1-16,-18 10 16,-8-1-16,-18 9 15,1 0-15,-10 0 16,-8 9-16,0-1 16,-9 18-16,1 9 15,-10 17-15,10 26 16,7 0-1,19 0-15,8 0 0,17-9 16,18-8 0,8-9-16,53-9 15,-35-8-15</inkml:trace>
  <inkml:trace contextRef="#ctx0" brushRef="#br0" timeOffset="52912.38">7564 6901 0,'0'0'0,"0"0"0,0 0 16,0 0-16,0 17 16,0 0-16,0 18 15,8 8-15,-8 9 16,-8-8-16,-1-1 15,0-8 1,9-9-16,0-9 16,0-8-16,0-1 15,0 1 1,0-9-16,0-9 0,18-8 16,25-35-16,0-9 15,-8 18 1,-9 8-16,0 18 0,0 0 15,-17 17 1,8 17-16,1 0 16,-10 18-16,1 17 15,8 0-15,1-9 16,8 18-16,9-26 16,-27-27-16</inkml:trace>
  <inkml:trace contextRef="#ctx0" brushRef="#br0" timeOffset="53370.07">8015 7273 0,'0'0'0,"0"0"16,0 0-16,0 0 16,0 0-16,0 0 15,0 0-15,17 0 16,1 9-16,17 0 16,-1-18-16,10 0 15,-1-8 1,1 0-16,-18-1 15,0-8 1,-9-8-16,-8-1 0,-1 9 16,-16-9-16,-1 18 15,0 0-15,1 8 16,-18 9 0,-9 17-16,0 18 15,18 17-15,-1 0 16,18 17-16,9 18 15,8-27-15,1-8 16,8-26-16,9 0 16,-1-26-16,-16-8 15</inkml:trace>
  <inkml:trace contextRef="#ctx0" brushRef="#br0" timeOffset="53668.03">8545 7161 0,'0'0'0,"0"0"0,0 0 16,9 17-16,-1 0 15,1 1 1,0 8-16,-1 0 16,-8 8-16,0-8 15,0 0-15,0-17 16,0-1-16,0-8 15,0 0-15,0 0 16,0-17-16,9-9 16,8-26-1,9-8-15,9-10 16,0 18-16,8 9 16,9 8-1,-17 18-15</inkml:trace>
  <inkml:trace contextRef="#ctx0" brushRef="#br0" timeOffset="54077.85">9248 7195 0,'-8'-8'0,"-19"-10"16,-7 1-16,-10 0 16,-8-1-16,9 10 15,-1 8-15,1 17 16,0 0-16,-1 9 15,9 0 1,18 0-16,0 0 16,17 0-16,0 0 15,0-17-15,8 0 16,10-1-16,-1-16 16,18-1-16,-9-8 15,0-1-15,0 1 16,-9 0-1,-8 8-15,0 9 16,-1 0-16,-8 0 16,18 17-16,-1 18 15,9 0-15,9-1 16,0 1-16,8-9 16,0-9-1,-8-17-15,26-9 16,26-17-16,8-17 15,-51 26-15</inkml:trace>
  <inkml:trace contextRef="#ctx0" brushRef="#br0" timeOffset="54286.7">9839 6398 0,'0'0'15,"0"0"-15,0 0 16,0 9-16,-9 26 15,0 25-15,1 18 16,-1 18 0,0 16-16,-8 1 0,17-27 15,0-8-15,0-26 16,0-8 0,9-18-16,-1-18 15</inkml:trace>
  <inkml:trace contextRef="#ctx0" brushRef="#br0" timeOffset="54476.12">10169 6901 0,'-9'0'0,"0"17"0,-8 18 0,0 8 16,-1-8 0,1-1-16,8-8 15,0 0-15,1-8 16,8-10-16,0 1 15,0-9-15,17 0 16,-8 0-16</inkml:trace>
  <inkml:trace contextRef="#ctx0" brushRef="#br0" timeOffset="54626.46">10169 6468 0,'0'0'0,"-9"0"0,9 0 0,0 0 16,0 0-16,0 0 15,0 0-15,0 17 16,17 0-16,1 9 16,34 26-16,-17-17 15</inkml:trace>
  <inkml:trace contextRef="#ctx0" brushRef="#br0" timeOffset="55291.64">10629 6866 0,'0'0'15,"-9"0"-15,1 0 0,8 0 16,0 0-16,0 0 0,0 0 16,-9 0-1,0 0-15,1 0 16,-1 9-16,0-1 16,9 1-16,-9-9 15,1 9-15,8-1 16,0 1-16,0-9 15,0 0 1,0 9-16,0-1 16,0-8-16,0 0 15,0 0-15,0 9 16,0 8-16,8 1 16,1-1-16,0 0 15,0 1-15,-1 8 16,1 0-16,0-9 15,-1 0 1,-8 1-16,0-1 16,-8 0-16,-1 1 15,0-1-15,-8 0 16,-1-8-16,1 0 16,8-1-16,1 1 15,8 0 1,0-1-16,0 1 15,0 8-15,8 9 16,10 9-16,-1 17 16,9 0-16,0 8 15,0 1-15,0 0 16,-17-18-16,0 0 16,-9-17-16,0 0 15,-9-17 1,0 0-16,1-1 15,-18-16-15,-18-10 16,1-16-16,-9-44 16,8-18-16,27 1 15,26 26-15,25 8 16,10-25-16,-1-18 16,-25 69-1</inkml:trace>
  <inkml:trace contextRef="#ctx0" brushRef="#br0" timeOffset="55676.38">10768 7022 0,'0'0'0,"0"0"16,0 0-16,0 9 15,17 8-15,1 0 16,8-8-16,8 0 15,10-1-15,-1-16 16,1-1-16,-1-17 16,-8 0-1,-9-9 1,0 9-16,-17 0 16,-1 0-16,-8 0 15,-8 9-15,-1 0 16,0 0-16,1 17 15,-10 0-15,-8 17 16,9 9 0,-1 17-16,1 9 0,0-9 0,17 1 15,17-18 1,0 0-16,27 0 16,60 0-16,18-9 15,-70-17-15</inkml:trace>
  <inkml:trace contextRef="#ctx0" brushRef="#br0" timeOffset="56085.89">12010 6883 0,'0'0'0,"-9"0"0,0 0 15,1 0-15,-18 0 16,-1-8-16,1 8 16,0 0-16,0 0 15,0 0-15,-8 17 16,-1 18-16,0-1 31,18 10-31,-1-1 0,10-8 16,8-9-1,0 0-15,0-9 16,8-8-16,10-1 0,-1-16 16,18-10-16,17-16 15,0-27-15,9-8 16,-18-9-16,9-26 15,-8 0-15,-18 26 16,0 17 0,-17 18-16,-1 17 15,-8 9-15,0 17 16,-8 8-16,-1 27 16,0 34-16,-8 27 15,8 25-15,9 17 16,17-25-1,36-18-15,-19-60 16</inkml:trace>
  <inkml:trace contextRef="#ctx0" brushRef="#br0" timeOffset="57041.77">13442 6832 0,'0'0'0,"0"0"0,0 0 16,0 0-16,0 8 16,0 27-16,0 25 15,-8 10 1,-1-10-16,0-8 16,1-8-16,-1-18 15,0-9 1,9-8-16,0-1 0,0-8 15,0-8-15,9-10 16,34-42-16,10-18 16,-1 8-16,8 18 15,-16 18-15,-9 16 16,-9 18 0,0 9-16,-9 17 15,-8 17-15,-1 18 16,-16 0-16,-1-9 15,0-18 1,1-8-16,8-17 0,0 0 16,0-1-1,0-8-15,17-8 16,9-36-16,26-34 16,0 18-16,-8 8 15,-1 17-15,-17 18 16,0-1-16,-8 18 15,-1 9-15,0 17 16,-8 26 0,0 0-16,-9-9 15,0-8-15,8-9 16,1 0 0,8-9-16,10-8 0,-10 0 15</inkml:trace>
  <inkml:trace contextRef="#ctx0" brushRef="#br0" timeOffset="57371.34">14363 6979 0,'0'0'0,"0"0"0,0 0 16,0 17-16,0 9 15,0 9-15,0-1 16,0 1-16,17 0 15,1-9 1,8 0-16,8-9 16,1-8-1,9-1-15,-1-16 0,-17-1 16,0-8-16,-8-9 16,-10-18-16,-16 1 15,-1 0 1,-17-1-16,0 10 15,-9 16-15,0 1 16,1 8-16,16 9 16,9 0-16,9 0 15,0 0-15</inkml:trace>
  <inkml:trace contextRef="#ctx0" brushRef="#br0" timeOffset="57972.45">14893 6883 0,'0'0'15,"0"0"-15,0 0 0,0 18 16,-9 16-16,0 1 16,1-9-1,-1 0-15,0 0 16,1 0-16,8-17 15,-9-1-15,9 1 16,0 0-16,0-1 16,0-8-16,0 0 15,0-17-15,17-9 16,1-9-16,8 1 16,0 8-1,0 8-15,0 1 16,0 17-16,0 0 15,-9 0-15,-8 17 16,0 1-16,-1 8 16,-8 0-16,0 0 15,0-9 1,0-8-16,0-1 16,0 1-16,0 0 15,0-1-15,0-8 16,0 0-16,0-8 15,18-18-15,8 0 16,0-9-16,0 9 16,0 9-16,0 8 15,-9 0 1,9 9-16,0 0 16,-8 9-16,-1 8 15,-8 1-15,0 8 16,-1 0-16,-8-9 15,18 18-15,25-1 16,-26-25-16</inkml:trace>
  <inkml:trace contextRef="#ctx0" brushRef="#br0" timeOffset="58375.99">15605 6927 0,'0'0'0,"0"0"0,-9 0 16,9 8 0,0 10-16,0-1 15,0 0-15,0-8 16,9 0-16,8-1 16,27-16-16,-1-1 15,-8 0-15,-9-8 16,0 0-16,-18-1 15,1-8-15,0 9 16,-9 0 0,-9 0-16,0-1 15,1 18-15,-1 0 16,-8 0-16,-9 18 16,0 25-16,0 9 15,8 8-15,10-16 16,8-1-1,0-17-15,17 0 16,0-17-16,18-1 16,34 1-16,1-9 15,-44 0-15</inkml:trace>
  <inkml:trace contextRef="#ctx0" brushRef="#br0" timeOffset="58721.28">16352 6875 0,'-9'0'0,"0"0"15,0 0-15,-8 17 16,-9 26-16,-9 1 16,9 8-16,9-9 15,0-17 1,8 0-16,0-9 0,0-8 16,9 0-1,0-1-15,0-8 16,0 0-16,0-17 15,27-18-15,-1-8 16,0 8-16,0 1 16,0 16-16,-18 1 15,1 17-15,0 9 16,-1 8 0,1 18-16,0-1 15,0 1-15,-1-9 16,10 0-16,-1 0 15,0 0-15,1-17 16</inkml:trace>
  <inkml:trace contextRef="#ctx0" brushRef="#br0" timeOffset="58936.64">16456 6840 0,'0'0'0,"0"0"0,0 0 16,0 0-16,0 0 16,17 0-16,0 9 15,18 0-15,17-9 16,18-9 0,-1 0-16,1-8 15,-18 17 1,-35 0-16</inkml:trace>
  <inkml:trace contextRef="#ctx0" brushRef="#br0" timeOffset="59155.91">16890 6433 0,'-9'0'0,"1"26"0,-19 17 0,1 35 15,-17 18-15,0-1 16,8 17 0,18-8-16,-1-26 15,1 0-15,8-26 16,9-8-16,9-27 16,-1-8-16</inkml:trace>
  <inkml:trace contextRef="#ctx0" brushRef="#br0" timeOffset="59584.38">17011 6883 0,'0'0'0,"0"0"0,0 0 16,0 0-16,-8 9 15,-1 17-15,0 9 16,1 8-16,-1 9 15,0-9 1,9 1-16,0-18 31,0 0-31,9-18 0,8 1 0,1 0 16,-1-18-16,18 0 16,17-25-16,0-10 15,-8-16-15,-1-1 16,-17 18-1,-9 8-15,-8 18 16,0-1-16,-9 18 16,0 0-16,0 0 15,0 26-15,0 9 16,8 8-16,10 1 16,-1-1-16,9-8 15,9-9 1,26 8-16,26-16 15,-53-10-15</inkml:trace>
  <inkml:trace contextRef="#ctx0" brushRef="#br0" timeOffset="60136.19">17889 6849 0,'0'0'0,"0"0"0,0 0 16,0 0-16,0 0 15,0 0-15,-9 17 16,0 18-16,0 8 16,-8 0-16,0 1 15,8-1 1,0-17-16,1-9 16,-1-8-16,9 0 15,0-1-15,0 1 16,0-9-16,0 0 15,0-9-15,17-17 16,1 0-16,8-8 16,0 8-16,-9 8 15,1 1 1,-1 17-16,-8 0 16,-1 0-16,1 17 15,0 1-15,-9-1 16,0 9-16,0-17 15,0-1-15,0 1 16,0 0-16,0-1 16,0-8-1,17-8-15,9-1 0,18-26 16,25-8 0,0 0-16,-8 17 15,0 8-15,-18 18 16,1 9-16,-9 17 15,-9 9-15,0 8 16,-9 9-16,0 9 16,10-1-16,16-8 15,-17-26 1</inkml:trace>
  <inkml:trace contextRef="#ctx0" brushRef="#br0" timeOffset="60891.99">20572 6832 0,'0'0'0,"0"0"16,0 0-16,0 0 15,0 34-15,0 35 16,0 35-16,-9 35 16,-8 17-16,-9-26 15,0-18 1,0-16-16,8-10 15,1-16-15,0-27 16,-1-17-16,18-9 16,0-8-16,0-18 15,-9 0-15,18-17 16,17-60-16,0-53 16,0 27-1,9-27-15,0-25 16,0 34-16,-1 34 15,1 10-15,8 17 16,1 8-16,-1 18 16,1 17-16,-10 8 15,10 18-15,-1 18 16,1-1 0,-1 0-16,-17 9 15,-17 0-15,-1 9 16,-16 8-16,-10 0 15,-16 9-15,-27 0 16,-9-8-16,-8-1 16,9-17-16,17-9 15,26-8 1,17 0-16</inkml:trace>
  <inkml:trace contextRef="#ctx0" brushRef="#br0" timeOffset="61402.85">20997 8096 0,'0'0'0,"0"0"16,0 0-16,0 0 16,0 0-16,0-9 15,0 1-15,0-10 16,0-8-16,18-17 15,-1 0-15,18-18 16,0 9 0,-9 0-1,0 18-15,-18 16 0,1 1 16,0 17-16,-9 0 16,0 0-16,0 17 15,8 18-15,1 26 16,0-10-16,-1-7 15,10-1 1,-1-8-16,1-9 16,-1-18-16,0 1 15,1-9-15,8-9 16,-9 1-16</inkml:trace>
  <inkml:trace contextRef="#ctx0" brushRef="#br0" timeOffset="61536.98">21388 7325 0,'0'0'0,"0"0"0,0 0 16,0 0-16,0 0 15,0 0-15,0 0 16,9 9-16,8 0 16</inkml:trace>
  <inkml:trace contextRef="#ctx0" brushRef="#br0" timeOffset="70033.87">22135 7386 0,'0'0'0,"0"0"0,0 0 15,0 0-15,0 0 16,0 0-16,0 0 16,0 0-16,0 0 15,0 0 1,17 0-16,9 0 15,18 8-15,8-8 16,9 0-16,-1 0 16,-16 0 31,-1 0-47,-8 0 0,-18 0 15</inkml:trace>
  <inkml:trace contextRef="#ctx0" brushRef="#br0" timeOffset="70235">22031 7663 0,'0'0'0,"0"0"0,0 0 0,0 0 15,0 0-15,26 0 16,17 0-16,18 0 15,8 0-15,1 0 16,-1 0 0,-25 9-16</inkml:trace>
  <inkml:trace contextRef="#ctx0" brushRef="#br0" timeOffset="74804.14">23359 6580 0,'0'0'0,"0"0"0,0 0 15,0 0-15,0 0 16,0-8-16,0-1 16,18 0-16,-1 9 15,26 9-15,18 17 16,9 9-1,8 17 1,-9 0-16,-8 0 0,0 17 16,-18 9-16,-8-18 15,-26 10-15,-1-10 16,-16 1-16,-18-9 16,-18-9-16,1-8 15,-9-9 1,-9-17-16,0-9 0,9-9 15,9-8 1,8-1-16,18-8 16,8-8-16,18-27 15,17 9-15,17 0 16,18 0-16,8 9 16,18 8-16,9 18 15,-62 17 1</inkml:trace>
  <inkml:trace contextRef="#ctx0" brushRef="#br0" timeOffset="75498.35">24123 6832 0,'0'0'0,"0"0"16,0 0 0,0 0-16,0 0 15,0 0-15,0 0 16,18 0-16,-1 8 15,18-8-15,8-8 16,27-18-16,-9 0 16,-1-18-1,-16 1-15,-1-9 0,-17 17 16,-8 1 0,-10-1-16,1 0 15,-9 1-15,0 16 16,0 10-16,-9 8 15,1 0-15,-1 8 16,0 27 0,-17 26-16,0 25 0,0 27 15,0 8 1,0-8-16,0-18 16,0-34-16,9-9 15,-1-18-15,1-8 16,8-17-16,0 0 15,1-1-15,-1-16 16,0-1-16,1-8 16,8-9-1,0-9-15,17 0 16,9 18-16,0 0 16,9 17-16,8 8 15,9 10-15,1-1 16,-1 18-1,-9-9-15,1 0 0,-18 0 16,0-9 0,8-8-16,-8-1 15</inkml:trace>
  <inkml:trace contextRef="#ctx0" brushRef="#br0" timeOffset="75852.2">23272 7394 0,'0'0'16,"0"0"-16,0 0 0,0 0 15,0 0 1,0 0-16,0 0 16,9 0-16,35 18 15,25-1-15,44 9 16,43 0 0,27-17-16,16-1 0,-8-8 15,-17 0-15,0-8 16,-53-1-1,-34 9-15,-17 9 16,-27 17-16,-26-18 16</inkml:trace>
  <inkml:trace contextRef="#ctx0" brushRef="#br0" timeOffset="76371.52">23490 7732 0,'0'0'0,"0"0"15,0 0-15,0 0 16,0 0-16,0 0 16,17 0-16,9 0 15,26 18-15,0-1 16,18 26 0,-1 9-16,-8 0 15,-9 9-15,-9-1 16,-17-16-16,1 8 15,-19 0-15,1 8 16,-18-16-16,1-1 16,-10-9-16,-8-8 15,-17 0-15,-1-17 16,-8 0 0,0-18-16,17 0 15,1-8-15,16 0 16,1-1-16,17-8 15,9 1-15,8-10 16,26-8 0,18-1-16,9 18 15,-27 26-15</inkml:trace>
  <inkml:trace contextRef="#ctx0" brushRef="#br0" timeOffset="77249.78">24575 8261 0,'0'0'0,"0"0"0,0 0 0,0 0 15,0-9-15,0 0 16,0 1-16,0-1 15,0 0 1,0 1-16,-9-1 16,1-8-16,-1-1 15,0 10-15,-8-1 16,-9 0-16,-9 9 16,0 0-16,1 9 15,-1 8-15,0 1 16,18-1-1,-1 0-15,10 1 16,8-1-16,0-8 16,17-1-16,1 1 15,16 0-15,1-9 16,-9 0-16,0 0 16,-9 0-16,-8 0 15,0 0 1,-9 0-16,0 17 15,-9 9-15,-17 43 16,0 18-16,-17 25 16,8 10-16,0-10 15,18-8-15,-1-9 16,18-8-16,0-26 16,9-18-16,8-17 15,1-17 1,-1-1-16,1-8 15,-1-8-15,0-18 16,9-9-16,0-17 16,-17-35-16,-9-17 15,-9 9 1,-8 17-16,0 18 0,-9 25 16,8 0-1,1 18-15,8 0 16,1-1-16,8 10 15,0 8-15,0-9 16,17 0-16,9 1 16,35-10-16,43 27 15,-35 0 1</inkml:trace>
  <inkml:trace contextRef="#ctx0" brushRef="#br0" timeOffset="77735.5">24688 9092 0,'0'0'0,"0"0"0,0 0 15,0 0 1,0 0-16,0 0 16,0 0-16,0-9 15,9 1-15,8-1 16,0-17-16,18-17 15,0-9-15,-9 8 16,0 10 0,-9 16-16,-8 1 15,0 0-15,-1 17 16,1 0-16,0 0 16,-1 17-16,10 0 15,-1 18-15,0 0 16,1-1-16,-1-8 15,1 0-15,-1-17 16,-8 0 0,-1-1-16</inkml:trace>
  <inkml:trace contextRef="#ctx0" brushRef="#br0" timeOffset="77867.21">25035 8460 0,'0'0'0,"0"0"0,0 0 16,0 0-16,0 8 16,0 1-16</inkml:trace>
  <inkml:trace contextRef="#ctx0" brushRef="#br0" timeOffset="78097.98">24471 7828 0,'0'0'0,"0"0"16,0 0-16,0 0 15,0 0-15,17 8 16,1 1-16</inkml:trace>
  <inkml:trace contextRef="#ctx0" brushRef="#br0" timeOffset="98199.66">2579 8971 0,'0'0'0,"0"0"0,0 0 0,0 0 16,0 26-16,-9 34 16,1 36-16,-1 34 15,0 25 1,-8-7-16,0-36 16,-1-25-16,10-18 15,8-26-15,0-25 16,8-10-16,-8 1 15,0-9-15</inkml:trace>
  <inkml:trace contextRef="#ctx0" brushRef="#br0" timeOffset="98543.49">2544 9040 0,'0'0'0,"0"0"16,0 0-1,0 0-15,0 0 0,18 0 16,8 0 0,17 17-16,27 1 15,8 8-15,9 17 16,-1 9-16,-7 9 16,-27-1-16,-9-8 15,-17 9-15,-26 17 16,-26 17-16,-17 0 15,-27 0 1,-25-8-16,-9-26 16,-1-9-16,18-18 15,27-16-15,8-10 16,8-8-16,36 0 16,8-8-16,8-1 15</inkml:trace>
  <inkml:trace contextRef="#ctx0" brushRef="#br0" timeOffset="98977.23">3031 9906 0,'0'0'0,"0"0"15,0 0-15,0 0 16,17 0-16,18 0 16,8-9-16,27 1 15,-1-18-15,9 0 32,9-18-32,-17-7 0,-27 16 0,-8 0 15,-9 1 1,-18 8-16,1 0 15,-18-9-15,-8 0 16,-9 1-16,0 16 16,-17 18-16,-10 9 15,1 8-15,9 27 16,8 25 0,18 18-16,8-1 15,27-8-15,16-9 16,10 1-16,16-18 15,27-18-15,26-25 16,-17-26-16,-62 8 16</inkml:trace>
  <inkml:trace contextRef="#ctx0" brushRef="#br0" timeOffset="99360.59">4385 9161 0,'0'0'0,"0"0"0,-8-8 15,-1-1 1,0 0-16,1 1 16,-1-1-16,0 0 15,1 9-15,-10 0 16,1 0-16,-9 26 15,0 26-15,0 26 16,0 9 0,26 34-16,0 9 15,0-17-15,8-10 16,1-16-16,0-9 16,-1 0-16,1-26 15,-9-26-15,-9 0 16,1-17-16,-1-1 15,0-16-15,-25-18 16,-19-18-16,36 18 16</inkml:trace>
  <inkml:trace contextRef="#ctx0" brushRef="#br0" timeOffset="99497.46">3882 9681 0,'-9'0'0,"0"0"0,9 0 15,0 9-15,0-1 16,18 1-16,25 0 15,35-18-15,26-17 16,18 0 0,17-9-16,-26 9 15,-70 18-15</inkml:trace>
  <inkml:trace contextRef="#ctx0" brushRef="#br0" timeOffset="99706.79">4802 9612 0,'-9'0'0,"1"8"16,-1 10-16,0-1 15,-8 18-15,0 8 16,8 0-16,0 0 16,1-8-16,8-9 15,0-9-15,8-8 16,1 0-1,0-9-15</inkml:trace>
  <inkml:trace contextRef="#ctx0" brushRef="#br0" timeOffset="99837.68">4793 9153 0,'-8'0'0,"8"0"0,0 0 15,0 8 1,0 10-16,8-1 15,1 0-15</inkml:trace>
  <inkml:trace contextRef="#ctx0" brushRef="#br0" timeOffset="100214.36">5193 9646 0,'-9'9'0,"1"8"0,8-17 0,-9 18 0,-17 16 16,0 9-16,0 1 16,8-1-16,-8 0 15,9-17-15,0 0 16,8-8-16,0-10 16,9 1-1,0-9-15,0 0 16,0-9-16,0 1 15,18-27-15,-1-26 16,9 9-16,0 9 16,0 17-16,0 9 15,-17 17-15,8 0 16,-8 17 0,0 9-16,-1 26 15,1 0-15,0 0 16,8 0-16,0 9 15,-8-35-15</inkml:trace>
  <inkml:trace contextRef="#ctx0" brushRef="#br0" timeOffset="100443.67">5705 9586 0,'0'0'0,"-8"0"0,-1 0 0,0 17 16,0 18-16,-8 17 15,0 8 1,-1 1-16,18-18 16,0 0-16,0 1 15,9-27-15,0-8 16,-9-9-16</inkml:trace>
  <inkml:trace contextRef="#ctx0" brushRef="#br0" timeOffset="100582.75">5731 9144 0,'0'0'0,"0"0"16,0 0-16,0 0 15,0 0-15,0 0 16,0 0-16,9 9 15</inkml:trace>
  <inkml:trace contextRef="#ctx0" brushRef="#br0" timeOffset="100862.77">5757 9586 0,'0'0'0,"0"0"0,0 0 0,0 0 0,0 0 0,0 0 16,18 0-16,8 8 15,8 1-15,19 0 16,-1-1-1,17-8-15,1-8 16,-10-1-16,10-8 16,17-1-16,-53 10 15</inkml:trace>
  <inkml:trace contextRef="#ctx0" brushRef="#br0" timeOffset="101076.47">6200 9092 0,'0'0'0,"-8"0"0,-1 17 16,-9 18-16,1 26 15,0 25-15,-1 18 16,1 17 0,0 9-16,17-26 0,0-9 15,17-17 1,0-17-16,1-18 15,-10-17-15</inkml:trace>
  <inkml:trace contextRef="#ctx0" brushRef="#br0" timeOffset="101266.2">6556 9672 0,'-8'0'0,"-1"18"15,-8 8-15,-1 8 16,1-8-16,-1 0 16,10 0-16,8-9 15,0-8-15,8 0 16</inkml:trace>
  <inkml:trace contextRef="#ctx0" brushRef="#br0" timeOffset="101437.47">6548 9092 0,'0'0'0,"0"0"15,0 9 1,0-1-16,0 10 16,8-1-16,10 9 15,-10-9-15</inkml:trace>
  <inkml:trace contextRef="#ctx0" brushRef="#br0" timeOffset="102076.18">7025 9516 0,'0'0'0,"-9"0"0,-8 9 0,0 8 16,-9 9-16,0 18 15,0 16 1,8 1-16,1-9 16,17-9-16,0-8 15,9-9-15,8 0 16,0-18-16,1 1 16,-1 0-16,9-18 15,0 0-15,-9-17 16,1-8-16,-9-18 15,-9 0 1,-9 9-16,0 8 16,0 18-16,-8-1 15,8 10-15,1-1 16,8 9-16,0 0 16,0 0-16,0 0 15,0 0-15,8 0 16,10 0-16,-1 9 15,18 8 1,8 0-16,-8 1 16,-9 8-16,-9 0 15,-8-1-15,0 10 16,-9-9-16,0 0 16,0 0-16,0-17 15,0-1-15,0 1 16,0 0-1,0-9-15,0-9 16,17-8-16,18-35 16,0-9-16,-9 9 15,0 18-15,0 16 16,-17 1-16,-1 17 16,10 9-1,-1 8-15,0 18 16,1 8-16,-1 0 15</inkml:trace>
  <inkml:trace contextRef="#ctx0" brushRef="#br0" timeOffset="102449.73">8493 8979 0,'0'0'0,"0"0"16,0 18-16,-9 42 16,9 36-16,-9 25 31,1 35-31,-1 0 0,0-35 16,1-26-16,-1-26 15,9-17-15,0-17 16,0-18-16,0-17 15,0 0-15</inkml:trace>
  <inkml:trace contextRef="#ctx0" brushRef="#br0" timeOffset="102607.85">8449 9542 0,'0'0'0,"0"0"0,0 0 15,0 0-15,9 0 16,17 9-16,9 0 15,26-1-15,17-16 16,0-1 0,-43 9-1</inkml:trace>
  <inkml:trace contextRef="#ctx0" brushRef="#br0" timeOffset="102795.29">9109 8971 0,'0'0'0,"-8"0"0,8 0 0,-18 26 16,-8 34 0,-9 36-16,1 25 31,8 9-31,8 8 16,1-8-16,17-26 0,17-17 0,1-44 15,-1-26-15</inkml:trace>
  <inkml:trace contextRef="#ctx0" brushRef="#br0" timeOffset="103198.24">9604 9560 0,'-8'0'0,"-10"0"0,1 0 15,-9 0-15,0 0 16,0 0-16,-18 0 15,1 0 1,-1 26-16,-8 17 16,0 18-16,17-1 15,9-8-15,9-9 16,17-8-16,0-9 16,9-9-16,8-8 15,9-9-15,9-9 16,26-25-1,-1-27-15,-16-8 16,-18 17-16,0 9 16,-17 17-16,-1 8 15,-8 18-15,0 0 16,0 26 0,9 9-16,8 17 0,1 8 15,17 1 1,17-9-16,0-17 15,-26-27-15</inkml:trace>
  <inkml:trace contextRef="#ctx0" brushRef="#br0" timeOffset="103959.15">10195 9421 0,'0'0'0,"0"0"0,0 0 0,0 0 0,0 0 0,-78 69 16,69-69-16,0 0 15,1 0 1,-1 0-16,0 18 16,0 16-16,-8 18 15,-9 9 1,0 0-16,9-1 0,-1-17 15,1-8-15,0-9 16,8-9-16,9-8 16,0 0-16,0-9 15,0 0 1,9-26-16,8-26 16,9 0-16,-9 9 15,9 17-15,-8 8 16,8 18-16,-9 0 15,9 18-15,-8 8 16,-10 8-16,1 9 16,0 1-1,-9-10-15,0-8 16,0-8-16,0-10 16,0 1-16,0 0 15,0-18-15,8-8 16,10-27-16,16-34 15,19-17-15,-10 35 16,9 8 0,-9 17-16,-16 18 15,-1 17-15,0 0 16,-9 17-16,0 9 16,-8 26-16,0 0 15,-1 8-15,1-8 16,0-8-16,8-10 15,-8-16 1</inkml:trace>
  <inkml:trace contextRef="#ctx0" brushRef="#br0" timeOffset="105029.69">10785 9360 0,'0'0'0,"0"0"0,0 9 15,0 17 1,-8 17-16,-1 35 16,-9 9-16,18-9 15,0-17-15,0-10 16,0-25-16,0-17 16</inkml:trace>
  <inkml:trace contextRef="#ctx0" brushRef="#br0" timeOffset="105181.7">10846 8988 0,'0'0'0,"0"0"16,0 0-16,0 0 16,17 9-16,1-1 15</inkml:trace>
  <inkml:trace contextRef="#ctx0" brushRef="#br0" timeOffset="105528.06">11141 8780 0,'0'0'0,"0"0"0,0 0 0,0 9 15,0 17-15,9 26 16,0 34-16,-9 53 15,-9 17-15,-17 8 16,9 1-16,-1-52 16,1-27-16,17-17 15,0-17-15,8-26 16,-8-17 0</inkml:trace>
  <inkml:trace contextRef="#ctx0" brushRef="#br0" timeOffset="105780.89">11219 9265 0,'0'0'0,"0"0"0,0 0 16,18 0-16,-1 18 15,27-1-15,16 0 16,10-8-16,8-1 31,9-8-31,0-8 0,8-10 16,-17-7-16,-43 16 16</inkml:trace>
  <inkml:trace contextRef="#ctx0" brushRef="#br0" timeOffset="106015.35">11619 8884 0,'0'0'0,"0"0"0,-9 26 15,1 17 1,-19 44-16,1 34 15,0 1-15,9 7 16,0 10-16,17-35 16,8-17-16,10-27 15,-1-17-15,-8-25 16</inkml:trace>
  <inkml:trace contextRef="#ctx0" brushRef="#br0" timeOffset="114741.58">12079 9551 0,'0'0'0,"0"-9"0,0 1 16,0-1-16,-9 0 15,1 1-15,-1 8 16,0 0-16,1 0 16,-1 0-16,0 17 15,1 18 1,8 25-16,0 1 15,17 0-15,0-18 16,18 0-16,0-17 16,17-17-16,0-9 15,-9-9-15,1-17 16,-18 0-16,-9-17 16,-17 0-16,-17-1 15,-9 1 1,-18 0-16,-8 8 15,9 18-15,8-1 16,9 18-16,9 0 16,17 0-16,0 0 15</inkml:trace>
  <inkml:trace contextRef="#ctx0" brushRef="#br0" timeOffset="115175.12">12531 9482 0,'0'0'15,"0"0"-15,0 0 16,0 8-16,0 10 16,0 8-16,0 26 15,0-9-15,-9 0 16,9-8-16,0-9 15,0 0 1,0-18-16,0 1 16,0 0-16,0-9 0,0-9 15,0-8 1,17-26-16,9-1 16,0 1-16,1 8 15,-1 18-15,0 0 16,-9 8-16,-8 9 15,-1 0 1,1 17-16,0 18 0,-1 8 16,1 1-1,0-18-15,-1 0 16,1-9-16,8 0 16,1 0-16,-1-8 15,-8 0-15</inkml:trace>
  <inkml:trace contextRef="#ctx0" brushRef="#br0" timeOffset="115363.13">13225 9586 0,'-8'0'0,"-1"0"16,9 0-16,-9 17 16,1 18-16,-1-1 15,0 10-15,1-1 16,-1 0-16,0-17 15,9 0 1,0 0-16,9-17 16,8-1-16,-8 1 15</inkml:trace>
  <inkml:trace contextRef="#ctx0" brushRef="#br0" timeOffset="115520.05">13130 9153 0,'0'0'0,"0"0"0,0 0 15,0 0 1,0 0-16,0 8 16,0 10-16,26 8 15,0 0-15</inkml:trace>
  <inkml:trace contextRef="#ctx0" brushRef="#br0" timeOffset="115959.79">13816 9577 0,'0'0'0,"0"0"0,-9 0 16,0 0-16,1 0 15,-10 0 1,-8 0-16,0 0 15,-17 0-15,0 17 16,8 1-16,0 16 16,0 10-1,18-1 1,0 0-16,17-17 0,0 0 16,8-9-16,10-8 15,8 0-15,8-18 16,10-8-16,-1-9 15,1-9-15,-18 1 16,0 16-16,-18 1 16,1 8-16,0 9 15,-9 0-15,8 18 16,10-1-16,-1 9 16,1 0-1,8 0-15,0-18 16,26 10-16,9-1 15,-18-8-15,-17-9 16</inkml:trace>
  <inkml:trace contextRef="#ctx0" brushRef="#br0" timeOffset="116307.83">14285 9560 0,'0'0'0,"0"0"0,0 0 15,0 0-15,0 8 16,0 18-16,-9 9 15,0 0-15,1-1 16,-1 10-16,0-1 16,1-17-16,-1-9 15,0-8 1,9-1-16,0 1 16,0-9-16,0 0 15,0-9-15,9-8 16,8-35-16,9 0 15,0 0-15,1 18 16,-1 16 0,-9 1-16,0 17 15,1 0-15,-1 17 16,0 18-16,9 0 16,-8-1-16,8 1 15,17 8-15,-17-17 16</inkml:trace>
  <inkml:trace contextRef="#ctx0" brushRef="#br0" timeOffset="117228.89">5184 10807 0,'-8'-9'0,"-10"0"0,9 9 16,1 0 0,-1 0-16,9 0 15,0 0-15,0 0 16,0 0-16,0 0 15,-9 0-15,1 0 16,-1 26-16,0 44 16,-17 60-16,-8 34 15,-1 9 1,9-34-16,0-35 16,8-9-16,1-8 15,8-27-15,1-25 16,8-9-16,0-17 15,0-9-15,0-9 16,0-17-16,0 9 16</inkml:trace>
  <inkml:trace contextRef="#ctx0" brushRef="#br0" timeOffset="117457.88">4898 11387 0,'0'0'0,"0"9"0,0-9 16,0 0-16,0 0 15,0 0-15,0 0 16,0 0 0,17 0-16,9 0 15,17 0-15,27-9 16,17 0-16,8 1 16,1-10-16,-1-8 15,-8 9-15,-9 0 16,0 8-16,9 0 15,-43 9-15</inkml:trace>
  <inkml:trace contextRef="#ctx0" brushRef="#br0" timeOffset="117809.17">5801 10876 0,'0'0'0,"0"0"0,0-9 16,0 1-16,0-1 16,0 0-16,0 9 15,0 0 1,0 0-16,0 0 0,0 0 16,0 0-16,0 0 15,0 0 1,-9 35-16,0 43 15,1 35-15,-18 34 32,0 52-32,8-8 0,1-36 0,-1-16 15,10-52-15,-1-18 16,9-26 0,0-17-16,0 0 0,0-17 15,9 0 1,-1-9-16</inkml:trace>
  <inkml:trace contextRef="#ctx0" brushRef="#br0" timeOffset="119663.65">6504 11300 0,'-9'0'0,"9"0"0,0 0 15,0 0 1,0 0-16,0 0 0,0 0 15,18 0-15,17 0 16,8 0 0,9 0-16,9 0 15,0 0-15,-1 0 32,-16 0-32,-1 0 15,-17 9-15,-8 0 0</inkml:trace>
  <inkml:trace contextRef="#ctx0" brushRef="#br0" timeOffset="119857.52">6556 11578 0,'0'0'0,"0"0"0,0 0 16,0 0-16,18 0 15,-1 8 1,9 1-16,26 0 0,18-9 15,16 0 1,1 0-16,-43 8 16</inkml:trace>
  <inkml:trace contextRef="#ctx0" brushRef="#br0" timeOffset="120430.96">7989 10841 0,'0'0'0,"0"0"16,0 0-16,0 0 15,0 9-15,-9 34 16,1 44-16,-18 34 16,0 35-1,0-9-15,8-34 16,1-26-16,8-27 16,9-17-16,0-17 15,9-17-15,-1 0 16</inkml:trace>
  <inkml:trace contextRef="#ctx0" brushRef="#br0" timeOffset="120658.58">7954 11257 0,'0'0'0,"0"0"0,0 0 15,0 0-15,0 0 16,0 0-16,18 0 15,8 0-15,26 0 16,17 9 0,18-1-16,9-16 15,-18-1 1,9 0-16,8 9 0,-17 0 16,-43 0-16</inkml:trace>
  <inkml:trace contextRef="#ctx0" brushRef="#br0" timeOffset="120940.08">8805 10815 0,'-8'-8'0,"-1"-1"15,0 0-15,1 9 16,-1 0-1,0 0-15,1 0 16,-1 18-16,0 25 16,-17 61-16,0 26 15,0 26 1,9-18-16,8-25 0,9-26 16,0-18-16,17-17 15,9-18-15,-8-25 16</inkml:trace>
  <inkml:trace contextRef="#ctx0" brushRef="#br0" timeOffset="121459.92">9804 10547 0,'0'0'0,"0"0"15,0 0-15,0 0 16,0 0-16,-9 0 15,1 0-15,-10 9 16,-8 17-16,-17 17 16,-18 18-16,0 42 15,0 36-15,27-9 16,-1 9 0,18-1-16,17-25 15,17-27-15,0-16 16,18-10-16,26-17 15,0-17-15,-35-17 16</inkml:trace>
  <inkml:trace contextRef="#ctx0" brushRef="#br0" timeOffset="128480.2">10594 11136 0,'0'-9'0,"0"1"0,0 8 16,0 0-16,0 0 16,0-9-16,0 9 15,-8-9-15,-1 1 16,0-1-16,0 0 15,-17 1-15,-17-10 16,0 18-16,-1 0 16,-17 18-1,1 8 1,-10 8-16,18 10 0,17-1 16,18-9-16,17-8 15,17 0-15,1 0 16,16-17-16,1 0 15,9-18-15,25-17 16,0 0 0,-16 0-16,-10 0 0,-17 9 15,-9 0 1,-8 17-16,-9 0 16,-9 0-16,1 17 15,-18 17-15,-18 36 16,1 34-1,-9 26-15,17 8 16,18 1-16,8-27 16,9-25-16,9-18 15,8-25-15,9-18 16,0-1-16,9-16 16,0-18-16,8-16 15,0-19-15,1-16 16,-18-18-16,-17 0 15,-9 8 1,-9 1-16,-17 17 16,-9 9-16,-8 8 15,8 18-15,9 8 16,9 1 0,-1 8-16,9 0 0,9 0 15,0 0-15,0 0 16,18-9-1,17 0-15,17-8 16,-9-9-16,1-9 16,-18 18-16</inkml:trace>
  <inkml:trace contextRef="#ctx0" brushRef="#br0" timeOffset="128697">10915 11413 0,'0'0'0,"0"0"16,0 0-16,0 9 16,9 17-16,-9 17 15,-9 18-15,9 8 16,0 0 0,0 0-16,0-8 15,0-18-15,18-8 16,8-9-16,-17-26 15</inkml:trace>
  <inkml:trace contextRef="#ctx0" brushRef="#br0" timeOffset="128895.35">11454 11733 0,'-9'0'0,"1"0"0,-1 0 15,0 18-15,0 16 16,-17 27-16,-8 0 16,8-18-16,0 0 15,-9-8-15,17-18 16,18-8-16</inkml:trace>
  <inkml:trace contextRef="#ctx0" brushRef="#br0" timeOffset="129622.64">12010 11266 0,'0'0'0,"0"0"15,0 0-15,0 0 16,0 0-16,0-9 15,0 9-15,0-9 16,0 1-16,-9-1 16,0 0-16,-17 9 15,0 0 1,-17 0-16,-1 18 16,-8-1-16,0 18 15,17-1 1,1 1-16,16 0 0,10-9 15,8-9-15,0-8 16,8-1 0,10-16-16,8-1 15,8 0-15,1 1 16,-9-1-16,-8 9 16,-10 0-16,1 0 15,0 9-15,-1 17 16,-16 34-1,-10 10-15,10 16 0,-1 35 16,-8-17 0,17-8-16,0-18 15,17-18-15,0-8 16,9-9-16,0-17 16,0-17-16,-8 0 15,-1-9-15,1-9 16,-10 0-1,1-17-15,0-25 16,-18-1-16,0 0 16,1 8-16,-19 10 15,10-1-15,0 18 16,-1-1-16,10 1 16,-1 8-16,9 1 15,0-1 1,0 9-16,0-9 15,17 1-15,18-1 16,9-8-16,16 8 16,18-8-16,-43 17 15</inkml:trace>
  <inkml:trace contextRef="#ctx0" brushRef="#br0" timeOffset="129972.55">12357 11768 0,'0'0'0,"-9"0"0,1 0 16,-1 0-16,9 0 16,0 0-16,0 0 15,0 0-15,0 0 16,17 9-16,1 8 16,-1 0-1,-8 1-15,8-1 16,-8 9-16,-1 0 15,-16 0-15,-1 0 16,0 0-16,1 0 16,-10-9-16,10-8 15,-1 0-15,0-1 16,9 1-16,0 0 16,0-1-1,0-8-15,18 0 16,-1 0-16,9 0 15,35 0-15,34 0 16,-8-17 0,-52 8-16</inkml:trace>
  <inkml:trace contextRef="#ctx0" brushRef="#br0" timeOffset="130505.9">12947 11820 0,'0'9'0,"9"-1"16,-9 10-16,0-1 15,0 18-15,0-1 16,-9 1-16,1 8 15,-10 1 1,-8-1 0,0 0-16,18-25 0,8-18 15,0 0-15</inkml:trace>
  <inkml:trace contextRef="#ctx0" brushRef="#br0" timeOffset="130714.66">13338 11465 0,'0'0'0,"0"0"16,0 0-16,0 9 16,0 8-16,0-8 15,0-1-15,9-8 16,-9 0-1,9 0-15</inkml:trace>
  <inkml:trace contextRef="#ctx0" brushRef="#br0" timeOffset="130828.86">13712 11569 0,'0'0'0,"0"0"15,0 0-15,0 9 16,0-1-16,0-8 15,0 0-15,8 0 16</inkml:trace>
  <inkml:trace contextRef="#ctx0" brushRef="#br0" timeOffset="130981.51">13990 11621 0,'0'0'0,"0"0"16,0 0-16,0 0 15,0 0-15,8 0 16,27 0-16,-18 0 16</inkml:trace>
  <inkml:trace contextRef="#ctx0" brushRef="#br0" timeOffset="131273.26">14884 11820 0,'0'0'0,"0"0"0,0 0 16,-9 17 0,1 1-16,-1 16 0,-17 18 15,-18 0 1,27-26-16</inkml:trace>
  <inkml:trace contextRef="#ctx0" brushRef="#br0" timeOffset="131869.6">15848 11326 0,'-9'0'0,"9"0"16,0 0-16,0 0 15,0 0-15,0 0 16,-9 0-16,1 26 16,-10 35-16,1 34 15,0 9 1,-1 17-16,1 1 15,8-18-15,9-18 16,0-16-16,-8-27 16,8-34-16,0-1 15</inkml:trace>
  <inkml:trace contextRef="#ctx0" brushRef="#br0" timeOffset="132158.22">15830 11318 0,'0'0'0,"0"0"16,0 0-16,0-9 16,0 0-16,9 1 15,9 8-15,16 0 16,1 0 0,17 0-16,-8 8 15,-1 1-15,-8 0 16,-9 8-1,0 0-15,-18 1 0,1 8 16,-18 8-16,-8 1 16,-18 17-1,-17-9-15,0 1 0,0-10 16,9-8 0,34-17-16,9 0 15</inkml:trace>
  <inkml:trace contextRef="#ctx0" brushRef="#br0" timeOffset="132405.07">16412 11751 0,'0'0'0,"0"0"16,0 0-16,-8 0 15,-1 17-15,0 9 16,1 17-16,-10 1 16,-8 8-16,9-9 15,8-8 1,26-9-16,-8-9 16</inkml:trace>
  <inkml:trace contextRef="#ctx0" brushRef="#br0" timeOffset="132673.41">16890 11863 0,'-9'0'0,"1"18"16,-1 16-16,-9 1 16,-8 8-16,0 18 15,0 0 1,-8 8-16,-1-9 0,0-8 16,9-8-16,9-10 15,17-25-15</inkml:trace>
  <inkml:trace contextRef="#ctx0" brushRef="#br0" timeOffset="139239.35">17515 11448 0,'0'0'0,"0"0"0,0 0 16,0 0-16,0 8 15,0 18-15,9 35 16,0 43 0,-9 34-16,-9 27 15,0 0-15,0-27 16,1-25-16,-10-27 16,10-25-16,-10-18 15,18-17-15,0-17 16,0-9-16,0-9 15,-8-25-15,-1-36 16,0-16 0,9-70-16,9-26 15,8 78-15,-8 26 16,0 17-16,8 18 16,18 0-1,0 8-15,8 1 16,0-1-16,10 18 15,-10-1-15,9 18 16,0 0-16,-8 9 16,-1 0-16,-17-1 15,-9 1-15,-8-9 16,-9 9-16,-9 8 16,-8 9-16,-35 8 15,-18 10 1,-16-10-16,7 10 15,19-18-15,25-9 16,18-8-16,-1-1 16,18 1-16,0-9 15</inkml:trace>
  <inkml:trace contextRef="#ctx0" brushRef="#br0" timeOffset="139703.68">18001 11872 0,'0'0'0,"0"0"0,0 0 16,0 0-16,9 0 15,8 0 1,1 0-16,-1 9 16,1 8-16,-1 0 15,-8 1-15,-1-1 16,-16 0-16,-1 9 15,-17 0-15,0 9 16,-9-9-16,9 0 16,9 0-1,-1-9-15,10-8 16,8 0-16,0-1 16,0 1-16,8-1 15,18-8-15,18 9 16,17-9-16,-9 9 15,-26-9-15</inkml:trace>
  <inkml:trace contextRef="#ctx0" brushRef="#br0" timeOffset="139971.26">18679 12097 0,'0'0'0,"0"0"0,0 0 16,8 18-16,1-1 16,0 18-16,-18 8 15,-8 9-15,-9 0 16,-9 0-1,-17 0-15,8-9 16,27-26-16</inkml:trace>
  <inkml:trace contextRef="#ctx0" brushRef="#br0" timeOffset="140260.37">19252 11967 0,'0'0'0,"0"0"0,0 0 0,9 0 15,-1 9-15</inkml:trace>
  <inkml:trace contextRef="#ctx0" brushRef="#br0" timeOffset="140410.31">19756 11985 0,'0'0'0,"0"8"0,8 1 16</inkml:trace>
  <inkml:trace contextRef="#ctx0" brushRef="#br0" timeOffset="140543.73">20190 11829 0,'0'0'0,"0"0"0,0 0 16,0 17-16,0-8 15</inkml:trace>
  <inkml:trace contextRef="#ctx0" brushRef="#br0" timeOffset="141026.79">20607 11647 0,'0'0'0,"0"0"0,0 0 16,17 0-16,18 0 15,25 9 1,10-9-16,8-9 16,0 0-1,9-8-15,-17 0 0,-10 8 16,-16-8-16,-27 8 16</inkml:trace>
  <inkml:trace contextRef="#ctx0" brushRef="#br0" timeOffset="141275.68">21049 11387 0,'0'0'0,"0"0"16,0 0-16,0 0 16,0 17-16,-8 18 15,-10 17-15,-8 17 16,-17 18-1,-1 8-15,10 9 16,-1-26-16,18-9 16,8-8-16,9-18 15,17-17-15,9-8 16,-8-10-16</inkml:trace>
  <inkml:trace contextRef="#ctx0" brushRef="#br0" timeOffset="141641.7">21640 10928 0,'0'0'0,"0"0"0,26 26 15,9 35-15,17 34 16,9 26 0,-9 18-16,-18-9 0,-25 17 15,-35 0-15,-43-17 16,-140 190 0</inkml:trace>
  <inkml:trace contextRef="#ctx0" brushRef="#br0" timeOffset="144592.57">22378 11543 0,'0'0'0,"0"0"0,0 0 15,0 0-15,0 0 16,0 0-16,0 0 16,17 9-1,9-1-15,9 1 16,9 0-16,8-9 16,0 0-16,-9 0 15,1 0 16,-18 0-31,8 0 0,-7 8 16,-10 10-16,-8-10 0</inkml:trace>
  <inkml:trace contextRef="#ctx0" brushRef="#br0" timeOffset="144872.56">22404 11872 0,'0'0'0,"0"0"0,0 0 16,0 0-16,0 0 15,0 0-15,9 0 16,34 0-1,18 0-15,26 0 0,8 9 32,10-9-32,-1 0 0,-43 0 15</inkml:trace>
  <inkml:trace contextRef="#ctx0" brushRef="#br0" timeOffset="148602.93">23655 10971 0,'0'0'0,"-9"0"0,9 0 0,-9 0 0,1 0 15,8 0 1,0 0-16,0 0 16,0 0-16,8 0 15,18 9-15,35-9 16,26 0-16,17 0 16,9 9-1,0-9-15,-18 0 0,1 0 16,-27 0-16,-17 0 15,-17 0 1,-26 0-16,0 0 16</inkml:trace>
  <inkml:trace contextRef="#ctx0" brushRef="#br0" timeOffset="149243.19">23672 11240 0,'0'0'0,"0"0"0,0 0 16,0 0-1,0 0-15,0 0 16,0 0-16,0 0 15,9 0-15,8 17 16,18 0-16,8 9 16,1 0-16,16 0 15,1 0 1,-9 0-16,-8 0 16,-10 0-16,-8-8 15,0-1-15,-17-8 16,0 8-16,-9 0 15,-9 9-15,-26 9 16,-8 17-16,-9-9 16,-9 0-16,-17 1 15,9-1 1,8-17-16,9 0 16,8 0-16,9 0 15,9-17-15,9-1 16,8 1-16,9 0 15,0-9-15,9 8 16,17 10-16,52-1 16,53 0-16,7-8 15,10 0 1,-9-9-16,-17 0 16,-27 8-16,-17-8 15,-17 0-15,-18 0 16,-16 0-1,-1 0-15,-18 0 0,1 0 16,-9 0-16,-9 9 16,1 8-1,8-8-15</inkml:trace>
  <inkml:trace contextRef="#ctx0" brushRef="#br0" timeOffset="149813.7">23750 12807 0,'0'0'0,"0"0"16,0 0-16,0 0 16,0 0-16,0 0 15,0 0-15,0 0 16,0 0-16,0 0 15,9 0 1,8-8-16,1-1 16,16-17-16,18 0 15,0-17-15,9-9 16,-17 17 0,-18 9-16,0 9 0,-18 0 15,1 8-15,0 9 16,-1 0-1,-8 0-15,0 0 16,0 17-16,0 18 16,0 8-16,9 9 15,9 9-15,-1-1 16,0-16-16,1-1 16,25-8-16,0-9 15,1 0 1,-1-18-16,-25-8 15</inkml:trace>
  <inkml:trace contextRef="#ctx0" brushRef="#br0" timeOffset="149993.07">24236 12288 0,'0'0'0,"0"0"15,0 0-15,0 0 16,0 0-16,9 0 16,17-9-16,0 9 15</inkml:trace>
  <inkml:trace contextRef="#ctx0" brushRef="#br0" timeOffset="150945.04">25313 11569 0,'0'0'0,"0"0"0,0 0 15,0 0-15,0 17 16,0 9-16,0 35 16,-9 34-16,-8 26 31,0-8-31,-9-18 0,0-8 16,8-9-16,1-26 0,8-26 15,1 0 1,8-9-16,0-26 15,0 9-15</inkml:trace>
  <inkml:trace contextRef="#ctx0" brushRef="#br0" timeOffset="151237.67">25200 11474 0,'0'0'0,"0"0"16,18-9-16,-1 0 15,18 1-15,8-1 16,9 9-16,0 0 16,9 0-1,-9 17-15,-8 1 16,-18 8-16,-18 0 16,1 8-16,-18 1 15,-25 8-15,-10 1 16,-17-1-16,1-9 15,-1-8-15,17-8 16,10-10-16,-1-8 16,26 0-1</inkml:trace>
  <inkml:trace contextRef="#ctx0" brushRef="#br0" timeOffset="151670.9">25452 12435 0,'0'0'0,"0"0"15,0 0-15,0 0 16,0 0-16,0 0 15,0 0-15,0-9 16,17 1-16,1-10 16,17-8-1,-9-8-15,8-1 16,-8 0-16,0 18 16,-8 0-16,-9-1 15,-1 10-15,1 8 16,-9 0-16,0 0 15,0 0-15,0 8 16,9 10 0,-1 16-16,1 10 15,0-18-15,8 0 16,0 0-16,9-9 16,-8-17-16,-1-9 15,-8 1-15</inkml:trace>
  <inkml:trace contextRef="#ctx0" brushRef="#br0" timeOffset="151802.1">25773 11898 0,'0'0'0,"0"0"16,0 0-16,0 0 0,0 0 16,18 9-16,-10-1 15</inkml:trace>
  <inkml:trace contextRef="#ctx0" brushRef="#br0" timeOffset="152593.01">26815 11846 0,'0'0'0,"-8"0"15,8 0-15,0 0 16,0-9-16,0 1 16,0-1-1,-9 0-15,0-8 16,1 0-16,-1-1 15,-8 1-15,-9 0 16,-18-1-16,-17 18 16,-8 0-1,-9 18-15,8 8 0,18 0 16,17 0 0,9 0-16,9 8 15,17-8-15,0-8 16,17-10-1,9 1-15,35-18 0,17 1 16,-8-1-16,-18 0 16,-17 1-1,-9 8-15,-18 0 16,1 0-16,-9 0 16,-17 26-16,-9 17 15,-26 18-15,-9 17 16,-17 17-16,8 17 15,18-16-15,26-10 16,9-8-16,17-17 16,0-1-1,17-16-15,9-10 16,-9-8-16,18-17 16,0-18-16,8 1 15,-8-18-15,0-9 16,0-17-16,-9-8 15,-9-10-15,-8 27 16,-1 8-16,-16 1 16,-1 16-1,0 1-15,1 0 16,8-1-16,0 10 16,0-1-16,0 9 15,0 0-15,0 0 16,8-9-16,18 1 15,9-10-15,9 1 16,-18 17 0</inkml:trace>
  <inkml:trace contextRef="#ctx0" brushRef="#br0" timeOffset="153008.51">26789 12799 0,'0'0'0,"0"0"0,0 0 0,0 0 0,0 0 15,0-9-15,18 0 16,-1-17-16,18-8 15,17-10 1,0-7-16,-9-1 16,-8 0-16,-9 17 15,-17 18-15,0-1 16,-1 18-16,-8 0 16,0 9-16,0 17 15,0 9-15,0 8 16,0 0-1,9 9-15,0-9 16,-1-8-16,1-9 16,8-17-16,1-9 15,-1-9-15,-8 9 16</inkml:trace>
  <inkml:trace contextRef="#ctx0" brushRef="#br0" timeOffset="153168.42">27284 12089 0,'0'0'0,"0"0"15,0 0-15,0 0 16,0 0-16,0 8 16,0 1-1</inkml:trace>
  <inkml:trace contextRef="#ctx0" brushRef="#br0" timeOffset="153399.6">26711 11197 0,'0'0'0,"0"0"0,0 0 0,0 0 15,0 0 1,9 0-16,0 8 16</inkml:trace>
  <inkml:trace contextRef="#ctx0" brushRef="#br0" timeOffset="153985.49">27823 11924 0,'0'0'0,"0"0"16,0 0-16,17 0 15,18 0-15,17 9 16,17-18-1,27 0-15,8 1 16,0 8 0,-8-9-16,-53 0 0</inkml:trace>
  <inkml:trace contextRef="#ctx0" brushRef="#br0" timeOffset="154802.97">28891 11448 0,'0'0'15,"0"0"-15,0 0 0,0 0 16,0 0 0,0 8-16,9 10 15,8 16-15,0 1 16,27 8-16,8 1 15,0-18 1,17 0-16,1-18 0,8-8 16,-9-17-1,-8-9-15,0-17 16,0-1-16,-18-8 16,-17-8-16,-8-1 15,-10 0-15,-16 9 16,-1 9-16,0 17 15,1 9-15,-1 8 16,0 9-16,-8 18 16,-9 16-16,-18 27 15,-8 43 1,0 17-16,9 9 16,-9 0-16,17-9 15,0-26-15,-8-17 16,-1-17-16,1-18 15,8-8-15,0-9 16,9-18 0,-8 1-16,-1-18 0,18 1 15,-1-1 1,1 0-16,17-8 16,0 8-16,0 1 15,17-1-15,9-8 16,18 17-16,25 0 15,9 0-15,9 17 16,-9 18 0,0-1-16,-8 18 15,-1 0-15,1-8 16,-18-1-16,-9-17 16,1-17-16,8-27 15,-17 10-15</inkml:trace>
  <inkml:trace contextRef="#ctx0" brushRef="#br0" timeOffset="160353.76">4429 10590 0,'0'0'16,"0"0"-16,0 18 0,0 8 15,8 43 1,1 43-16,-9 27 15,-9 17 1,9 17-16,-8 9 0,-1-9 16,-17 9-16,9-26 15,-1-9-15,1-8 16,0-35 0,17-18-16,0-8 0,0-17 15,17-9 1,0-9-16,1 0 15,-1-17-15,18 0 16,8 0-16,9 0 16,18-17-16,-1 0 15,18-9-15,17-9 16,9 0-16,-9-8 16,18 0-1,26-1-15,-10 10 16,1-1-16,26 0 15,-8 1-15,-1-10 16,9 10-16,9-10 16,17 1-16,17 0 15,-8 0 1,8-1-16,9 1 16,0 17-16,1 0 15,7 0-15,-16 0 16,8 0-16,9 0 15,-1 0-15,1 0 16,0 0-16,0 9 16,-1-1-16,-16 10 15,8-1 1,0 0-16,9 0 16,8 9-1,-8 0-15,0-8 0,0-1 16,-1 0-16,1 9 15,0-8-15,0-1 16,0-8-16,-1-1 16,10 1-16,-18 8 15,9-8 1,-1 0-16,1-9 16,0 0-16,0 0 15,0 0-15,-1-9 16,10 9-16,-9 0 15,-9 0-15,8 9 16,1-9 0,0 0-16,-9 0 15,-9-9-15,18 9 16,-9-9-16,9 9 16,0 0-16,0 0 15,-1 0-15,1 0 16,-9 0-16,0 9 15,1 0 1,7-1-16,-8 1 16,1 0-16,-1 8 15,-9-8-15,9-1 16,0 10-16,-8-10 16,-1 10-16,9-1 15,9 0-15,-9 1 16,0-10-1,0 10-15,-17-1 16,8 9-16,-8-9 16,0 0-16,-1-8 15,10 8-15,-1 1 16,-8-10-16,-18 1 16,18 8-16,9 1 15,-10 8-15,1-9 16,-9 9-1,0-9-15,-9-8 16,1 0-16,8-1 16,0-8-16,0 9 15,-17 0-15,-9-1 16,8 1-16,-16 0 16,-1-1-16,0 1 15,-17 8 1,9 1-16,17-10 15,-26 1-15,8-9 16,1 9-16,-18-1 16,-8 1-16,-1 0 15,10-9-15,-19 17 16,1-8-16,0-1 16,0 1-1,-9-9-15,-8 0 16,-9 0-16,8 0 15,1 0-15,-9-9 16,-27 1-16,10-1 16,-1-17-16,9 0 15,-17-9 1,9-8-16,-9-18 16,-1-17-16,-8-8 15,18-27-15,-9-17 16,8-8-16,1-18 15,8-17-15,-17-1 16,-1-7-16,1 16 16,-9-17-1,-17 18-15,-9 25 16,0-8-16,-9 17 16,-25 26-16,-1 9 15,-8-1-15,-9 1 16,0 26-16,0 0 15,-9-1-15,-9 18 16,-16 0-16,-10 9 16,-8 0-1,-9 8-15,-8 0 16,-27 9-16,0 9 16,-8 0-16,-9 8 15,-8 0-15,-1 9 16,-17 0-16,0-8 15,17-1 1,-8 0-16,-9-8 16,9 0-16,-1-9 15,-16 0-15,8 0 16,-9 9-16,-8-1 16,-9 1-16,0 0 15,0-1-15,-9 1 16,-8 0-1,8-1-15,-17 1 0,0 0 16,0 17 0,-9-9-16,17 0 15,18 1-15,-8-10 16,-1 18-16,9-8 16,0-1-16,0 0 15,8 1-15,1-1 16,0 0-1,-9 1-15,17-1 16,-8 9-16,-1-9 16,1 1-16,-1-10 15,1 10-15,17-1 16,-17 0-16,-1 1 16,1 8-16,0 0 15,8 0-15,-8-9 16,-1 9-1,1 0-15,0 9 16,8-9-16,-8 8 16,-10 1-16,1-9 15,9 9-15,8-1 16,1 10 0,-10-1-16,10 0 0,-1-8 15,-8 8 1,8-8-16,18 0 15,-9-1-15,8 10 16,10-1-16,-10 0 16,10-8-16,8 0 15,-9-1-15,9 1 16,9 0-16,-9-1 16,0 1-16,0 0 15,9 8 1,-9-8-16,9-1 15,-9 10-15,0-1 16,-9 9-16,9 0 16,9 9-16,-9-9 15,18-9-15,-10 0 16,10 9 0,8-9-16,-9 1 15,-8 8-15,17 0 16,0-9-16,9-8 15,-9 8-15,9 0 16,8-8-16,1 0 16,-9-1-16,0 1 15,-1 0 1,10-1-16,-1 1 16,1-9-16,-1 9 15,1-9-15,-1 8 16,1-8-16,-1 0 15,1 9-15,-1-9 16,-8 0-16,0 0 16,-1 0-16,1-9 15,-9 9 1,0 0-16,-8 0 16,8-8-16,-9 8 15,1 0-15,-1 0 16,1-9-16,-1 0 15,-8 9-15,8-8 16,9 8 0,-17 0-16,0 0 15,0 0-15,-1 0 16,-8 0-16,1 0 16,7 0-16,1 0 15,-9 0-15,18 0 16,-10 0-16,1 0 15,0-9-15,8 9 16,9 0 0,-17 0-16,8 0 15,-8 0-15,0 0 16,8-9-16,9 9 16,-8 0-16,-9 0 15,8-8-15,18 8 16,-9 0-16,-9 0 15,10 0 1,16-9-16,0 0 16,-16 9-16,7-8 15,10-1-15,8 0 16,-8 9-16,-1-8 16,9 8-16,0 0 15,0 0-15,1 0 16,-10 0-16,9 0 15,9 0 1,9 8-16,-9-8 16,-1 9-16,1 0 15,9-1-15,-1 1 16,1 0-16,-1-1 16,10 1-16,7 0 15,1-1-15,0 1 16,0 0-1,9-9-15,-1 0 16,1 17-16,25-8 16</inkml:trace>
  <inkml:trace contextRef="#ctx0" brushRef="#br0" timeOffset="173393.49">30272 14245 0,'0'0'0,"0"0"0,0 0 0,0 0 15,0 0-15,8 9 16</inkml:trace>
  <inkml:trace contextRef="#ctx0" brushRef="#br1" timeOffset="185681.62">25001 13128 0,'0'0'0,"0"0"16,0 0-16,0 0 16,0 0-16,0 0 15,0 0-15,-9 0 16,0 17-16,0 18 15,-17 17-15,0 26 16,-8 8 15,8 27-31,-9 8 0,18-26 0,-1-17 16,1-17-16,8-18 16,9 1-16,0-18 15,9 0-15,8 0 16,1-9-16,25 9 15,9-9-15,26-8 16,9-1 0,9 1-16,-1-9 15,-8 0-15,0 0 16,-9 0-16,-17-9 16,-1 1-16,-7-9 15,-19-1-15,-16 18 16</inkml:trace>
  <inkml:trace contextRef="#ctx0" brushRef="#br1" timeOffset="185932.71">25522 13769 0,'0'0'0,"0"0"16,0 0-16,0 0 15,0 0 1,17 17-16,0 18 15,18 8-15,17 9 16,-8-9-16,-10 1 16,-8-10-1,-17 1-15,-9 8 16,-17 9-16,-27 0 0,-8-9 16,0 1-1,9-18-15,8 0 16,26-18-16</inkml:trace>
  <inkml:trace contextRef="#ctx0" brushRef="#br1" timeOffset="186296.46">26433 14063 0,'0'0'0,"0"0"15,0 0-15,0 0 16,-8 0-16,-1 18 16,-17 25-16,0 9 15,0 8-15,8 1 16,10-18 0,8 1-1,17-18-15,1 0 0,8 0 16,8-18-16,36-8 15,-1-26-15,-8-8 16,-9-18 0,-17-9-16,-9 0 0,-17 1 15,-18 25-15,-17 0 16,-26 10 0,0 7-16,17 10 15,18 8-15</inkml:trace>
  <inkml:trace contextRef="#ctx0" brushRef="#br1" timeOffset="186652.39">27345 13682 0,'0'0'0,"0"0"15,0 0-15,0 0 16,0 0-16,-9 0 16,1 0-1,-1 0-15,-17 17 16,-9 18-16,-8 17 16,-1 9-16,10-1 15,-1 36 1,18 7-16,-1-7 0,18 8 15,0-26-15,9 0 16,0-9 0,-9-26-16,0-8 15,-9-9-15,0-18 16,-8 10-16,-9-18 16,17-9-16</inkml:trace>
  <inkml:trace contextRef="#ctx0" brushRef="#br1" timeOffset="186829.95">26815 14314 0,'0'0'0,"0"0"16,0 0-16,0 0 15,0 0-15,0 0 16,0 0-16,9 0 16,17-8-16,18-1 15,25-8-15,9-1 16,-8-8-1,-36 9-15</inkml:trace>
  <inkml:trace contextRef="#ctx0" brushRef="#br1" timeOffset="187081.32">27276 14202 0,'0'0'0,"0"0"0,0 0 15,0 0-15,0 0 16,17 8-16,26 10 16,18-10-1,9 1-15,8 0 16,0-18-16,26-8 15,9-27-15,-61 27 16</inkml:trace>
  <inkml:trace contextRef="#ctx0" brushRef="#br1" timeOffset="187374.51">27632 13803 0,'0'0'0,"0"0"16,0 0-16,0 0 15,0 18-15,-9 8 16,-8 26 0,-9 26-16,-9 26 15,-9 8-15,1 1 16,8-9-16,1-18 15,16-8-15,1-17 16,17-9-16,0-18 16,17-8-16,18 0 15,-9-17 1</inkml:trace>
  <inkml:trace contextRef="#ctx0" brushRef="#br1" timeOffset="188146.56">27779 14609 0,'0'0'0,"0"0"16,0 0-16,0 0 15,0 0-15,0 0 16,0 0-16,18 0 15,8-9-15,9 0 16,-1 1 0,18-1-16,0-17 15,1 0-15,-10 0 16,-17 0-16,0 9 16,-17 0-16,-1-1 15,-8 1-15,-8 8 16,-1 1-1,-8 8-15,-1 0 0,-8 0 16,0 0 0,0 17-16,0 0 15,0 9-15,0 9 16,9 0-16,-1 8 16,18 0-16,0-17 15,9 0-15,8-9 16,1-8-1,8 0-15,8-9 16,1-9-16,9 0 16,-1-8-16,0 0 15,-8-1-15,-9 10 16,-8 8-16,-1 0 16,-8 0-16,-1 17 15,1 0-15,-9 1 16,0 8-1,-9 0-15,1 0 16,8 0-16,0-9 16,0-8-16,0-1 15,0 1-15,0-9 16,26-17-16,17-9 16,9-18-16,-8 10 15,-1-1 1,-8 18-16,-9 17 15,-9 0-15,1 8 16,-1 18-16,9 9 16,0 0-16,0 17 15,-8-9-15,34 0 16,-9-25-16</inkml:trace>
  <inkml:trace contextRef="#ctx0" brushRef="#br1" timeOffset="188636.34">29386 14410 0,'0'0'0,"0"0"16,0 0-16,-9 0 16,9 0-1,0 0-15,0 0 16,0 0-16,0 0 16,0 0-16,0 0 15,0 0-15,9-9 16,8 0-16,18 1 15,17-1-15,0 9 16,9 0-16,8 0 31,-16 9-31,-10-1 0,-26-8 16</inkml:trace>
  <inkml:trace contextRef="#ctx0" brushRef="#br1" timeOffset="188915.03">29351 14557 0,'0'0'0,"0"0"15,0 0-15,0 0 16,0 0-16,0 0 15,0 0-15,9 0 16,8 0 0,18 9-16,0-9 0,25 0 15,10 0 1,-1 0 0,18 8-16,-17-16 15,-44 8-15</inkml:trace>
  <inkml:trace contextRef="#ctx0" brushRef="#br1" timeOffset="189862.11">30350 14020 0,'-9'0'0,"0"0"16,9 0-16,0 0 15,0 0-15,0 0 16,18 9-16,8 8 16,26 0-16,26 1 15,9-10 1,8 1-16,-8-1 0,-17-8 15,-9 0 1,8-8 0,-26-1-16</inkml:trace>
  <inkml:trace contextRef="#ctx0" brushRef="#br1" timeOffset="190136.38">30593 14115 0,'0'0'0,"0"0"16,0 0-16,-9 17 16,1 9-16,-1 18 15,0 25-15,-17 18 16,9-9-1,-1 0-15,1-1 16,17-77-16,-17 70 0,-1-18 16,1-18-16,17-8 15,0-17-15,0 0 16,0-1-16</inkml:trace>
  <inkml:trace contextRef="#ctx0" brushRef="#br1" timeOffset="190431.2">30906 14566 0,'0'0'0,"0"0"16,0 0-16,0 0 16,17 0-16,9 0 15,35 0-15,8 0 16,9 0 0,0 8-16,1-8 15,7-8-15,-33-1 16</inkml:trace>
  <inkml:trace contextRef="#ctx0" brushRef="#br1" timeOffset="190679.72">31218 14280 0,'0'0'0,"0"0"15,-9 8-15,1 18 16,-18 26-16,-9 35 16,0 26-1,0-18 1,9-17-16,9-9 0,0-17 16,8-17-16,9-9 15,0-18-15,0-8 16</inkml:trace>
  <inkml:trace contextRef="#ctx0" brushRef="#br1" timeOffset="191018.67">31722 14375 0,'0'0'0,"0"0"15,0 0-15,0 0 16,0 17 0,17 27-16,1 8 15,-1 17-15,0 17 32,-8 1-32,0-9 0,-1-9 0,1-8 15,0-18-15,-1 1 16,1-18-16,0-9 15,-1-9 1,-8 1-16,18-9 16,8-26-16,52-86 15,61-105-15,9-34 16,60-130-16</inkml:trace>
  <inkml:trace contextRef="#ctx0" brushRef="#br2" timeOffset="-88206.84">3526 13431 0,'0'-9'0,"0"1"0,0-1 16,0 0-16,0 9 16,0 0-16,0 0 15,0 0-15,0 0 16,0 0-16,0 0 16,-9 9-16,0 17 15,1 26-15,-18 26 16,-1 34-16,-7 44 15,8 0 1,0-9-16,8-17 16,1 0-16,0-26 15,-1-43-15,1-9 16,8-9-16,9-17 16,9 0-16,8-9 15,-8-8-15</inkml:trace>
  <inkml:trace contextRef="#ctx0" brushRef="#br2" timeOffset="-87906.81">3560 13959 0,'0'0'0,"0"0"16,0 0-16,0 0 16,0 0-16,18 0 15,25 18-15,18-1 16,8-8-16,10-1 16,-1 1-1,-9-9 1,1-9-16,-10 1 0,-16 8 15,-1 0-15,-8 0 16,-18 0-16</inkml:trace>
  <inkml:trace contextRef="#ctx0" brushRef="#br2" timeOffset="-86903.6">4429 13318 0,'0'0'0,"0"0"0,0 0 16,0 0-1,-9 0-15,0 18 16,-17 16-16,-8 53 16,-19 43-1,-16 26-15,8 17 0,9-8 16,9-36 0,8-7-16,9-18 0,9-35 15,8-17 1,9-18-16,0-8 15,0-17-15,26-9 16,0 0-16</inkml:trace>
  <inkml:trace contextRef="#ctx0" brushRef="#br2" timeOffset="-80892.14">4967 14046 0,'0'0'0,"0"0"0,-9 0 16,1 0-16,-10 0 15,-16 0-15,-10 9 16,-8 8-16,0 17 16,-17 18-1,8 9-15,9 8 16,8 1-16,10-10 16,16 1-16,18-18 15,0-8-15,18-9 16,8-18-16,17-16 15,18-27 1,8-8-16,-8-9 0,-9-9 16,-8 1-1,-18 25-15,-18 18 16,1 17-16,-9 0 16,0 0-16,-9 26 15,1 17-15,-10 9 16,10 0-16,8-9 15,0-17 1,8-8-16,27-10 16,-9-8-16</inkml:trace>
  <inkml:trace contextRef="#ctx0" brushRef="#br2" timeOffset="-80242.17">5176 14132 0,'0'0'0,"0"0"16,0 18-16,0 8 15,-9 8-15,0 18 16,0 9-16,1 0 16,-1-9-1,0-9-15,1-17 16,-1 0-16,9-17 15,0-1-15,0-8 16,0 0-16,-9-8 16,9-18-16,0 0 15,9-9-15,0 0 16,-1 18-16,1 0 16,0-1-16,-1 10 15,1 8 1,-9 0-16,9 0 15,-9 0-15,0 0 16,9 17-16,-9-8 16,0-1-16,0 1 15,0 0-15,0-1 16,0 1-16,0-9 16,8 0-1,10-9-15,-1 1 16,0-18-16,27-9 15,-1-8-15,-8 8 16,-9 9-16,-9 9 16,-8-1-1,0 18-15,-1 0 0,1 9 16,0 8 0,-9 18-16,0 8 15,0 1-15,0-10 16,0 18-16,8-8 15,1-18-15,0 0 16,-1-18-16,1 1 16,17-18-16,9 1 15,-9-1-15</inkml:trace>
  <inkml:trace contextRef="#ctx0" brushRef="#br2" timeOffset="-80052.18">5888 14184 0,'0'0'0,"0"18"0,0 8 16,-9 8-16,0 10 16,1-1-16,8-17 15,0-9-15,8-8 16</inkml:trace>
  <inkml:trace contextRef="#ctx0" brushRef="#br2" timeOffset="-79776.54">5896 13570 0,'0'0'0,"0"0"0,0 0 15,0 0-15,0 0 16,0 0-16,0 0 15,0 8 1,9 1-16,0 0 16</inkml:trace>
  <inkml:trace contextRef="#ctx0" brushRef="#br2" timeOffset="-79408.44">6504 13570 0,'-9'0'0,"1"0"0,-1 0 16,0 0-16,1 0 16,-1 8-16,-8 27 15,-18 34-15,-8 26 16,-10 35 0,1 18-16,18-36 0,-1-8 15,17-17 1,1-18-16,17-17 15,9-26-15,-1-17 16,-8-9-16</inkml:trace>
  <inkml:trace contextRef="#ctx0" brushRef="#br2" timeOffset="-79156.72">6435 14037 0,'0'0'0,"0"0"16,0 0-16,0 0 15,17 18-15,0-1 16,18 0 0,17 0-16,18 1 15,-1-10 1,1 1-16,8-9 0,-9-9 15,53-8-15,-1-9 16,-68 18-16</inkml:trace>
  <inkml:trace contextRef="#ctx0" brushRef="#br2" timeOffset="-77674.27">6904 13570 0,'0'0'0,"0"0"16,0 0-16,0 0 15,0 17-15,0 26 16,-9 26 0,-8 18-16,-18 43 15,-17 26-15,8-9 16,10-8-16,7-27 16,10-25-16,17-27 15,0-8-15,17-8 16,27-10-16,17-16 15,-27-10-15</inkml:trace>
  <inkml:trace contextRef="#ctx0" brushRef="#br2" timeOffset="-77083.77">7546 14219 0,'0'0'0,"0"0"0,0 0 15,0 0-15,-8 0 16,-1 9 0,0-1-16,-17 10 0,0 8 15,0 8 1,9 18-16,-9 9 15,8 8 1,1 1-16,17-27 0,0 0 16,9-8-16,8-9 15,0-9-15,18-8 16,8-1-16,10-16 16,-1-18-16,-9-18 15,0 1 1,-17-9-16,1 0 15,-19 18-15,-16-1 16,-10 9-16,-8 9 16,-9-1-16,-8 18 15,-9 0-15,0 0 16,17 9 0,18 0-16,17-9 15,0 0-15</inkml:trace>
  <inkml:trace contextRef="#ctx0" brushRef="#br2" timeOffset="-75440.29">7920 14314 0,'0'0'0,"0"0"0,0 0 16,0 0-16,0 0 15,0 0-15,0 0 16,0 18-16,-9 8 16,0 8-16,1 10 15,-10-1-15,9 0 16,1-17 0,-1 0-16,9-9 15,0-8-15,0 0 16,0-9-16,0 0 15,9-9-15,8-17 16,18-17 0,0 0-16,-1 8 0,1 0 15,-9 18-15,0 0 16,0-1 0,-8 18-16,-10 0 15,1 0-15,0 0 16,-1 0-16,1 18 15,0-1-15,-1 9 16,1 17-16,8 1 16,-8-1-1,9-9-15,-1-8 0,-8 0 16,8-17 0,0 0-16,1-1 15,-1 1-15,0-18 16,1 1-16,8-1 15,0-8-15,0-1 16,-9 10-16,-8-1 16,0 0-16,-1 9 15,1 0 1,0 0-16,-9 0 16,8 0-16,-8 0 15,0 0-15,0 0 16,0 0-16,9 0 15,-9 0-15,0 0 16,0-8 0,9-1-16,-1 1 15,-8-1-15,0 0 16,0 9-16,0 0 16,0 0-16,0 0 15,0 0-15,0 0 16,0 0-16,0 0 15,0 0 1,0 0-16,0 0 16,0 18-16,0-1 15,0 9-15,0-9 16,9 0-16,0 1 16,0-10-16,17 10 15,8 8 1,-16-18-16</inkml:trace>
  <inkml:trace contextRef="#ctx0" brushRef="#br2" timeOffset="-75277.05">8580 14202 0,'0'0'0,"0"0"0,0 0 16,0 8-1,8 1-15,27 26 16,0-9-16</inkml:trace>
  <inkml:trace contextRef="#ctx0" brushRef="#br2" timeOffset="-74801.88">9257 14392 0,'0'0'0,"0"0"0,0 0 15,0 0 1,0 0-16,-9 0 0,1 0 16,-19 0-1,1 0-15,-17 18 16,0 8-16,-10 8 15,10 1 1,8 8-16,9-17 0,9 0 16,8-9-16,9-8 15,0 0-15,0-9 16,18-9 0,-1 0-16,0-8 15,9 0-15,-8 0 16,-10-1-16,1 10 15,0 8-15,-9 0 16,0 0-16,8 17 16,1 0-16,0 9 15,0 0 1,-1-9-16,1 1 16,8-10-16,1 1 15,8-18-15,17-8 16,-17-9-16,-8 9 15</inkml:trace>
  <inkml:trace contextRef="#ctx0" brushRef="#br2" timeOffset="-74488.51">9517 14427 0,'0'0'0,"0"0"16,0 0-16,0 17 15,0 9-15,-8 9 16,-1 8-16,0-8 15,1-9-15,-1 0 16,9-9 0,0-8-16,0-1 15,0-8-15,9-8 16,8-10-16,9-8 16,9-8-16,0-1 15,-1 9-15,-8 9 16,0 0-16,-17 17 15,0 0-15,-1 17 16,1 9 0,0 9-16,-1 8 15,10 0-15,-1-8 16,-8-18-16</inkml:trace>
  <inkml:trace contextRef="#ctx0" brushRef="#br2" timeOffset="-74053.72">10655 13899 0,'0'0'0,"0"0"0,0 0 16,0 0-16,17 8 16,18 1-16,26 0 15,17-1-15,18 1 32,-1-18-32,-8 1 0,0-1 15,-18 0-15,-17 9 16,-8 9-16,-10 0 15,-25-9-15</inkml:trace>
  <inkml:trace contextRef="#ctx0" brushRef="#br2" timeOffset="-73703.79">10898 14141 0,'0'0'0,"0"0"0,0 9 15,-9 8-15,1 9 16,-10 9-16,-8 17 16,0 0-16,0 8 31,-9 1-31,1 0 0,16-1 16,1-17-16,8-8 15,9 0-15,0-1 16,18-8-16,8 0 15,17 0-15,18 0 16,17-8 0,9-10-16,0-16 15,-9-1-15,-9-17 16,-8 0-16,9-17 16,-18-18-16,-17 18 15,-18 17-15</inkml:trace>
  <inkml:trace contextRef="#ctx0" brushRef="#br2" timeOffset="-73545.51">11150 14366 0,'0'0'15,"0"0"-15,0 0 0,0 0 16,0 0-16,0 0 16,0 9-16,17 0 15,1-1-15,16-8 16,27 0-16,17 0 15,-43 0-15</inkml:trace>
  <inkml:trace contextRef="#ctx0" brushRef="#br2" timeOffset="-72872.62">12201 14280 0,'0'0'0,"0"0"15,0 0-15,0 0 16,0 0 0,-9-9-16,-8 0 15,-1 9-15,-8 0 16,-17 9-16,-9 8 16,0 1-16,-1 16 31,19-8-31,-1 0 0,18 0 15,8-8-15,9-10 16,0 1-16,17 0 16,9-1-16,9-8 15,17 0-15,-8-8 16,-10 8-16,-8 0 16,-8 0-16,-10 0 15,-16 17-15,-10 9 16,-16 35-1,-36 25-15,-8 18 16,0 17-16,8-8 16,18-18-16,18 0 15,16-25 1,10-10-16,8-8 0,17-17 16,9-18-16,9-8 15,8-18 1,9-17-1,-8 0-15,-1-17 0,-8-9 16,-9-17-16,-17 8 16,-9 9-16,-9 0 15,0 18 1,-8-1-16,-1 9 0,1 9 16,0-1-1,8 1-15,9 0 16,0 8-16,17-17 15,1 0-15,16-9 16,10-8-16,60-35 16,9 9-16,-78 52 15</inkml:trace>
  <inkml:trace contextRef="#ctx0" brushRef="#br2" timeOffset="-72465.63">12487 14288 0,'0'0'0,"0"0"0,0 0 0,0 0 16,0 0 0,0 0-16,-8 18 15,-1 8-15,0 8 16,1 18-16,-1 9 15,0-18-15,9 1 32,0-19-32,0 1 0,0-17 0,9 0 15,8-18 1,18-8-16,8-9 16,9-17-16,1-9 15,-10 17-15,-17 0 16,0 18-16,-17 0 15,-1 17-15,1 0 16,-9 0-16,0 17 16,0 9-1,0 17-15,0 1 16,9-1-16,8-17 16,18 0-16,-18-9 15</inkml:trace>
  <inkml:trace contextRef="#ctx0" brushRef="#br2" timeOffset="-72059.52">13503 14271 0,'0'0'0,"-8"0"0,-1 0 15,-17 0-15,-18 17 16,-16 1-16,-1 16 15,0 1 1,0 17 0,9 0-16,9 0 0,25-17 15,1-10-15,17-7 16,0-10-16,9 1 16,8-9-16,18-9 15,0 1-15,8-10 16,0 1-16,-17 9 15,0-1 1,-8 9-16,-9 0 16,-1 9-16,1 8 15,8 0-15,1 18 16,-1-9 0,9 0-16,9 0 0,8-18 15,27 1-15,-27 0 16</inkml:trace>
  <inkml:trace contextRef="#ctx0" brushRef="#br2" timeOffset="-71802.11">13712 14323 0,'0'0'0,"0"0"0,0 0 16,0 0-16,0 0 15,0 0-15,17 9 16,26-1-16,10 1 16,16 0-16,27-9 15,16-9-15,-7 0 16,-19-17-16,-7 0 16,-1-8-1,-17-1-15,-27 0 16,-16 18-16</inkml:trace>
  <inkml:trace contextRef="#ctx0" brushRef="#br2" timeOffset="-71592.99">14155 13838 0,'0'0'0,"0"0"16,-9 0 0,0 17-16,0 1 15,-8 16-15,-9 36 16,0 25-16,0 17 15,-17 1 1,8-18-16,0 1 0,18-18 16,-1-18-16,18-17 15,0-17 1,18-8-16,25 8 16,-17-9-16</inkml:trace>
  <inkml:trace contextRef="#ctx0" brushRef="#br2" timeOffset="-71448.14">14441 14505 0,'0'0'0,"0"0"15,0 0-15,-9 17 16,1 18-16,-1-9 16,0 0-16,9-18 15,0-8-15</inkml:trace>
  <inkml:trace contextRef="#ctx0" brushRef="#br2" timeOffset="-71287.72">14493 13881 0,'0'0'0,"0"0"0,0 0 0,0 18 16,9-1-16,8-8 15</inkml:trace>
  <inkml:trace contextRef="#ctx0" brushRef="#br2" timeOffset="-70598.76">14788 14427 0,'0'0'0,"0"0"0,0 17 16,-8 9-16,-1 26 16,9-8-16,0-1 15,0 0-15,0-8 16,9-9 0,-1-9-16,1-8 15,8-1-15,1 1 0,-1-9 16,9-9-1,-8 1-15,8-18 16,-9-9-16,-8 0 16,-9 1-16,-9-1 15,0 18-15,1 0 16,-10-1 0,1 10-16,0 8 0,8 0 15,0 0 1,9 0-16,0 0 15,0 0-15,9 0 16,17 0-16,9 0 16,17 0-16,-9 8 15,1 1-15,-18 8 16,0 9 0,0 0-16,-18 0 15,1 0-15,0 0 16,-9 0-16,0-9 15,0-8-15,0 0 16,0-1-16,0-8 16,17-8-16,9-1 15,9-17 1,0-9-16,-9 18 16,0 0-16,0-1 15,-17 10-15,-1 8 16,1 0-16,0 0 15,-1 17 1,-8 0-16,0 18 0,0 0 16,0 8-16,9-8 15,8-9 1,1-9-16,8-8 16,-9-1-16</inkml:trace>
  <inkml:trace contextRef="#ctx0" brushRef="#br2" timeOffset="-70173.7">16074 14548 0,'0'0'0,"0"0"0,0 0 0,0 0 0,0 0 16,0 0-16,0 0 16,0 0-16,-9 0 15,0 0-15,1 9 16,-10 8-16,1 0 15,-1 9-15,1 0 16,8 0 0,9-8-16,0 8 15,0 0-15,9 0 16,0 0-16,-1-9 16,-8 0-16,-8 1 15,-1-10-15,0 1 16,-25 8-16,-10-8 15,27-9-15</inkml:trace>
  <inkml:trace contextRef="#ctx0" brushRef="#br2" timeOffset="-70001.84">16386 14834 0,'0'0'0,"0"0"16,0 0-16,0 0 15</inkml:trace>
  <inkml:trace contextRef="#ctx0" brushRef="#br2" timeOffset="-61139.09">9370 16055 0,'0'0'0,"0"0"0,0 0 0,0 0 16,0 0-16,0 17 16,0 9-16,-9 18 15,0 25 1,1 44-16,-10 17 16,1 8-16,0 1 15,-1-18-15,1-26 16,8-26-16,1-17 15,8-8-15,0-27 16,0-8 0,0-9-16,0 0 15</inkml:trace>
  <inkml:trace contextRef="#ctx0" brushRef="#br2" timeOffset="-60719.13">9361 16211 0,'0'0'0,"0"-9"0,0 1 16,0-1-16,0 0 16,0 1-16,9-10 15,8-8-15,9 0 16,0 0-1,0 0-15,9 0 16,0 9-16,8 0 16,1 17-16,8 9 15,8 8-15,-7 9 16,-10 0-16,-8-9 16,-9 9-16,-18 0 15,1 0 1,-18 9-16,-8-1 15,-26 1-15,-18 8 16,-17 1-16,0-1 16,8-17-16,18 0 15,17-17-15,18-1 16,17 1-16,0-9 16</inkml:trace>
  <inkml:trace contextRef="#ctx0" brushRef="#br2" timeOffset="-60020.84">9639 17198 0,'0'0'0,"0"0"0,0 0 16,0 0-16,0 0 15,0 0-15,0 0 16,0 0 0,0-8-16,9-1 15,8 0-15,0-17 16,9 0-16,0 0 15,-8 0-15,8-8 16,0-1-16,0 1 16,-9 16-16,1 1 15,-10 0 1,1 8-16,0 0 16,-1 1-16,1 8 15,-9-9-15,9 9 16,-9 0-16,0 0 15,0 0-15,0 0 16,9 0-16,-9 0 16,8 17-1,1 1-15,8 16 16,1 18-16,8 0 16,8 17-16,1-8 15,0 0-15,0-9 16,-1-9-16,-8-17 15,0 0-15,1-17 16,16 8 0,-8-8-16</inkml:trace>
  <inkml:trace contextRef="#ctx0" brushRef="#br2" timeOffset="-59826.25">10360 16722 0,'0'0'0,"0"0"15,0 0-15,0 0 16,0 0-16,0 0 16,0 0-16</inkml:trace>
  <inkml:trace contextRef="#ctx0" brushRef="#br2" timeOffset="-58792.25">9708 15354 0,'0'0'0,"-8"0"16,8 0-16,0 0 16,0 0-16,0 0 15,0 0-15,0 0 16,0 0-16,0 0 15,0 0 1,0 0-16,0 0 16,0 0-16,0 0 15,0 0-15,0 0 16,0 0-16,0 0 16,-9 0-16,0 17 15,1 0-15,8 9 16,8 9-16,1-18 15</inkml:trace>
  <inkml:trace contextRef="#ctx0" brushRef="#br2" timeOffset="-58045.92">10334 16618 0,'0'0'0,"0"-9"15,0 1-15,0 8 16,0 0 0,0 0-16,0 0 15,0 0-15,-9 0 16,9 0-16,-9 0 15,1 0-15,-1-9 16,0-8-16,1 8 16,-1 0-16,0 1 15,1-1 1,-10 9-16,9 0 16,1 0-16,-1 0 15,0 0-15,9 9 16,0-9-16,0 8 15</inkml:trace>
  <inkml:trace contextRef="#ctx0" brushRef="#br2" timeOffset="-57101.84">11176 16505 0,'0'0'0,"0"0"0,0 0 0,0 0 16,0 0-1,0 0-15,17 9 16,9 0-16,9-1 15,17 1-15,18 0 16,-9-1-16,-1 1 16,-8 0-16,-8-9 15,-18 0 1,17 8-16,9 1 16,-26 0-16</inkml:trace>
  <inkml:trace contextRef="#ctx0" brushRef="#br2" timeOffset="-56890.47">11263 16757 0,'0'0'0,"0"0"0,0 0 15,0 0-15,26 0 16,17 8-16,18 1 15,17 0-15,9-18 32,17 0-32,-8 1 0,-53-1 15</inkml:trace>
  <inkml:trace contextRef="#ctx0" brushRef="#br2" timeOffset="-56461.13">12314 16566 0,'0'0'0,"0"0"0,0 0 16,17 0-16,9 9 16,17-1-16,10 1 15,16-9-15,0 0 16,10 0-16,-1-9 16,-17 1-1,-35 8-15</inkml:trace>
  <inkml:trace contextRef="#ctx0" brushRef="#br2" timeOffset="-55842.72">13043 15735 0,'0'0'0,"0"0"0,0 0 16,0 0-16,17 0 15,9 0-15,18 0 16,8 0 0,17 17-16,-8 0 15,-9 1-15,18 16 16,-9 1-16,-1 0 15,-16 8-15,-9 0 16,-9 9-16,-18-9 16,-8 1-16,-8-1 15,-27 9-15,-9 0 16,1-17 0,0-9-16,8-9 15,-9-8-15,10-1 16,-1-8-16,9-8 15,9-1-15,-1-8 16,18-9-16,9-9 16,17-8-16,17-1 15,18-8 1,9 0-16,-1 18 16,-8 8-16,-35 9 15</inkml:trace>
  <inkml:trace contextRef="#ctx0" brushRef="#br2" timeOffset="-55523.15">14094 15587 0,'0'0'0,"0"0"0,0 0 16,0 0 0,0 9-16,0 8 15,-9 18-15,0 17 16,1 17-16,-1 27 16,-17-1-16,9 0 15,-1-26-15,-8 9 16,9-8-16,8-27 15,0 0 1,1-17-16</inkml:trace>
  <inkml:trace contextRef="#ctx0" brushRef="#br2" timeOffset="-55303.25">14094 16072 0,'0'0'0,"0"0"16,0 0-16,0 0 16,0 0-16,17 0 15,0 9-15,18-9 16,0 0-16,26-9 16,17-8-16,0-18 31,-26 1-31,-8-1 0,-10 9 15,-16 18-15</inkml:trace>
  <inkml:trace contextRef="#ctx0" brushRef="#br2" timeOffset="-55075.29">14667 15665 0,'0'0'0,"0"0"16,0 0-16,0 0 15,0 0 1,-9 0-16,1 18 15,-1 8-15,0 17 16,-8 26-16,-9 18 16,0 8-1,8 0-15,10-8 0,-10 8 16,1-17-16,17-17 16,9-9-1,-1-35-15</inkml:trace>
  <inkml:trace contextRef="#ctx0" brushRef="#br2" timeOffset="-53326.45">13147 16644 0,'0'0'0,"0"0"0,0 0 16,0 0-16,18 0 15,8 0-15,26 0 16,17 9-16,44-1 16,43-8-16,9 0 15,0-8-15,0 8 16,-17 0-16,-9 0 15,-17 0 1,-36 0-16,-16 8 16,-18 1-16,-17 0 15,-9-1-15,-9-8 16,-8 0-16,-1 0 16,1 0-16,-9 0 15,-9 0 1,9 0-16</inkml:trace>
  <inkml:trace contextRef="#ctx0" brushRef="#br2" timeOffset="-52779.02">13338 16947 0,'0'0'0,"0"0"16,0 0-16,0 0 15,0 0 1,0 0-16,0 0 15,0 0-15,0 0 16,0 0-16,18 0 16,8 9-16,26 8 15,0 0-15,9 9 16,-1 9 0,-7 0-16,-10-1 15,-17 1-15,0 0 16,-9 8-16,-8 0 15,-18 1-15,-17-1 16,-8 0-16,-1-8 16,0-9-16,0-9 15,1-8-15,-1-1 16,9-8 0,9 0-16,8-8 15,9-1-15,0-17 16,17-17-16,27 0 15,8-9 1,9 8-16,-35 27 0</inkml:trace>
  <inkml:trace contextRef="#ctx0" brushRef="#br2" timeOffset="-52012.62">14485 17077 0,'0'0'0,"0"0"16,0 0-16,0 0 15,0-9-15,0 1 16,-9-1 0,0-8-16,-17-1 15,-9 10-15,-8 8 16,-9 8-16,0 10 16,0-1-1,17 9-15,18 0 16,-1-9-16,1-8 0,17 0 15,0-1 1,17 1-16,1-9 16,16 0-16,1-9 15,-9 1-15,0 8 16,-9 0-16,-8 0 16,0 0-16,-9 0 15,-9 17-15,-8 9 16,-9 35-16,-18 8 15,1 9 1,8 8-16,0 10 16,9-1-16,9-17 15,8-17-15,9-9 16,18-9 0,-1-17-16,0 0 0,9-18 15,9 1 1,-9-9-16,0-9 15,0 1-15,-8-27 16,-10-8-16,1-9 16,-18 0-16,-8 0 15,-9 17-15,0 1 16,0 16-16,9 1 16,-1 0-16,1 8 15,17 9 1,0 0-16,0-9 15,26 1-15,9-18 16,25 0-16,19 0 16,7-9-16,-42 27 15</inkml:trace>
  <inkml:trace contextRef="#ctx0" brushRef="#br2" timeOffset="-51562.58">14650 17865 0,'0'0'0,"0"0"15,0 0-15,0 0 16,0 0-16,0 0 16,0-8-16,8-1 15,10-8-15,8-9 16,8-18 0,-8 10-16,0-1 15,-8 9-15,-1 9 16,-8-1-16,0 10 15,-1-1-15,1 9 16,-9 0-16,0 0 16,0 0-16,9 17 15,8 9 1,-8 9-16,-1 8 16,10-17-16,-1 0 15,0-8-15,9-18 16,-8-9-16</inkml:trace>
  <inkml:trace contextRef="#ctx0" brushRef="#br2" timeOffset="-51412.16">15118 17172 0,'0'0'0,"0"0"0,0 0 15,0 0 1,0 0-16,0 0 0,0 0 15,0 0 1,0 0-16</inkml:trace>
  <inkml:trace contextRef="#ctx0" brushRef="#br2" timeOffset="-50660.19">16456 17172 0,'0'0'0,"0"0"16,0 0-16,0 0 15,0 18-15,0 8 16,-9 8-16,-8 18 15,-1 0-15,-16-8 16,8-18 0</inkml:trace>
  <inkml:trace contextRef="#ctx0" brushRef="#br2" timeOffset="-49795.39">17819 16488 0,'0'0'0,"0"0"0,0 0 16,0-8-16,0-1 16,0 0-16,0 1 15,0-1-15,-9-8 16,1-1-16,-10 1 15,-8 0 1,-17 8-16,-9 0 16,-9 9-16,-8 9 15,-1 8-15,18 18 16,0 0-16,17-1 16,0 1-16,18-9 15,8 0-15,9 0 16,18-9-16,8 0 15,8-8 1,10 0-16,-9-9 16,-9 0-16,-9 0 15,0 0-15,-8 0 16,0 0-16,-9 0 16,-9 26-16,-26 34 15,-8 36-15,-9 8 16,17-1-1,9-7-15,9-10 16,17-16-16,0-10 16,17-16-16,0-18 15,1 0-15,8-18 16,-9 1-16,1-9 16,-10-9-16,1-17 15,0-8-15,-1-10 16,-16 1-1,-1-9-15,-8 9 16,-1 8-16,1 0 16,-1 18-16,10 0 15,-1 8-15,9 0 16,0 1-16,0-1 16,9 0-16,17 1 15,26-1 1,17-17-16,18-9 15,-9-8-15,-43 26 16</inkml:trace>
  <inkml:trace contextRef="#ctx0" brushRef="#br2" timeOffset="-49342.65">17836 17441 0,'0'0'0,"0"0"16,0 0-16,0 0 15,0 0-15,0 0 16,0-9-16,18-8 16,-1-9-16,18-9 15,0-8-15,-1 0 16,1-1 0,-9 10-16,0 16 15,-8 1-15,-10 0 16,1 17-16,-9 0 15,0 0-15,0 17 16,9 18-16,-1 17 16,-8 17-16,9-8 15,0-18 1,8-17-16,0-9 16,-8-8-16,0-9 15</inkml:trace>
  <inkml:trace contextRef="#ctx0" brushRef="#br2" timeOffset="-49188.18">18236 16774 0,'0'0'0,"0"0"16,0 0-16,0 0 16,0 0-16,0 0 15,0-9-15,0 9 16</inkml:trace>
  <inkml:trace contextRef="#ctx0" brushRef="#br2" timeOffset="-48864.19">17585 15761 0,'0'0'0,"0"0"0,0 0 15,0 8-15,0 1 16,0 0-16,0-1 16,0 1-16,8-9 15,1 0-15</inkml:trace>
  <inkml:trace contextRef="#ctx0" brushRef="#br2" timeOffset="-48316.21">18722 16557 0,'0'0'0,"0"0"16,0 0-16,0 0 15,0 0-15,9 0 16,8 0-16,9 9 16,9 0-16,0-1 15,17 1 1,0-9-16,0 0 16,-9 0-16,-8 0 15,-26 9-15,0-9 16</inkml:trace>
  <inkml:trace contextRef="#ctx0" brushRef="#br2" timeOffset="-48148.34">18792 16887 0,'0'0'0,"0"0"0,0 0 15,0 0-15,17 0 16,26 0-16,18-9 15,9-8-15,-10-9 16,-33 17 0</inkml:trace>
  <inkml:trace contextRef="#ctx0" brushRef="#br2" timeOffset="-47409.8">19834 15873 0,'0'0'15,"0"0"-15,0 0 0,0 0 16,17 0-16,9 0 15,9 18-15,8-1 16,9 18-16,9 17 16,0-1-1,-9 1-15,9 0 0,-18 0 16,-17 0 0,0 0-16,-17 9 0,-9-9 15,-17-9 1,-9 0-16,-18 1 15,-17-18-15,1 0 16,-1-18-16,9 1 16,17-18-16,0 1 15,18-1-15,0 0 16,17 1-16,0-1 16,26-26-1,17-8-15,9 0 16,0 8-16,26-8 15,-8 8-15,-35 27 16</inkml:trace>
  <inkml:trace contextRef="#ctx0" brushRef="#br2" timeOffset="-47146.96">20685 15865 0,'0'0'0,"0"0"16,0 0-1,0 26-15,0 17 16,-9 18-16,0 8 16,1 17-1,-10 10-15,1-10 0,0-16 16,-1-18-16,1-18 15,8-8-15,9-17 16,0-1-16</inkml:trace>
  <inkml:trace contextRef="#ctx0" brushRef="#br2" timeOffset="-46990.57">20711 16263 0,'0'0'0,"0"0"0,0 0 15,0 0-15,0 0 16,17 0 0,9 0-16,9-9 15,0 9-15,-18 0 16</inkml:trace>
  <inkml:trace contextRef="#ctx0" brushRef="#br2" timeOffset="-46802.95">21275 15943 0,'0'0'0,"0"0"16,0 0-16,0 0 15,-8 17-15,-1 9 16,-9 17-16,-8 26 16,0 27-16,-8-1 15,16-8 1,-8-18-16,9-17 15,8-26-15</inkml:trace>
  <inkml:trace contextRef="#ctx0" brushRef="#br2" timeOffset="-46442.39">19894 16852 0,'0'0'0,"0"0"0,0 0 16,18 0-16,8 0 15,43 0-15,36-9 16,42 1 0,36-1-16,8-8 0,8 8 15,-16 0-15,-27 1 16,-17-1-16,-35 9 16,-8-9-1,-27 1-15,-34 8 16,-18 0-16</inkml:trace>
  <inkml:trace contextRef="#ctx0" brushRef="#br2" timeOffset="-45988.87">20442 17155 0,'0'0'0,"0"0"0,0 0 15,0 0 1,17 17-16,0 1 16,9 16-16,9 1 15,0 0-15,-9 8 16,0-8-16,0-1 15,-17 10-15,-1-1 16,-16-17-16,-1 0 16,0 0-1,-17 0-15,0 0 16,-9-18-16,1 1 16,-1 0-16,0-9 15,9 0-15,9-9 16,-1 0-16,18-8 15,0-9-15,27-17 16,16-18 0,18 1-16,17-10 15,9 10-15,-53 42 16</inkml:trace>
  <inkml:trace contextRef="#ctx0" brushRef="#br2" timeOffset="-45520.85">21049 17216 0,'0'0'0,"0"0"15,0 8-15,0 10 16,0 16-16,0 27 16,-8 8-16,-1 26 15,-8 1-15,-1-1 16,1-17-16,0-17 15,-1-9 1,1-9-16,8-17 16,0-9-16,1-8 15,8-1-15,0-8 16,-9-17-16,9-26 16,0-44-16,17-25 15,18-27-15,0 18 16,8 17-16,1 26 15,8 17 1,-9 9-16,1 18 16,-1 16-16,1 1 15,-10 17-15,-8 9 16,0 8-16,-17 0 16,0 9-16,-9 18 15,-18-1 1,-8 0-16,-8-8 15,-10-9-15,9 0 16,-8-9-16,0 1 16,25-10-16</inkml:trace>
  <inkml:trace contextRef="#ctx0" brushRef="#br2" timeOffset="-45123.79">21145 17960 0,'0'0'0,"0"0"0,0 0 15,0 0-15,0 0 16,0 0-16,0-8 15,17-1-15,1-8 16,8-9-16,8-9 16,-7 1-16,-1 8 15,0 8-15,-18 1 16,1 8 0,0 1-16,-1 8 15,1 0-15,0 8 16,-1 10-16,10 16 15,-1 10-15,1-1 16,-1 0-16,9-17 16,-9 0-16,18-17 15,-9-9 1</inkml:trace>
  <inkml:trace contextRef="#ctx0" brushRef="#br2" timeOffset="-44973.08">21544 17268 0,'0'0'0,"0"0"16,0 0-16,0 0 15,0 0-15,-8 0 16,8 0-16</inkml:trace>
  <inkml:trace contextRef="#ctx0" brushRef="#br2" timeOffset="-41412.99">8814 15302 0,'-9'-9'0,"9"9"0,-8-9 15,8 9 1,0 0-16,0 0 16,0 0-16,0 0 15,-9 9-15,0 17 16,1 26-16,-1 43 15,-8 26 1,8 35-16,0 18 16,9-1-16,0 0 0,0-17 15,0 8 1,0-8-16,0-17 16,0-1-16,-9-16 15,1-18-15,-1-18 16,9-8-16,0-17 15,0-1-15,0-16 16,9-1-16,-1 0 16,1-17-1,0 0-15,8 0 16,1-8-16,-1-1 16,9 0-16,17 1 15,10-10-15,16 1 16,0 0-16,10-1 15,25 1 1,17-9-16,-8 0 16,0 0-16,17 9 15,18-9-15,-18 0 16,1 8-16,8 1 16,-1 0-16,10-1 15,0-8-15,-1 0 16,1 9-16,8-9 15,-8 0 1,-9 9-16,8-1 16,1 1-16,0 0 15,-9-1-15,8 1 16,1-1-16,-18-8 16,9 0-16,0 0 15,-17 9-15,8-9 16,0 9-1,-8-1-15,-1 1 16,10 0-16,-10-1 16,-8-8-16,0 0 15,17 0-15,-17 0 16,-9 0-16,9 9 16,9-9-16,-18 9 15,-9-9-15,1 8 16,8-8-1,-8 0-15,-1 0 16,-8 0-16,9 0 16,8 9-16,-9-9 15,1 0-15,-1 0 16,10 0-16,7 0 16,-7 0-1,-10 0-15,9 0 16,-8 0-16,-1 0 15,1 0-15,-1 9 16,1-1-16,-1-8 16,1 0-16,-1 18 15,18-10-15,-8 1 16,-10 0 0,1-1-16,8 1 15,9 0-15,-9-1 16,-17 1-16,8 8 15,9-8-15,-8 8 16,0 1-16,-1-1 16,1 9-16,8 0 15,-9-9 1,1 1-16,8-1 16,-8 0-16,8 1 15,9-1-15,-18 0 16,9 1-16,18-1 15,-9 0-15,0-8 16,-9 8 0,9 0-16,0 1 0,0-1 15,8-8 1,1 8-16,-1-8 16,-8 8-16,0-8 15,0-1-15,-9 1 16,9 0-16,9-1 15,-9 1-15,-18 0 16,27-1 0,8 1-16,-9 0 0,-25-1 15,-18 1 1,0 0-16,18-1 16,-18 1-16,-17-9 15,-9 0-15,0 0 16,-9 0-16,-17 0 15,0 0 1,1 0-16,-1-9 16,-9 1-16,0-1 15,1-8-15,-1-1 16,0-8-16,-8 0 16,0-8-16,-1-10 15,1-25-15,-9-26 16,9 0-16,0-18 15,8-43-15,0 0 16,9 26 0,9-17-16,-18 0 15,1 17-15,8-9 16,-9 1-16,-8 8 16,0 9-16,-1-1 15,1 1-15,-9 17 16,0 9-16,0 0 15,-9-9 1,-8 8-16,8 1 16,9 17-16,-8 18 15,-1-10-15,-17 1 16,0 17-16,0 0 16,0 9-16,-9 8 15,-9 1-15,-16-1 16,-1 0-1,0 18-15,-17 0 16,-9-1-16,-8 10 16,-10-1-16,10 9 15,-9 0-15,-9 0 16,0 0-16,0 0 16,0 9-16,-17-1 15,8 1 1,1 0-16,8-9 15,-9 0-15,1 0 16,8 0-16,0 0 16,-17 0-16,-1 8 15,18-8-15,-17 0 16,0 0-16,8 0 16,-8 0-1,0 0-15,8 0 16,1-8-16,-10-1 15,-7 9-15,-1 0 16,0-9-16,0 9 16,0 0-16,-9 0 15,9-8-15,-8 8 16,-1 0 0,0-9-16,1 9 15,-1 0-15,0 0 16,1 0-16,-1 9 15,-8-9-15,8 0 16,18 0-16,-9 0 16,0 0-16,0 0 15,0 0-15,0 0 16,9 0 0,0 0-16,-9-9 15,17 9-15,-8 0 16,0-9-16,0 9 15,8 0-15,-8 0 16,8-8 0,1 8-16,-1 0 0,-8 0 15,8-9 1,9 9-16,-8 0 16,-1 0-16,9-9 15,0 9-15,-8 0 16,-1 0-16,1 0 15,8 9-15,0-9 16,0 0 0,0 0-16,0 0 15,9 0-15,-9 0 16,0 0-16,0 0 16,9 0-16,-9 0 15,0 0-15,0 0 16,1 0-16,-10 0 15,9 0-15,9 0 16,0-9 0,8 9-16,9-8 15,1-1-15,-1 0 16,0 1-16,9-1 16,0 0-16,-9 1 15,-9-1-15,9 0 16,9 1-16,9-1 15,-1 0 1,-17 9-16,1-8 16,16 8-16,1-9 15,-1 9-15,1 0 16,-1 0-16,-8 0 16,9 0-16,8 9 15,9-9-15,-9 0 16,9 0-16,26 17 15,17-8 1</inkml:trace>
  <inkml:trace contextRef="#ctx0" brushRef="#br1" timeOffset="12742.33">25391 17311 0,'0'0'0,"0"0"0,0 0 16,0 0-16,9 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6T03:40:02.2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3447 4623 0,'0'0'0,"0"0"0,-8 0 0,8 0 0,0 0 16,0 0-1,0 0-15,0 0 16,0 0-16,17 0 16,18 17-16,17 1 15,-9-1-15,1 0 16,-1 18-16,-8 0 47,-9-9-47,-17 8 0,-1 1 0,-16 0 0,-1 8 15,-8-9-15,-9 1 16,0 0-16,8-9 16,1-18-16,-1 1 15,18 0-15,0-1 16,0-8-16,0 0 16</inkml:trace>
  <inkml:trace contextRef="#ctx0" brushRef="#br0" timeOffset="271.16">4003 4606 0,'0'0'0,"0"-9"16,0 0-16,0 1 15,0-1-15,0 0 16,0 9 0,0 0-16,-8 0 15,-1 0-15,0 9 16,-17 8-16,0 18 15,0 8-15,0 9 16,9 9-16,8 0 31,9-9-31,0-9 0,17 0 16,1-8-16,8-9 16,8-9-16,27 9 15,-17-17-15</inkml:trace>
  <inkml:trace contextRef="#ctx0" brushRef="#br0" timeOffset="632.55">4368 4666 0,'0'0'0,"0"0"0,0 0 0,0 0 15,0 0-15,0 0 16,0 0-16,0 0 15,0 0-15,17 0 16,18 0 0,0 0-16,8-8 15,1 8-15,-1 0 16,0 0-16,-17 0 16,-8 0-16,-9 0 15</inkml:trace>
  <inkml:trace contextRef="#ctx0" brushRef="#br0" timeOffset="832.86">4368 4892 0,'0'0'0,"0"0"0,0 0 0,0 0 16,0 0-16,0 0 15,0 0-15,9 0 16,17 0-1,8 0-15,1-9 16,17 9-16,0 0 16,-17 9-16</inkml:trace>
  <inkml:trace contextRef="#ctx0" brushRef="#br0" timeOffset="1849.31">5644 4666 0,'0'0'0,"0"0"0,0 0 16,0 0-16,0 0 15,0-8-15,0-1 16,0 0-16,0 1 15,-8-1-15,-1 0 16,0 1-16,1-1 16,-18 0-16,-9 9 15,-17 0 1,-9 18-16,-8-1 16,16 9-16,1 9 15,18-1-15,-1 1 16,18-9-16,17-9 15,0-8-15,17 0 16,9-1-16,26-25 16,18-9-16,-10 0 15,-8 0 1,-17 9-16,-9-1 16,-17 10-16,0 8 15,-9 0-15,0 0 16,-18 17-16,-8 35 15,-17 26-15,-9 26 16,-9 26-16,17 8 16,18-34-1,9-17-15,17-18 16,17 9-16,1-26 16,-1-26-16,0 0 15,18-17 1,-9-1-16,0-16 0,0-10 15,0-8-15,-8 0 16,-10-17 0,-8-26-16,-17-18 15,-9 9-15,0 26 16,0 18-16,0-1 16,9 18-16,-1-1 15,1 10-15,8-1 16,9 9-1,0-9-15,0 1 16,17-1-16,27 0 16,34-17-16,9 9 15,-44 17-15</inkml:trace>
  <inkml:trace contextRef="#ctx0" brushRef="#br0" timeOffset="2413.92">6452 5177 0,'0'0'0,"0"0"0,0 0 0,0 0 16,0 18 0,-9-1-16,1 9 15,-1 9-15,9 8 16,9-17-16</inkml:trace>
  <inkml:trace contextRef="#ctx0" brushRef="#br0" timeOffset="4947.85">7876 4623 0,'0'0'0,"-9"0"16,1 0-16,-1 0 15,9 0-15,0 0 16,0 0-16,0 0 16,0 0-16,0 9 15,17 17-15,1 17 16,-1 9-16,9 17 15,0-8 1,-8 0 0,-10-18-16,1-9 0,0-8 15,-1-8-15,1-10 16,0 1-16,-1-18 16,19-8-16,16-44 15,9-51-15,0-1 16,-8 1-1,-1 25-15,-8 26 16,-9 10-16,-9 33 16</inkml:trace>
  <inkml:trace contextRef="#ctx0" brushRef="#br0" timeOffset="5346.79">8545 4684 0,'0'0'0,"0"0"0,0 0 0,0 0 16,0 0-16,0 0 16,17 0-16,1 0 15,16 0 1,1 0-16,8 0 15,1 0-15,-1 0 16,-8 0-16,-9 8 16,-17-8-16,-1 0 15</inkml:trace>
  <inkml:trace contextRef="#ctx0" brushRef="#br0" timeOffset="5518.05">8536 4918 0,'0'0'0,"0"0"16,0 0-16,0 0 16,9 0-16,8 0 15,9 8-15,18 1 16,8-9 0,17 0-16,35 9 15,252 68-15</inkml:trace>
  <inkml:trace contextRef="#ctx0" brushRef="#br0" timeOffset="6313.46">9899 4675 0,'0'0'0,"0"0"0,0 0 15,0 0-15,0-9 16,-8 1 0,-1-1-16,0 0 15,-17 9-15,-8 0 16,-10 0-16,1 18 16,-9 8-16,0 8 31,8 1-31,18-9 0,17-9 0,9-8 15,0 0 1,18-9-16,17-9 16,8 0-16,0-8 15,1 0-15,-1-1 16,-17 10-16,-17 8 16,0 0-16,-9 26 15,-9 17-15,-8 35 16,-27 34-16,1 10 15,-1 8 1,18-26-16,9-18 16,17-8-16,0-17 15,9-9-15,8-26 16,0 0-16,9-18 16,0-16-16,9-10 15,9-8 1,-1-8-16,-17-18 15,-17-26-15,-18-17 16,-8 17-16,-9 26 16,-18 8-16,1 18 15,8 9-15,9 8 16,9 9-16,8 0 16,9 0-1,0 0-15,9-8 16,17-10-16,34-8 15,53-8-15,18 8 16,-79 8-16</inkml:trace>
  <inkml:trace contextRef="#ctx0" brushRef="#br0" timeOffset="6621.92">9769 4277 0,'0'0'0,"0"0"0,0 0 16,0 8-16,0 1 16,9 8-1,43 18-15,-9-9 16</inkml:trace>
  <inkml:trace contextRef="#ctx0" brushRef="#br0" timeOffset="7781.09">11133 5117 0,'0'0'0,"0"0"16,0 0-16,-9 8 0,0 10 15,1-1 1,-1 18-16,-17-1 16,8 18-16,18-26 15</inkml:trace>
  <inkml:trace contextRef="#ctx0" brushRef="#br0" timeOffset="8732.17">12522 4666 0,'0'0'0,"0"0"0,0 0 0,0 0 16,0 0 0,0 0-16,0 18 15,0 8-15,9 34 16,-9 44-16,0 35 31,-9-1-31,0-34 0,1-8 0,-1-18 16,9-9-16,-9-17 15,9-26-15,0-18 16</inkml:trace>
  <inkml:trace contextRef="#ctx0" brushRef="#br0" timeOffset="9087.53">12470 4675 0,'0'0'0,"0"0"16,0 0-16,0 0 16,0 0-16,0 0 15,0-9-15,17 1 16,1-1-16,16 9 15,10 0-15,8 0 16,-9 9-16,1 8 16,-18 0-1,0 9-15,-18 0 16,1 9-16,-18 0 16,-8-1-16,-9 1 15,-9 0-15,-17-9 16,0-9-16,0-9 15,9 1-15,17-9 16,26 0 0,0 0-16</inkml:trace>
  <inkml:trace contextRef="#ctx0" brushRef="#br0" timeOffset="9512.73">12974 4909 0,'0'0'0,"0"0"0,0 0 0,0 0 15,0 0-15,0 0 16,0 0-1,17 0-15,9 0 16,9 0-16,17 0 16,0 0-16,0 0 15,-9 9 1,1-9-16,-9 8 16,-1 10-16,-16-10 15</inkml:trace>
  <inkml:trace contextRef="#ctx0" brushRef="#br0" timeOffset="9747.57">12982 5134 0,'0'0'0,"0"0"15,0 0-15,0 0 16,0 0-16,0 0 15,0 0-15,18 0 16,8 0-16,8 0 16,18 9-16,1-9 15,-1 0 1,8 0 0,19-9-16,-19 9 0</inkml:trace>
  <inkml:trace contextRef="#ctx0" brushRef="#br0" timeOffset="18050.32">13937 4251 0,'0'0'0,"0"0"0,0 0 0,0 0 0,0 0 16,0 0-16,0 0 15,0 0-15,9 0 16,8 0-16,10 0 15,7 8-15,18 10 16,0 16 0,9 1-16,-17 8 15,-1-8-15,-17 8 16,-8 0-16,-10-8 16,-8 0-16,-8-1 15,-1 1-15,-17-9 16,0 0-16,0-17 15,0-1 1,-18-16-16,9-1 16,1 0-16,16-8 15,1 0-15,17-1 16,0 1-16,9-9 16,8 0-16,18 0 15,0 0-15,51 0 16,-25 17-16</inkml:trace>
  <inkml:trace contextRef="#ctx0" brushRef="#br0" timeOffset="18844.63">14702 4277 0,'0'0'0,"0"0"0,0 0 15,0 0-15,0 0 16,0 0-16,0 0 16,0 17-16,0 0 15,0 1 1,17 8-16,0-9 15,9 0-15,0-8 16,9 0-16,-9-18 16,0-17-16,0 9 15,0-1-15,-17 1 16,0 0-16,-1-1 16,-8 1-1,0 17-15,0 0 16,0 0-16,0 9 15,0 17-15,-8 17 16,-1 18-16,0-1 16,-8 18-16,-9 9 15,9-18-15,-1-26 16,1-17-16,-1 0 16,-8-17-1,0 0-15,0-9 16,9-9-16,0 0 15,-1-8-15,1 0 16,17-1-16,0 1 16,17-9-16,1 9 15,16-1-15,-8 1 16,9 17 0,9 0-16,-10 9 15,1 8-15,-9 9 16,9 9-16,-9-9 15,9 0-15,-9 0 16,0-18 0,8 1-16,27 0 0,-17-1 15</inkml:trace>
  <inkml:trace contextRef="#ctx0" brushRef="#br0" timeOffset="19280.75">13825 5030 0,'0'0'0,"0"-9"0,0 1 16,0 8-16,0 0 16,0 0-16,0 0 15,17-9-15,18 0 16,43 1-16,69-1 15,36-8 1,17 0-16,-9 8 16,-26-8-16,-18 8 15,-17-8-15,-34 17 16,-27 0-16,-34 0 16,0 8-16,-9 10 15,-17-10-15</inkml:trace>
  <inkml:trace contextRef="#ctx0" brushRef="#br0" timeOffset="19761.58">13859 5125 0,'0'0'0,"0"0"0,0 0 15,0 0-15,0 0 16,18 0 0,-1 0-16,18 0 15,17 0-15,9 18 16,-1 8-16,10 8 15,-9 10-15,-9-1 16,-17-17-16,-9 0 16,0 9-16,-18-9 15,1 8-15,-18 1 16,1-1-16,-18-8 16,0 0-1,-9 0-15,0-17 16,-8 0-16,8-9 15,0-9-15,18 0 16,8 1-16,9-18 16,0 0-16,17-9 15,10-8-15,7 0 16,-8 17 0,44 8-16,-18 18 15</inkml:trace>
  <inkml:trace contextRef="#ctx0" brushRef="#br0" timeOffset="20496.04">15075 5429 0,'-9'-9'0,"1"-8"16,-1-1-16,0 1 16,1 0-16,-1-1 15,0 1-15,1-9 16,-19 9-16,1-1 15,-8 10-15,-10 8 16,-8 8 0,-9 10-16,9 8 15,0 0-15,17 0 16,18-9-16,0-8 16,17-1-16,0 1 15,17-9-15,0 0 16,10 0-16,-1 0 15,0 0 1,-9 0-16,-8 0 16,-1 0-16,1 17 15,-9 1-15,-9 33 16,-17 27-16,0 9 16,-8 8-1,16-8-15,1 0 0,8-1 16,9-25-1,17-18-15,1-17 16,-1 0-16,9-17 16,9-1-16,0-16 15,-1-10-15,-8-8 16,-8-8-16,-9-10 16,-18 1-16,0-18 15,-17 10-15,0 16 16,0 0-1,0 18-15,9 0 16,-1 8-16,18 0 16,0 1-16,0-1 15,18-17-15,8 0 16,34-9-16,-16 18 16</inkml:trace>
  <inkml:trace contextRef="#ctx0" brushRef="#br0" timeOffset="20837.18">14814 5082 0,'0'0'0,"0"0"15,0 0-15,0 0 16,0 0-16,0 0 15,0 0-15,0 0 16,9 0-16,26 17 16,0-8-16</inkml:trace>
  <inkml:trace contextRef="#ctx0" brushRef="#br0" timeOffset="39529.96">3048 6043 0,'0'0'0,"0"0"0,0 0 0,-9-8 15,1-1 1,-18 0-16,-9 1 15,-9 8-15,1 0 16,8 8-16,1 10 16,-1 8-16,9 8 15,8 1-15,18 8 16,0 1-16,18-1 16,16 0-16,1 1 15,9-1 1,-1-17-16,-17 0 15,-9-9-15,-8 0 16,0 1-16,-18 8 16,-8 8-16,-27 1 15,-16 0-15,-10-9 16,1 0-16,17-18 16,17 1-1,17 0-15,18-9 16,0 0-16</inkml:trace>
  <inkml:trace contextRef="#ctx0" brushRef="#br0" timeOffset="39800.83">3196 5939 0,'0'0'0,"0"0"16,0 0-16,0 0 15,0 0-15,0 0 16,0 18-16,-9 8 16,0 34-1,1 27-15,-1 8 16,-8 1-16,-1-10 16,18-8-16,0-26 15,0-9-15,0-8 16,0-9-16,9-17 15</inkml:trace>
  <inkml:trace contextRef="#ctx0" brushRef="#br0" timeOffset="40019.53">3465 6390 0,'0'0'0,"0"0"0,0 0 16,0 0-16,-9 8 15,0 10-15,1 8 16,-1 8-16,0 1 16,9-9-1,0-9-15,0 1 16,0-10-16,0-16 16,9 8-16</inkml:trace>
  <inkml:trace contextRef="#ctx0" brushRef="#br0" timeOffset="40127.91">3439 5991 0,'-9'0'0,"9"0"0,0 0 0,0 0 15,0 0-15,0 0 16,17 0-16,-8 9 16</inkml:trace>
  <inkml:trace contextRef="#ctx0" brushRef="#br0" timeOffset="40875.33">3968 6381 0,'0'0'0,"0"-8"15,0-1-15,-8 0 16,-1 1-1,0-10-15,1 10 16,-1-1-16,0 9 16,-17 0-16,0 17 15,-8 1-15,7 25 16,1 17-16,9 1 16,8-18-1,9-8-15,0-9 0,0-17 16,9-1-1,8-8-15,1-17 16,17-18-16,8-17 16,0-17-16,1-52 15,-1-18-15,1 18 16,-18 34-16,-18 27 16,1 25-16,0 18 15,-9 8 1,0 9-16,-9 0 15,0 18-15,-8 16 16,-9 53-16,-9 34 16,18-8-16,-1 8 15,18-17-15,0-26 16,9-18 0,9-16-16,-1-18 15,9 0-15,9-18 16,17 1-16,0-18 15,0-8-15,0-18 16,0-8 0,0-9-16,-8 0 15,-18 9-15,-18 8 0,-8 9 16,-8 9 0,-1 0-16,-17 17 15,0 0-15,-9 17 16,1 17-16,-1 10 15,17 8-15,1-9 16,17-8-16,0-9 16,17 0-16,1 0 15,25 0 1,35 8-16,-34-16 16</inkml:trace>
  <inkml:trace contextRef="#ctx0" brushRef="#br0" timeOffset="41960.91">5306 6043 0,'0'0'0,"0"0"16,0 0-16,-9 0 15,0 0-15,1 0 16,-1 0 0,-8 0-16,-9 26 15,8 9-15,1 17 16,17 17-16,0-8 15,17 0 1,1-1-16,8 1 0,-9-18 16,0-8-16,-8-9 15,0 0 1,-1 0-16,-16-18 0,-1 1 16,0 0-1,-17-1-15,9 1 16,0-9-16,-1-9 15,1 1 1,17-1-16,0-8 0,17-18 16,18-8-1,17-18-15,0 0 0,9-8 16,-18 0 0,-17 26-16,-17 8 15,0 0-15,-18 18 16,0 0-16,1 8 15,-18 0-15,-9 9 16,18 0 0,-1 0-16,18 0 0</inkml:trace>
  <inkml:trace contextRef="#ctx0" brushRef="#br0" timeOffset="43143.83">6825 6087 0,'0'0'0,"0"0"15,0 17-15,0 0 16,0 18-16,18 0 16,17 8-16,-1 0 15,10-17 1,8 0-16,0-17 16,0-18-16,9-8 15,0-18-15,-18-8 16,-8 0-16,-9-1 15,-9 1-15,-8 8 16,0 9-16,-9 9 16,0 17-16,0 0 15,0 0 1,0 9-16,-9 34 16,0 18-16,0 25 15,1 27-15,-18-9 16,0-9-16,-9-8 15,0-18-15,0-17 16,1-9 0,-10-17-16,1-17 0,-1 0 15,10-1 1,8-16-16,8-1 16,1-8-16,17-1 15,0 1-15,9 0 16,8-1-16,9 18 15,9 0-15,17 18 16,0-1-16,0 18 16,9-1-1,0 18-15,-9-9 16,-9 1-16,1-18 16,-1 8-16,-17-16 15</inkml:trace>
  <inkml:trace contextRef="#ctx0" brushRef="#br0" timeOffset="43445.1">7937 6520 0,'0'0'0,"-9"0"0,1 0 16,-1 0-16,9 0 15,0 0-15,0 0 16,0 0-16,9 0 16,8 8-16,9 1 15,26 0-15,0-9 16,9-9-16,-9 0 15,-8 9 1,-27 0-16</inkml:trace>
  <inkml:trace contextRef="#ctx0" brushRef="#br0" timeOffset="43594.97">7911 6840 0,'-9'0'0,"1"0"0,-1 0 0,9 0 16,0 0-1,0 0-15,9 0 16,17 9-16,43-9 16,35-9-16,-52 9 15</inkml:trace>
  <inkml:trace contextRef="#ctx0" brushRef="#br0" timeOffset="43863.49">9118 6104 0,'0'0'0,"0"0"16,0 17-16,0 1 15,-9 8-15,9 8 16,0 10-16,9-1 16,0 0-16,8 18 15,9 8 1,-9-34-16</inkml:trace>
  <inkml:trace contextRef="#ctx0" brushRef="#br0" timeOffset="44076.15">8831 6710 0,'0'0'0,"0"0"0,0 0 0,0 0 15,0 0 1,18-8-16,25-1 16,18-8-16,8-1 15,10 1 1,-10 0-16,27-1 0,-10 1 15,-7 8-15,-1-8 16,-52 8-16</inkml:trace>
  <inkml:trace contextRef="#ctx0" brushRef="#br0" timeOffset="44495.91">8918 6858 0,'0'0'0,"0"0"16,0 0-16,0 0 15,0 0-15,0 0 16,0 0-16,0 0 16,18 0-16,-1 0 15,18 8 1,-1 9-16,10 1 0,-1-1 15,-17-8-15,0 8 16,0 0 0,-17 1-16,0-1 15,-18 9-15,-8 0 16,-9 0-16,-9 0 16,0 0-16,9 0 15,9-17-15,-1-1 16,10 1-16,8 0 15,0-9 1,0 0-16,8 0 16,18 8-16,18-8 15,17 0-15,60 18 16,270 25-16</inkml:trace>
  <inkml:trace contextRef="#ctx0" brushRef="#br0" timeOffset="45226.53">9804 6459 0,'0'0'0,"0"0"0,0 0 0,0 0 15,0 0 1,0 0-16,0 17 15,0 9-15,0 9 16,-9 8-16,1 1 16,-1-1-16,9-17 15,0 0-15,0-9 32,0-8-32,0 0 0,0-1 15,0-8-15,0-8 16,17-18-16,9-18 15,9-8-15,-9 18 16,0 8 0,0 8-16,0 18 0,-8 0 15,-1 18-15,0-1 16,-8 18 0,0-9-16,-1 0 15,-8 0-15,0-9 16,0-8-16,0-1 15,0 1 1,0-9-16,0-9 16,26-17-16,9-26 15,9 0-15,-1 0 16,-8 18-16,-9 16 16,0 18-16,-9 0 15,1 9-15,-10 17 16,1 9-16,0 8 15,-1 0-15,1-8 16,0-9 0,17 0-16,9 0 15,-18-9-15</inkml:trace>
  <inkml:trace contextRef="#ctx0" brushRef="#br0" timeOffset="45966.32">11237 6537 0,'0'0'0,"0"0"16,0 0-16,0 0 15,0 0 1,0 0-16,0-9 16,0 1-16,0-1 15,-9 0-15,0 1 16,1-1-16,-18 0 16,-18 9-16,10 0 15,-10 9-15,-25 17 16,8 9-1,17-9-15,27 0 16,8-18-16,9 1 16,0 0-16,18-1 15,25-16-15,18-10 16,-9-8-16,0 9 16,-17 0-16,-9 8 15,-17 9-15,-1 9 16,-16 17-1,-10 34-15,-16 18 16,-19 52-16,-7 0 16,-1-9-16,9-17 15,17-17-15,18-9 16,17-26-16,8-9 16,10-17-1,-1-17-15,26-18 16,10-17-16,7 0 15,-16-17-15,-1-9 16,-17-17-16,-17-1 16,0 10-16,-18 8 15,0 17-15,-17 9 16,0 9-16,9-1 16,-1 10-1,10-1-15,8 9 16,0 0-16,0-9 15,17-8-15,18-9 16,17 0-16,43-17 16,-34 26-16</inkml:trace>
  <inkml:trace contextRef="#ctx0" brushRef="#br0" timeOffset="46151.97">11072 6026 0,'0'0'0,"0"0"0,0 0 16,0 0-16,0 9 16,0-1-16,0 1 15,17 0-15,-8-1 16</inkml:trace>
  <inkml:trace contextRef="#ctx0" brushRef="#br0" timeOffset="46630.79">11532 5948 0,'0'0'0,"0"0"0,-9-9 0,1 9 15,8 0-15,0 0 16,0 0-16,0 0 15,0 0-15,0 0 16,8 0 0,10 0-16,-1 9 15,0 0-15,1-1 16,-9 1-16,-1 0 16,1-1-16,-9 10 15,-9-1-15,1 0 16,-1 1-16,0-1 15,0-8 1,1-1-16,8 1 16,0 0-16,0-1 15,0 1-15,17 0 16,9-1-16,44 10 16,-18-10-16</inkml:trace>
  <inkml:trace contextRef="#ctx0" brushRef="#br0" timeOffset="47713.38">12583 6849 0,'0'-9'0,"0"9"0,0 0 15,0 0-15,0 0 16,0 0-1,0 9-15,-9 17 16,0 17-16,-17 18 16,-8 8-16,25-26 15</inkml:trace>
  <inkml:trace contextRef="#ctx0" brushRef="#br0" timeOffset="48307.63">14033 6424 0,'0'0'0,"0"0"16,0 0-16,0 0 16,0 0-16,-9 9 15,1 34 1,-10 35-16,1 26 16,-1 35-1,1-1-15,8-34 0,1-17 16,-1-18-16,0-25 15,9-27-15,0-8 16</inkml:trace>
  <inkml:trace contextRef="#ctx0" brushRef="#br0" timeOffset="48640.35">13929 6459 0,'0'0'0,"0"0"0,0 0 16,0 0 0,0-9-16,8 1 15,10-1-15,17 0 16,-1 1-16,18 8 16,0 0-16,-8 0 15,-1 8 1,-17 10-16,0-1 0,-17 9 15,0 0 1,-9 0-16,-9 9 16,-17-1-16,-17 1 15,-9-9-15,-1 0 16,1-17-16,18-1 16,8 1-16,17 0 15</inkml:trace>
  <inkml:trace contextRef="#ctx0" brushRef="#br0" timeOffset="49051.94">14650 6667 0,'0'0'0,"0"0"0,0 0 16,0 0-16,0 0 16,8 0-16,10 0 15,8 0-15,26 0 16,0 0 0,17 0-16,-8-9 15,-9 1-15,-8 8 16,-18 8-16,-9-8 15</inkml:trace>
  <inkml:trace contextRef="#ctx0" brushRef="#br0" timeOffset="49245.29">14728 6892 0,'0'0'0,"0"0"0,0 0 15,0 0-15,0 0 16,0 0-16,0 0 16,17 0-16,9-9 15,17 1 1,27 8-16,-27 0 16</inkml:trace>
  <inkml:trace contextRef="#ctx0" brushRef="#br0" timeOffset="51119.19">15639 5896 0,'0'-8'0,"0"-10"0,0 10 16,9-1-16,9 0 15,8-8 1,8 8-16,10 9 0,8 0 16,9 18-16,-1 8 46,1 8-46,-9 9 0,9 18 0,-18 0 0,-16-1 16,-19-8-16,1 0 16,-18-8-16,1-10 15,-1 1-15,-17-9 16,0 0-16,-18-18 16,1-8-1,-1-8-15,10-9 16,8-1-16,8 1 15,10 0-15,8-9 16,0 0-16,17-9 16,9 9-16,9 0 15,43-9-15,-26 9 16</inkml:trace>
  <inkml:trace contextRef="#ctx0" brushRef="#br0" timeOffset="51593.38">16933 5524 0,'0'0'0,"-8"0"0,-1 0 15,0 0-15,-8 0 16,0 17-16,-18 18 16,-9 43-16,1 26 31,8 26-31,9 8 0,26-17 0,9-8 15,8 0 1,9-18-16,0-35 16,9-16-16,8-10 15,-25-16-15</inkml:trace>
  <inkml:trace contextRef="#ctx0" brushRef="#br0" timeOffset="51815.21">17315 5454 0,'0'0'0,"0"0"16,0 0-16,0 9 16,-8 8-16,-1 18 15,0 17-15,1 0 16,-1 0-1,18 0-15,-1-9 32,1-17-32</inkml:trace>
  <inkml:trace contextRef="#ctx0" brushRef="#br0" timeOffset="52022.86">16907 5991 0,'-8'0'0,"-10"0"16,10 0-16,8 0 15,0 0-15,0 0 16,26 0-16,17-8 16,35-1-16,26 0 15,1-8 1,-10 0-16,-8 8 16,0 9-16,-9 0 15,-43 0-15</inkml:trace>
  <inkml:trace contextRef="#ctx0" brushRef="#br0" timeOffset="52425.07">17159 6069 0,'0'0'0,"0"0"16,0 0-16,0 0 16,17 0-16,1 9 15,-1 8-15,9 1 16,0-1 0,0 0-16,-8 1 15,-10-1-15,1 0 16,-9 1-16,-9-1 15,-8 9-15,-9 0 16,0 0-16,9 0 31,-1-17-31,10-1 0,-1 1 16,9 0-16,0-1 16,0-8-16,9 0 15,17 9-15,17-9 16,44 0-16,8 8 15,-43 1-15</inkml:trace>
  <inkml:trace contextRef="#ctx0" brushRef="#br0" timeOffset="53047.91">17854 5931 0,'0'0'0,"0"0"0,0 0 16,0 0-16,0 0 15,0 0-15,0 17 16,0 0-16,0 9 15,0 18 1,0-1-16,0-17 16,0 0-16,0-9 15,0-8-15,0 0 16,0-1-16,0 1 16,0-9-16,0-9 15,0 1-15,17-18 16,1-9-1,8 0-15,0 9 16,0 9-16,-9 0 16,0 17-16,1 0 15,-10 0-15,1 17 16,0 0-16,0 1 16,-1 8-16,1-9 31,-9-8-31,0-1 0,0 1 15,9-18-15,8 1 16,9-18-16,9-9 16,-1 0-16,-7 9 15,-1 9-15,0 17 16,-18 0-16,1 0 16,0 17-1,-1 1-15,10 16 16,-1 1-16,0 17 15,1-17-15</inkml:trace>
  <inkml:trace contextRef="#ctx0" brushRef="#br0" timeOffset="53739.45">19061 5957 0,'-9'-9'0,"0"0"15,1 1-15,8 8 16,0-9 0,0 1-16,-9-1 15,0 0-15,1 1 16,-10-1-16,-8 9 15,0 0-15,-17 0 16,-1 17-16,10 1 16,-1 7-1,18 1-15,-1-8 16,10-1-16,8-8 16,0-1-16,8 1 15,10-9-15,16 0 16,-8 0-16,0 0 15,-8 0-15,-10 0 16,1 0-16,0 17 16,-18 9-1,0 35-15,-17 8 16,9 9-16,-9 9 16,9-1-16,17-16 15,0-10-15,8-16 16,10-18-16,-1 0 15,18-18-15,0 1 16,-1-18-16,1 1 16,-9-18-1,0 0-15,-17-9 16,-9 0-16,-9 1 16,0 8-16,1 8 15,-1 1-15,0 0 16,9 8-1,0 0-15,0 9 16,0-8-16,0-1 16,0 0-16,18 1 15,-1-9-15,9 8 16,-8 9-16</inkml:trace>
  <inkml:trace contextRef="#ctx0" brushRef="#br0" timeOffset="53928.6">18957 5532 0,'0'0'0,"0"0"0,0 0 16,0 0-1,0 0-15,0 0 0,8 0 16,27 0-1,-18 0-15</inkml:trace>
  <inkml:trace contextRef="#ctx0" brushRef="#br0" timeOffset="54622.84">19538 5567 0,'0'0'0,"-8"0"0,-1 0 16,0 0-16,9 0 15,0 0-15,0 0 16,0 0-16,9 0 16,8 17-16,1 1 15,-1-1 1,-8 0-16,0 1 16,-1-1-16,-16 0 15,-1 1-15,0 8 16,-17 0-16,0 0 15,9 0-15,-1-9 16,10-8 0,-1-1-16,9 1 15,0 0-15,17-1 16,18 1-16,9 0 16,-18-1-16</inkml:trace>
  <inkml:trace contextRef="#ctx0" brushRef="#br0" timeOffset="54891.87">20051 5472 0,'-9'-9'0,"9"9"0,0 0 16,0 0-16,0 0 15,0 17-15,17 9 16,1 26 0,17 18-16,-9 8 15,-9 0 1,-8 8-16,-18 18 0,-26 17 16,1-17-1,25-52-15</inkml:trace>
  <inkml:trace contextRef="#ctx0" brushRef="#br0" timeOffset="55430.28">16056 6736 0,'0'0'0,"-8"-8"0,-1-1 15,0 0-15,9 9 16,0-8 0,0 8-16,0-9 15,18 0-15,25 1 16,53 8-16,69 8 15,43 1-15,52 0 16,27-1-16,17 1 16,-35-9-16,-26-9 15,-34 1-15,-27-10 16,-34 10 0,-53 8-16,-25 0 15,-18 0-15,-17 0 16,-18 8-16,-8 1 15,-1 0-15</inkml:trace>
  <inkml:trace contextRef="#ctx0" brushRef="#br0" timeOffset="55878.33">17072 6875 0,'0'0'0,"0"0"16,9 0-16,8 0 16,18 17-16,0 0 15,17 18-15,0 0 16,0 8-1,-8 0-15,-1 1 0,-17-10 16,0 10-16,-17-18 16,-1 8-1,-16 18-15,-1-8 16,0-1-16,-17 0 16,0-17-16,0 0 15,0-17-15,0-1 16,0-16-16,-9-1 15,18-17-15,0 0 16,-1-9 0,18 1-16,0-1 15,18 9-15,-1 0 16,18 9-16,-1 8 16,-16 9-16</inkml:trace>
  <inkml:trace contextRef="#ctx0" brushRef="#br0" timeOffset="56606.07">18297 7403 0,'0'0'0,"0"0"15,-9-9-15,0 1 16,1-1 0,-1 0-16,0-8 0,1 0 15,-10 0-15,1-1 16,-9 10-1,0 8-15,-9 0 16,0 8-16,1 10 16,-1-1-1,17-8-15,1 8 16,0 0-16,17-8 16,0-1-16,8-8 0,10 0 15,-1 0 1,0 0-16,1 0 15,-9 0-15,-1 18 16,1 8-16,-18 8 16,-8 27-16,-9 26 15,-18 17-15,10 8 16,-1-25-16,18-9 16,-1-18-1,18-16-15,0-18 16,0 0-16,18-18 15,-1 1-15,9-9 16,9-9-16,-9-8 16,0-9-16,0-17 15,-17-9-15,-9 8 16,-9 10 0,-9-1-16,1 18 15,0-1-15,-1 1 16,10 8-16,-1 1 15,9-1-15,0 1 16,0-18 0,26 8-16,26 1 0,0-18 15,-26 18 1</inkml:trace>
  <inkml:trace contextRef="#ctx0" brushRef="#br0" timeOffset="56775.81">17993 7039 0,'0'0'0,"0"0"16,0 0-16,0 0 16,17 0-16,35 9 15,-8 0-15</inkml:trace>
  <inkml:trace contextRef="#ctx0" brushRef="#br0" timeOffset="57326.81">20502 6485 0,'0'0'0,"-8"0"16,-1 0-16,0 0 16,1 0-16,8 0 15,0 0-15,0 0 16,0 0-16,17 0 16,9 9-16,26-1 15,18-8 1,-1 0-16,-8 0 15,0 0-15,-9 0 16,-26 0-16,-9 0 16</inkml:trace>
  <inkml:trace contextRef="#ctx0" brushRef="#br0" timeOffset="57549.11">20554 6806 0,'0'0'0,"0"0"16,-8-9-16,8 9 16,0 0-16,0 0 15,0 0-15,0 0 16,0 0 0,0 0-16,8 0 15,19-9-15,7 1 16,27 8-16,26 0 15,-35 0-15</inkml:trace>
  <inkml:trace contextRef="#ctx0" brushRef="#br0" timeOffset="66809.91">21840 6338 0,'0'0'0,"0"0"0,0 0 0,0 0 16,0 0-16,0 0 16,0 0-1,0 17-15,8 9 16,1 35-16,0 8 15,-9-8-15,-9-1 16,0-8-16,9-26 16,0 0-16,0-8 15,0-10 1,0 1-16,0-9 0,0-9 16,18-17-1,-1-26-15,18-8 16,8 8-16,-8 0 15,0 17-15,8 9 16,-17 9-16,0 17 16,0 0-16,0 17 15,0 18 1,-8 8-16,-10 0 16,1 1-16,-9-18 15,0-9-15,0-8 16,0-1-16,0-8 15,17-8-15,18-27 16,17-17-16,0-9 16,-17 18-1,-9 8-15,-8 18 16,-10 17-16,1 0 16,8 9-16,1 17 15,-1 17-15,-8 9 16,-1 0-16,18 0 15,9-9-15,-17-25 16</inkml:trace>
  <inkml:trace contextRef="#ctx0" brushRef="#br0" timeOffset="67493.2">23316 6416 0,'0'0'0,"0"0"0,0 0 15,0 0-15,0 0 16,0 0-16,0 0 16,0-9-16,-9 0 15,1 1-15,-1-1 16,-17 1-1,-9-1-15,-8 9 16,-9 17-16,-9 0 16,9 9-1,0 18-15,17-1 0,17-17 16,1 0 0,17-9-16,0 1 15,17-10-15,1 1 0,8-9 16,9-9-1,8 1 1,-17-1-16,-9 0 16,-8 9-1,0 0 1,-9 18 0,-9 8-1,-8 34-15,-18 44 0,0 26 16,1-17-16,16-18 0,1 0 0,17-8 0,17-27 15,1-16-15,8-18 16,0-9 0,-9-8-16,0-18 0,1 0 15,-10-17 1,1-8-16,-18-18 0,-8-17 16,-18-9-1,1 26-15,16 17 16,1 18-16,8-1 15,9 10-15,0-1 16,18 0-16,-1-8 16,18 8-16,8-17 15,9 0 1,-8 9-16,-27 17 16</inkml:trace>
  <inkml:trace contextRef="#ctx0" brushRef="#br0" timeOffset="67683.24">22899 6069 0,'0'0'0,"0"0"16,0 0-16,0 0 15,0 0-15,17 0 16,36-8-16,-19-1 15</inkml:trace>
  <inkml:trace contextRef="#ctx0" brushRef="#br0" timeOffset="81535.78">24080 6459 0,'-9'0'0,"1"0"0,-1 0 16,9 0-16,0 0 15,0 0-15,9 0 16,8 9 0,35 8-16,26 0 0,27-8 15,-10 0 1,1-9-16,-10 0 16,-7-9-16,-27 9 15,0-9-15,-9 9 16,-25 0-1</inkml:trace>
  <inkml:trace contextRef="#ctx0" brushRef="#br0" timeOffset="81908.35">24071 6840 0,'-8'-8'0,"-1"-1"0,9 0 0,0 1 16,0-1-1,0 0-15,0 1 16,0-1-16,17 0 15,18 9-15,26 0 16,26 0-16,26 0 31,0 9-31,-1 0 0,-16-18 16,-18 9-16,-17 0 0,-18 0 16,-17 0-1,-8 0-15,-10 0 16,1 0-16,0 0 15</inkml:trace>
  <inkml:trace contextRef="#ctx0" brushRef="#br0" timeOffset="82321.39">24575 6225 0,'0'0'0,"0"0"0,0 0 0,0 0 15,0 0 1,0 0-16,0 0 0,0 0 16,0 0-1,0 0-15,17 18 16,9 8-16,9 8 15,26 1-15,26 17 16,8-9 0,18 9-16,0 0 0,-61-26 15,-8-9-15,-18 1 16,0-1 0,-18 0-16,-8 1 15,-17 16-15,-18 18 16,-25 0-16,-1 18 15,-17 7-15,17 19 16,43-44-16</inkml:trace>
  <inkml:trace contextRef="#ctx0" brushRef="#br0" timeOffset="83876.61">26815 6476 0,'0'0'0,"0"0"16,0 0-16,0 0 15,0 0-15,0 0 16,0-8-16,0-1 16,0 0-16,0 1 15,0-1 1,0 0-16,-8 1 16,-1-1-16,0 0 15,-17 1-15,0-1 16,-8 9-16,-10 0 15,1 17-15,-1 1 16,10 16 0,-1 10-16,17-10 0,18 1 15,0-9-15,9-9 16,9 1 0,16-10-16,1 1 15,8-18-15,-8 1 16,-9 8-16,-8 0 15,-10 0-15,1 0 16,-9 0-16,-9 17 16,1 9-1,-27 17-15,-9 27 16,-8 33-16,18 1 16,16-8-16,1-1 15,17 0-15,17-25 16,18-19-16,0-7 15,8-10-15,1-8 16,-1-26 0,0-8-16,1-18 15,-18-9-15,-9-8 16,-8-9-16,-18-17 16,-17 8-16,9 26 15,-1 1-15,1 8 16,0 8-16,8 1 15,9 8 1,0 1-16,0-1 16,17-8-16,18-9 15,9 0-15,25 0 16,0 0-16,-43 17 16</inkml:trace>
  <inkml:trace contextRef="#ctx0" brushRef="#br0" timeOffset="84105.71">26650 5922 0,'0'0'0,"0"0"0,0 0 15,0 0-15,0 0 16,0 0-16,0 0 16,9 0-16,9 9 15</inkml:trace>
  <inkml:trace contextRef="#ctx0" brushRef="#br0" timeOffset="84673.01">27354 6589 0,'0'0'0,"0"0"0,0 0 16,0 0-1,0 0-15,17 0 16,18 0-16,17 0 16,0 0-16,9 0 15,0 0 1,-18 0-16,9 17 0,-17 1 15</inkml:trace>
  <inkml:trace contextRef="#ctx0" brushRef="#br0" timeOffset="84860.27">27423 6883 0,'0'0'0,"0"0"16,0 0-16,0 0 15,0 0 1,0 0-16,18 0 16,8 0-16,26 0 15,17 0-15,9 0 16,-34 9 0</inkml:trace>
  <inkml:trace contextRef="#ctx0" brushRef="#br0" timeOffset="85287.42">28874 5792 0,'0'0'0,"0"0"15,0 0-15,-9 26 16,0 26-16,-8 43 16,-9 35-1,0 26-15,8-9 0,1-34 16,17-26-16,-9-27 16,9-8-1,0-26-15,0 0 16,0-17-16,0 0 15</inkml:trace>
  <inkml:trace contextRef="#ctx0" brushRef="#br0" timeOffset="85568.66">28726 5983 0,'0'0'0,"0"-9"0,9 0 15,8-8-15,0 0 16,9-9-16,9 0 15,17 0-15,-8 9 16,-1 8 0,9 9-1,-8 0-15,-1 9 0,-17 8 16,-9 0-16,-8 1 16,-9-1-16,-9 9 15,-17 8-15,-17 10 16,-9-1-16,-9-8 15,9-9-15,9 0 16,16-9-16</inkml:trace>
  <inkml:trace contextRef="#ctx0" brushRef="#br0" timeOffset="85904.54">28187 6935 0,'0'0'0,"0"0"0,0 0 16,0 0-16,0 0 15,0 0-15,0 0 16,0 0-16,27 0 15,33 9 1,45 0-16,51-18 16,18 9-16,-9-9 15,-18 1-15,-17-1 16,-25 0-16,-19 9 16,-33 0-16,-19 9 15,-16-9 1,-10 0-16</inkml:trace>
  <inkml:trace contextRef="#ctx0" brushRef="#br0" timeOffset="86601.46">28665 7308 0,'0'0'0,"0"0"0,0 0 15,0 0-15,0 0 16,-9 0-16,1 17 16,-1 9-16,-8 9 15,8 8-15,0-8 16,1-9-1,-1 0-15,0-9 16,1-8-16,8-1 16,0 1-16,0-9 15,0 0-15,0-9 16,17-17-16,0-17 16,18 0-1,-9 8-15,0 18 16,0-1-16,0 10 15,-8 8-15,8 0 16,-9 8-16,0 10 16,1-1-16,-10 9 15,1-9-15,0 1 16,-9-1-16,0-8 16,0-1-1,0 1-15,0-9 16,0-9-16,9 1 15,8-18-15,18-9 16,-1-8-16,10 8 16,-18 18-16,0 0 15,-9-1-15,1 18 16,-10 0 0,1 0-16,8 18 15,-8-1-15,8 17 16,-8 10-16,0-18 15,-1 0-15,1-9 16,0 9-16,-1-9 16,1 1-16,9 8 15,-10-9 1</inkml:trace>
  <inkml:trace contextRef="#ctx0" brushRef="#br0" timeOffset="98684.68">2996 8131 0,'0'0'0,"0"0"0,0 0 16,0 0-16,-9 0 16,1 17-16,-1 18 15,-17 51-15,-9 44 16,9 26 0,-9 0-16,1-18 15,7-34-15,-7-8 16,16-18-16,10-26 15,-1-18-15,9-16 16</inkml:trace>
  <inkml:trace contextRef="#ctx0" brushRef="#br0" timeOffset="98949.91">2761 8746 0,'0'0'0,"0"0"0,0 0 16,0 0-1,0 0-15,18 0 16,8 0-16,17 0 16,18 0-16,9-9 15,8 0 1,0 1-16,-9-1 0,1 9 15,-18-9-15,-26 1 16,-9 8-16</inkml:trace>
  <inkml:trace contextRef="#ctx0" brushRef="#br0" timeOffset="99253.05">3447 8209 0,'0'0'0,"0"0"16,0 0-16,0 0 15,0 0-15,0 0 16,0 0-16,0 0 16,0 0-16,0 8 15,-8 36-15,-1 33 16,0 36-16,-8 34 15,0-8 1,-1-18-16,1 9 16,0-9-16,-1-25 15,10-36-15,8-17 16,0-17-16,8 0 16,1-8-16</inkml:trace>
  <inkml:trace contextRef="#ctx0" brushRef="#br0" timeOffset="99567.53">3890 8633 0,'-8'0'0,"8"0"16,0 0-16,0 0 16,0 0-16,0 0 15,0 0-15,0 0 16,0 0-16,17 0 16,9 0-1,9 9-15,0-1 16,8-8-16,0 0 15,1 0-15,-9 0 16,-9 0-16,-9 0 16</inkml:trace>
  <inkml:trace contextRef="#ctx0" brushRef="#br0" timeOffset="99799.9">3734 8901 0,'0'0'0,"0"0"0,0 0 16,0 0-16,0 0 15,17 0-15,18 0 16,0 9 0,17 0-16,9-1 15,0 1-15,-9 0 16,8-9-16,-25 8 15</inkml:trace>
  <inkml:trace contextRef="#ctx0" brushRef="#br0" timeOffset="102286.29">5037 8546 0,'0'0'0,"0"0"0,0 0 16,0 0-16,0 0 15,0 0-15,8 0 16</inkml:trace>
  <inkml:trace contextRef="#ctx0" brushRef="#br0" timeOffset="103534.8">4924 8434 0,'0'0'0,"0"0"16,0 0-16,0 0 16,0 0-16,8 0 15,10 0-15,8 8 16,35 10-16,8-10 15,27 10 1,25-10-16,9-8 16,-25-8-16,-1-1 15,-17 0-15,-27 1 16,-16-1-16,-18 9 16,0 0-16,0 9 15,0-1-15,-9 1 16</inkml:trace>
  <inkml:trace contextRef="#ctx0" brushRef="#br0" timeOffset="104152.56">5019 8546 0,'0'0'0,"0"0"16,0 0-16,0 0 16,0 0-16,0 0 15,0 0-15,0 0 16,0 9-16,18 8 16,16 18-16,1 0 15,17-1 1,18 1-16,8 8 15,0-17-15,-9 0 16,-8-9-16,-17 1 16,-18-10-16,0 1 15,-18 0-15,1-1 16,-9-8 0,-9 9-16,-8 8 15,-18 1-15,-25 16 16,-27 10-16,-9-1 15,1 0-15,-1 1 16,18-1-16,8 0 16,27-17-16,8 0 15,18-17 1,0 0-16,17-1 16,0-8-16,8 0 15,27 9-15,34-1 16,70-16-16,35-9 15,-18-1-15,-25 1 16,-1 0-16,-26-1 16,-26 10-16,-26 8 15,-17 0 1,-9 0-16,-8 0 16,-10 0-16,1 0 15,0 0-15,-1 0 16</inkml:trace>
  <inkml:trace contextRef="#ctx0" brushRef="#br0" timeOffset="111455.33">6895 8737 0,'0'0'0,"0"0"0,0 0 16,0 0-16,0 0 15,9 26-15,-1 26 16,1 26-16,0 52 16,-1 8-1,-16-25-15,8-27 0,-9-16 16,9-10-16,0-16 15,0-18 1,0-18-16,0-8 16,0 0-16</inkml:trace>
  <inkml:trace contextRef="#ctx0" brushRef="#br0" timeOffset="111721.67">7008 8659 0,'0'0'0,"0"0"15,0 0-15,0 0 16,0 0-16,17 0 16,1 0-16,8 9 15,8-1-15,1 1 16,-9 0-16,0 8 16,-17 0-16,0 9 15,-18 9 1,0-1-16,-17 1 15,-17 0-15,-9-1 16,-1-8-16,19 0 16,8-17-16,26 0 15,0-1-15</inkml:trace>
  <inkml:trace contextRef="#ctx0" brushRef="#br0" timeOffset="112148.35">7121 9551 0,'0'0'0,"0"0"0,0 0 15,0 0-15,0 0 16,0 0-16,0 0 16,17-9-16,0 1 15,18-18 1,0-18-16,0-8 16,-9 0-16,0 18 15,-9 8-15,-8 9 16,-1-1-16,1 18 15,-9 0-15,0 18 16,9 7-16,0 10 16,8 8-16,0 1 15,-8-10 1,0-8-16,-1-17 16,1 0-16,0-9 15,-1 0-15</inkml:trace>
  <inkml:trace contextRef="#ctx0" brushRef="#br0" timeOffset="112286.7">7390 8849 0,'0'0'0,"0"0"0,0 0 16,0 0-16,0 9 16,0 0-16,0-1 15,17 10-15,-8-1 16</inkml:trace>
  <inkml:trace contextRef="#ctx0" brushRef="#br0" timeOffset="113247.88">8267 9083 0,'0'0'0,"0"0"16,0 0-16,9-8 15,-9-1-15,0 0 16,8-8-16,1 0 16,0 8-16,-1-8 15,-8-9-15,0 0 16,0 0-16,-8 8 16,-1 1-16,0 0 15,-25-1 1,-10 10-16,1 8 15,-18 17 1,0 0-16,0 18 0,9 0 16,9-9-16,17 0 15,8 0 1,18-9-16,0-8 0,18-1 16,8 1-1,17 0-15,18-1 16,0-8-16,-9 0 15,-9 0-15,-17 9 16,-17 0-16,0 17 16,-1 26-16,-16 17 15,-18 17-15,-18 18 16,10 18 0,-1-18-16,17-18 15,1-25-15,17-9 16,0-18-16,9-8 15,8-17-15,1 0 16,16-18-16,1-8 16,17-27-16,-8-34 15,-18-8 1,-18-1-16,-16 1 16,-1 8-16,-17 17 15,0 18-15,-9 17 16,18 8-16,-1 10 15,1-1 1,17 1-16,0-1 0,0 0 16,17 1-1,27-18-15,34 8 16,9 1-16,-53 8 16</inkml:trace>
  <inkml:trace contextRef="#ctx0" brushRef="#br0" timeOffset="113748.09">8493 9906 0,'0'-9'0,"0"9"15,0 0-15,0 0 16,0 0-16,0-8 15,8-1 1,10 0-16,-1-17 16,9-17-16,0 0 15,9 0-15,-9-1 16,0-8-16,0 18 16,-17 16-16,-1 1 15,1 8 1,0 9-16,-9 0 15,9 0-15,8 26 16,0 9-16,1 8 16,-1 1-16,-8-18 15,-1 0-15,1-9 16,0 0-16,-1-8 16</inkml:trace>
  <inkml:trace contextRef="#ctx0" brushRef="#br0" timeOffset="113924.19">8875 9092 0,'0'0'0,"0"0"0,0 0 16,0 0 0,0 0-16,0 0 15,8 9-15,1-1 16,-9-8-16</inkml:trace>
  <inkml:trace contextRef="#ctx0" brushRef="#br0" timeOffset="114130.71">8163 8200 0,'0'0'0,"0"0"0,0 0 0,0 0 15,0 0-15,0 0 16,26 0 0,0 9-16</inkml:trace>
  <inkml:trace contextRef="#ctx0" brushRef="#br0" timeOffset="114569.07">9352 9127 0,'0'0'0,"0"0"0,0 0 16,0 0-16,0 0 16,0 0-16,18 0 15,8 0-15,26 0 16,17-9-1,10 9-15,-1 0 16,35 0-16,-44 0 16</inkml:trace>
  <inkml:trace contextRef="#ctx0" brushRef="#br0" timeOffset="115282.86">10212 8754 0,'0'0'0,"0"0"0,0 0 0,0 0 15,0 0 1,0 18-16,17 8 15,1 8-15,17 1 16,8-9-16,18 0 16,8-18-1,1 1-15,17-26 0,-1-9 16,-7-18-16,-19 1 16,1-9-1,-17-8-15,-1-1 16,-17 0-16,-9 1 15,-8 25-15,0 9 16,-9 9-16,0 17 16,0 0-16,-9 8 15,0 18 1,1 35-16,-10 34 16,-8 35-16,9-9 15,0 1-15,-10-1 16,1-17-16,-8-26 15,-1-18-15,9-16 16,-9-10-16,0-8 16,9-17-16,-17-9 15,8-9-15,1-17 16,-10-26 0,9 0-16,18 9 15,0 0-15,17 17 16,0 9-16,8-1 15,10 18-15,16 0 16,36 18-16,25 16 16,10 10-16,-1-1 15,-17 0 1,-9-8-16,-17-9 16,-1 0-16,10-9 15,-1 0-15,-25-8 16</inkml:trace>
  <inkml:trace contextRef="#ctx0" brushRef="#br0" timeOffset="129596.86">5271 10019 0,'0'0'0,"0"0"0,0 0 16,0 0-16,0 0 15,0 0-15,0 8 16,0-8-16,0 0 16,0 0-16,9 0 15,8-8-15,9-18 16,9-9-1,8-8-15,-17-9 16,0 8-16,0 10 31,-17 16-31,0 1 0,-9 17 0,0 9 16,-9 17-16,0 17 16,9 9-1,0 17-15,0 9 0,9-17 16,9-9-1,-1-9-15,0-17 16,1 0-16,8-17 16,8-18-16,10-8 15,-27 0-15</inkml:trace>
  <inkml:trace contextRef="#ctx0" brushRef="#br0" timeOffset="129761.68">5653 9430 0,'0'0'0,"0"0"16,0 0-16,0 8 16,9 1-16,-1 0 15</inkml:trace>
  <inkml:trace contextRef="#ctx0" brushRef="#br1" timeOffset="141445.81">1164 4259 0,'0'0'0,"0"0"16,0 0-16,0 18 15,-9 8-15,9 26 16,-17 17-16,8 17 16,9 27-1,-35-9-15,26-17 16,-17-9-16,18-26 15,8-9-15,8-9 16,1-16-16,8-10 16</inkml:trace>
  <inkml:trace contextRef="#ctx0" brushRef="#br1" timeOffset="141645.7">1216 4866 0,'0'0'0,"0"0"0,0 0 16,0 0-1,26 0-15,0 8 16,17 1-16,1 0 16,25-9-16,1 0 15,16 0-15,-51 8 16</inkml:trace>
  <inkml:trace contextRef="#ctx0" brushRef="#br1" timeOffset="141915.32">1936 4588 0,'0'0'0,"0"0"0,0 0 0,0 0 16,0 0 0,0 18-16,0 34 15,-8 17-15,-1 18 16,9-9 0,-17-18-16,8-8 0,9-17 15,0-9-15,0-18 16,9-8-16,8 0 15</inkml:trace>
  <inkml:trace contextRef="#ctx0" brushRef="#br1" timeOffset="142215.57">1893 4597 0,'0'-9'0,"0"9"0,0 0 15,0-8 1,0-1-16,26 0 0,-9 1 15,36-10 1,16 1-16,18 0 16,0 17-1,0 0-15,-9 8 0,-17 10 16,-9-1-16,-18 18 16,-8 8-1,-17 26-15,-9 1 0,-35 16 16,-34 18-1,-18-9-15,-8-8 16,-1-26-16,-17-27 16,18-8-16,60-17 15</inkml:trace>
  <inkml:trace contextRef="#ctx0" brushRef="#br0" timeOffset="146832.54">12027 8919 0,'0'-9'0,"0"9"0,0 0 0,0 0 16,0 0-16,0 0 16,26 0-1,9 0-15,8 0 16,9 0-16,9-9 15,-17 1-15,-1-1 32,-17 9-32,-9 9 0,-8-9 15</inkml:trace>
  <inkml:trace contextRef="#ctx0" brushRef="#br0" timeOffset="147076.42">12027 9101 0,'0'0'16,"0"0"-16,0 0 15,0 0-15,0 0 16,0 0-16,0 0 16,17 0-16,18 0 15,9 0-15,8 0 16,8 0-16,1 0 15,9 8 1,-10 1-16,-42-9 16</inkml:trace>
  <inkml:trace contextRef="#ctx0" brushRef="#br0" timeOffset="147450.26">13234 8616 0,'0'0'0,"0"0"16,0 0-16,0 0 16,0 17-16,0 35 15,0 26-15,0 8 16,-9 36 0,1 16-16,-10-34 0,1-17 15,0-18 1,8-17-16,0-17 15,9-9-15,0-18 16,0-8-16,0 0 16,0 0-16</inkml:trace>
  <inkml:trace contextRef="#ctx0" brushRef="#br0" timeOffset="147744.72">13347 8668 0,'0'0'0,"0"-9"0,0-8 16,0 8-16,0 0 15,0 1-15,0-1 16,0 0-16,9 1 16,8-1-16,18 9 15,-1 0-15,10 0 16,-1 0-16,-8 9 16,-9-1-1,-9 1-15,-8 0 31,0-1-31,-18 10 0,-17 16 0,-17 10 16,-1-1-16,-8-17 16,9-9-16,8-8 15,9-1-15,17 1 16,9-9-16</inkml:trace>
  <inkml:trace contextRef="#ctx0" brushRef="#br0" timeOffset="148565.37">14259 8988 0,'0'0'0,"0"0"16,0-9-16,0 1 16,0-18-16,0 8 15,0-8-15,0 9 16,0 0-16,0-1 15,0 1-15,0 0 16,-9 8-16,0-8 16,1 0-1,-18-1-15,0 10 16,-18 8 0,1 0-16,-1 17 0,1 0 15,8 9-15,18-9 16,-1 1-16,10-1 15,8-8-15,0-1 16,17 1 0,9-9-16,9-9 15,0 1-15,-1-1 16,-8 9-16,0 0 16,-17 0-16,0 17 15,-18 27-15,-8 42 16,-18 44-16,0 0 15,1-17 1,8-18-16,17 0 16,9-25-16,17-27 15,1-17 1,-1 0-16,18-17 0,-1-9 16,19-26-16,-1-18 15,-9 1-15,-17-18 16,-9-25-16,-8-10 15,-18 36 1,-8 17-16,-9 8 16,0 9-16,-9 9 15,18 8-15,0 0 16,8 9-16,9 0 16,0 0-1,0-8-15,26-1 0,17 0 16,53-17-1,17 0-15,-52 18 16</inkml:trace>
  <inkml:trace contextRef="#ctx0" brushRef="#br0" timeOffset="148997.29">14797 9213 0,'0'0'0,"0"0"0,0 0 0,0 0 15,0 0 1,17 0-16,1 9 0,17 0 16,17-1-16,0-8 15,17 0 1,35-17 0,9 0-16,-61 8 0</inkml:trace>
  <inkml:trace contextRef="#ctx0" brushRef="#br0" timeOffset="149710.29">15674 8702 0,'0'0'0,"0"0"16,0 0-16,0 0 15,0 0-15,0 18 16,18 16-16,8 1 16,8-1-16,1-8 15,17 0-15,0-17 16,-8-18-16,8-17 15,9 0 1,-9-8-16,-9-9 16,1-1-16,-10-8 15,-8 0-15,-8 18 16,-10-1-16,1 9 16,0 9-16,-9 17 15,0 0-15,-9 8 16,0 18-16,1 35 15,-10 34 1,-8 18-16,0-1 16,0 10-16,-9-10 15,1-25-15,-1-18 16,-8-8-16,-1-18 16,9-17-16,1-17 15,-1-1-15,0-8 16,0-8-1,1-18-15,16-9 16,1 0-16,8 1 16,9-1-16,0 18 15,9 0-15,8 8 16,18 9 0,26 26-16,8 9 0,18 8 15,-9 0 1,9 9-16,-9-9 15,0-8-15,1-9 16,16-17-16,9-9 16,-60 0-16</inkml:trace>
  <inkml:trace contextRef="#ctx0" brushRef="#br1" timeOffset="157742.18">13373 7412 0,'0'0'0,"0"0"15,0 0-15,0 0 16,-9 0-16,1 17 16,-1 0-16,0 18 15,1 26-15,-1 34 16,-8 18-1,-1-1-15,9-25 16,1-9-16,-1-18 16,0-16-16,9-1 15,0-17-15,0-17 16,9-1-16,0-8 16</inkml:trace>
  <inkml:trace contextRef="#ctx0" brushRef="#br1" timeOffset="158813.24">13877 7490 0,'0'0'0,"0"0"15,0 0-15,0 0 16,0 0 0,0 17-16,0 26 15,-9 18-15,0 26 16,1 8 0,-1-17-16,9-18 0,0-8 15,0-17-15,0-9 16,0-17-16,0-1 15,0 1 1,0-9-16,0 0 16</inkml:trace>
  <inkml:trace contextRef="#ctx0" brushRef="#br1" timeOffset="159163.43">13868 7377 0,'0'0'0,"0"0"15,0 0-15,0 0 16,0 0-16,17 0 16,1 9-16,-1-1 15,18 1-15,17 8 16,0 1-16,0 8 16,9 8 15,0 1-31,-9 8 0,-9-17 0,-17 0 15,0 0-15,-8 9 16,-18 8-16,-18 18 16,-16-1-16,-19 1 15,-16 0-15,-9-18 16,-9-8-16,9-18 16,8-8-1,36-9-15,25-9 16,9 9-16</inkml:trace>
  <inkml:trace contextRef="#ctx0" brushRef="#br0" timeOffset="169315.48">14276 8425 0,'0'0'0,"0"0"0,0 0 16,0 0-16,0 0 16,0 0-16,0 0 15,0 0-15,0 0 16,0 0-1,0 0-15</inkml:trace>
  <inkml:trace contextRef="#ctx0" brushRef="#br0" timeOffset="170913.41">14241 8512 0,'0'0'0,"0"0"16,0 0-16,0 0 15,0 0-15,0 0 16,0 0-16,0-9 15,0 9-15,0 0 16,0 0-16,0 0 16,0 0-1,0 0-15,0 0 16,0 0-16,0 0 16,0 0-16,0 0 15,0 0-15,0 0 16,9 0-16</inkml:trace>
  <inkml:trace contextRef="#ctx0" brushRef="#br0" timeOffset="172063.08">14285 8399 0,'0'0'16,"0"0"-16,0 0 0,0 0 15,0 0 1,-9 0-16,9 0 16,-9 0-16,9 0 15,-8 0-15,8 0 16,0 0-16,0 0 15,-9 0-15,9 0 16,0 0-16,0 0 16,0 0-1,0 0-15,0 0 16,0 0-16,0 0 16,0 0-16,0 0 15,0 9-15,0-9 16,0 0-16,0 0 15,0 0-15,0 0 16,0-9 0,0 0-16,0 9 15,0 0-15,0 0 16,0 0-16,0 0 16,0 0-16,0 0 15,0 9-15,0 0 16,0 8-1,9 9-15,-1-17 0</inkml:trace>
  <inkml:trace contextRef="#ctx0" brushRef="#br0" timeOffset="187209.36">26164 5099 0,'0'0'0,"0"0"0,0 0 0,0 0 0,0 0 16,0 0-16,0 0 16,-9 0-16,1 9 15,-1 8-15,-8 18 16,-1 26-16,1 17 15,-9 26 1,9 43-16,8 9 16,0 17-16,-8 9 15,8-9-15,-8 0 16,-1-8-16,1-1 16,0-8-16,-9-17 15,0-9-15,0 0 16,8-18-16,1-25 15,-1-9 1,10-26-16,8-9 16,0-17-16,0 0 15,0-9-15,0 1 16,0-10-16,0 1 16,8 0-16,10-1 15,-1 10-15,9-1 16,9 0-16,26 9 15,17 0 1,0 0-16,18 0 16,-1-9-16,18 1 15,9-1-15,-1 0 16,9 1-16,1-1 16,8 0-16,0 1 15,8-1-15,9-8 16,-8-1-1,8 1-15,9-9 16,-8 0-16,-1 9 16,9-1-16,-9-8 15,9 0-15,0 0 16,0 9-16,0-9 16,0-9-16,-17-8 15,0 8 1,-10-8-16,-7 0 15,-18-1-15,-18 1 16,-17 0-16,-17-1 16,-9 1-16,-8-9 15,-1 0-15,0 0 16,-17 0 0,-8 0-16,8-17 15,0-18-15,0-17 16,-9-8-16,-17-18 15,18-18-15,-10-16 16,10-27-16,-1 1 16,1-1-16,8-8 15,8 0-15,-8 17 16,0 9 0,0 8-16,-8 18 15,-9 17-15,-1 9 16,-16 17-16,-1 0 15,0 0-15,-17 9 16,0 17-16,-9 0 16,-8 8-16,-1 10 15,-25-1-15,-18 9 16,-17 0 0,-18 9-16,-17 17 15,-8 0-15,-9 0 16,-27 0-16,-8 0 15,9 0-15,-18 8 16,-17 1-16,-18 0 16,1 8-1,0-8-15,-1-1 16,1 10-16,-1-1 16,1-8-16,17-1 15,0 1-15,25 0 16,36-9-16,-9 0 15,9-9-15,17 0 16,17 9-16,1-8 16,69-1-1</inkml:trace>
  <inkml:trace contextRef="#ctx0" brushRef="#br0" timeOffset="190262.76">17758 9101 0,'0'0'0,"-8"-9"0,-1 0 16,0 1-16,1-1 16,-1 9-16,9 0 15,0 0-15,0 0 16,0 0-1,17-9-15,18 1 16,0 8-16,8 0 16,1-9-16,-1 0 15,-17 9-15,0 0 16,0 0-16,9 9 16,-26-9-16,-1 0 15</inkml:trace>
  <inkml:trace contextRef="#ctx0" brushRef="#br0" timeOffset="190450.28">17810 9222 0,'-8'0'0,"-1"0"0,0 0 0,1 0 16,-1 0-16,9 0 16,0 0-16,0 0 15,0 0 1,17 9-16,27-1 15,25 1-15,1 0 16,17 8-16,-35 0 16</inkml:trace>
  <inkml:trace contextRef="#ctx0" brushRef="#br0" timeOffset="190907.6">19191 8538 0,'0'0'0,"0"0"15,0 0-15,0 0 16,0 0-16,0 17 15,0 9-15,-9 43 16,1 35-16,-1 0 16,0 9-1,-8-1-15,0-16 16,-1-27-16,1-17 16,8-9-16,9-17 15,0-9-15,9-8 16,0 0-16</inkml:trace>
  <inkml:trace contextRef="#ctx0" brushRef="#br0" timeOffset="191204.37">19200 8581 0,'0'0'0,"0"-9"16,0 1-16,0-1 15,0 0-15,0 1 16,0-1-16,17 9 15,9 0-15,9 0 16,0 0 0,8 9-16,1-1 15,-18 1-15,0 8 16,-18 1-16,1-1 16,0 0-1,-18 1-15,-26 16 0,-8 10 16,-18-1-16,0-17 15,18-9 1,8-8-16,18-1 16,17 1-16</inkml:trace>
  <inkml:trace contextRef="#ctx0" brushRef="#br0" timeOffset="191856.18">20059 8546 0,'0'0'0,"0"0"0,0 0 16,0 9-16,0 17 15,9 26-15,0 17 16,0 18-16,-9-1 31,-9-8-31,0-8 0,0-10 16,1-8-16,-1-17 15,9-9-15,0-17 16,0-1-16,0-8 16,0-8-16,9-10 15,8-60 1,-8-26-16,0 9 0,-1 8 16,1 18-1,0 9-15,-9-1 16,0 18-16,0 17 15,0 8-15,8 10 16,1 8-16,8-9 16,9 9-16,0 0 15,9 0-15,0 9 16,-9 8 0,0-8-16,-9-1 15,-8 1-15,0 0 16,-9 8-16,-9 0 15,-17 9-15,0 9 16,-17-9-16,8 0 16,0 0-16,9-17 15,26-1-15,0-8 16</inkml:trace>
  <inkml:trace contextRef="#ctx0" brushRef="#br0" timeOffset="192209.38">19617 9378 0,'0'0'0,"0"0"0,0 0 0,0 0 16,0 0-16,0 0 15,17 0-15,35-9 16,26 0-16,9 1 16,35-1-1,17-8-15,-9-9 0,-26 0 16,0 9-16,-17-1 15,-17 1-15,-27 8 16,0 1 0,10-1-16,-36 9 15</inkml:trace>
  <inkml:trace contextRef="#ctx0" brushRef="#br0" timeOffset="192906.48">20112 9516 0,'0'0'0,"0"0"0,0 0 16,0 0-16,0 0 15,-9 0-15,0 18 16,1 16-1,-1 18-15,-9-8 16,1-1-16,0 0 16,-1-8-16,1-9 15,8-9-15,1-8 16,8-1-16,0 1 16,0-9-16,0-9 15,0-8 1,17-26-16,9 0 15,0-9-15,0 17 16,0 0-16,0 18 16,-8 0-16,-1 17 15,0 0-15,9 0 16,-8 17-16,-1 0 16,1 18-16,-10-9 15,1 0 1,-9 0-16,0-9 15,0-8-15,0-1 16,0 1-16,0 0 16,0-1-16,0-8 15,0-8-15,17-10 16,1-7 0,-1-10-16,18 0 15,-1 1-15,-7 8 16,-1 8-16,-9 1 15,0 8 1,1 9-16,-10 0 0,10 18 16,-10-1-1,10 18-15,-10-1 0,1 1 16,0 0 0,0-10-16,-1 1 15,10-8-15,8-1 16,-9 0-16</inkml:trace>
  <inkml:trace contextRef="#ctx0" brushRef="#br0" timeOffset="193553.24">21136 9248 0,'0'0'0,"0"0"0,0 0 16,0 0-16,0 0 16,0 0-16,0 0 15,18 0-15,-1 0 16,26 0-16,10 0 16,16 9-1,27-1-15,-1 1 16,-8-9-16,0 0 15,-35 0-15</inkml:trace>
  <inkml:trace contextRef="#ctx0" brushRef="#br0" timeOffset="195641.25">22586 8590 0,'0'0'0,"0"0"0,0 17 16,9 9-16,0 17 16,0 18-16,-9-9 15,-9 0-15,9-9 16,9 0-16,8-17 16,-8-8-16</inkml:trace>
  <inkml:trace contextRef="#ctx0" brushRef="#br0" timeOffset="195875.42">22274 9274 0,'0'0'0,"0"0"15,0 0-15,0 0 16,17 0-16,18 0 15,26 0-15,17-9 16,9 9 0,8-8-16,-8-1 0,0 0 15,-18 9 1,1-8-16,-9-10 0,-35 18 16</inkml:trace>
  <inkml:trace contextRef="#ctx0" brushRef="#br0" timeOffset="196307.41">22508 9516 0,'0'0'0,"0"0"16,0 0-16,18 0 15,8 9-15,8 0 16,10 8 0,-9-8-16,-9 8 15,0-8-15,-18 8 16,1 9-16,-18 9 15,-8-1-15,-9 1 16,0-1-16,-17 1 16,8-9-1,17 0-15,1-17 16,0-1-16,17 1 16,0 0-16,0-1 15,17 1-15,26 0 16,18-1-16,17-16 15,35 8-15,252 26 16</inkml:trace>
  <inkml:trace contextRef="#ctx0" brushRef="#br0" timeOffset="197422.5">23576 9092 0,'0'0'0,"-8"0"0,-1 0 0,0 0 15,1 0 1,8 0-16,0 0 15,0 0-15,0 9 16,0 8-16,-9 26 16,0 9-16,-8 9 15,0-1 1,-1 1 0,1-18-16,-1 1 0,10-18 15,-1 0-15,0-9 16,1-8-16,8-1 15,0-8-15,0 0 16,0 0-16,0-8 16,17-18-16,9 0 15,9-9-15,0 0 16,-1 1 0,-8 16-16,0 10 15,-8 8-15,-1 0 16,1 17-16,-1 9 15,-8 9-15,-1-1 16,1 10-16,0-10 16,-9-8-16,0-8 15,0-10 1,0 1-16,0 0 16,0-18-16,17-8 15,18-27-15,17-8 16,9-17-16,-9 8 15,-9 18-15,-17 8 16,0 18-16,-8 9 16,-1 8-1,0 17-15,1 9 16,-10 8-16,1 10 16,0 8-16,-1 8 15,1-8-15,0-8 16,0-18-16,8 0 15,-8-18-15</inkml:trace>
  <inkml:trace contextRef="#ctx0" brushRef="#br0" timeOffset="201585.28">24888 8503 0,'0'0'0,"0"0"0,0 0 0,0 0 0,0 0 15,0 0 1,-9 0-16,0 0 16,-8 17-16,-18 27 15,-8 42-15,-9 62 16,0 51 0,17 17-16,9 1 0,26-1 15,8-25-15,10-9 16,-1-44-1,9-25-15,18-9 16,25 8-16,-8-51 16,-35-52-16</inkml:trace>
  <inkml:trace contextRef="#ctx0" brushRef="#br0" timeOffset="202122.62">25244 8945 0,'0'0'0,"0"0"0,0 0 16,0 0-16,0 17 15,0 18-15,0 25 16,-9 27-16,0-9 16,1 0-16,-1-18 15,0-16-15,9-18 16,0 0 0,0-18-16,0 1 15,0-9-15,-8-9 16,8-34-16,0-35 15,17-26-15,0-8 16,9 16-16,0 18 16,-8 26-16,17 18 15,-1-1 1,1 18-16,0 0 16,-1-1-16,1 18 15,0 0-15,0 9 16,-18 8-1,-8 0-15,-9 1 0,-9 16 16,-26 1-16,-25 8 16,-10 1-16,1-18 15,-1 0 1,18-9-16,17-8 16,27-1-16</inkml:trace>
  <inkml:trace contextRef="#ctx0" brushRef="#br0" timeOffset="202437.82">24688 9750 0,'0'0'0,"0"0"0,0 0 16,17-8-16,18-1 15,26 0-15,17-8 16,35 8 0,8 1-16,-8-1 0,-8 0 15,-27 1-15,0-1 16,-17 0-1,-18 9-15,9-8 16,-17 8-16</inkml:trace>
  <inkml:trace contextRef="#ctx0" brushRef="#br0" timeOffset="203089.88">25061 9958 0,'0'0'0,"0"0"0,0 0 0,0 0 16,0 0-16,0 0 15,0 9-15,0 8 16,0 0-1,-8 18-15,-1 8 16,0-17-16,9 0 16,0 0-16,0-8 15,0-10-15,0 1 16,0 0-16,0-9 16,0-9-16,0 0 15,18 1 1,-1-18-16,0 8 15,9 1-15,0 0 16,1 8-16,-1 0 16,0 9-16,-9 0 15,0 18-15,-8-1 16,0 9 0,-1-9-16,-8 1 15,0-1-15,0-8 16,0-1-16,0 1 15,0-9-15,9-9 16,8-8-16,1-18 16,17-8-16,-1 0 15,1 8 1,0 9-16,-9 9 16,0 8-16,0 9 15,0 17-15,0 1 16,0 16-16,0 1 15,0 8-15,-17-8 16,0-9-16,-1-9 16,18 1-16,-8-1 15</inkml:trace>
  <inkml:trace contextRef="#ctx0" brushRef="#br0" timeOffset="203452.41">25982 8694 0,'0'0'0,"0"0"0,0 0 15,0 0-15,17 17 16,18 26-16,8 18 15,9 17 1,9 17-16,0 18 16,0 17-16,-18 8 15,-17 9-15,-17 1 16,-9-19-16,-17 1 16,-9 0-16,-18-17 15,9-27-15,-8-25 16,8-9-1,0-17-15,18-18 0,0-17 16,8 0 0</inkml:trace>
  <inkml:trace contextRef="#ctx0" brushRef="#br0" timeOffset="203857.13">26399 8494 0,'0'0'0,"0"0"0,0 0 15,0 0-15,0 0 16,0 0-16,0 0 16,8 0-16,10 0 15,-1 18 1,18-1-16,0 0 15,8 9-15,-17-8 16,0-1-16,-17-8 16,-1 8-16,1 0 15,-18 9-15,-17 9 16,-8-9-16,8 0 16,8 0-16,1-9 15,8-8 1,9-1-16,0 1 15,9 8-15,26 1 16,17-10-16,17 1 16,1-9-16,-1-9 15,44 1-15,-44 8 16</inkml:trace>
  <inkml:trace contextRef="#ctx0" brushRef="#br1" timeOffset="206599.93">28049 10123 0,'0'0'0,"0"0"16,0 0 0,0 0-16,0 0 15,-9 0-15,-9 17 16,-8 9-16,-26 0 16,-17 0-16,-9 0 15,-18-9-15,9-8 16,-8-1-16,-1-8 15,-8 0-15,0-8 16,0-1 0,8 0-16,-8 1 15,-9-9-15,0-9 16,26 8-16,18 1 16,-1 0-16,18-1 15,0 1-15,0 0 16,17-1-16,1 1 15,16 8-15,1 1 16,0-1 0,-1 0-16,18 9 15,-9 0-15,9 0 16</inkml:trace>
  <inkml:trace contextRef="#ctx0" brushRef="#br1" timeOffset="206968.49">26494 9819 0,'0'0'0,"0"0"16,0 0-16,0 0 15,0 0 1,-9 0-16,1 9 15,-18 0-15,0-1 16,-18 1-16,10 0 16,-10 8-16,-8-8 15,17 8 1,1 0-16,-1 1 0,0-1 16,18 0-16,-1 1 15,10-1 1,8 0-16,0 18 15,17 0-15,26 8 16,18 0-16,17 1 16,35 7-16,-43-16 15</inkml:trace>
  <inkml:trace contextRef="#ctx0" brushRef="#br1" timeOffset="207818.11">29134 9958 0,'0'0'0,"0"0"16,0 0-16,0-9 15,9 1-15,-9-1 16,0 0-16,0 1 16,-9-1-1,0-8-15,-8-1 16,-9 1-16,-18 17 16,-16 0-16,8 17 15,0 1-15,17 8 31,17 0-31,1-9 0,17 0 0,0-8 16,17 0-16,1-1 16,17 1-1,-1 0-15,-8-9 16,0 0-16,-8 0 16,-10 0-16,1 0 15,-18 17-15,1 18 16,-18 43-1,-18 17-15,1 26 0,8 0 16,18-17 0,17-17-16,17-9 15,9-9-15,0-17 16,9-9-16,-9-8 16,0-26-16,0-1 15,0-16-15,0-18 16,0-9-16,-17-17 15,0-17 1,-18 0-16,0 17 16,-8 8-16,-1 10 15,1 8-15,8 8 16,1 1-16,-1 0 16,9 8-16,0 0 15,0 1-15,17-1 16,9 0-1,9-8-15,43 0 16,-26 17-16</inkml:trace>
  <inkml:trace contextRef="#ctx0" brushRef="#br1" timeOffset="208054.18">29030 9378 0,'0'0'0,"0"0"16,0 0-16,0 0 15,0 0 1,0 0-16,0 17 15,0 0-15,0-8 16</inkml:trace>
  <inkml:trace contextRef="#ctx0" brushRef="#br0" timeOffset="-202677.89">17862 10530 0,'0'0'0,"0"0"16,0 0-16,0 0 15,0 0-15,0 0 16,27 0-16,7 8 16,1 1-16,0 0 15,-1-1-15,1 1 16,0-9-16,-9 9 15,0-9 1,-9 0-16,-8 0 16</inkml:trace>
  <inkml:trace contextRef="#ctx0" brushRef="#br0" timeOffset="-202463.84">17802 10824 0,'0'0'0,"0"0"0,0 0 15,0 0-15,17 0 16,18 9-16,17-1 16,9 1-16,8-9 15,-8 0 1,-26 0-16</inkml:trace>
  <inkml:trace contextRef="#ctx0" brushRef="#br0" timeOffset="-199296.37">19599 10356 0,'0'0'0,"0"0"16,0 0-16,0 0 15,0 0-15,0 0 16,0 9-16,0 8 16,-8 35-16,-1 18 15,0-1-15,-8 0 31,8-8-31,0-1 0,9-25 16,9-9-16,0-17 16</inkml:trace>
  <inkml:trace contextRef="#ctx0" brushRef="#br0" timeOffset="-199047.81">19165 11084 0,'0'0'0,"0"0"16,0 0-16,0 0 15,9 0-15,25 9 16,27-1-16,17-8 16,18-8-1,26-18-15,-10 8 16,-25 1-16,-9 0 15,-17-1-15,-9 10 16,-17-1-16,-26 9 16</inkml:trace>
  <inkml:trace contextRef="#ctx0" brushRef="#br0" timeOffset="-198448.29">19400 11300 0,'0'0'0,"0"0"16,0 0-16,0 0 16,0 0-1,17 0-15,0 9 16,9 0-16,9 8 16,0 0-16,0 1 15,-9-1-15,8 0 16,-8 9-1,0 0-15,-17 0 0,0-8 16,-9 8 0,-9 0-16,-17 8 15,-9 1-15,-8-9 16,8 0-16,0 0 16,1-9-16,16-8 15,1-1-15,0 1 16,8 0-16,9-9 15,0 0-15,0 0 16,9 0 0,25 0-16,18 0 15,18-9-15,-1 0 16,-8 9-16,0 0 16,-9-8-16,-9 8 15,-17 0-15,1-9 16,-1 9-1,0 0-15,-18 0 16</inkml:trace>
  <inkml:trace contextRef="#ctx0" brushRef="#br0" timeOffset="-192277.56">20702 10452 0,'0'0'0,"0"0"0,0 0 16,0 0-1,0 0-15,0 0 16,0 0-16,0 0 15,0 17-15,-9 9 16,1 35-16,-1 17 16,-8 8-16,-1 9 31,1-8-31,0-26 0,8-18 16,0-8-16,9-9 15,0-18-15,0-8 16,0-8-16,0-1 15,0-17-15,0-26 16,0-43-16,0-18 16,9 53-16,-18 8 15,9 17 1,0 9-16,0 9 16,0-1-16,0 10 15,9-1-15,8 0 16,1 1-16,8-1 15,8 0-15,10 9 16,-1 0-16,-8 0 16,-9 9-16,0 0 15,-9-1 1,-8 1-16,0 8 16,-9 1-16,-9-1 15,-8 0-15,-27 9 16,1 0-16,0 0 15,-1-17-15,9 0 16,18-1-16,8-8 16,9 0-1,0 0-15</inkml:trace>
  <inkml:trace contextRef="#ctx0" brushRef="#br0" timeOffset="-191731.71">21032 10131 0,'0'0'0,"0"0"0,0 0 16,0 0-16,0 0 15,17 18-15,18-1 16,0 0-1,0 1-15,-9-1 16,0 0-16,0-8 16,-18-1-16,1 1 15,0 0-15,-18 8 16,0 0-16,1 1 16,-10-1-16,1 0 15,0 1-15,8-10 16,0 1-1,9 0-15,0-1 16,0 1-16,9 0 16,8-1-16,1 1 15,16 0-15,1-9 16,0 8-16,-18 1 16</inkml:trace>
  <inkml:trace contextRef="#ctx0" brushRef="#br0" timeOffset="-191370.05">20346 11214 0,'0'0'0,"0"0"0,0 0 16,0 0-1,0 0-15,17-9 16,9 1-16,27-1 15,16 0-15,44 1 16,9-10-16,8 10 16,9-10-1,-26 1-15,-18 8 16,-8 1-16,-26 16 16,-35 1-16</inkml:trace>
  <inkml:trace contextRef="#ctx0" brushRef="#br0" timeOffset="-190693.57">20572 11448 0,'0'0'0,"0"0"0,0 0 15,0 0-15,0 17 16,9 9 0,-1 9-16,1-9 15,-9 0-15,0 0 16,0-9-16,0-8 16,0-1-16,0 1 15,0 0-15,0-9 16,0 0-16,9-9 15,8-8-15,18-9 16,-1 0 0,-8 0-16,1 8 15,7 1-15,-8 8 16,0 9-16,0 0 31,-8 9-31,-1 8 0,-8 1 16,-1-1-16,1 0 15,0-8-15,-9 0 16,0-1-16,0 1 16,0 0-16,0-9 15,17 0-15,1-9 16,16-8-16,18-27 16,9 1-16,-17 8 15,-10 18 1,-8 8-16,0 9 15,1 0-15,-10 18 16,9-1-16,-9 9 16,1 0-16,-1-9 15,-8-8-15,-1 0 16,1-1-16,0 1 16,-1 0-16,1-1 15,0 1 1,0 8-16,8 1 15,0-1-15,1 0 16</inkml:trace>
  <inkml:trace contextRef="#ctx0" brushRef="#br0" timeOffset="-173849.57">28231 13474 0,'0'0'0,"0"0"16,0 0-16,0 0 16,0 0-1,0 0-15,0 0 16</inkml:trace>
  <inkml:trace contextRef="#ctx0" brushRef="#br0" timeOffset="-172850.34">29846 13647 0,'0'0'0,"0"0"0,0 0 16,9 0-16</inkml:trace>
  <inkml:trace contextRef="#ctx0" brushRef="#br1" timeOffset="-157600.84">1780 11448 0,'0'0'0,"0"0"0,0 0 0,0 0 15,9 0-15,8 0 16,9 8-16,26 1 15,18-9-15,17-9 16,17 1 0,-26-1-1,0 0-15,-17 1 0,-9-1 16,-17 0-16,0 9 16,-18 0-16,-8 0 15,-1 0-15</inkml:trace>
  <inkml:trace contextRef="#ctx0" brushRef="#br1" timeOffset="-157196.93">2093 11491 0,'0'0'0,"0"0"0,0 0 15,0 0-15,0 0 16,0 17-16,-9 1 15,0 16 1,1 10-16,-10 8 16,1 25-16,-26 10 15,8-9-15,0 0 16,0-17-16,9-1 16,9-16-16,0-1 15,17 0-15,0 0 16,17-17-16,0 0 15,27 0 1,8 0-16,9-17 16,25 0-16,1-9 15,-9-9-15,-17 0 16,0 1-16,-18-1 16,-8 0-16,-9 9 15,0-8 1,-8-1-16,-1 0 15,-8 1-15,-1 8 16</inkml:trace>
  <inkml:trace contextRef="#ctx0" brushRef="#br1" timeOffset="-156986.99">2162 11898 0,'0'0'0,"0"0"0,0 0 15,0 0-15,0 0 0,9 0 16,26 17 0,17 1-16,9-10 15,-1 1-15,1 0 16,-9-18 0,52 0-16,-34 9 15</inkml:trace>
  <inkml:trace contextRef="#ctx0" brushRef="#br1" timeOffset="-156505.03">3239 12054 0,'0'0'0,"-9"0"16,1 0-16,-1 0 15,0 9-15,-8 8 16,0 9 0,-1 9-16,1-1 15,8 9-15,18 1 16,8-18-16,18 0 16,8-18-16,9-16 15,1-10-15,7-25 16,-16 0-16,-18-9 15,-9-9-15,-8 1 16,-18 8 0,-17 17-16,-17 9 15,-9 9-15,8 8 16,9 9-16,18 0 16</inkml:trace>
  <inkml:trace contextRef="#ctx0" brushRef="#br1" timeOffset="-155686.45">4160 11526 0,'0'0'0,"0"0"0,0 8 16,-9 18-1,0 18-15,0 16 16,-8 27-16,-9 17 16,9-9-16,-9-17 15,8 0-15,1-17 16,0 8-16,-1-17 16,1-18-16,8-8 15,9-17-15,0 0 16,0-9-1,0-18-15,0-16 16,0-44-16,17-26 16,1-17-16,-1 8 15,-8 18-15,0 17 16,-1 17-16,1 27 16,-9 8-1,0 8-15,0 1 16,0 17-16,0 0 15,9 0-15,-1 17 16,10 1-16,-1-1 16,0 9-16,9 0 15,1 0-15,-10 0 16,9-9-16,-9-8 16,1-1-1,8 1-15,0-9 16,0-9-16,9-8 15,-1-9-15,18-26 16,-8 0-16,-9 0 16,-9 18-16,-9 16 15,-8 1-15,-1 8 16,1 1 0,0-1-16,-1 9 15,-8 0-15,0 9 16,9 17-16,-9 17 15,0 26-15,0 44 16,-9 25-16,-8-16 16,17-18-16,0-18 15,0-17 1,0-8-16,0-18 16,0-17-16,0 0 15,0-17-15,0 0 16,0-1-16,26-16 15,0 8-15</inkml:trace>
  <inkml:trace contextRef="#ctx0" brushRef="#br1" timeOffset="-155536.71">5228 12322 0,'0'0'0,"0"0"15,0 0-15,0 26 16,8 0 0</inkml:trace>
  <inkml:trace contextRef="#ctx0" brushRef="#br1" timeOffset="-154875.77">7529 12089 0</inkml:trace>
  <inkml:trace contextRef="#ctx0" brushRef="#br1" timeOffset="-154471.42">7416 11716 0,'-9'-9'0,"1"1"0,8-1 15,0 9-15,0 0 0,0 0 16,0 9-16,-9 17 15,0 43-15,-17 52 16,9 53 0,-9-1-16,0-26 15,0-8-15,8-10 16,1-42-16,8-35 16,9-26-16,0 0 15,0-9-15</inkml:trace>
  <inkml:trace contextRef="#ctx0" brushRef="#br1" timeOffset="-154099.84">7355 11829 0,'0'0'0,"0"0"15,0 0-15,0 0 16,0 0-16,0 0 15,0 0 1,0 0-16,18-9 16,8 0-16,8 1 15,18 8-15,9 0 16,-9 8-16,9 10 16,-18-1-16,1 18 15,-9-9 1,-9 0-16,-18 0 15,-16 8-15,-10 1 16,-16 0-16,-19 8 16,-7-17-16,-18 0 15,-1-17-15,10-1 16,8-16-16,18-1 16,8 9-16,18 0 15</inkml:trace>
  <inkml:trace contextRef="#ctx0" brushRef="#br1" timeOffset="-153700.58">7598 10980 0,'0'0'0,"0"0"0,0 0 15,0 9-15,0 8 16,9 9-16,-9 0 16,9-17-1,-9-1-15,0 1 16,0 0-16,0-9 15,0 0-15,0 0 16,0-9-16,-9 0 16,0 1-16,1 8 15,-1 0 1,0 0-16,1 0 0,-1 8 16,0 1-1,9 0-15,0-1 16,0 1-16</inkml:trace>
  <inkml:trace contextRef="#ctx0" brushRef="#br1" timeOffset="-153303.71">8406 11733 0,'0'0'0,"0"0"0,0 0 15,0 0-15,0 0 16,0 0 0,0 0-16,0 0 0,0 0 15,17 0 1,9 0-16,9 0 16,0 0-16,8 0 15,-8 0-15,-9-8 16,0-1-16,0 9 15,0 0 1,-9 0-16</inkml:trace>
  <inkml:trace contextRef="#ctx0" brushRef="#br1" timeOffset="-153085.39">8380 11907 0,'0'0'15,"0"0"-15,0 0 16,0 0-16,0 0 16,0 0-16,17 17 15,18 0-15,17 1 16,0-1-16,9 0 16,8-8-1,-8 0-15,0-1 0,34 1 16,-34 8-16</inkml:trace>
  <inkml:trace contextRef="#ctx0" brushRef="#br1" timeOffset="-152600.49">9396 11829 0,'0'0'0,"0"0"0,0 0 15,0 0-15,17 0 16,1 0-16,16 8 16,18 1-16,1-9 15,7 0-15,1 0 32,0 0-32,-9-9 0,9 1 15,0-1-15,-35 9 16</inkml:trace>
  <inkml:trace contextRef="#ctx0" brushRef="#br1" timeOffset="-151921.61">10203 10824 0,'0'0'0,"0"0"0,0 0 15,0 0-15,0 0 16,0 0-16,0 0 16,9 0-16,0 0 15,8 0-15,1 0 16,8 0-16,17 9 15,9 8-15,18 0 16,-10 1 0,19 16-16,7 10 15,-8 8-15,-8-9 16,-9 0-16,-18 1 16,-17-10-16,0 1 15,-17-1 1,-18 1-16,-17 8 0,-26 18 15,-9-9 1,1-9-16,-1-17 16,9 0-16,0-17 15,8 0-15,9-9 16,1 0-16,16 0 16,1-9-16,0 0 15,17-17-15,0-8 16,17-10-1,18-8-15,-1 0 16,19 0-16,-27 35 16</inkml:trace>
  <inkml:trace contextRef="#ctx0" brushRef="#br1" timeOffset="-151632.49">11376 10686 0,'0'0'0,"0"0"15,0 0-15,0 0 16,0 0 0,0 17-16,0 9 15,0 26-15,0 17 16,-9 18-16,-8 8 15,8-8-15,0-18 16,-8 9-16,0 0 16,-1-9-16,10-34 15,8-9-15,0 0 16,0-9 0</inkml:trace>
  <inkml:trace contextRef="#ctx0" brushRef="#br1" timeOffset="-151392.41">11367 11197 0,'0'0'0,"0"0"16,0 0-16,0 0 16,17 0-16,18 0 15,17 8-15,9-16 16,9-1-16,-1-17 31,0-9-31,1 1 0,-9-1 0,-27 0 16,-8 1-16,1 16 15,-10 10 1</inkml:trace>
  <inkml:trace contextRef="#ctx0" brushRef="#br1" timeOffset="-151232.56">12062 10642 0,'0'0'0,"0"0"16,0 0-16,0 0 15,-9 18 1,0 8-16,1 17 0,-18 35 16,0 26-1,-9 8-15,9-8 16,0 0-16,0 9 16,8-9-16,10-26 15,8-52-15</inkml:trace>
  <inkml:trace contextRef="#ctx0" brushRef="#br1" timeOffset="-150888.2">10447 11759 0,'0'0'0,"0"0"16,0 0-16,17 0 15,9 0-15,17 9 16,36 8-16,33-8 31,27 0-31,26-9 0,9 8 0,-26-8 16,-27 0-1,-17-8-15,-17 8 16,-17 0-16,-27 0 16,-17 0-16,-8 0 15,-10 0-15,1 0 16</inkml:trace>
  <inkml:trace contextRef="#ctx0" brushRef="#br1" timeOffset="-150451.24">10638 12037 0,'0'0'0,"0"0"0,8 0 0,18 8 15,9 10 1,17 8-16,18 8 15,-10 10 1,1-1-16,-9 9 0,-8 0 16,-1 0-16,-17-9 15,0 0-15,-17 1 16,0-10-16,-18 1 16,-8 0-1,-9-1-15,-18-8 16,-8 0-16,-9-9 15,9-8-15,0 0 16,0-18-16,8 0 16,10 1-16,8-1 15,8-8-15,1-9 16,17-9 0,17-17-16,27-8 15,8 8-15,17-9 16,1 18-16,-35 34 15</inkml:trace>
  <inkml:trace contextRef="#ctx0" brushRef="#br1" timeOffset="-149610.21">11793 12288 0,'0'0'0,"0"0"0,0 0 15,0 0-15,0 0 16,0 0-16,0 0 16,-9 0-16,0 0 15,-17 0-15,-9 0 16,-8 17-16,-9 0 15,8 1-15,10 16 16,-1-8 0,0 9-16,18 0 15,0-9-15,17 0 16,17 0-16,0 0 16,9 0-16,9-18 15,8 1 1,-8 0-16,-9-1 15,0-8-15,-8 0 16,-10 0-16,1 0 16,-9 0-16,-9 18 15,-8 7-15,-9 27 16,-9 18 0,0 16-16,1-8 0,16-8 15,10 8 1,8-9-16,17-9 15,0-16-15,1-18 16,17 0-16,-1-18 16,10 1-16,-10-18 15,10-17-15,-18 0 16,0-17-16,-17-18 16,-1-16-16,-16-10 15,-18 18 1,-9 17-16,0 17 15,0 9-15,18 9 16,0-1-16,-1 10 16,10 8-16,8 0 15,0-9-15,17 0 16,52-25-16,44-27 16,70 18-16,173-9 15</inkml:trace>
  <inkml:trace contextRef="#ctx0" brushRef="#br1" timeOffset="-148905.36">12826 11630 0,'0'0'0,"0"0"0,0 0 16,0 0 0,0 0-16,0 0 15,0 0-15,17 0 16,1 8-16,-1 1 16,18 8-16,-1-8 15,1 0-15,9-1 16,-1 1-1,-8-9 1,-9 0-16,-9 0 0,1 0 16,-10 8-16,1-8 15</inkml:trace>
  <inkml:trace contextRef="#ctx0" brushRef="#br1" timeOffset="-148737.73">12878 11872 0,'0'0'0,"0"0"0,0 0 16,0 0-16,17 0 15,27 17-15,43 9 16,-1-8-16,10 8 16,-44-9-16</inkml:trace>
  <inkml:trace contextRef="#ctx0" brushRef="#br1" timeOffset="-146255.42">14042 11907 0,'0'0'0,"0"0"16,0 0-16,0 0 15,0 0-15,0 0 16,17 8-16,9 10 15,17-10-15,27 1 16,25 0-16,-8-9 16,-17-9-16,-1 9 15,-17 0-15,-26 0 16</inkml:trace>
  <inkml:trace contextRef="#ctx0" brushRef="#br1" timeOffset="-145737.15">14806 11309 0,'0'-9'0,"0"1"0,0-1 16,0 0-16,0 1 16,17 8-16,1 0 15,16 0-15,10 17 16,8 0-16,9 18 15,-9 17 1,8 9-16,-7-1 0,-10-8 16,-17 9-1,-17-9-15,-18 8 16,-17 1-16,-9 0 16,-8-9-16,-9-9 15,0-17-15,0-9 16,8-8-16,9-18 15,9 1 1,9-10-16,0-8 16,17 0-16,17-17 15,26-9-15,18-9 16,17-8-16,44-17 16,217-105-16</inkml:trace>
  <inkml:trace contextRef="#ctx0" brushRef="#br1" timeOffset="-145255.1">16056 10902 0,'0'0'0,"0"0"0,0 0 16,0 0-16,0 0 16,0 0-16,0 0 15,-8 0-15,-1 0 16,-17 17-16,0 27 16,-18 16-16,1 10 15,-9 16 1,0 27-1,17-1-15,18-8 16,8-8-16,9 7 0,26-7 16,9-18-16,-1-9 15,10-26-15,-1 1 16,-17-27-16</inkml:trace>
  <inkml:trace contextRef="#ctx0" brushRef="#br1" timeOffset="-144805.14">16638 10885 0,'0'0'0,"0"0"15,0 0-15,0 0 16,0 8-16,-9 18 16,1 35-16,-10 8 15,1 1-15,0-1 16,-1-9-16,1-8 15,8 0-15,9-26 16</inkml:trace>
  <inkml:trace contextRef="#ctx0" brushRef="#br1" timeOffset="-144520.81">16004 11595 0,'0'0'0,"0"0"16,0 0-16,0 0 16,18 9-16,16-1 15,18 1-15,18 0 16,-1-9-16,1 0 15,-1-9 1,9 0-16,1-8 16,-1 8-16,-9 1 15,-43 8-15</inkml:trace>
  <inkml:trace contextRef="#ctx0" brushRef="#br1" timeOffset="-144131.97">16299 11837 0,'0'0'0,"0"0"0,0 0 16,18 0-1,-1 9-15,18 0 16,0-1-16,17 10 15,9 8-15,-1-9 16,-16 0-16,-18 1 16,-9-1-16,-8 0 15,-18 1-15,-8-1 16,-18 18-16,-8 8 16,-18 0-1,9 0-15,0-8 16,8-9-16,9 0 15,18-17-15,0-1 16,17 1-16,0 0 16,17-9-16,18-9 15,34 0-15,44-17 16,-52 18 0</inkml:trace>
  <inkml:trace contextRef="#ctx0" brushRef="#br1" timeOffset="-143611.37">17029 11335 0,'0'0'0,"0"0"0,0 0 0,0 26 15,0 26-15,9 17 16,-1-8-16,-8 0 16,-8-9-1,-1-9-15,0 0 16,9-8-16,0-9 16,0-9-16,0-8 15,0-1-15,0-8 16,0 0-16,0-8 15,0-10-15,0-16 16,0-27-16,18-8 16,-1 8-1,9 9-15,-9 18 16,1-1-16,8 9 16,0 9-16,0-1 15,-9 10-15,1 8 16,-10 0-16,1 0 15,0 8-15,-9 10 16,-9-1 0,-8 18-16,-9-9 15,-1 0-15,-7 0 16,-1-9-16,18-8 16,8-1-16,0 1 15</inkml:trace>
  <inkml:trace contextRef="#ctx0" brushRef="#br1" timeOffset="-143189.58">17298 10980 0,'0'0'0,"0"0"0,0 0 15,0 0-15,17 0 16,1 9-16,-1-1 16,1 10-16,-1-1 15,9 0-15,0 1 16,0-1-16,-17-8 16,-1-1-16,1 10 15,-9-1 1,-9 0-16,1 9 15,-18 0-15,8 0 16,1 0-16,0 0 16,8-9-16,0-8 15,9 0-15,0-1 16,0 1-16,0 0 16,18-1-1,-1 1-15,18 0 16,8-1-16,9 1 15,0-9-15,-26 0 16</inkml:trace>
  <inkml:trace contextRef="#ctx0" brushRef="#br1" timeOffset="-142889.47">16794 11985 0,'0'0'0,"0"0"0,0 0 16,0 0 0,18 0-16,-1 0 15,27 0-15,34-9 16,26 0-16,0-8 15,-8 0-15,-10-1 16,1 1-16,-17 0 16,-1-1-16,-17 1 15,-34 17 1</inkml:trace>
  <inkml:trace contextRef="#ctx0" brushRef="#br1" timeOffset="-142322.42">17046 12175 0,'0'0'0,"0"0"0,0 0 16,0 0-16,0 9 15,0 8-15,0 0 16,-8 18-16,-1-9 15,9 0-15,-9 0 16,9-9 0,0 1-16,0-10 15,0 1-15,0 0 16,0-9-16,0-9 16,18 0-16,-1-8 15,0 0-15,9-1 16,9 1-16,-9 8 15,0 9-15,-8 0 16,-1 0 0,-8 0-16,-1 9 15,1 8-15,0-8 16,-1 0 0,1-1-16,-9 1 15,0 0-15,0-9 0,17-9 16,1 0-1,8 1-15,0-10 16,9 1-16,-9 0 16,0 8-16,-9 9 15,0 0-15,1 0 16,-1 17-16,9 18 16,0 0-16,-8-9 15,-10 0-15,10-18 16,8 1-1,0 0-15</inkml:trace>
  <inkml:trace contextRef="#ctx0" brushRef="#br1" timeOffset="-142032.66">17871 11448 0,'0'0'0,"0"0"0,0 8 16,18 10-16,-1 16 15,18 27-15,-1 0 16,1-1 0,0 18-16,-9 0 15,-17 0-15,-1 0 16,-16 35-16,-27 16 15,-17-25-15,-18-8 16,9-18-16,35-52 16</inkml:trace>
  <inkml:trace contextRef="#ctx0" brushRef="#br1" timeOffset="-141614.14">14606 12487 0,'0'0'0,"0"0"0,0 0 16,17-9-1,36 1-15,51 8 16,43 0 0,53 8-16,35 10 0,25-1 15,9-8 1,0 8-16,1-8 0,-36-1 15,-34 1-15,-26-9 16,-36 9 0,-33-9-16,-36 0 15,-17 0-15,-34 0 16,-10 0-16,-8 0 16,-8 8-16,8 1 15</inkml:trace>
  <inkml:trace contextRef="#ctx0" brushRef="#br1" timeOffset="-141137.35">15674 12617 0,'0'0'0,"0"0"0,9 0 15,8 0-15,27 17 16,8 1-16,17-1 16,1 9-1,-1 17-15,9 9 0,-26 9 16,-8-9-1,-18 0-15,0 8 16,-17 10-16,-27 7 16,-8-7-16,-9-10 15,-8-16-15,-18-18 16,0 0-16,-8-18 16,8 1-16,9-18 15,17 1 1,18-1-16,0 0 15,-1 1-15,27-18 16,17 0-16,43-18 16,18 1-16,52 0 15,0 8-15,-78 26 16</inkml:trace>
  <inkml:trace contextRef="#ctx0" brushRef="#br1" timeOffset="-140402.95">17064 13223 0,'0'0'0,"0"0"0,8-9 15,10 1-15,-1-10 16,0 1-16,1 0 16,-10-1-16,1 1 15,0 0-15,-9 8 16,-9 1 0,0-1-16,-17 0 15,0 9-15,-17 0 16,-1 18-16,10-1 15,-1 9-15,18 0 16,-1 0-16,10-9 16,8-8-16,0-1 15,0-8 1,17 0-16,0 0 16,18-8-16,0-1 15,-9 9-15,-9 0 16,-8 0-16,0 0 15,-1 9-15,-8 25 16,-8 27-16,-1 8 16,-8 27-1,-1-1-15,18 0 16,0-8-16,0-27 16,18 1-16,-1-18 15,9-17-15,9-8 16,-1-10-16,1-16 15,0-1-15,-9-8 16,0-18 0,0-8-16,-17-9 15,-18 0-15,0 0 16,-8 8-16,0 10 16,-1 8-16,1 9 15,8-1-15,1 10 16,8-1-1,0 0-15,8 1 16,18-18-16,35-18 16,78-42-16,226-122 15</inkml:trace>
  <inkml:trace contextRef="#ctx0" brushRef="#br1" timeOffset="-139522.28">18627 12729 0,'0'0'0,"0"0"0,0 0 16,0 0-16,0 0 15,0 0 1,17 0-16,0 0 16,18 9-16,9 0 15,8-1-15,-9-8 16,0 9-16,1-9 31,-1 0-31,-17 0 0,0 0 16,-8 0-16,-1 0 15,-8 0-15,0 0 16</inkml:trace>
  <inkml:trace contextRef="#ctx0" brushRef="#br1" timeOffset="-139331.87">18653 12937 0,'0'0'0,"0"0"0,0 0 15,0 0-15,0 0 16,17 0-16,9 9 16,26 0-16,18-1 15,8-16-15,17-10 16,-43 10-16</inkml:trace>
  <inkml:trace contextRef="#ctx0" brushRef="#br1" timeOffset="-117755.53">20459 12487 0,'0'0'0,"0"0"0,0 0 15,0 0 1,0 0-16,0-9 15,0 1-15,-9-1 16,1 0-16,-10 1 16,-17 8-16,-17 0 15,9 17-15,0 0 16,-10 9-16,10 9 16,8 17-1,1 0-15,-1 17 16,17 9-16,1-9 15,17 1-15,17-10 16,1-16-16,17-1 16,8-8-1,18-10-15,8-16 16,1-18-16,8-16 16,-17-10-16,17-26 15,-9-25-15,-17-1 16,-26 9-16,-8 9 15,-18 0-15,-9 17 16,-17 0-16,0 17 16,-17 18-16,-1 8 15,-25 26-15,-18 18 16,43-9 0</inkml:trace>
  <inkml:trace contextRef="#ctx0" brushRef="#br1" timeOffset="-115291.33">7746 14046 0,'0'0'0,"0"0"16,0 0-16,0 0 15,0-9-15,0 1 16,-9-1-16,1-8 16,-1-1-16,-17 1 15,-18 0-15,-16 17 16,-1 8 0,-9 10-1,10 8-15,7 0 0,19 0 16,8 0-16,8-1 15,18-7-15,9-10 16,17 1 0,17-18-16,10 1 0,7-10 15,-16 1 1,-9 0-16,-9 8 16,-18 9-16,1 0 15,-9 0-15,-9 18 16,-25 33-16,-27 27 15,-9 18-15,9 8 16,1 8-16,16-8 16,18-9-16,9-8 15,17-9 1,17 0-16,9-17 16,9-18-16,0-17 15,-1 0-15,1-18 16,0-16-16,0-27 15,8-8-15,-8-9 16,-18 0 0,-8 9-16,-18-9 15,1 8-15,-10 10 16,-8 16-16,9 1 16,-1 8-16,10 9 15,8 0 1,0 0-16,0 0 0,26-8 15,35-27-15,43-17 16,0-8 0,-52 34-16</inkml:trace>
  <inkml:trace contextRef="#ctx0" brushRef="#br1" timeOffset="-115041">7581 13362 0,'0'0'0,"0"0"0,0 0 15,0 0-15,0 0 16,35 26-16,-1-9 16</inkml:trace>
  <inkml:trace contextRef="#ctx0" brushRef="#br1" timeOffset="-114437.12">8493 14514 0,'0'0'0,"0"0"0,0 0 15,0 0-15,0 0 16,0 0-16,0 0 16,0 0-16,0 0 15,8 0 1,10 8-16,17 1 16,17 0-16,8-1 15,1-8-15,-9 0 16,-8 0-16,-1 0 15,9 9-15,-17-9 16</inkml:trace>
  <inkml:trace contextRef="#ctx0" brushRef="#br1" timeOffset="-114242.27">8484 14730 0,'0'0'0,"0"0"0,0 0 16,0 0 0,17 9-16,9-1 15,27 1-15,25-9 16,9 9-16,51-9 16,245 8-16</inkml:trace>
  <inkml:trace contextRef="#ctx0" brushRef="#br1" timeOffset="-113193.21">10117 13769 0,'0'0'0,"0"0"16,17 0-16,9 17 15,17 0-15,10 9 16,-1 9-16,8 0 31,1 8-31,-17 9 0,-1 9 16,-17-1-16,0-17 16,-17 1-16,-9-1 15,-9 0-15,-8 1 16,-9-10-16,-9-8 15,0 0-15,1-17 16,-10 0 0,9-9-16,1-9 15,16 0-15,1 1 16,8-1-16,9-17 16,0 0-16,26-17 15,9-9-15,17 8 16,0 10-16,9 8 15,-35 17-15</inkml:trace>
  <inkml:trace contextRef="#ctx0" brushRef="#br1" timeOffset="-112914.64">11237 13639 0,'0'0'0,"0"0"0,0 0 15,0 8-15,0 18 16,-9 35-16,0 17 16,-17 26-1,0 17-15,0-8 16,9-18-16,0-17 15,-1-26-15,1-9 16,8-17-16,9-17 16,0-9-16,0 0 15</inkml:trace>
  <inkml:trace contextRef="#ctx0" brushRef="#br1" timeOffset="-112722.37">11098 14098 0,'0'0'0,"0"0"0,0 0 0,0 0 16,0 0-16,17 0 15,9 0-15,9 0 16,17-9-16,18 1 16,8-1-1,-9 0-15,-51 9 16</inkml:trace>
  <inkml:trace contextRef="#ctx0" brushRef="#br1" timeOffset="-112534.35">11784 13578 0,'0'0'0,"0"0"16,0 0-16,-9 9 15,0 25-15,-8 27 16,-9 26-16,0 17 31,-9 17-31,1 9 0,16-35 0,10-34 16,8-35-16</inkml:trace>
  <inkml:trace contextRef="#ctx0" brushRef="#br1" timeOffset="-112081.85">10117 14600 0,'-9'0'0,"0"0"16,1 0-16,8 0 16,0 0-16,0 0 15,0 0-15,0 0 16,26-9-16,26 1 15,43-1 1,44 1-16,52 8 16,18 0-16,16 0 15,-8 0-15,-25 0 16,-27 0-16,-35 0 16,-26 0-16,-17 8 15,-18 1-15,-17 8 16,0 9-16,-25 0 15</inkml:trace>
  <inkml:trace contextRef="#ctx0" brushRef="#br1" timeOffset="-111460.03">10360 14730 0,'0'0'0,"0"0"0,0 0 16,8 0-16,10 0 15,8 9-15,9 8 16,17 0-16,0 18 16,17 0-1,9 17-15,-17 0 16,0 8-16,-9 1 15,-9-9-15,-16 0 16,-1 0-16,-18 0 16,-16 0-16,-1 0 15,-17 0-15,-18-9 16,1 0-16,0-17 16,-10-9-1,1-8-15,0-18 16,0 1-16,9-1 15,8-8-15,18 0 16,-1-1-16,18-8 16,0 0-16,26-17 15,18 0-15,34-9 16,0 0 0,-8 17-16,-10 18 15,1-1-15,-17 18 16,-27 9-16</inkml:trace>
  <inkml:trace contextRef="#ctx0" brushRef="#br1" timeOffset="-108334.33">11558 15180 0,'0'0'0,"0"0"0,0 61 0,-9 60 0,1 1 31,-10 7-31,-8 10 0,0 0 16,-8-27-16,16-34 16,1-17-16,17-18 15,0-17-15,0-17 16,0-9-16,8 0 15</inkml:trace>
  <inkml:trace contextRef="#ctx0" brushRef="#br1" timeOffset="-107992.31">11523 15224 0,'0'0'0,"0"0"0,0 0 15,0 0-15,0 0 16,0 0-16,0 0 15,0 0 1,0 0-16,18 0 16,-1 0-16,18 8 15,8 1-15,18 8 16,0 1-16,0-1 16,-18 0-16,-17 1 15,0-1 1,-17 0-16,-18 1 0,-8 16 15,-27 18 1,-16-8-16,-1-10 16,-17-8-16,17-17 15,17-1-15,18-16 16,18-10-16,8 10 16</inkml:trace>
  <inkml:trace contextRef="#ctx0" brushRef="#br1" timeOffset="-107510.5">12652 14392 0,'0'0'0,"0"0"16,0 0-16,0 0 15,18 0-15,8 9 16,8 0-16,18-1 15,9 1-15,0-9 16,9 0 0,-10 0-16,1-9 0,-9 9 15,-8 0 1,-27 0-16</inkml:trace>
  <inkml:trace contextRef="#ctx0" brushRef="#br1" timeOffset="-107290.29">12748 14617 0,'0'0'0,"0"0"0,0 0 15,8 0-15,10 9 16,17 0-16,8-1 15,26 1-15,18 0 16,9-9 0,17-9-16,-44 0 15</inkml:trace>
  <inkml:trace contextRef="#ctx0" brushRef="#br1" timeOffset="-105166.28">13581 13925 0,'0'0'0,"0"0"0,0 0 16,0 0-16,18 0 15,-1 0-15,27 17 16,16 0-16,18 9 16,9 9-1,0 26-15,0-1 16,-26 1 0,-9-1-1,-9 1-15,-17-9 16,-17 9-1,-9-1-15,-17 1 0,-9-18 16,-9 0 0,-9-17-16,10 0 15,-1-17 1,18 0-16,-1-1 16,1 1-16,17-18 0,0-8 0,26-18 15,17-17-15,27-8 16,-1 8-16,1 0 15,17 26-15,-44 26 16</inkml:trace>
  <inkml:trace contextRef="#ctx0" brushRef="#br1" timeOffset="-104524.89">14953 13916 0,'0'0'0,"0"0"0,0 0 15,0 0-15,9 9 16,0-1-16</inkml:trace>
  <inkml:trace contextRef="#ctx0" brushRef="#br1" timeOffset="-104108.39">15084 13613 0,'-9'0'0,"0"0"0,1 0 0,-1 0 0,0 0 0,-17 34 15,-17 27-15,-1 17 16,-16 43-1,7 18-15,10-1 0,8-8 16,18 0 0,8-26-16,9-17 15,18-27-15,-1-16 16,0-10-16,35-8 16,9-17-16,-26-9 15</inkml:trace>
  <inkml:trace contextRef="#ctx0" brushRef="#br1" timeOffset="-103908.16">15388 13673 0,'0'0'0,"0"0"0,0 0 15,0 18-15,-9 16 16,0 27-16,1 8 15,-10 1 1,1-1 0,-1 18-16,10-36 0</inkml:trace>
  <inkml:trace contextRef="#ctx0" brushRef="#br1" timeOffset="-103710.78">14936 14314 0,'0'0'0,"0"0"16,0 0-16,0 0 15,17 9-15,18 0 16,26-1-16,17-8 16,18-8-1,-1-1-15,-17 9 0,-26 9 16,-26-1-1</inkml:trace>
  <inkml:trace contextRef="#ctx0" brushRef="#br1" timeOffset="-103309.65">15127 14479 0,'0'0'0,"0"0"15,0 0-15,17 0 16,10 17 0,7 1-16,10-1 0,-1 9 15,1 0 1,-18 0-16,0 0 15,-18-9-15,-16 0 16,-1 18-16,-17 0 16,-18-1-1,1 1-15,8-9 0,1 0 16,16-17 0,1-1-16,-1 1 15,18 0-15,0-9 16,9 0-16,17 0 15,44-9-15,43 0 16,-53 1-16</inkml:trace>
  <inkml:trace contextRef="#ctx0" brushRef="#br1" timeOffset="-102758.64">16004 13899 0,'0'0'0,"0"0"0,0 0 16,0 0-16,0 17 15,0 26-15,0 18 16,-9 17 0,1 0-1,-10-9-15,1-8 0,0-9 16,8-18-16,0-8 16,1-17-16,8 0 15,0-1 1,0-8-16,0-8 15,0-10-15,17-34 0,0-17 16,9 0 0,0 17-16,1 17 15,-1 0-15,-9 10 16,9 7-16,0 1 16,-9 17-16,1 0 15,-1 0-15,-8 0 16,8 0-16,-8 9 15,-9-1-15,-9 10 32,1-1-32,-19 0 0,-7 0 15,-1 1-15,9-1 16,17-8-16</inkml:trace>
  <inkml:trace contextRef="#ctx0" brushRef="#br1" timeOffset="-102344.2">16308 13673 0,'0'0'0,"0"0"0,0 0 15,0 0 1,0 0-16,0 0 15,9 18-15,8-1 16,1 0-16,8 9 16,0 0-16,0 0 15,-9-8-15,-8-10 16,-1 1-16,-8 8 16,-8 1-1,-18 16-15,-18 1 16,-8-9-16,0 0 15,17 0-15,1-17 16,16-1-16,1 1 16,17 0-16,0-1 15,0 1-15,17 0 16,9-1 0,18 1-16,8-1 15,-17 1-15,-18-9 16</inkml:trace>
  <inkml:trace contextRef="#ctx0" brushRef="#br1" timeOffset="-102024.64">15483 14557 0,'0'0'0,"0"0"0,0 0 0,9 0 16,8 0-16,18 0 15,26 0-15,17-9 16,35 1-1,17 8-15,0-9 0,1 0 16,-27 1-16,-17-1 16,-9 9-1,-9 0-15,-25 0 16</inkml:trace>
  <inkml:trace contextRef="#ctx0" brushRef="#br1" timeOffset="-101378.31">15857 14773 0,'0'0'0,"0"0"0,0 0 16,0 0-16,0 18 15,0-1-15,0 9 16,0-9-16,0 9 16,0 0-16,0-8 15,0-10-15,0 1 16,0 0-1,0-9-15,0 0 16,17-9-16,9 0 16,9-8-16,-9 0 15,0-1-15,0 1 16,0 17-16,0 0 16,0 0-16,-9 9 15,1-1 1,-1 1-16,-8 0 15,-1-1-15,1 1 16,0 0-16,-9-1 16,0-8-16,0 0 15,17 0-15,1-8 16,16-1-16,10-8 16,-1-1-16,1 1 15,-18 17 1,0 0-16,0 0 15,-9 9-15,-8-1 16,-1 10-16,1-1 16,0 0-16,0-8 15,8 0-15,0-18 16,1 9-16</inkml:trace>
  <inkml:trace contextRef="#ctx0" brushRef="#br1" timeOffset="-101093.95">16638 14106 0,'0'0'0,"0"0"15,17 18-15,1 25 16,-1 9-16,18 9 15,0 8-15,8 0 16,9 18-16,-8-9 16,-18-18-1,0 1-15,-18 0 16,-25 8-16,-18 26 16,-43 18-16,-9-18 15,9-26-15,52-43 16</inkml:trace>
  <inkml:trace contextRef="#ctx0" brushRef="#br1" timeOffset="-100511.34">13807 15267 0,'0'0'0,"0"0"0,0 0 16,0 0-16,0 0 15,0-9-15,0 1 16,0-1-1,9 0-15,17 1 16,26-10-16,17 1 16,18 17-16,52 0 15,44 0 1,16 9-16,27-1 0,43-8 16,1 9-1,-10-9-15,-8 0 16,-44 0-16,-34 9 15,-18-1-15,-34 1 16,-35 0-16,-18-1 16,-17 1-16,-26 0 15,-8-1-15,-10 1 16</inkml:trace>
  <inkml:trace contextRef="#ctx0" brushRef="#br1" timeOffset="-99959.7">14519 15414 0,'0'0'0,"0"0"0,0 0 16,18 0-16,16 9 15,18 8-15,18 9 16,8 18-16,0 7 31,0 1-31,-17 0 0,-9-8 0,-17-1 16,-9 9 0,-17 0-16,-1-9 15,-16 1-15,-18-1 16,-18-9-16,1-8 15,-9 0-15,-9-17 16,0 0-16,9-9 16,17-9-16,1 0 15,16 1 1,1-1-16,0-8 16,17-9-16,17 0 15,18-17-15,25-1 16,27-8-16,-26 35 15</inkml:trace>
  <inkml:trace contextRef="#ctx0" brushRef="#br1" timeOffset="-99407.2">15752 15769 0,'0'0'0,"0"0"0,0 0 15,0 18-15,-8 8 16,-1 26-16,0 17 16,1 9-16,-1 8 31,-17 10-31,0 8 0,0-26 15,0-9-15,8-17 16,1-9-16,0-17 16,-1-9-16,1-8 15,0 0-15,8-18 16,-17-26-16,0-34 16,17-17-16,9-44 15,17 0-15,18 17 16,9 18-16,-1 26 15,18-1 1,0 10-16,8 16 16,0 10-16,10 16 15,-1 18-15,9 0 16,-9 18-16,-26-1 16,-9 0-16,-17 1 15,-8-10 1,-10 10-16,-16-1 15,-10 0-15,-25 9 16,-27 0-16,-8-8 16,9-10-16,34 1 15</inkml:trace>
  <inkml:trace contextRef="#ctx0" brushRef="#br1" timeOffset="-98812.14">17315 14990 0,'0'0'0,"0"0"0,0 0 16,0 0-16,0 0 16,9 0-1,8 0-15,10 0 16,16 0-16,9-9 16,0 9-16,9 0 15,0 0 1,-18-8-16,1-1 0,-10 0 15,-16 9-15,-10 0 16</inkml:trace>
  <inkml:trace contextRef="#ctx0" brushRef="#br1" timeOffset="-98580.35">17428 15267 0,'0'0'0,"0"0"16,0 0-16,0 0 15,9 0-15,8 9 16,9-1-16,35 1 16,35-18-16,-1 1 46,44 8-46,235 17 0</inkml:trace>
  <inkml:trace contextRef="#ctx0" brushRef="#br1" timeOffset="-96875.1">19287 14418 0,'0'0'0,"0"0"0,0 0 0,0 0 0,-9 18 16,0 25-16,1 35 15,-18 17-15,-1 26 16,10-8-16,-9-9 16,9-18-1,-1-16-15,10-18 16,8-18-16,0-25 16,0 0-16</inkml:trace>
  <inkml:trace contextRef="#ctx0" brushRef="#br1" timeOffset="-96542.93">19165 14375 0,'0'0'0,"0"0"0,0 0 15,0 0-15,0 0 16,0 0-16,9 0 15,8 9-15,0 8 16,18 0 0,0 1-16,0 8 15,-1 0-15,-8 0 16,1 0 0,-19 8-16,1-8 15,-18 9-15,-17-1 16,0-8-16,-17 0 0,-9 0 15,-1 0-15,10-8 16,26-10 0,8 1-16</inkml:trace>
  <inkml:trace contextRef="#ctx0" brushRef="#br1" timeOffset="-95823.24">18514 15414 0,'0'0'15,"0"0"-15,0 0 0,0 0 16,0 0-16,26 0 16,26 0-16,35 0 15,34 0 1,36-8-16,-10-1 16,1 9-16,-18 0 15,-26 0-15,-17 0 16,-17 0-16,-10 0 15,-25 0-15</inkml:trace>
  <inkml:trace contextRef="#ctx0" brushRef="#br1" timeOffset="-94898.16">18948 15787 0,'0'0'0,"0"0"0,0 0 15,0 0-15,0 8 16,0 10-16,-9 16 15,-8 10-15,8-10 16,1 1 0,-1-9-16,0-9 15,9 0-15,0-8 16,0 0-16,0-1 16,0-8-16,0 0 15,9-17-15,8-9 16,18-17-1,17-9-15,9 0 0,0 17 16,-9 1 0,0 16-1,-9 1-15,-8 17 0,-9 0 16,0 9-16,-9 8 16,1 9-16,-9 26 15,-1-9-15,-8 1 16,0-18-1,0-9-15,0-8 16,0-1-16,0 1 16,0-9-16,0-9 15,18 1-15,8-18 16,8 0-16,18-18 16,-8 10-16,-1-1 15,1 9-15,-10 9 16,-7-1-1,-1 10-15,0 8 16,0 0-16,-18 0 16,1 0-16,0 0 15,-1 8 1,1 10-16,0-1 0,-1 0 16,1 18-16,0 0 15,-1-1 1,1-8-16,-9 0 15,9-8-15,-9-1 16,9 0-16,-1-8 16,-8-1-16,0 1 15,0 0-15,0-1 16,0-8-16,0 0 16,0 0-1,0 0-15,0 0 16,0 0-16,0 0 15,0 0 1,0 0 0,0 0-1,0 0 1,9 0-16</inkml:trace>
  <inkml:trace contextRef="#ctx0" brushRef="#br1" timeOffset="-91629.3">21397 12781 0,'0'0'0,"0"0"0,0 0 0,17 18 0,18 25 16,0 9-16,-1 9 15,10-1-15,-1 10 16,-17 7-16,0 1 16,9 0-16,0 0 15,-9-17-15,9-9 16,-9 0-16,0-9 15,0 0-15,0-17 16,-9 0 0,-8-17-16,-1 0 15,1-1-15,-9-8 16,0 0-16,0 0 16,0 0-1,-9 0-15,1 18 16,-18-1-16,0 9 15,0 9-15,8 17 16,1 8-16,0 27 16,8 25-16,9 10 15,9 34-15,-1 17 16,1-26-16,0 9 16,-1 0-16,1-26 15,0 8 1,-9-8-16,0-34 15,-9-19-15,0-16 16,1-18-16,-1 1 16,0-10-16,-25 10 15,-36-1-15,-34 0 16,43-17-16</inkml:trace>
  <inkml:trace contextRef="#ctx0" brushRef="#br1" timeOffset="-89293.71">23220 12279 0,'0'0'0,"0"0"0,0 0 16,0 0-16,0 0 16,0 9-1,9 17-15,0 26 0,-1 8 16,-8 10-1,-8-10-15,-1-8 16,0-8-16,1-10 16,-1-8-16,0-9 15,9-8-15,0 0 16,0-9-16,0-9 16,18-26-16,16-25 15,10-18-15,17 0 16,-18 26-1,0 9-15,1 17 16,-18 8-16,0 18 16,0 9-16,-9 8 15,-8 18-15,0 0 16,-18 17 0,0-9-16,1-17 0,8 0 15,0-9 1,0-8-16,0 0 15,0-9-15,8-9 16,18-17-16,18-17 16,25-9-16,-8 8 15,-17 10-15,-10 16 16,-8 1 0,-8 17-16,-1 0 15,-8 17-15,-1 1 16,1 16-16,0 1 15,-1 0-15,1-9 16,9 0-16,-1-18 16</inkml:trace>
  <inkml:trace contextRef="#ctx0" brushRef="#br1" timeOffset="-88896.16">24219 12452 0,'0'0'0,"0"0"0,0 0 16,0 0-16,-9 18 15,1 8-15,8 8 16,0 1-16,0 8 15,0 1-15,17-10 16,18 9 0,-1-17-16,-7-17 15,7 0-15,-8-18 16,0 0-16,9-17 16,-9-17-16,-17 0 15,-9-18-15,-9 1 16,-26 8-16,-8 17 15,-18 18-15,-8 8 16,8 26 0,26 18-16,18 0 15,8-18-15</inkml:trace>
  <inkml:trace contextRef="#ctx0" brushRef="#br1" timeOffset="-88027.87">24671 12400 0,'0'0'0,"0"0"16,0 0-16,0 0 16,0 0-16,0 9 15,0 8 1,8 1-16,-8 16 15,-8 1-15,-1 8 16,0-8-16,1-9 16,-1-9-16,9 1 15,0-10-15,0 1 16,0-9-16,0 0 16,0-9-1,17-8-15,9-9 16,9-17-16,-9 8 15,0 0-15,0 18 16,-8 0-16,-1 17 16,0 0-16,-8 8 15,0 10-15,-1-1 16,-8 0-16,0 9 16,0 0-1,0-8-15,0-10 16,0 1-16,0 0 15,0-9-15,0 0 16,18-9-16,8-8 16,8-9-16,-8 8 15,1 1 1,-10 0-16,-8 17 16,8 0-16,-8 0 15,-1 8-15,1 10 16,0-1-16,-1 9 15,1 0-15,8 0 16,9-9 0,18-8-16,-18-1 0</inkml:trace>
  <inkml:trace contextRef="#ctx0" brushRef="#br1" timeOffset="-87669.42">25304 12591 0,'0'0'0,"0"0"0,0 0 16,0 0-1,0 0-15,18 9 16,8-9-16,9 0 16,-1-9-16,1 0 15,9 1-15,-18-18 16,0 8-16,-18-8 15,1 0 1,0 9-16,-18 0 16,0-1-16,-8 1 15,-9 8-15,0 9 16,0 9-16,0 8 16,0 1-16,8 16 15,1 10-15,17-1 16,0 0-16,17-8 15,1-1 1,8-8-16,-9-8 16,-8-18-16</inkml:trace>
  <inkml:trace contextRef="#ctx0" brushRef="#br1" timeOffset="-87327.14">25878 12617 0,'-9'-9'0,"0"1"16,9 8-1,0 0-15,0 0 16,0 0-16,0 0 16,-8 17-16,-1 0 15,0 9-15,1 9 16,-10-9-16,1 0 16,8-9-16,0-8 15,9-1 1,0-8-16,0 0 15,0-8-15,18-18 16,17 0-16,-1-9 16,1 1-16,-9 16 15,0 1-15,0 0 16,-9 17-16,1 0 16,-1 17-16,-8 0 15,8 9 1,1 9-16,8 25 15,0-16-15</inkml:trace>
  <inkml:trace contextRef="#ctx0" brushRef="#br1" timeOffset="-87077.45">26086 12409 0,'0'0'0,"0"0"16,0 0-16,17 9 15,27-1-15,25 1 16,18 0 0,17-18-1,1-8-15,-10-1 0,-25-8 16,-27 9-16,-26 17 15</inkml:trace>
  <inkml:trace contextRef="#ctx0" brushRef="#br1" timeOffset="-86856.27">26503 12158 0,'0'0'0,"0"0"0,0 0 0,0 0 16,0 17-16,-9 26 16,9 27-1,-9 16-15,1 10 16,-10-1-16,1 0 16,8 0-16,9-8 15,0-52-15</inkml:trace>
  <inkml:trace contextRef="#ctx0" brushRef="#br1" timeOffset="-86430.17">26824 12530 0,'0'0'0,"0"0"0,0 0 16,0 0-16,0 9 15,-9 8-15,1 18 16,-1 0 0,9-1-16,0 9 15,0 1-15,0-18 16,9-9-16,-1-8 16,1-1-1,0-8-15,8-8 0,1-1 16,8-17-1,0 0-15,0-9 16,0 9-16,-18 9 16,1 9-16,0-1 15,-1 9-15,-8 0 16,0 0-16,9 17 16,9 0-16,-1 18 15,9-9-15,9 0 16,-1-17-1,1-1-15,-9-8 16,-17 0-16</inkml:trace>
  <inkml:trace contextRef="#ctx0" brushRef="#br1" timeOffset="-85979.12">27484 12643 0,'0'0'0,"0"0"15,0 0 1,0 9-16,0 8 15,-9 9-15,1 8 16,-1 10-16,0-18 16,1 0-16,-1-18 15,9 1-15,0 0 16,0-1-16,0-8 16,0-8-1,0-1-15,17 0 16,-8-8-16,8 8 15,1 1-15,-10-1 16,1 9-16,0 0 16,0 0-16,-1 9 15,1-1-15,0 1 16,-9 0 0,0-1-16,8 1 15,10-9-15,-1-9 16,18 1-16,8-18 15,1 0-15,-18 8 16,0 1-16,-9 17 16,-8 0-16,-1 0 15,10 17-15,-1 1 16,9 16 0,9 1-16,17 8 15,-17-8-15</inkml:trace>
  <inkml:trace contextRef="#ctx0" brushRef="#br1" timeOffset="-85105.02">28943 12487 0,'0'0'0,"0"0"0,0 0 16,0 0 0,-9 0-16,1 0 15,-18 0-15,0 17 16,-1 1-16,-7 8 16,8 8-16,8 1 15,1 0-15,8 8 31,18 0-31,17-17 0,26 0 16,9-17-16,8-18 16,9 0-16,1-17 15,-19 9-15,-16 0 16,-18 8-16,-9 9 16,-8 0-16,0 0 15,-9 0-15,0 0 16,8 17-1,-8 18-15,9 0 0,0-9 16,8-9 0,0 9-16,18-17 15,0-1-15,0-16 16,-9-1-16,0-8 16,0-9-16,-9 0 15,-8-9-15,-9 0 16,-9 18-1,0 0-15,9-1 16,0 10-16,0-1 16,0 1-16,0 8 15,0 0-15,18 0 16,8 0-16,26 0 16,9 0-16,-9 17 15,-9 0-15,-17 0 16,-8 1-1,-10-1-15,1 18 16,-18-9-16,1 0 16,-1 0-16,9-9 15,0-8-15,0-1 16,0 1-16,0-9 16,17-9-16,18-17 15,9-8 1,-1-1-16,-8 18 15,-9-1-15,-18 10 16,1 8-16,0 0 16,-9 0-16,0 17 15,-9 18-15,9-1 16,0 1 0,0 0-16,17-1 15,-8-16-15</inkml:trace>
  <inkml:trace contextRef="#ctx0" brushRef="#br1" timeOffset="-84826.62">30619 12548 0,'0'0'0,"-9"0"0,1 0 16,-1 0-16,-17 0 15,0 17-15,-9 9 16,0 0-16,18 9 15,0 8-15,8 0 16,9 0 0,0-8-16,0-9 15,0 0-15,0-9 16,-9 1-16,1-1 16,-1 0-16,-9-8 15,1 0-15,-18 8 16,1 0-16,16-8 15</inkml:trace>
  <inkml:trace contextRef="#ctx0" brushRef="#br1" timeOffset="-84647.31">30393 12738 0,'0'0'0,"0"0"16,0 0-16,0 0 16,0 0-16,9 0 15,8 0-15,27 9 16,8-1-16,17 1 15,1-9-15,-1 0 16,-8 0 0,-9-9-16,-9 1 15,-25 8-15</inkml:trace>
  <inkml:trace contextRef="#ctx0" brushRef="#br1" timeOffset="-84442.22">30862 12366 0,'0'0'0,"0"0"0,0 0 0,0 0 15,0 17-15,0 9 16,0 17-16,-9 27 16,-8 16-16,-9 27 15,9-9-15,-1-26 16,10 0-16,8-26 15,8-26 1</inkml:trace>
  <inkml:trace contextRef="#ctx0" brushRef="#br1" timeOffset="-83371.75">31314 12781 0,'0'0'0,"0"0"0,0 0 16,0 0-16,-9 0 16,0 18-16,-17-1 15,-9 18-15,-8 8 16,-9 0-16,17 1 31,18-18-31,-1 0 16,10-18-16,8 1 0,0 0 15,0-9-15,17-9 16,18 0-16,0 1 16,-1-10-1,-8 10-15,-8-1 0,-10 9 16,1 0-16,0 0 16,0 0-16,8 9 15,0 8 1,1 0-16,-1-8 15,0 0-15,1-1 16,-1 1-16,0 0 16,-8-1-16,0-8 15,0 0-15,-1 0 16,1 0 0,-9 0-16,0 0 15,0 0-15,0 0 16,0 0-16,0 0 15,0 0-15,0 0 16,0 0-16,0 0 16,0 0-16,0 0 15,0 0-15,0 0 16,0 0 0,17-8-16,1-1 15,-1 0-15,0-8 16,1 0-16,-1-1 15,0 1-15,-8 8 16,0 1-16,0-1 16,-1 9-16,1 0 15,-9 0 1,0 0-16,0 0 16,0 0-16,0 0 15,0 0-15,0 0 16,0 0-16,-9 17 15,1 1-15,-1 8 16,0 0 0,0 0-16,-8 0 15,0-18-15,8 1 16,0-1-16,9 1 16,0-9-16,0 0 15,0 0-15,0-9 16,0 1-16,9-18 15,8 0-15,9 0 16,1-9 0,7 9-16,-8 9 15,-8 0-15,-1 8 16,0 9-16,1 0 16,-1 9-16,1 8 15,-1 9-15,0 9 16,-8-1-16,0 1 15,-1-1 1,10-8-16,-1 9 16,9-18-1,-9-8-15,1-9 0,17-9 16,8-8-16,-26 8 16</inkml:trace>
  <inkml:trace contextRef="#ctx0" brushRef="#br1" timeOffset="-83135.83">31956 12738 0,'0'0'0,"0"0"0,0 0 15,0 0 1,9 0-16,8 0 15,18 9-15,17-1 16,26-8-16,9 9 16,9 0-16,-18-18 15,-26 9 1,-35 0-16</inkml:trace>
  <inkml:trace contextRef="#ctx0" brushRef="#br1" timeOffset="-82842.06">32243 12478 0,'0'0'0,"0"0"15,0 0-15,0 0 16,0 0-16,0 0 15,0 9-15,-9 17 16,-8 17-16,-9 35 16,-26 17-16,-1 9 31,1 0-31,18 0 0,8 9 16,26-35-16,17-18 15,18-16-15,25-10 16,-16-16-16</inkml:trace>
  <inkml:trace contextRef="#ctx0" brushRef="#br1" timeOffset="-81111.3">20850 12868 0,'0'0'0,"0"0"16,0 0-16,8 0 15,18-9-15,35 1 16,61-1-16,34-8 31,26-1-31,1 1 0,-9 0 16,-18-1-16,-35 10 15,-16-1-15,-19 0 16,-7 1-16,-1-1 16,-26 9-16</inkml:trace>
  <inkml:trace contextRef="#ctx0" brushRef="#br1" timeOffset="-80864.69">22317 12461 0,'0'0'0,"0"0"16,0 0-16,9 0 15,17 17 1,9 1-16,26 8 15,8 8-15,0-8 16,-16 0-16,-19-8 16,-8-1-16,-17 0 15,-9 9-15,-17 35 16,-44 34 0,-17 0-16,43-51 15</inkml:trace>
  <inkml:trace contextRef="#ctx0" brushRef="#br1" timeOffset="-79847.1">20989 15423 0,'0'0'0,"0"0"0,0 0 15,26 0 1,17 0-16,35 0 15,35 0-15,43 0 16,9 0-16,-8 0 16,-10 0-16,-16 0 15,-27 9-15,-17-9 16,-18 0-16,-8 0 16,-18 0-16,-8-9 15,-9 9 1</inkml:trace>
  <inkml:trace contextRef="#ctx0" brushRef="#br1" timeOffset="-79581.13">22178 15016 0,'0'0'0,"0"0"16,0 17-16,18 9 15,-1 9-15,18 17 16,17 0-16,0-9 31,0 0-31,-8-8 0,-1-9 16,-17 0-16,0 0 16,-17 9-16,-18-1 15,-26 18-15,-52 26 16,-43 0-16,69-35 15</inkml:trace>
  <inkml:trace contextRef="#ctx0" brushRef="#br1" timeOffset="-77140.81">23464 15215 0,'0'0'0,"0"0"0,0 0 15,0 0-15,0 17 16,0 1-16,0 16 15,0 27-15,-9 8 16,0-8-16,0 0 31,-8-18-31,8-17 0,1 0 0,8-9 16,0-8-16,0-1 16,0-8-1,0-8-15,8-10 16,10-25-16,17-9 15,-1 0-15,1 0 16,8 18-16,1 8 16,-18 8-16,0 18 15,0 0 1,-9 18-16,-8 8 16,0 26-16,-1-9 15,-8 0-15,0-17 16,0 0-16,0-17 15,0-1-15,0 1 16,0-9-16,0-9 16,18-17-1,17-17-15,17 0 16,-9 8-16,0 1 16,-8 16-16,-9 1 15,-8 17-15,-1 0 16,-8 9-16,-1 8 15,1 0 1,0 9-16,-1 0 16,1 0-16,0 0 15,-1 0-15,1-17 16</inkml:trace>
  <inkml:trace contextRef="#ctx0" brushRef="#br1" timeOffset="-76814.61">24384 15449 0,'0'0'0,"0"0"16,-9 0-16,1 17 16,-10 9-16,1 9 15,8 8-15,9-8 16,0-1-16,0-8 15,9-8 1,8-1-16,1-8 16,-1-1-16,0 1 15,9-18-15,0 1 16,1-27 0,-1-8-16,-18-1 0,1 1 15,-18 9 1,-8-1-16,0 18 15,-1 17-15,-8-9 16,9 9-16</inkml:trace>
  <inkml:trace contextRef="#ctx0" brushRef="#br1" timeOffset="-76246.42">24783 15336 0,'0'0'0,"0"0"0,0 0 16,0 0-16,0 9 16,0 8-16,-8 9 15,-1 9-15,0 8 16,1 1-16,-1-18 16,0-1-1,1-7-15,8-10 16,0 1-16,0 0 15,0-9 1,0 0-16,0-9 0,17-8 16,0-1-1,1 1-15,-1 0 0,-8 0 16,8 8 0,-8 9-16,0 0 15,-1 0-15,1 17 16,0 1-16,-9-1 15,0 0-15,0-8 16,0-1-16,0 1 16,0 0-16,0-9 15,17-9-15,0 0 16,9-17 0,0 9-16,0 0 15,1 0-15,-19 17 16,1 0-16,0 0 15,8 17-15,0 0 16,1 9-16,8 0 16,-9-9-16,9 1 15,18-1 1,8 0-16,-9-17 16,-26 0-16</inkml:trace>
  <inkml:trace contextRef="#ctx0" brushRef="#br1" timeOffset="-75593.27">25409 15561 0,'0'0'0,"0"0"16,0 0-16,0 0 15,0 0-15,0 0 16,0 0-16,0 9 16,17 0-16,0-9 15,1-9-15,-1 0 16,1 1-16,8-9 15,-18 8-15,1-8 16,0-1 0,-9 10-16,-9-1 15,0 0-15,1 1 16,-1 8-16,0 0 16,1 0-16,-1 0 15,9 17-15,0 0 16,0 1-1,0-1-15,9 9 16,8 0-16,0-9 16,9-8-16,0-1 15,9 1-15,0 0 16,-9-9 0,0 0-1,0 0-15,-17 0 0,-1 0 0,1 0 16,0 8-16,-9 10 15,0-1 1,-9 9-16,9-9 16,0 9-16,0-8 15,0-10-15,0 1 16,0 0-16,0-9 16,9-9-16,17-17 15,9 0-15,-1-9 16,-8 1-1,0 8-15,-8 8 16,-1 18-16,-8 0 16,-1 9-16,10 8 15,-1 1 1,1 8-16,-1 0 0,0 0 16,18-9-1,8-8-15,-25-1 16</inkml:trace>
  <inkml:trace contextRef="#ctx0" brushRef="#br1" timeOffset="-75377.71">26060 15432 0,'0'0'0,"0"0"0,0 0 16,9 0-16,8 0 15,18 8 1,17 1-16,17 0 0,1-9 16,8-9 31,0-8-47,0-1 0,-26 1 0,-34 17 0</inkml:trace>
  <inkml:trace contextRef="#ctx0" brushRef="#br1" timeOffset="-75140.94">26347 15180 0,'0'0'0,"0"0"0,0 0 16,0 18-16,0 8 15,0 8-15,-9 36 16,0 16-16,-8 1 31,-1-9-31,18 0 0,0-18 31,0-16-31,18-10 0,-1-8 0,-8-26 16,0 0-16</inkml:trace>
  <inkml:trace contextRef="#ctx0" brushRef="#br1" timeOffset="-74363.07">26711 15544 0,'0'0'0,"0"0"16,0 0-16,-8 17 15,-1 1-15,0 8 16,-8 8-16,8 10 16,9-18-16,0 0 15,0-9-15,0-8 16,0-1-16,9 1 15,8 0-15,1-18 16,-1 0 0,9 1-16,0-10 15,0 1-15,-17 0 16,-1 8-16,1 0 16,0 9-16,-9 0 15,0 0-15,0 0 16,0 0-16,9 18 15,8-1-15,0 0 16,18 9 0,0 0-16,-1-17 15,10 0-15,-1-1 16,-17 1-16,0-9 16,-8 0-16,-10 0 15,1 0-15,-9 9 16,0 8-16,-9 0 15,9 1 1,0-10-16,0 1 16,0 0-16,0-1 15,0-8 1,9-8-16,17-10 0,9-8 16,0-8-16,-9 16 15,0 1 1,-18 8-16,1 9 15,0 0-15,-9 0 16,0 9-16,0 8 16,0 1-16,0-10 15,0 1 1,0 0-16,8-1 0,10-8 16,8-8-1,9-1-15,17-17 16,-9 9-16,-17-1 15,0 18-15,-17 0 16,0 0-16,8 18 16,0-1-16,1 26 15,8 1-15,-9-1 16,9 0 0,0-8-16,-8-9 15</inkml:trace>
  <inkml:trace contextRef="#ctx0" brushRef="#br1" timeOffset="-74013.29">28179 15587 0,'0'0'0,"0"0"15,0 0-15,0 0 16,0 0-16,0 0 15,26 0-15,17 9 16,27 0-16,-1-9 16,1 0-1,-10 0 1,-7 8-16,-27 1 0</inkml:trace>
  <inkml:trace contextRef="#ctx0" brushRef="#br1" timeOffset="-73796.12">28274 15813 0,'0'0'0,"0"0"0,0 0 16,0 0-16,9 0 15,17 8 1,17 1-16,27 0 0,17-1 15,0 1 1,26-9-16,-53 0 16</inkml:trace>
  <inkml:trace contextRef="#ctx0" brushRef="#br1" timeOffset="-73030.32">29629 15414 0,'0'0'0,"0"0"0,0 0 0,0 9 16,9 17-1,-1 26-15,1 17 16,-18 0-16,-8 9 15,0 0-15,-9 0 16,0-17-16,8-18 16,1-8-16,-1-9 15,10-18 1,8 1-16,0 0 16,0-9-16,8-18 15,18-16-15,9-9 16,17-9-16,0 0 15,-8 17-15,-1 9 16,-8 9-16,-9 17 16,0 0-16,-9 0 15,-8 17-15,0 9 16,0 17 0,-9 1-16,0-10 15,0-8-15,0-8 16,0-10-16,0 1 15,0-1-15,17-16 16,9-1-16,17-25 16,27-10-1,-1-8-15,-8 9 16,-18 8-16,-16 18 16,-1 0-16,-18 17 15,1 0-15,0 0 16,-1 17-16,1 35 15,0 17 1,-1 1-16,10-10 16,-1-8-16,-8-35 15</inkml:trace>
  <inkml:trace contextRef="#ctx0" brushRef="#br1" timeOffset="-72426.32">30688 15631 0,'0'0'0,"0"0"16,0 0-16,0 0 15,0 0-15,18 0 16,-1 17-1,18 18-15,0-1 16,-1 27-16,-8 8 31,0-8-31,-8 0 0,-9-18 0,-1-9 16,1-8-16,0-17 16,-9 0-16,0-1 15,0 1 1,8-18-16,27-34 15,43-69-15,26-53 16,-17 26-16,-61 96 16</inkml:trace>
  <inkml:trace contextRef="#ctx0" brushRef="#br1" timeOffset="-56755.63">24679 17164 0,'0'0'0,"0"0"0,0 0 0,0 0 16,0 0 0,0 0-16,0 0 15,0 0-15,0 0 16,0 0-16</inkml:trace>
  <inkml:trace contextRef="#ctx0" brushRef="#br1" timeOffset="-49899.39">25964 17155 0,'0'0'0,"0"0"0,0 0 16,0 0-16,0 0 15,26-9-15,35-8 16,43-9-16,44 0 31,34 0-31,18 9 0,-17-1 16,-36 1-16,-51 17 15,-62 9-15</inkml:trace>
  <inkml:trace contextRef="#ctx0" brushRef="#br1" timeOffset="-49646.73">26598 17129 0,'0'0'16,"0"0"-16,0 0 0,0 26 16,0 35-16,-8 25 15,-1 18 1,-17 9-16,9 8 0,8-26 15,0-17 1,1-26-16,-1-17 16,9-9-16,0-17 15,0-1 1,0-8-16</inkml:trace>
  <inkml:trace contextRef="#ctx0" brushRef="#br1" timeOffset="-49485.01">26659 17398 0,'0'0'0,"0"0"0,0 0 16,0 0-16,0 0 15,26 0-15,9 0 16,34-9-16,27 0 16,8-17-1,-43 18-15</inkml:trace>
  <inkml:trace contextRef="#ctx0" brushRef="#br1" timeOffset="-49091.14">27224 17562 0,'0'0'0,"0"0"0,0 0 15,0 0-15,0 0 16,17 0-16,9 0 16,9 0-1,26 0-15,17-9 16,9 9 0,-9 0-16,0 0 0,-26 0 15,9 9-15,-27 0 16</inkml:trace>
  <inkml:trace contextRef="#ctx0" brushRef="#br1" timeOffset="-48916.63">27371 17761 0,'0'0'0,"0"0"15,0 0-15,9 0 16,34 0-16,27 0 15,34-8-15,44-27 32,-9 9-32,-96 17 0</inkml:trace>
  <inkml:trace contextRef="#ctx0" brushRef="#br1" timeOffset="-48308.17">28309 17415 0,'0'0'0,"0"0"16,0 0-16,0 0 15,9 0 1,-1 17-16,1 1 15,0 7-15,-1 10 16,-16 0-16,-1-1 16,0 1-16,1-9 15,-1-9-15,9-8 16,0 0-16,0-1 16,0-8-16,0-8 15,17-27-15,27-17 16,8-9-1,9 1-15,-18 17 16,-17 17-16,0 8 16,-8 18-1,-1 0-15,0 18 0,1-1 16,-10 18-16,1-1 16,-9-8-1,0 0-15,0-9 16,0-8-16,0 0 15,0-9-15,17-9 16,10-17-16,16-17 16,0 8-16,-17 1 15,0 16-15,-17 1 16,0 17-16,0 0 16,-9 9-1,0 17-15,0 8 16,0 1-16,17-9 15,9 0-15,-17-18 16</inkml:trace>
  <inkml:trace contextRef="#ctx0" brushRef="#br1" timeOffset="-47902.04">29568 17285 0,'0'0'16,"0"0"-16,0 0 0,0 0 16,-8 0-16,-1 0 15,-9 0-15,-8 0 16,-8 9 0,-10 8-16,1 9 15,8 0-15,9 0 16,9 0-16,-1-9 15,18 1-15,0-10 16,18 1-16,8-9 16,8-9-16,10 1 15,-9-1 1,-9 0-16,-9 9 16,0 0-16,-8 0 15,0 0-15,-1 0 16,1 18-16,0-1 15,0 0-15,8 0 16,0 9 0,1-8-16,16-10 15,-8 1-15</inkml:trace>
  <inkml:trace contextRef="#ctx0" brushRef="#br1" timeOffset="-47701.82">29898 17285 0,'0'0'0,"0"0"0,0 0 16,9 0-16,8 0 16,35 17-16,26-8 15,9 8-15,-17 1 16,-18 8-16,-35-18 15</inkml:trace>
  <inkml:trace contextRef="#ctx0" brushRef="#br1" timeOffset="-47542.45">30037 17510 0,'0'0'0,"0"0"0,0 0 16,0 0-1,9 0-15,17 0 16,26 9-16,26-9 16,-43 8-16</inkml:trace>
  <inkml:trace contextRef="#ctx0" brushRef="#br1" timeOffset="-46452.28">31062 17172 0,'0'0'0,"0"0"0,0 0 0,0 0 15,0 26-15,8 18 16,1 25 0,9 18-16,-1 8 15,-8 0 1,-9 0-16,-9-17 0,9-17 16,0-18-16,0-17 15,0 0 1,0-17-16,0 0 0,-9-9 15,1-9 1,-1-8-16,-9-35 16,1-26-16,17-18 15,9-8-15,8 0 16,1 35-16,16 0 16,1 17-16,0 9 15,8 8 1,9 0-16,9 18 0,9 8 15,-1 9 1,-8 18-16,-18-1 16,-8 0-16,-9 9 15,-9 0-15,-17 9 16,-17 0-16,-26-1 16,-27-8-1,-17-8-15,0-10 0,1-8 16,-1 0-1,52 0-15</inkml:trace>
  <inkml:trace contextRef="#ctx0" brushRef="#br1" timeOffset="-46085.46">31314 16809 0,'0'0'0,"0"0"15,0 0-15,0 0 16,0 0 0,0 0-16,0 0 15,0 0-15,0 0 16,8 0-16,1 0 15,0 0-15,-1 0 16,1 0-16,0-9 16,-1 0-16,1 1 15,0-1-15,-1 0 16,-8 9 0,-8 0-16,-1 0 15,-17 0-15,9 9 16,17 0-16</inkml:trace>
  <inkml:trace contextRef="#ctx0" brushRef="#br1" timeOffset="-45117.85">26051 16809 0,'0'0'0,"0"0"0,0 0 0,0 0 15,0 0-15,0 0 16,0 0-1,0 8-15,18 44 16,-10 61-16,-8 51 31,9 18-31,-18 0 0,9-17 0,-8-27 16,-1-34-16,0-9 16,9-17-1,0-26-15,0-8 16,0-18-16,18 0 15,-1 0-15,9-9 16,35 0-16,8 1 16,36-10-16,42 1 15,27 0-15,26-1 16,25-8-16,27 9 16,61-18-1,34 1-15,53-10 16,42-8-16,27-8 15,0 8-15,-17 17 16,-9 18-16,-18 8 16,-60 18-16,-52-9 15,-53-9-15,-60-8 16,-79-9 0,-60-9-16,-35 9 15</inkml:trace>
  <inkml:trace contextRef="#ctx0" brushRef="#br1" timeOffset="-44427.38">25973 16843 0,'0'0'0,"0"0"0,0 0 15,35-8-15,52-1 16,78-8 15,52-1-31,35 10 0,17 8 0,9 0 16,26 8-16,34-8 16,18-8-16,9-1 15,17 0-15,-8-8 16,-36 8-16,-8-8 15,-9-9-15,-51 0 16,-18 9 0,-35-1-16,-35 1 15,-26 17-15,-34 0 16,-18 0-16,-17 0 16,-9 17-16,-17 1 15,0-1 1,-18 9-16,0 0 15,-8-9-15,-9 9 16,0 9-16,0 0 16,0-1-16,0 1 15,0 0-15,-8 16 16,-9 36-16,-1 43 16,-16 61-16,-19 34 15,1 26-15,0-26 16,9-52-1,-9-25-15,9-36 16,17-60-16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5E98-2350-4A51-846D-F06C72989782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B121-DE37-45F5-947C-1EFDAC00C4A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A78-D178-4A6A-8609-98ADF985CC84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238-CD60-4411-BF16-3619952CF7F4}" type="datetime1">
              <a:rPr lang="en-US" smtClean="0"/>
              <a:t>3/25/2025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2D3-07B2-4ED9-A6C1-40B3FEA908B9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A5C-B404-4A7C-939B-443FDAFA108C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935-19B8-44A5-97F1-C1FD3C6061BE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D412-B5E7-4819-866F-244EEE25F5BB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CC6-97CB-419D-A180-A7DEC87AB55A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34D-0577-4A96-AE69-F16E06947629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950-3035-48EC-9D7C-2FB99031C8AA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22A-1C26-4CAB-9FAD-789813B9692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DB4-D3BA-4E37-B844-0007B73ACFB7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D4C-79ED-4B43-BB2E-A228F8020BCD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B81-2216-44B0-9E09-8003B84B116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CBC-364F-43E9-A2FD-64BEA401A1DB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7D8-48EC-4651-B6D8-27BF37C58B22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3C4A-F487-4649-82B5-4AA6FA180646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D36-D6F8-4751-9EC7-2C3186A35DDE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A69-F3AA-4EDD-A009-EE61ECCF31F5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065-BB4C-4E9C-8512-F31D77BED667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F69-A790-4087-A369-AAFB272C9DD5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C6D7C-D478-436D-85D7-5A6E4258F598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E3D-4D03-4EE2-B9BC-869450028FA4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03965-D753-4212-A84C-115CA9B113DB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1D57-5C8B-4275-9CA2-ECA32C7791E9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mar. 25,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Hamiltonian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relationship between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/>
              </a:rPr>
              <a:t>Lagrangian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 and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C46679-7CAF-422D-9E79-D0E00AAA08FE}"/>
                  </a:ext>
                </a:extLst>
              </p14:cNvPr>
              <p14:cNvContentPartPr/>
              <p14:nvPr/>
            </p14:nvContentPartPr>
            <p14:xfrm>
              <a:off x="706680" y="1361880"/>
              <a:ext cx="11163600" cy="537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46679-7CAF-422D-9E79-D0E00AAA0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7320" y="1352520"/>
                <a:ext cx="11182320" cy="53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41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Solving a Free Particle using Hamiltonian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924800" y="86411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Learn how to use Hamiltonian Equation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E82CE6-8575-4557-992F-6CFE5F519CF0}"/>
                  </a:ext>
                </a:extLst>
              </p14:cNvPr>
              <p14:cNvContentPartPr/>
              <p14:nvPr/>
            </p14:nvContentPartPr>
            <p14:xfrm>
              <a:off x="378360" y="1530360"/>
              <a:ext cx="11313720" cy="516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E82CE6-8575-4557-992F-6CFE5F519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00" y="1521000"/>
                <a:ext cx="11332440" cy="51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63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  <a:p>
            <a:r>
              <a:rPr lang="en-US" dirty="0" err="1"/>
              <a:t>Lagrangian</a:t>
            </a:r>
            <a:r>
              <a:rPr lang="en-US" dirty="0"/>
              <a:t> Mechanics and Hamiltonian Mechanics</a:t>
            </a:r>
          </a:p>
          <a:p>
            <a:r>
              <a:rPr lang="en-US" dirty="0"/>
              <a:t>Simple Harmonic Oscillator (SHO)</a:t>
            </a:r>
          </a:p>
          <a:p>
            <a:pPr marL="0" indent="0">
              <a:buNone/>
            </a:pPr>
            <a:r>
              <a:rPr lang="en-US" dirty="0"/>
              <a:t>Quantization of SHO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F5C-3E02-498D-87D9-4BD0F6BE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have posted project part 1. Please check the due date and start working on it.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Midterm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and Hamiltonian Mechanics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13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Lagrangian</a:t>
            </a:r>
            <a:r>
              <a:rPr lang="en-US" b="1" dirty="0"/>
              <a:t>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concept of generalized coordinate and velocity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9C1FCE-6400-4AE6-B3F8-58C58F13BB85}"/>
                  </a:ext>
                </a:extLst>
              </p14:cNvPr>
              <p14:cNvContentPartPr/>
              <p14:nvPr/>
            </p14:nvContentPartPr>
            <p14:xfrm>
              <a:off x="487800" y="1405440"/>
              <a:ext cx="11654640" cy="509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9C1FCE-6400-4AE6-B3F8-58C58F13BB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396080"/>
                <a:ext cx="11673360" cy="5113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BDAF00A-A432-425C-9117-A3381570407E}"/>
              </a:ext>
            </a:extLst>
          </p:cNvPr>
          <p:cNvSpPr txBox="1"/>
          <p:nvPr/>
        </p:nvSpPr>
        <p:spPr>
          <a:xfrm>
            <a:off x="228600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38881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Lagrangian</a:t>
            </a:r>
            <a:r>
              <a:rPr lang="en-US" b="1" dirty="0"/>
              <a:t>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Lagrange’s Equations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DCAD19-D7AE-474B-8AE1-1E309220B382}"/>
                  </a:ext>
                </a:extLst>
              </p14:cNvPr>
              <p14:cNvContentPartPr/>
              <p14:nvPr/>
            </p14:nvContentPartPr>
            <p14:xfrm>
              <a:off x="862920" y="1181160"/>
              <a:ext cx="10444680" cy="551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DCAD19-D7AE-474B-8AE1-1E309220B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560" y="1171800"/>
                <a:ext cx="10463400" cy="5534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BC86455-1673-455A-9CAA-7FD3A288BD1F}"/>
              </a:ext>
            </a:extLst>
          </p:cNvPr>
          <p:cNvSpPr txBox="1"/>
          <p:nvPr/>
        </p:nvSpPr>
        <p:spPr>
          <a:xfrm>
            <a:off x="228600" y="1804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41A50C-53CC-4331-AF05-F1ED7CA9DB46}"/>
                  </a:ext>
                </a:extLst>
              </p14:cNvPr>
              <p14:cNvContentPartPr/>
              <p14:nvPr/>
            </p14:nvContentPartPr>
            <p14:xfrm>
              <a:off x="3867120" y="264240"/>
              <a:ext cx="7109280" cy="6516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41A50C-53CC-4331-AF05-F1ED7CA9D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7760" y="254880"/>
                <a:ext cx="7128000" cy="65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38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Lagrangian</a:t>
            </a:r>
            <a:r>
              <a:rPr lang="en-US" b="1" dirty="0"/>
              <a:t>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concept of generalized momentum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5FA9A6-5145-4DDE-A2D2-D3A4BDDCD369}"/>
                  </a:ext>
                </a:extLst>
              </p14:cNvPr>
              <p14:cNvContentPartPr/>
              <p14:nvPr/>
            </p14:nvContentPartPr>
            <p14:xfrm>
              <a:off x="919080" y="1187280"/>
              <a:ext cx="10632240" cy="534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5FA9A6-5145-4DDE-A2D2-D3A4BDDCD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720" y="1177920"/>
                <a:ext cx="10650960" cy="53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96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Example: Solving a Free Particle using </a:t>
            </a:r>
            <a:r>
              <a:rPr lang="en-US" b="1" dirty="0" err="1"/>
              <a:t>Lagrangian</a:t>
            </a:r>
            <a:r>
              <a:rPr lang="en-US" b="1" dirty="0"/>
              <a:t>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458200" y="91091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Learn how to use Lagrange Equation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2EB1DE-F06C-41B8-8521-0E341D78C33F}"/>
                  </a:ext>
                </a:extLst>
              </p14:cNvPr>
              <p14:cNvContentPartPr/>
              <p14:nvPr/>
            </p14:nvContentPartPr>
            <p14:xfrm>
              <a:off x="547200" y="916200"/>
              <a:ext cx="11201400" cy="552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2EB1DE-F06C-41B8-8521-0E341D78C3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40" y="906840"/>
                <a:ext cx="11220120" cy="55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68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0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Solving a Simple Harmonic Oscillator using </a:t>
            </a:r>
            <a:r>
              <a:rPr lang="en-US" b="1" dirty="0" err="1"/>
              <a:t>Lagrangian</a:t>
            </a:r>
            <a:r>
              <a:rPr lang="en-US" b="1" dirty="0"/>
              <a:t> Mechanic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Appreciate the power of Lagrange Mechanics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14B82-BB91-4EE3-90D0-9C64F028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106" y="1526105"/>
            <a:ext cx="2394188" cy="15433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BC6E59-D328-427C-BFA4-381A39B84726}"/>
                  </a:ext>
                </a:extLst>
              </p14:cNvPr>
              <p14:cNvContentPartPr/>
              <p14:nvPr/>
            </p14:nvContentPartPr>
            <p14:xfrm>
              <a:off x="431280" y="1483560"/>
              <a:ext cx="10882800" cy="497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BC6E59-D328-427C-BFA4-381A39B847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20" y="1474200"/>
                <a:ext cx="1090152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807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14456</TotalTime>
  <Words>253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17</vt:lpstr>
      <vt:lpstr>Outline</vt:lpstr>
      <vt:lpstr>Announcement</vt:lpstr>
      <vt:lpstr>Lagrangian and Hamiltonian Mechanics</vt:lpstr>
      <vt:lpstr>Lagrangian Mechanics</vt:lpstr>
      <vt:lpstr>Lagrangian Mechanics</vt:lpstr>
      <vt:lpstr>Lagrangian Mechanics</vt:lpstr>
      <vt:lpstr>Example: Solving a Free Particle using Lagrangian Mechanics</vt:lpstr>
      <vt:lpstr>Example: Solving a Simple Harmonic Oscillator using Lagrangian Mechanic</vt:lpstr>
      <vt:lpstr>Hamiltonian Mechanics</vt:lpstr>
      <vt:lpstr>Example: Solving a Free Particle using Hamiltonian 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1715</cp:revision>
  <cp:lastPrinted>2023-02-24T19:54:58Z</cp:lastPrinted>
  <dcterms:created xsi:type="dcterms:W3CDTF">2018-08-11T18:04:59Z</dcterms:created>
  <dcterms:modified xsi:type="dcterms:W3CDTF">2025-03-26T05:25:53Z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