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1548" r:id="rId8"/>
    <p:sldId id="1540" r:id="rId9"/>
    <p:sldId id="1545" r:id="rId10"/>
    <p:sldId id="1546" r:id="rId11"/>
    <p:sldId id="1547" r:id="rId12"/>
    <p:sldId id="1562" r:id="rId13"/>
    <p:sldId id="1549" r:id="rId14"/>
    <p:sldId id="1564" r:id="rId15"/>
    <p:sldId id="1550" r:id="rId16"/>
    <p:sldId id="1553" r:id="rId17"/>
    <p:sldId id="1554" r:id="rId18"/>
    <p:sldId id="155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  <p14:sldId id="1540"/>
          </p14:sldIdLst>
        </p14:section>
        <p14:section name="Introduction" id="{8DFF88B6-AEAA-4EED-AE6C-F4E0BA4C6A01}">
          <p14:sldIdLst>
            <p14:sldId id="1545"/>
            <p14:sldId id="1546"/>
            <p14:sldId id="1547"/>
          </p14:sldIdLst>
        </p14:section>
        <p14:section name="Logistic" id="{31870AB8-3EA2-40F5-BE0C-1EC5F095511F}">
          <p14:sldIdLst>
            <p14:sldId id="1562"/>
            <p14:sldId id="1549"/>
            <p14:sldId id="1564"/>
            <p14:sldId id="1550"/>
            <p14:sldId id="1553"/>
            <p14:sldId id="1554"/>
            <p14:sldId id="155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5852" autoAdjust="0"/>
  </p:normalViewPr>
  <p:slideViewPr>
    <p:cSldViewPr>
      <p:cViewPr varScale="1">
        <p:scale>
          <a:sx n="47" d="100"/>
          <a:sy n="47" d="100"/>
        </p:scale>
        <p:origin x="1877" y="11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13:33.3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2544 3731 0,'0'0'0,"0"0"0,0 0 16,0 0-16,0 0 16,0 0-16,0 0 15,0 0-15,-8 9 16,-1 17-16,0 34 15,-8 36-15,0 16 16,-1 9 0,1-17-16,-1-17 15,10-9-15,8-26 16,8-18-16,1-16 16,0-10-16</inkml:trace>
  <inkml:trace contextRef="#ctx0" brushRef="#br0" timeOffset="443.01">2544 3757 0,'0'0'0,"0"0"16,0 0-16,0 0 15,-8 0-15,-1 0 16,0 0-16,1 0 16,-1 0-16,9 0 15,0 0-15,0 0 16,17 9-16,9 17 15,35 17 1,9 9-16,-10 0 16,-16 0-16,-1 0 15,-8-9-15,-18 18 16,-17 8-16,-17 9 16,-18 0-16,-17 0 15,-9-9-15,1-8 16,-1-18-1,17-17-15,18-9 16,18-17-16,8 0 16</inkml:trace>
  <inkml:trace contextRef="#ctx0" brushRef="#br0" timeOffset="881.83">3013 4476 0,'0'0'0,"0"0"0,26-9 15,18 1-15,8-18 16,0 0-16,9-9 16,-18 0-1,-8 1-15,-9 8 0,-17 0 16,-1 0 0,-16 8-16,-1 1 15,-8 0-15,-9 17 16,-1 0-16,-7 17 15,-1 26-15,9 18 16,9 0-16,17-1 16,17-8-16,0-9 15,18 1 1,8-18-16,18 8 16,0-16-16,-44-18 15</inkml:trace>
  <inkml:trace contextRef="#ctx0" brushRef="#br0" timeOffset="1286.07">4029 3757 0,'0'0'0,"0"0"15,0 0-15,-8 0 16,-1 0-16,0 0 16,1 9-16,-10 17 15,-8 26 1,9 26-16,-1 8 15,1 27-15,17-1 16,0 1-16,9-18 16,-9-17-16,0-9 15,0 1-15,0-27 16,-9-17-16,0 0 16,1-17-16,-1-1 15,0-16-15,1-10 16,-1 10-16</inkml:trace>
  <inkml:trace contextRef="#ctx0" brushRef="#br0" timeOffset="1420.7">3586 4450 0,'0'0'0,"0"0"0,0 0 0,0 0 16,18 0-16,16-9 16,19 1-16,16-18 15,27-9 1,8 0-16,0 9 0,-52 9 15</inkml:trace>
  <inkml:trace contextRef="#ctx0" brushRef="#br0" timeOffset="1958.78">4290 4415 0,'0'0'0,"0"0"0,0 0 0,-9 0 15,0 18-15,1 8 16,-1 8-16,0 1 15,1-9-15,8 0 16,0-9-16,8-8 16,1-9-16</inkml:trace>
  <inkml:trace contextRef="#ctx0" brushRef="#br0" timeOffset="2098.61">4325 4077 0,'0'0'0,"0"0"16,0 0-16,0 0 16,8 18-16,1-10 15,0 1 1</inkml:trace>
  <inkml:trace contextRef="#ctx0" brushRef="#br0" timeOffset="2487.64">4481 4684 0,'0'0'0,"0"0"15,-9 8-15,0 1 16,9 0-16,0-1 15,0 1-15,0 0 16,0-9 0,0-9-16,9-8 15,9-27-15,16-8 16,10-17-16,-10 8 16,-8 27-16,0 8 15,-8 9-15,-9 17 16,-1 0-16,10 17 15,-10 18-15,1-1 16,0 1 0,8-9-16,0 0 15,1 0-15,8-9 16,-18-8-16</inkml:trace>
  <inkml:trace contextRef="#ctx0" brushRef="#br0" timeOffset="3816.84">4984 4536 0,'0'0'0,"0"0"0,0 0 0,0 9 16,0 8 0,18 1-16,8-1 15,17 0-15,9-8 16,9 0-16,-9-18 16,-8 0-1,-1-17-15,1 0 0,-10 0 16,-8 0-1,-17-17-15,-9 9 16,-9 8-16,-17-9 16,0 18-16,-17 8 15,-9 18-15,8 17 16,-8 8-16,17 10 16,18-1-16,17-9 15,17 10-15,1-10 16,17-8-1,8-8-15,44-10 16,-26-8-16</inkml:trace>
  <inkml:trace contextRef="#ctx0" brushRef="#br0" timeOffset="5397.7">6773 4207 0,'0'0'0,"0"0"15,0 0-15,-8 0 16,-1-8 0,-8 8-16,-9 0 15,-18 0-15,1 17 16,-1 9-16,-8 17 15,9 18-15,8 0 16,18-1-16,8-17 16,9-17-16,0 0 15,17-8 1,1-10-16,16 1 16,1-18-16,17-17 15,0-26-15,-8 1 16,-18 7-16,-9 18 15,-8 9-15,0 17 16,-9 0 0,0 9-16,0 17 0,0 17 15,17 0-15,0 0 16,1 1 0,16-18-16,10-9 15,-18-8-15</inkml:trace>
  <inkml:trace contextRef="#ctx0" brushRef="#br0" timeOffset="5804.79">7086 4277 0,'0'0'0,"0"8"0,0-8 16,0 18-16,0-1 15,0 18-15,0-1 16,-9 10 0,1-1-16,-1 0 15,0-17-15,9 0 16,0-17-16,0-1 16,0 1-16,0-9 15,0-9-15,0-17 16,18-26-16,-1-8 15,9 8-15,0 17 16,-9 18 0,1 0-16,-10 17 15,1 8-15,0 10 16,0 16-16,-1 1 16,1 8-1,0-8 1,-1-9-1,1 0 1,17-18-16,0 1 0,-17 0 0</inkml:trace>
  <inkml:trace contextRef="#ctx0" brushRef="#br0" timeOffset="7148.84">7503 4233 0,'0'0'0,"0"0"0,0 0 16,0 0-16,0 0 15,0 0-15,0 0 16,0 0-16,0 18 16,0 16-16,0 10 15,0 8-15,0-9 16,-9 0-16,0 0 15,1-17 1,8 0-16,0-17 16,0 0-16,0-1 15,0-8-15,0-8 16,17-27-16,9-26 16,9 10-16,8 7 15,-17 10 1,0 16-16,0 1 15,-8 17-15,-10 17 16,10 1-16,-9 8 16,-1 8-16,1 1 15,-9-1-15,9-8 16,-1 0-16,10 0 16,8-17-16,-18 0 15</inkml:trace>
  <inkml:trace contextRef="#ctx0" brushRef="#br0" timeOffset="11712.71">8015 4259 0,'0'0'0,"0"0"0,0 0 0,0 0 16,0 0-16,0 0 16,0 18-16,0 16 15,0 18-15,0 0 16,0-8-16,0-1 15,0-17-15,0 0 16,9-18 0,-9-8-16,0 0 15</inkml:trace>
  <inkml:trace contextRef="#ctx0" brushRef="#br0" timeOffset="11861.15">7937 3939 0,'0'0'0,"0"0"0,0 0 16,0 0-16,0 0 16,0 0-16,17 9 15,1 8-15,-10-8 16</inkml:trace>
  <inkml:trace contextRef="#ctx0" brushRef="#br0" timeOffset="12312.32">8328 3774 0,'0'0'0,"0"0"0,0 0 0,0 0 16,0 18-16,8 25 15,1 26-15,0 35 16,-18 9-1,0-9-15,1-9 16,-10-8-16,10-27 16,-1-17-16,0-17 15,1 0-15,8-17 16,0 0-16,0-9 16,0-9-16,17-8 15,0-27 1,9-7-16,0-1 15,1 17-15,-1 9 16,-9 9-16,-8 8 16,-1 9-16,1 9 15,8 17-15,1 17 16,-10 9-16,1 0 16,-9-9-1,0-17-15,9 0 16,-1-9-16,10-8 15,8 0-15,-17-1 16</inkml:trace>
  <inkml:trace contextRef="#ctx0" brushRef="#br0" timeOffset="12517.33">8831 4259 0,'0'0'0,"-8"9"0,-1 8 15,0 1-15,1 8 16,-1 8-16,0 1 16,9 8-16,0-8 15,0-9 1,0 0-16,0-18 16,0 1-16,0-9 15,9 0-15</inkml:trace>
  <inkml:trace contextRef="#ctx0" brushRef="#br0" timeOffset="12645.96">8675 3939 0,'0'0'0,"0"0"0,0 0 16,0 0-16,0 0 16,9 0-16,17 0 15,-9 9-15</inkml:trace>
  <inkml:trace contextRef="#ctx0" brushRef="#br0" timeOffset="12951.59">9196 3800 0,'0'0'0,"-9"0"16,1 0-16,-1 0 15,0 0-15,9 0 16,-8 9-16,-1 34 16,-8 27-16,8 25 15,0 26 1,1 0-16,-1-25 15,9-10-15,0-34 16,17-9-16,9-17 16,-8-8-1</inkml:trace>
  <inkml:trace contextRef="#ctx0" brushRef="#br0" timeOffset="13363.48">9682 4216 0,'-8'0'0,"-1"0"0,0 0 16,-8-9-16,0 9 15,-9 0-15,0 0 16,-18 0-16,9 18 16,-8 8-16,8 8 31,0 1-31,18 0 0,0-9 15,-1 0-15,18-9 16,0-8-16,0-1 16,9 1-16,8-18 15,9 1-15,9-1 16,-9-8-16,-8 17 16,-10 0-1,1 0-15,0 8 16,-1 10-16,10-1 15,-1 0-15,0 9 16,1-17-16,8-1 16,0 1-16,0-9 15,-9 9-15,-8-9 16</inkml:trace>
  <inkml:trace contextRef="#ctx0" brushRef="#br0" timeOffset="13603">9622 4181 0,'-9'0'0,"0"0"0,1 0 16,8 0 0,0 0-16,0 0 15,17 0-15,26-8 16,9-1-16,27 0 15,16-8-15,-8 0 16,-9-1-16,-17 1 16,-9 8-16,-17 9 15,-18 9 1</inkml:trace>
  <inkml:trace contextRef="#ctx0" brushRef="#br0" timeOffset="13846.29">9995 3774 0,'0'0'0,"0"0"0,0 0 0,0 0 15,0 0 1,0 18-16,0 25 16,-9 18-16,1 17 15,-10 51-15,1 10 16,0-18-16,8-25 15,-9-1-15,18-9 16,0-34-16,27 0 16,7 0-1,-16-34-15</inkml:trace>
  <inkml:trace contextRef="#ctx0" brushRef="#br0" timeOffset="14035.23">10247 4233 0,'0'0'0,"0"0"16,0 18-16,0 16 15,0 1-15,0 17 16,0-9-16,0 1 16,0-19-16,0 1 15,9-17-15,-9 0 16,0-9-1</inkml:trace>
  <inkml:trace contextRef="#ctx0" brushRef="#br0" timeOffset="14172.41">10238 3922 0,'0'-9'0,"0"0"0,0 9 16,0 0-16,0 0 15,0 0 1,0 0-16,0 0 15,9 0-15</inkml:trace>
  <inkml:trace contextRef="#ctx0" brushRef="#br0" timeOffset="15016.88">10698 4233 0,'0'0'0,"0"0"0,0 0 16,-8 0-16,-1 0 15,0 0-15,1 0 16,-1 0-16,0 18 16,-8 16-1,0 18-15,-1-8 16,18-1-16,0 0 15,9-8-15,8-9 16,1 0-16,-1-18 16,0 1-16,18-18 15,0-8 1,8-18-16,-8-8 0,-9 0 16,-17-18-1,-1 9-15,-16 0 16,-1 18-16,0 16 15,-8 1-15,0 8 16,-1 9-16,10 0 16,-1 0-16,9 0 15,0 0-15,0 9 16,0 0 0,0-1-16,17 1 15,9 0-15,18-1 16,16-16-16,1-1 15,-9 0-15,-8 1 16,-1 8-16,-17 0 16,0 0-1,-17 0-15,0 0 16,-1 8-16,-8 10 16,0-1-16,0 18 15,0-1-15,0-8 16,0 0-16,0-8 15,0-10-15,0 1 16,0 0-16,0-1 16,0-8-16,0 0 15,0-8 1,0-1-16,0-8 16,18-9-16,-1 0 15,0 0-15,1 0 16,8 8-16,0 1 15,-9 17 1,-8 0-16,0 0 0,8 17 16,0 9-1,1 9-15,-1 8 16,-8 1-16,8-1 16,1 0-16,8-8 15,-18-18-15</inkml:trace>
  <inkml:trace contextRef="#ctx0" brushRef="#br0" timeOffset="17364.34">12279 4199 0,'-9'0'0,"0"0"16,1 0-16,-1 0 15,-8 0-15,-9 17 16,0 18-1,8 17-15,1 0 0,17 8 16,17-16 0,1-1-16,8-9 15,17-8-15,9-8 16,18-27-16,-1-8 16,9-18-16,-26-17 15,-8-8-15,-27 8 16,-8 0-1,-18 0-15,-17 17 0,0 0 16,-9 9 0,-8 9-16,8 17 15,9 0-15,26 0 16,0 0-16,0 0 16</inkml:trace>
  <inkml:trace contextRef="#ctx0" brushRef="#br0" timeOffset="17818.74">12895 4095 0,'0'0'0,"0"0"0,0 0 16,0 17-16,-8 26 16,-1 35-16,0 35 15,-17 17 1,0 0-16,0-18 15,9-16-15,-1-27 16,1-17-16,8-18 16,1-8-16,-1-17 15,0 0-15,1-9 16,-1-18-16,9-33 16,0-62-16,26-43 15,9 9 1,17 26-16,0 25 15,0 27-15,-9 26 16,1 17-16,-1 8 16,1 18-16,-18 0 15,0 18-15,-17 8 16,-1 17 0,-16 18-16,-10-9 15,-8 0-15,-17-9 16,-1-9-16,10-8 15,-1-17-15,9 0 16,26-9-16,0 0 16</inkml:trace>
  <inkml:trace contextRef="#ctx0" brushRef="#br0" timeOffset="18212.08">13321 4415 0,'0'0'0,"0"0"0,0 0 0,0 0 16,0 0-16,0 0 15,17 0 1,1-8-16,25-1 16,0-17-16,1 0 15,-1 0-15,1-9 16,-18 1-16,-18-1 15,1 18-15,-9-1 16,-9 1-16,-8 0 16,-9 17-1,-9 0-15,1 17 16,-1 0-16,17 18 16,1 8-16,17 1 15,0-1-15,17-17 16,10 0-16,16-17 15,26-9 1,1-18-16,-1-8 0,18-8 16,-43 16-1</inkml:trace>
  <inkml:trace contextRef="#ctx0" brushRef="#br0" timeOffset="18849.43">14094 4164 0,'0'0'0,"-9"0"0,9 0 16,0 0-16,0 0 15,0 0-15,9 17 16,8 1 0,0 16-16,-8 10 15,0-10-15,0-8 16,-1 0-16,-8 0 16,0-17-16,0 0 15,0-1 1,0-8-16,0 0 15,0-8-15,0-1 16,0-17-16,18-9 16,-1 1-16,9-1 15,9 0-15,8 1 16,9 16-16,18 10 16,-18 8-1,-9 0-15,-17 0 16,0 0-16,-17 0 15,0 0-15,-1 0 16,-8 0-16,0 0 16,-8 0-16,-1 0 15,0 0-15,1 8 16,-18 10-16,0-1 16,0 18-16,8-1 15,1 1 1,17-9-16,0 0 15,0-9-15,8-8 16,10 0-16,8-1 16,9-16-16,-1-10 15,-8 1-15,0 0 16,1-1 0,-19 10-16,1 8 15,0 0-15,-1 0 16,10 17-16,-1 0 15,18 1-15,-1-1 16,1 0-16,17 1 16,0-1-16,-8-26 15,-27-8-15</inkml:trace>
  <inkml:trace contextRef="#ctx0" brushRef="#br0" timeOffset="19037.91">14780 3999 0,'0'0'0,"0"0"0,0 0 16,0 0-16,8 0 15,27 0 1,9-8-16,16-1 16,1 1-16,0-10 15,8-8-15,27 0 16,-18-8-16,-43 25 15</inkml:trace>
  <inkml:trace contextRef="#ctx0" brushRef="#br0" timeOffset="19257.02">15162 3722 0,'0'0'0,"-9"0"0,0 0 15,1 18-15,-1 25 16,-8 18-16,-1 25 15,1 18 1,0 17-16,-1-8 16,18-26-16,0-18 15,0-17-15,18-18 16,-10-16-16,10-10 16,-1 1-16,-8 0 15</inkml:trace>
  <inkml:trace contextRef="#ctx0" brushRef="#br0" timeOffset="19574.16">15544 4207 0,'-9'0'0,"1"0"16,-1 0-16,-8 0 15,8 0-15,-17 18 16,-9 8-16,18 17 16,-1 0-16,1 1 15,17-1 1,0-17-16,17 0 0,1 0 15,8-18 1,8 1-16,1-9 16,-9-9-16,0-8 15,0-9-15,-8-8 16,-10-10-16,-16 1 16,-1 8-16,-17 1 15,0 16-15,0 1 16,0 8-1,8 9-15,18 0 16,0 0-16,0 0 16,9 0-16</inkml:trace>
  <inkml:trace contextRef="#ctx0" brushRef="#br0" timeOffset="19867.79">15865 4190 0,'0'0'0,"0"0"0,0 0 15,0 0-15,0 0 16,0 9-16,9 17 16,8 8-16,-8 1 15,0 8-15,-1-8 16,1 8-16,-9 1 31,-9-19-31,1 1 0,-1 0 16,0-8-16,1-10 15,-1 1-15,0 0 16,9-9-16,0 0 16,0-9-16,9-17 15,8-26-15,18-8 16,8-10 0,1 27-16</inkml:trace>
  <inkml:trace contextRef="#ctx0" brushRef="#br0" timeOffset="21244.6">16213 4207 0,'0'0'0,"0"0"16,0 0-16,0 0 15,0 0 1,8 0-16,10 0 16</inkml:trace>
  <inkml:trace contextRef="#ctx0" brushRef="#br0" timeOffset="21395.78">16213 4502 0,'0'0'0,"0"0"0,0 0 16,0 0-16,17 0 15,0 8-15</inkml:trace>
  <inkml:trace contextRef="#ctx0" brushRef="#br0" timeOffset="23051.4">16994 4251 0,'0'0'0,"0"0"16,0 0-16,0 0 16,0 0-16,0-9 15,0 0-15,0 1 16,0-1-16,0 0 15,0 1 1,0-10-16,-9 1 16,1 0-16,-1-1 15,-8 1-15,-9 0 16,0 8-16,0 9 16,-9 0-16,0 0 15,-8 17 1,-1 18-16,10 8 15,-1 9-15,17 0 16,18 9-16,0-18 16,9 1-16,8-10 15,1-8-15,17 0 16,-1-17-16,18-18 16,0-17-16,1-17 15,7-9-15,-8 0 16,-25 0-1,-10 17-15,-8 9 16,-1 9-16,-8 17 16,0 0-16,-8 0 15,-1 26-15,9 35 16,0 8-16,9 9 16,8-18-16,18 1 15,-1-9 1,1-17-16,17-9 15,0-9-15,-34-17 16</inkml:trace>
  <inkml:trace contextRef="#ctx0" brushRef="#br0" timeOffset="23477.74">16916 3463 0,'0'0'0,"0"0"0,0 0 16,0 0-16,0 0 15,-9 8-15,-8 18 16,-9 17-16,-9 9 15,-8 0-15,8 0 16,0-8-16,18-1 16,0-17-16,8-9 15,9-8 1,9-9-16</inkml:trace>
  <inkml:trace contextRef="#ctx0" brushRef="#br0" timeOffset="23667.97">16925 3393 0,'0'0'0,"0"0"0,0 0 15,0 18-15,0-1 16,0 26-16,17 9 16,0 17-16,18 1 15,9 8-15,16 17 16,10-8-1,-44-53-15</inkml:trace>
  <inkml:trace contextRef="#ctx0" brushRef="#br0" timeOffset="27578.28">17385 4147 0,'0'0'0,"0"0"0,0 0 0,0 0 16,0 0-16,17 0 15,1 0-15,16 0 16,27 0-16,0 0 15,0 0-15,-18 0 16,-25 0 0</inkml:trace>
  <inkml:trace contextRef="#ctx0" brushRef="#br0" timeOffset="27755.57">17411 4433 0,'0'0'16,"0"-9"-16,0 9 16,0-9-16,0 1 15,17-1-15,18 0 16,26 1-16,8 8 16,-25 0-16</inkml:trace>
  <inkml:trace contextRef="#ctx0" brushRef="#br0" timeOffset="28277.8">17949 3731 0,'0'0'0,"0"0"0,0 0 16,0 0-16,0 0 15,0-9-15,0 1 16,0 8-16,0 0 16,0-9-1,0 9-15,0 0 16,9 0-16,26-9 15,43 9-15,35 0 16,52 0-16,35-8 16,-1-1-16,-16 0 15,-36 1-15,-25-1 16,-18 0 0,-26 1-16,-34 8 15,-18 8-15,-18 1 16,1 0-16</inkml:trace>
  <inkml:trace contextRef="#ctx0" brushRef="#br0" timeOffset="28860.26">18227 3748 0,'0'0'0,"-8"0"0,-1 0 16,0 0-16,0 0 16,9 0-16,0 0 15,0 0-15,0 0 16,0 18-16,-8-1 15,-1 18-15,0 25 16,1 10-16,-1-1 31,0 35-31,1 26 0,-10-18 16,10 9-16,-1-8 16,0-9-16,1-17 15,-1-9-15,0-26 16,9-18-16,0-8 15,0-9 1,0-8-16,0 0 16,-8-9-16,-1-9 15,-9-26-15,1-25 16,0-1-16,-1 18 16,1 8-16,8 18 15,-8 0 1,-9 17-16,-18 8 0,-8 18 15,-8 26 1,8-8-16,17-1 16,0-17-16,18 0 15,17-18-15,8 1 16</inkml:trace>
  <inkml:trace contextRef="#ctx0" brushRef="#br0" timeOffset="30611.43">18340 4025 0,'0'-8'0,"0"8"0,0 0 16,0 0-16,0 0 16,0 0-16,9 17 15,-1 0-15,1 9 16,0 9-16,-9 0 16,-9-1-1,0-8-15,9 0 16,0-8-16,0-10 15,0 1-15,0-9 16,0 0-16,0-9 16,0 1-16,9-10 15,9-8-15,-1 9 16,-8 0 0,-1 8-16,1 9 15,0 0-15,-1 0 16,10 0-16,-1 9 15,-8-1-15,-1 1 16,1 0-16,0-1 16,-1-8-16,1 0 15,0 0-15,0-8 16,8-1 0,0 0-16,9-8 15,0 0-15,-8 8 16,-1 9-16,-8 0 15,-1 0-15,1 9 16,0 8-16,0 0 16,-1 1-16,1-1 15,8 0 1,-8-8-16,0 0 16</inkml:trace>
  <inkml:trace contextRef="#ctx0" brushRef="#br0" timeOffset="31366.69">19122 4008 0,'0'0'0,"-9"-9"0,0 1 16,1-1-1,-1 1-15,0-1 16,1 9-16,-1 0 16,-9 9-16,1 8 15,-9 17-15,0 10 16,9-1-16,-1 0 16,10-17-16,8 0 31,0-8-31,8-10 0,1-8 15,8 0-15,1-8 16,8-1-16,0 0 16,-9 1-16,1 8 15,-1 0-15,0 8 16,1 10-16,8-10 16,-9 1-16,0 0 15,1-1 1,-1 1-16,-8-9 15,0 0-15,8-9 16,-8 1-16,-1-18 16,1-18-16,0 1 15,-9 8-15,8 1 16,1 16-16</inkml:trace>
  <inkml:trace contextRef="#ctx0" brushRef="#br0" timeOffset="32831.79">19504 4173 0,'0'0'0,"-9"0"15,0 0-15,1 0 16,-1 8-16,-8 1 15,17 8-15,0 1 16,0 16-16,0-8 16,17-8-16,0-1 15,1-8 1,-1-1-16,0-16 16,1-1-16,-9 0 15,-1-8-15,1 0 16,-18-1-16,1 1 15,-10 0-15,1 17 16,-1 0-16,10 0 16</inkml:trace>
  <inkml:trace contextRef="#ctx0" brushRef="#br0" timeOffset="33300.62">18549 4614 0,'0'0'0,"-9"-8"16,0-1-16,9 0 0,-9 1 15,9 8-15,0 0 16,0 0 0,9-9-16,26 9 15,43 0-15,26 0 16,35 9-16,9-9 16,-9 0-16,-26 0 15,-9-9 1,-26 9-16,-35 0 15,-17 9-15,-8-1 16</inkml:trace>
  <inkml:trace contextRef="#ctx0" brushRef="#br0" timeOffset="34559.42">18470 4753 0,'0'0'0,"0"0"0,0 0 16,0 0-16,0 0 16,18 0-16,8 17 15,17 1-15,9-1 16,0 9-16,-8 0 16,-9 0-1,-9 0-15,-18-9 0,1 1 16,-18-1-1,1 9-15,-18 0 16,-9 0-16,-9 0 16,10 0-16,-1-18 15,18 1-15,-1 0 16,18-1-16,0 1 16,0-9-16,18 9 15,25-1 1,18 1-16,43-18 15,9-8-15,-61 8 16</inkml:trace>
  <inkml:trace contextRef="#ctx0" brushRef="#br0" timeOffset="34958.93">19304 4632 0,'0'0'0,"0"0"0,0 0 15,0 0-15,0 17 16,0 18-16,0 17 16,0 17-16,-9 9 15,1 8 1,-10 1-16,10-9 16,-10-17-16,10-9 15,-1-26-15,9 0 16,0-18-16,0 1 15,0-9-15,0-9 16,0 1-16,17-18 16,1 0-16,8 8 15,-18 1 1,1 8-16,0 1 16,-1 8-16,1 0 15,8 17-15,-8 9 16,0 0-1,-1 9-15,19-1 0,-1-8 16,0 0-16,-18-17 16,1 0-16</inkml:trace>
  <inkml:trace contextRef="#ctx0" brushRef="#br0" timeOffset="35245.5">19182 5004 0,'0'0'0,"0"0"0,0 0 16,0 0-16,0 0 15,0 0-15,0 0 16,18-9 0,8 1-16,17-1 15,18 0-15,9-8 16,-1 17-16,-34 9 16</inkml:trace>
  <inkml:trace contextRef="#ctx0" brushRef="#br0" timeOffset="36291.98">20181 3740 0,'0'0'0,"0"0"16,0 0-16,0 0 0,0 0 15,-9 0-15,1 8 16,-27 27-16,-8 52 16,-10 34-1,10 43-15,17 18 16,9 0-16,17-17 16,8-44-16,10-17 15,16-9-15,1 0 16,-18-43-16</inkml:trace>
  <inkml:trace contextRef="#ctx0" brushRef="#br0" timeOffset="36765.61">20120 4259 0,'0'0'0,"0"0"0,0 0 16,0 0-1,0 0-15,0 0 16,0 0-16,0 0 16,0 0-16,18 18 15,16-1-15,10 9 16,-9 0-16,-9 0 16,0 0-16,-18 9 15,1-1 1,-9 1-16,-9-1 15,-17 1-15,0 0 16,9-9-16,-1 0 16,1-18-16,8 1 15,9 0-15,0-9 16,0 0-16,0-9 16,18 0-16,-10 9 15</inkml:trace>
  <inkml:trace contextRef="#ctx0" brushRef="#br0" timeOffset="36980.33">20546 4242 0,'0'0'0,"0"0"16,-9 0-16,0 0 16,1 0-16,-1 0 15,0 0-15,-8 0 16,8 0-16,-8 26 16,-9 9-1,0 17-15,8 0 16,1 8-16,17-17 15,0 1-15,17-1 16,1 0-16,-1-17 16,18-8-16,-9-1 15,-9-26-15,-8 9 16</inkml:trace>
  <inkml:trace contextRef="#ctx0" brushRef="#br0" timeOffset="37242.22">20502 3757 0,'-8'0'0,"-1"0"0,0 0 15,1 0-15,-1 0 16,0 17-16,-17 9 15,-17 9-15,8 17 16,0-9-16,18 1 16,0-19-1,8-7-15,9-10 16,9 1-16,-1 0 16</inkml:trace>
  <inkml:trace contextRef="#ctx0" brushRef="#br0" timeOffset="37350.19">20520 3757 0,'0'0'0,"-9"0"0,9 0 15,0 0-15,0 0 16,0 17-16,0 18 16,17 17-1,18 17-15,-9-34 16</inkml:trace>
  <inkml:trace contextRef="#ctx0" brushRef="#br0" timeOffset="38163.21">20737 4536 0,'0'0'0,"0"0"16,0 0-16,0 0 16,0 0-16,9 0 15,17 0-15,17 0 16,18 0 0,0 0-16,-1 9 15,-8-9 1,18 0-16,-18 9 0,-26-1 15</inkml:trace>
  <inkml:trace contextRef="#ctx0" brushRef="#br0" timeOffset="38372.94">21041 4242 0,'0'0'0,"0"0"0,-9 0 15,0 17-15,1 27 16,-18 16-16,0 27 16,0-1-1,8 10-15,9 8 16,18-26-16,0-44 16</inkml:trace>
  <inkml:trace contextRef="#ctx0" brushRef="#br0" timeOffset="38926.18">21423 4545 0,'-9'0'0,"0"0"0,1 0 16,-1 0-16,0 0 15,9 0-15,0 0 16,0 0-16,0-9 16,18 1-16,8-27 15,9-8-15,-1-9 16,1 0-16,-9 9 15,-9 8 1,-8 18-16,0-1 16,0 10-16,-9 8 15,0 0-15,0 8 16,17 18-16,-8 18 16,-1-1-16,1-8 15,0-9 1,17 0-16,0-9 15,0-8-15,-9-9 16</inkml:trace>
  <inkml:trace contextRef="#ctx0" brushRef="#br0" timeOffset="39060.33">21779 3809 0,'-9'0'0,"1"0"0,-1 0 0,0 0 16,9 0-16,0 0 15,0 0-15,9 0 16</inkml:trace>
  <inkml:trace contextRef="#ctx0" brushRef="#br0" timeOffset="40011.55">22048 4060 0,'0'0'0,"0"0"0,0 0 15,0 9-15,-9 17 16,1 26 0,-1 26-16,0 26 15,1 0-15,-1-9 16,0-26-16,9-8 16,-8-18-16,8-17 15,0 0 1,0-17-16,0-9 0,0 0 15,0-9 1,0-26-16,8-34 16,-8-18-16,18-16 15,-1-1-15,0 26 16,1 26-16,-10 17 16,10 0-16,-1 9 15,9 9 1,0 0-16,0 17 15,0 0-15,0 0 16,-8 8-16,-10 1 16,1 0-16,-9 8 15,-9 0-15,1 1 16,-18-1-16,-9 9 16,-8 0-16,25-17 15</inkml:trace>
  <inkml:trace contextRef="#ctx0" brushRef="#br0" timeOffset="40296.68">22326 3696 0,'0'0'0,"0"0"0,-9 0 15,1 0-15,-1 0 16,0 0-16,1 0 16,-10 9-1,1 8-15,-1 1 16,10-10-16,8-8 15,0 0-15</inkml:trace>
  <inkml:trace contextRef="#ctx0" brushRef="#br0" timeOffset="40424.44">22256 3714 0,'-8'0'0,"8"0"0,0 0 0,0 0 15,17 17-15,18 26 16,52 35-16,-18-17 15</inkml:trace>
  <inkml:trace contextRef="#ctx0" brushRef="#br0" timeOffset="41077.3">22291 3662 0,'-8'-9'0,"-1"0"0,0 9 16,0-8-16,9 8 15,-8 0 1,-1 0-16,0 0 15,-8 17-15,-9 0 16,-9 18-16,-8 8 16,17-17-16</inkml:trace>
  <inkml:trace contextRef="#ctx0" brushRef="#br0" timeOffset="41991.54">21206 4658 0,'0'0'0,"0"0"0,0 0 15,0 0-15,17 0 16,27 0-16,34 0 15,35 0 1,34 8-16,10-8 16,-1 0-16,0 0 15,-26 9-15,-8 0 16,-53-9-16</inkml:trace>
  <inkml:trace contextRef="#ctx0" brushRef="#br0" timeOffset="43380.12">21432 5013 0,'0'0'0,"0"-9"0,0 0 15,0 9-15,-9 0 16,0 0-16,0 18 16,1 8-16,-10 17 15,1 9-15,0-9 16,-1 1-16,1-18 15,8-9 1,9-8-16,0-1 16,0-8-16,0-8 15,0-1-15,18-17 16,16-17-16,1 8 16,-9 0-16,0 18 15,-8 0 1,-10 17-16,1 0 15,0 8-15,-1 1 16,1 8-16,0 1 16,-1-1-16,-8 0 15,0-8-15,0 0 16,0-9-16,18-9 16,-1 0-16,9-8 15,18-9 1,-1-9-16,-8 18 15,-9 0-15,-9 17 16,-8 0-16,0 0 16,-1 17-16,10 9 15,-10 9-15,10-1 16,-1 1-16,9 0 16,-17-9-16</inkml:trace>
  <inkml:trace contextRef="#ctx0" brushRef="#br0" timeOffset="44129.19">22178 5091 0,'0'0'0,"0"0"0,0 0 16,0 0-16,0 0 15,0 0 1,0 0-16,0 0 16,0-9-16,-8 0 15,-1 1-15,0-1 16,9 0-16,0 1 15,0-1-15,-8 0 16,-1 9 0,0 0-16,1 9 0,-19 8 15,1 18 1,0 0-16,9-1 16,0-8-16,8-8 15,9-10-15,0 1 16,0 0-16,0-9 15,17-9-15,1 0 16,-1 9 0,0 0-16,1 0 15,-1 18-15,9-1 16,0 0-16,-8 1 16,8 8-16,-9-18 15,0 1-15,1 0 16,-10-9-16,1-9 15,9-8 1,-1-18-16,0-17 16,1-9-16,-1 1 15,-8 16-15,-1 27 16,-8 17-16,0 0 16</inkml:trace>
  <inkml:trace contextRef="#ctx0" brushRef="#br0" timeOffset="44454.43">22647 5143 0,'0'0'0,"-8"0"15,-1 0-15,-8 0 0,-1 8 16,1 10-1,-1-1-15,1 9 16,8 0-16,9 0 16,0 0-16,0-9 15,0-8-15,9 0 16,8-1-16,1 1 16,-10-18-16,10 1 15,-9-18-15,-1 0 16,1 0-1,-18 8-15,1 1 16,8 0-16,0 8 16,0 9-16</inkml:trace>
  <inkml:trace contextRef="#ctx0" brushRef="#br0" timeOffset="44890.95">22795 4129 0,'0'0'0,"0"-8"0,0-1 16,0-8-16,0 8 15,0 0-15,0 9 16,0 0-16,17 0 15,9 35-15,18 43 16,16 52-16,-7 43 16,-10 18-1,-17-9-15,-26 8 16,-26-17-16,-9 1 16,-26-1-16,18-35 15,26-86-15</inkml:trace>
  <inkml:trace contextRef="#ctx0" brushRef="#br0" timeOffset="79117.33">4325 5489 0,'0'0'0,"0"0"0,0 0 15,0 0-15,-9-9 16,0 1-16,0-1 16,-25 0-16,-10 9 15,-8 0-15,-9 18 16,-8-1 0,17 18-16,0 8 0,17 9 15,9 9 1,26-9-16,9-9 15,17 0-15,17 1 16,18-18-16,26-18 16,8-16-16,36-1 15,-10-8-15,-34-27 16,-52 18 0</inkml:trace>
  <inkml:trace contextRef="#ctx0" brushRef="#br0" timeOffset="79436.23">4490 5550 0,'0'0'0,"0"0"0,0 0 16,0 0-16,17 0 15,0 0-15,9 0 16,9 8-16,0 10 16,-1 8-1,10 17-15,-18 9 16,0 0-16,-17-9 15,-1 1-15,-8-18 16,0 0-16,0-9 16,0-8-16,0-1 15,0-8-15,0-8 16,0-18 0,18-26-16,8-18 15,9 1-15,17 0 16,8 25-16,10 10 15,-18 16-15,-26 10 16</inkml:trace>
  <inkml:trace contextRef="#ctx0" brushRef="#br0" timeOffset="79858.17">4932 5610 0,'0'0'0,"0"0"0,0 0 16,0 0-1,9 0-15,8 0 16,1 9-16,-1 8 16,18 1-16,0-1 15,-1-8-15,-8-1 16,0 1-1,1-9-15,-10-9 16,9 1-16,-17-10 16,-1 1-16,1-9 15,-9 0-15,-9-9 16,1 18-16,-10 0 16,-8 8-16,0 9 15,0 0-15,-9 26 16,1 26-1,16 9-15,18-9 16,0 0-16,18-9 16,8 0-16,8-17 15,10 0-15,-1-17 16,-17 0-16</inkml:trace>
  <inkml:trace contextRef="#ctx0" brushRef="#br0" timeOffset="80251.94">5479 5567 0,'0'0'0,"0"0"16,-8 0-16,-1 0 15,-17 17 1,0 9-16,0 18 15,9-1-15,-1 0 16,18-8-16,0-9 16,0 0-16,18-17 15,-1-1-15,9-8 16,9-8-16,8-10 16,-17 1-1,0 0-15,0-1 16,-17 18-16,0 0 15,-1 0-15,10 18 16,-1-1-16,0 9 16,18 9-16,17-1 15,9-8-15,26-9 16,0-8-16,-53-9 16</inkml:trace>
  <inkml:trace contextRef="#ctx0" brushRef="#br0" timeOffset="80536.09">5853 5524 0,'0'0'0,"0"0"0,17 0 0,9 0 16,18 0 0,16 0-16,10-9 15,-9 9-15,8-9 16,9 9-16</inkml:trace>
  <inkml:trace contextRef="#ctx0" brushRef="#br0" timeOffset="80753.16">6183 5160 0,'0'0'0,"-9"9"0,0 8 0,1 18 16,-1 8-16,9 18 15,0 8-15,-9 17 16,1 27-16,8-9 16,0-17-1,0-9-15,8-18 16,1-25-16,0-27 16,-9 1-16</inkml:trace>
  <inkml:trace contextRef="#ctx0" brushRef="#br0" timeOffset="81069.82">6504 5576 0,'-9'0'0,"1"8"0,-18 27 16,0 17-16,8 0 16,1 9-16,0-18 15,17-8-15,0-9 16,0-9-1,0-8-15,17-1 16,0-8-16,1 0 16,77-355-16,-95 346 15,9 9-15,-9-372 16,0 372-16,-17 0 16,-1 0-16,1 0 15,-1 0-15,1 9 16,17-1-1,0 10-15,9 8 16,17 8-16,-9-16 16</inkml:trace>
  <inkml:trace contextRef="#ctx0" brushRef="#br0" timeOffset="81720.12">6669 5576 0,'0'0'0,"0"8"16,0-8-16,0 0 16,0 0-16,-9 0 15,1 18-15,-10 16 16,10 1-16,-1 17 16,9 0-1,0 0-15,17-9 16,1 1-16,8-10 15,9-8-15,-9-9 16,0-8-16,0-9 16,0-9-16,0-8 15,-9-9-15,-8-26 16,0-8-16,-18-1 16,0 26-1,0 9-15,1 9 16,-10 0-16,10 8 15,8 9-15,0 0 16,0 0-16,0 0 16,0 0-16,17 0 15,27 9-15,8-1 16,17 1 0,1-9-16,-10 0 15,-25 0-15,-9 9 16,-17 8-16,0 0 15,-9 1-15,-9-1 16,0 0-16,9-8 16,0 0-16,0-1 15,0 1 1,0-9-16,0-9 16,18-8-16,8-18 15,0 1-15,0 8 16,-9 8-16,0 10 15,1 8-15,-1 17 16,1 0 0,8 18-16,8 8 15,1 1-15,-18-27 16</inkml:trace>
  <inkml:trace contextRef="#ctx0" brushRef="#br0" timeOffset="82819.47">8197 5541 0,'0'0'0,"-8"0"0,-1 0 0,0 0 15,1 0-15,-1 0 16,-8 17 0,-1 18-16,1 17 15,17 0-15,9-9 16,8 1-16,18-1 15,-1-17-15,10-9 16,-1-17-16,1-8 16,-18-18-16,0-9 15,0-8 1,-17-1-16,-18-8 16,-17 9-16,0 8 15,-9 18-15,0 17 16,18 0-16,0 0 15,17 9-15,17-9 16,-8 0-16</inkml:trace>
  <inkml:trace contextRef="#ctx0" brushRef="#br0" timeOffset="83272.19">8666 5515 0,'0'0'0,"0"0"15,0 0-15,0 0 16,0 0-16,-8 17 16,-1 44-1,0 43-15,-17 26 16,-8 43-16,-1-17 16,9-26-16,8-18 15,1-16 1,0-36-16,-1-25 15,10-9-15,8-17 16,0-1-16,-9-16 16,0-36-16,9-60 15,9-51-15,26-19 16,-1 36-16,19 17 16,-1 34-16,-9 26 31,0 27-31,-8 8 0,-9 8 15,0 18-15,-8 0 16,-1 18-16,-8 8 16,-1 8-16,-16 18 15,-18 0-15,0-8 16,-9-1-16,-9-9 16,10-8-16,16-17 15,10-9-15,8 0 16</inkml:trace>
  <inkml:trace contextRef="#ctx0" brushRef="#br0" timeOffset="83702.24">8883 5862 0,'0'0'0,"0"0"0,0 0 16,0 0-16,0 0 16,0 0-16,18 0 15,-1 0-15,1 0 16,16 0-16,1 0 16,0-9-1,0 0-15,-9 1 16,0-18-16,0 0 15,-18-9-15,1 0 16,-18 1-16,1 8 16,-1 8-16,0 10 15,-17 8-15,0 0 16,-9 17-16,1 18 16,16-1-1,1 10-15,17-10 16,0 1-16,17-9 15,9 0-15,18-17 16,8-1-16,-26 1 16</inkml:trace>
  <inkml:trace contextRef="#ctx0" brushRef="#br0" timeOffset="84039.14">9405 5567 0,'0'0'0,"0"0"15,0 0-15,0 0 16,0 0-16,0 0 16,0 17-16,17 9 15,0 9 1,1 17-16,-10 0 16,1 0-16,0-9 15,-1 1-15,-8-10 16,0-8-16,0-9 15,0-8-15,-8 0 16,8-1-16,0-8 16,-9-8-16,0-18 15,9-26 1,18-17-16,-1 17 16,9 0-16,9 17 15,17 0-15,0 18 16,-17 0-16,-9 17 15</inkml:trace>
  <inkml:trace contextRef="#ctx0" brushRef="#br0" timeOffset="84436.13">10125 5602 0,'0'0'0,"0"0"0,-8 0 15,-10 0-15,1 0 16,-9-9-1,0 9-15,0 0 0,-9 0 16,-8 17 0,8 18-16,0 0 15,0 8-15,18 0 16,8-17-16,9 0 16,0-8-16,0-10 15,9 1-15,0-9 16,8-9-1,0 1-15,1-10 0,8 1 16,-18 0 0,1 17-16,0 0 15,0 0-15,-1 17 16,1 0-16,8 18 16,18 0-1,0 8-15,8-17 16,9 8-16,-8-16 15,-18-18-15,-9 0 16</inkml:trace>
  <inkml:trace contextRef="#ctx0" brushRef="#br0" timeOffset="84654.71">10143 5550 0,'0'0'0,"-9"0"0,0 0 15,1 0-15,8 0 16,0 0-16,0 0 16,17 0-16,18 0 15,17 0-15,9-9 16,8 0-16,1-8 16,8 0-1,-26 8-15,-35 9 16</inkml:trace>
  <inkml:trace contextRef="#ctx0" brushRef="#br0" timeOffset="84856.99">10594 5108 0,'0'0'0,"-8"0"0,-10 9 16,-8 8 0,-9 26-16,1 18 15,-1 8-15,9 18 16,0 17-16,8 0 15,10-18-15,8-8 16,0-26-16,0-8 16,17-18-16,9-9 15,-8-8-15</inkml:trace>
  <inkml:trace contextRef="#ctx0" brushRef="#br0" timeOffset="85388.28">10724 5550 0,'0'0'0,"0"0"0,0 0 16,0 0-16,-8 0 16,-1 0-16,0 26 15,-8 17 1,8 9-16,9 0 16,0 0-16,0-9 15,18 1-15,-1-18 16,0 0-16,9-18 15,-8 1-15,8-9 16,0-9-16,0 1 16,-9-18-1,-8-18-15,0-8 16,-9 18-16,0 16 16,0 1-16,0 0 15,0 8-15,0 0 16,0 9-16,0 0 15,0 0-15,17 0 16,9 18 0,9 8-16,17 8 15,-9 10-15,1-1 16,-9 0-16,-9-8 16,0 8-16,-18 0 15,1-8-15,-9-9 16,0 0-16,-9-17 15,1-1 1,8-8-16,-9-8 16,9-10-16,0-16 15,0-27-15,17-34 16,9-9-16,18 26 16,17 17-16,-18 35 15</inkml:trace>
  <inkml:trace contextRef="#ctx0" brushRef="#br0" timeOffset="85748.94">11897 5550 0,'0'0'0,"0"0"0,0 0 15,0 0-15,0 0 16,8 8 0,1-8-16</inkml:trace>
  <inkml:trace contextRef="#ctx0" brushRef="#br0" timeOffset="85885.02">11836 5862 0,'0'0'0,"0"0"0,0 0 0,0 0 16,9 0 0,8 8-16,0 1 15</inkml:trace>
  <inkml:trace contextRef="#ctx0" brushRef="#br0" timeOffset="86674.14">13156 5628 0,'0'0'0,"0"0"0,0 0 0,0-9 16,0 0-1,-9 1-15,1-10 16,-1 1-16,0 0 16,-17-1-16,-17 1 15,-1 17-15,-17 9 16,9 17-1,-8 34-15,-1 18 16,17 0-16,10-8 16,25-10-16,9-8 15,17-9-15,1-17 16,8-17-16,8-9 16,19-9-16,-1-25 15,8-10-15,1-16 16,-9-9-1,-26 17-15,-17 17 16,0 18-16,-1-1 16,1 18-16,-9 9 15,0 17-15,0 35 16,18 17-16,8 17 16,8-9-16,1-16 15,8-10 1,1-16-16,17-10 15,8-8-15,-25-8 16</inkml:trace>
  <inkml:trace contextRef="#ctx0" brushRef="#br0" timeOffset="87018.78">13069 4987 0,'0'0'0,"0"0"15,-9 0-15,1 8 16,-10 10-16,-16 16 16,-10 10-16,-8 8 15,0 8 1,17-16-16,9-18 16,17 0-16,9-18 15,9 1-15</inkml:trace>
  <inkml:trace contextRef="#ctx0" brushRef="#br0" timeOffset="87151.76">12956 5065 0,'0'0'0,"0"0"0,0 0 15,0 8 1,0 10-16,18 16 16,16 18-16,18 9 15,27 8-15,-45-43 16</inkml:trace>
  <inkml:trace contextRef="#ctx0" brushRef="#br0" timeOffset="92891.42">13399 5437 0,'0'0'0,"0"0"16,0 0-16,0 0 15,0 0-15,0 0 16,0 0-16,17-8 16,18-1-1,26 0-15,8 1 16,1-1-16,-1-8 16,36 25-1,-10 1-15,-60-9 0</inkml:trace>
  <inkml:trace contextRef="#ctx0" brushRef="#br0" timeOffset="93267.25">13764 5082 0,'0'0'0,"-9"0"0,9 0 16,0 0-16,-9 0 16,1 17-16,-1 18 15,0 43-15,-8 17 16,8 9-16,1 9 16,16-18-16,1-8 15,0-53 1</inkml:trace>
  <inkml:trace contextRef="#ctx0" brushRef="#br0" timeOffset="94551.47">13903 5922 0,'0'-8'0,"0"-1"16,0 0-16,0 9 15,0-8-15,17 8 16,0-9-16,9 0 16,27 9-1,-1 0-15,8 0 16,-7 0-16,-1 18 15,-9-10-15</inkml:trace>
  <inkml:trace contextRef="#ctx0" brushRef="#br0" timeOffset="94777.97">13885 6147 0,'0'0'0,"0"0"0,0 0 16,0 0-16,9 0 15,8 0-15,18 0 16,17-8 0,18 8-16,8-9 15,43 0-15,244 1 16</inkml:trace>
  <inkml:trace contextRef="#ctx0" brushRef="#br0" timeOffset="106218.73">15309 5463 0,'0'0'0,"0"0"0,0 0 0,0 0 0,0 0 16,0 0-16,0 0 15,27-9-15,42 9 16,18 0-16,52 9 16,43 0-1,0-1 1,-8-8-16,-18 0 15,-17-8-15,-26-1 0,-26 9 16,-17 0-16,-36 0 16,-8 9-16,-17-1 15</inkml:trace>
  <inkml:trace contextRef="#ctx0" brushRef="#br0" timeOffset="106884.18">15596 5792 0,'0'-8'0,"-9"-1"0,1-8 16,-1-1-16,0 1 15,1 0 1,-10-1-16,10 1 16,-1 8-16,0 1 15,1-1-15,8 0 16,0 9-16,0 0 15,0 0-15,0 0 16,0 0-16,0 0 16,0 18-1,0 16-15,0 27 16,-9 17-16,0 34 16,0 10-16,1 8 15,-1 8-15,0-8 16,-8-17-16,17-27 15,0-16 1,0-18-16,0-9 16,0-17-16,0-9 15,0-8-15,0-1 16,0-8-16,-9-8 16,1-1-16,-18-25 15,0-18-15,-9-18 16,17 27-16,1 8 15,0 18 1,-1 0-16,-8 17 16,-8 17-16,-19 26 15,1 9-15,9 0 16,-9-8-16,17-10 16,18-16-16,17-10 15</inkml:trace>
  <inkml:trace contextRef="#ctx0" brushRef="#br0" timeOffset="107833.71">15796 5853 0,'0'0'0,"0"0"15,0 0 1,0 0-16,0 0 0,0 0 16,0 17-16,0 9 15,-9 9 1,0 17-16,1 0 16,-1-9-16,0-17 15,1 0-15,8-17 16,0-1-16,0 1 15,0-9-15,0-9 16,0-8 0,17-9-16,0-17 15,9 8-15,0 0 16,1 18-16,-10 8 16,9 9-16,-9 9 15,9 8-15,-8 9 16,-1 9-16,-8 0 15,-1-9-15,1-9 16,0-8-16,-9-1 16,0-8-1,17-8-15,1-10 16,16-25-16,1 0 16,-9 17-16,-17 8 15,-1 1-15,1 17 16,0 0-16,0 0 15,8 17 1,0 9-16,27 26 16,-1 18-16,-26-36 15</inkml:trace>
  <inkml:trace contextRef="#ctx0" brushRef="#br0" timeOffset="108534.37">16517 5957 0,'0'0'0,"0"0"15,0 0-15,0 0 16,0 0-16,0 0 16,0 0-16,0 0 15,0 0-15,0 0 16,0 0-16,0 0 16,0 0-16,0 0 15,0 0 1,0-9-16,0 0 15,0 1-15,0-9 16,0 8-16,0 0 16,0 1-16,0-1 15,0 9-15,-9 0 16,0 0-16,0 17 16,-8 9-16,0 17 15,-1 9 1,1-8-16,17-1 15,0-17-15,0-17 16,0-1-16,9 1 16,-1-9-16,10-9 15,-1 1-15,0 8 16,1 0 0,17 8-16,8 10 15,-8-1-15,-1 0 16,1 1-1,0-10-15,-9 1 0,0 0 16,-9-18-16,1 0 16,-1-17-1,0-8-15,1-27 0,-9-17 16,-1-17 0,-8 17-16,0 26 15,9 17-15,-9 18 16,0 17-16</inkml:trace>
  <inkml:trace contextRef="#ctx0" brushRef="#br0" timeOffset="108868.42">17107 6000 0,'0'0'0,"0"0"0,0 0 0,-9 17 16,1 9-1,8 9-15,0 8 16,0-17-16,8 0 16,1 0-16,0-17 15,-1 0-15,1-9 16,0-9-16,-1 0 15,1-17-15,0 0 16,-18 0 0,0 9-16,1 0 15,-10-1-15,1 10 16,0 8-16,17 0 16</inkml:trace>
  <inkml:trace contextRef="#ctx0" brushRef="#br0" timeOffset="109282.4">15587 6476 0,'0'0'0,"0"0"16,0 0-1,0 0-15,0 0 0,0 0 16,18 0-1,34 0-15,43-8 16,53 8-16,26 0 16,17 0-16,8-9 15,-16 0-15,-36 1 16,-34-1-16,-17 9 16,-27 0-1,-17 0-15,-17 9 16,-9-9-16,-17 8 15</inkml:trace>
  <inkml:trace contextRef="#ctx0" brushRef="#br0" timeOffset="109789.69">15666 6788 0,'0'-8'0,"0"-1"0,0 0 16,0 9-16,0-8 15,17-1-15,0 9 16,18 0-16,0 0 16,17 9-16,-9-1 15,1 10 1,-18-10-16,-18 1 16,1 8-16,0 1 15,-18-1-15,0 0 16,-17 9-16,-17 9 15,8-9-15,9 0 16,9-18-16,-1 1 16,10 0-1,8-1-15,0 1 16,17 0-16,9-1 16,26 1-16,18 0 15,60-18-15,0-17 16,-78 17-16</inkml:trace>
  <inkml:trace contextRef="#ctx0" brushRef="#br0" timeOffset="110198.99">16890 6476 0,'-9'0'0,"1"0"0,-1 0 15,0 18-15,0 16 16,-8 18-16,0 9 15,-1 8-15,10 27 16,-18 7 0,0-7-16,8-10 15,1-25-15,0-9 16,8-17-16,0-9 16,9-18-16,0 1 15,0-9 1,0-9-16,18-8 0,-1-35 15,18 0 1,-1 0-16,1 17 16,0 18-16,-9 0 15,0 8-15,-9 9 16,1 0-16,-1 17 16,0 1-16,9 16 15,-8 1-15,-10 0 16,1-9-1,0 8-15,0-16 16,-9-10-16,0 1 16</inkml:trace>
  <inkml:trace contextRef="#ctx0" brushRef="#br0" timeOffset="110382.09">16603 6797 0,'0'0'0,"0"0"0,0 0 16,0 0-16,18 0 15,8-9-15,26 9 16,17 0-16,1 0 16,25 9-1,-25 0-15</inkml:trace>
  <inkml:trace contextRef="#ctx0" brushRef="#br0" timeOffset="111983.51">17880 5965 0,'0'0'0,"0"0"15,0 0-15,0 0 16,0 0-16,0 0 16,-9 0-16,0 0 15,-17 26-15,-17 44 16,-9 34-16,17 34 15,0 1-15,18-9 16,8-26 0,27-9-16,-1 0 15,18-26-15,0-8 16,-9-26-16</inkml:trace>
  <inkml:trace contextRef="#ctx0" brushRef="#br0" timeOffset="112367.02">17993 6407 0,'0'-9'0,"0"1"16,0-1-16,17 1 15,0-1 1,18 0-16,17 9 16,9 0-16,0 18 15,0-1-15,-18 0 16,-8-8-16,-9 8 16,0 0-16,-17 18 15,-9 0-15,-9 8 16,-17 0-1,0 1-15,-9-1 16,0-17-16,18 0 16,0-17-16,17-1 15,0-8-15,0 0 16,0 0-16,8 0 16</inkml:trace>
  <inkml:trace contextRef="#ctx0" brushRef="#br0" timeOffset="112608.35">18731 6087 0,'0'0'0,"-9"0"16,1 0-16,-1 0 15,0 8-15,-8 10 16,-9-1 0,-9 26-16,0 9 0,1 9 15,-1 8 1,17 9-16,18 0 15,9-17-15,0-9 16,8-9-16,9 0 16,9-17-16,-9 0 15,0-17-15,-9 0 16</inkml:trace>
  <inkml:trace contextRef="#ctx0" brushRef="#br0" timeOffset="112987.62">18392 5749 0,'0'0'0,"0"0"0,0 0 15,0 0-15,-8 17 16,-1 1-16,-17 16 16,0 1-16,8 8 15,1-17-15,0 0 16,17-17 0,0-9-16,0 0 15,0 0-15,8 0 16,-8 0-16,18-18 15,-1 1-15,-8 0 16,8 8-16,0 9 16,10 9-16,16 8 15,18 18 1,8 17-16,-34-18 16</inkml:trace>
  <inkml:trace contextRef="#ctx0" brushRef="#br0" timeOffset="113907.49">19139 6450 0,'-9'0'0,"1"0"16,-1 0-16,0 0 16,9 0-1,0 0-15,0 0 0,0 0 16,0 0 0,18 0-16,8 0 15,34 9-15,27-9 16,18-9-16</inkml:trace>
  <inkml:trace contextRef="#ctx0" brushRef="#br0" timeOffset="114614.98">19981 6459 0,'0'0'0,"-8"0"0,-1 0 16,0 0-16,1 0 16,8 0-16,0 0 15,0 0-15,0 0 16,0 0-16,17 0 15,0-9 1,18-8-16,0-9 16,-9-8-16,0-1 15,0-8-15,0 8 16,-17 9-16,-1 9 16,1-1-16,0 18 15,-9 0-15,0 9 16,8 17-1,1 26-15,0 0 16,8 8-16,1 1 16,8-18-16,-9-17 15,9-17-15,17-9 16,-25 0-16</inkml:trace>
  <inkml:trace contextRef="#ctx0" brushRef="#br0" timeOffset="114750.45">20433 5948 0,'-9'-9'0,"-8"1"0,8-1 16,0 1-16,9 8 15,0 0-15,0 0 16,0 0-16,9 0 16</inkml:trace>
  <inkml:trace contextRef="#ctx0" brushRef="#br0" timeOffset="115315.26">20633 6078 0,'0'0'0,"0"0"15,0 0-15,0 0 16,0 0-16,0 9 16,0 8-16,8 18 15,1 25-15,0 10 16,-9 8 0,0 17-16,0-9 15,-9-25-15,0-9 16,9-17-16,0-9 15,0-9-15,0-8 16,0-1-16,-8-8 16,-1-8-16,0-10 15,1-16 1,8-44-16,8-18 16,10-8-16,16 9 15,1 26 1,0 17-16,0 17 0,8 1 15,0 16 1,-8 1-16,-9 17 0,0 0 16,-17 9-1,0 8-15,-1 0 16,-16 1-16,-1 16 16,-17 1-16,-18 8 15,1-8-15,-9-9 16,0 0-16,17-17 15,18-1 1,8-8-16</inkml:trace>
  <inkml:trace contextRef="#ctx0" brushRef="#br0" timeOffset="115653.47">20945 5558 0,'0'0'0,"0"0"0,0 0 16,-8 0-16,-1 0 16,0 0-1,-8 26-15,-9 9 16,-9 8-16,9 1 16,9-1-16,-1-17 15,18 0-15,9-9 16,8-8-1,1 0-15,-1-9 0,0-18 16,-8-8 0,-9 9-16,0 0 15,0-1-15,0 18 16,0 0-16,17 0 16,18 18-16,0 16 15,17 1-15,-17-9 16</inkml:trace>
  <inkml:trace contextRef="#ctx0" brushRef="#br0" timeOffset="116148.16">19651 6702 0,'0'0'0,"0"-9"0,0 9 16,0-9-16,0 1 16,0 8-1,0 0-15,18-9 16,34 0-16,26 9 15,35 0-15,43 9 16,35 0-16,0-9 16,-8 8-16,-18-8 15,-26-8-15,-9-10 16,-35 18 0,-25 0-16,-27 0 15,-17 9-15,-17 0 16</inkml:trace>
  <inkml:trace contextRef="#ctx0" brushRef="#br0" timeOffset="116868.68">19886 6944 0,'0'0'0,"0"0"0,0 0 16,0 0-16,0 0 15,0 0-15,8 17 16,1 18 0,-9 0-16,0 17 15,0 8-15,0-16 16,0-1-16,0-17 16,0 0-16,0-9 15,0-8-15,0 0 16,0-1-1,0-8-15,0-8 0,0-1 16,18-26 0,16-8-16,1-9 15,-9 17-15,0 9 16,0 9-16,-8 0 16,-1 17-16,0 8 15,-8 1-15,0 8 16,-1 1-1,1 8-15,0 0 16,-9-9-16,0-8 16,0-1-16,0 1 15,0-9-15,8-9 16,18-8-16,18-35 16,8 0-16,-9 9 15,1 8-15,-18 18 16,-9 17-1,-8 0-15,0 17 16,-1 0-16,1 18 16,0 8-16,-9 9 15,8-8-15,1-18 16,0-9-16</inkml:trace>
  <inkml:trace contextRef="#ctx0" brushRef="#br0" timeOffset="117466.16">20989 6979 0,'0'0'0,"0"0"0,-9 0 16,0 0-16,-8 0 15,0 0-15,-1 0 16,1 0-16,-1 8 15,-8 10-15,0 8 16,0 8-16,9 1 16,0 8-1,8-8-15,9-9 0,0-9 16,0-8 0,0 0-16,17-1 15,1-8-15,16 0 16,-8 0-16,0 0 15,0 9-15,1 8 16,-1 1-16,-9-1 16,0 0-16,1-8 15,-1 0 1,0-1-16,1 1 16,-1-9-16,-8-9 15,0 1-15,8-10 16,0-16-16,1-18 15,-10-18-15,1 27 16,0 17 0,-1 9-16,1 8 0,0 9 15</inkml:trace>
  <inkml:trace contextRef="#ctx0" brushRef="#br0" timeOffset="117813.92">21501 7317 0,'0'0'0,"0"0"0,-9 0 15,1 0-15,-1 0 16,0 0-16,1 0 16,-1 0-16,0 8 15,1 10-15,8-1 16,0 0-16,0 0 15,8 1 1,1-10-16,0 1 16,8 0-16,0-18 15,9 0-15,-8 1 16,-1-18-16,-8 0 16,-1-17-16,-16-1 15,-10 10-15,-8-10 16,0 10-1,9 8-15,0-9 16,17 26-16</inkml:trace>
  <inkml:trace contextRef="#ctx0" brushRef="#br0" timeOffset="118098.06">21492 6061 0,'0'0'0,"0"0"0,0 0 0,0 0 15,0 0-15,18 26 16,16 17-16,27 26 16,9 18-1,8 25-15,0 18 16,-17-17-16,-18 8 15,-17 0-15,-17 1 16,-26 16 0,-44 18-16,-26 9 0,-17-1 15,-122 174-15</inkml:trace>
  <inkml:trace contextRef="#ctx0" brushRef="#br0" timeOffset="124746.53">25982 1479 0,'0'0'0,"0"-8"0,0-1 15,0 0-15,8 1 16,10-1-16,-1 0 16,9 9-1,26 0-15,18 18 16,-9-1-16,-9 0 16,-9 9-16,-17 9 15,0 0-15,0 8 16,-17 9-16,-18 0 15,-17 8-15,0 1 16,-17-9 0,-18 0-16,9-17 15,17-9-15,9-18 16,9 1-16,17-9 16</inkml:trace>
  <inkml:trace contextRef="#ctx0" brushRef="#br0" timeOffset="125000.88">26685 1479 0,'-8'-8'0,"-1"-1"0,0 0 16,0 1-16,1 8 16,-18 0-16,-9 0 15,-8 8-15,-1 10 16,1 8-16,-1 8 15,1 27 1,8-1-16,18 10 16,17-1-16,17 0 15,18-8-15,8-9 16,44 9-16,0-27 16,-52-25-16</inkml:trace>
  <inkml:trace contextRef="#ctx0" brushRef="#br0" timeOffset="125613.62">26373 890 0,'0'-8'0,"0"8"15,0 0-15,0 0 16,0 0-16,0 0 15,-9 0-15,-8 17 16,-10 18-16,-7-1 16,-1 10-1,0 8-15,1-9 16,7-9-16,19-8 16</inkml:trace>
  <inkml:trace contextRef="#ctx0" brushRef="#br0" timeOffset="125815.16">26364 864 0,'0'0'0,"0"0"16,0 0-16,0 0 15,17 18-15,9 16 16,9 10-16,0 8 15,8 8-15,27 18 16,-27-26 0</inkml:trace>
  <inkml:trace contextRef="#ctx0" brushRef="#br0" timeOffset="126646.57">26894 1462 0,'0'-9'0,"0"1"16,0-1-16,0 0 15,0 9-15,8-8 16,18-1-16,35 0 16,35-8-16,-1 8 15,1 1 1,-18-1-16,0 0 16,-17 9-16,-18 9 15,-25 0-15</inkml:trace>
  <inkml:trace contextRef="#ctx0" brushRef="#br0" timeOffset="126880.38">27336 1072 0,'0'0'0,"0"0"0,0 0 16,0 0-16,0 0 15,0 9-15,-8 17 16,-1 34 0,-17 27-16,0 17 15,0-9-15,9 1 16,8-1-16,18-9 16,-1-51-16</inkml:trace>
  <inkml:trace contextRef="#ctx0" brushRef="#br0" timeOffset="127563.27">27953 1557 0,'0'0'0,"0"0"15,0 0-15,0 0 0,0 0 16,17 0-16,9 0 16,18 0-1,17 0-15,8 0 16,1 0-16,8 0 15,-9 0-15,-17 0 16,-26 0-16</inkml:trace>
  <inkml:trace contextRef="#ctx0" brushRef="#br0" timeOffset="127746.5">27979 1826 0,'0'0'0,"0"0"0,0 0 16,0 0-16,17 0 16,18 0-16,26 0 15,8 0 1,36 0-16,8 8 16,-61 1-16</inkml:trace>
  <inkml:trace contextRef="#ctx0" brushRef="#br0" timeOffset="128167.58">28743 1523 0,'0'0'0,"0"0"0,0 0 15,9 0-15,8 0 16,18 0-16,0 0 16,8 8-16,1 10 15,-1-1-15,-17 0 16,0 0-1,-9 9-15,-8 9 0,-18 0 16,-8 8 0,-9 9-16,-9 0 15,-17 0-15,9-9 16,8-17-16,18 0 16,-1-17-16,18 0 15,0-9-15,9-9 16,17 0-16,-9 9 15</inkml:trace>
  <inkml:trace contextRef="#ctx0" brushRef="#br0" timeOffset="128413.58">29308 1479 0,'0'-8'0,"0"-1"0,0 9 16,-9 0-16,0 0 15,1 0-15,-18 0 16,-9 17-1,-9 18-15,1 17 16,-9 17-16,8 9 16,27 0-16,8-9 15,18 9-15,8-17 16,18 0 0,0-18-16,0-17 0,34 8 15,1-8 1,-44-26-16</inkml:trace>
  <inkml:trace contextRef="#ctx0" brushRef="#br0" timeOffset="128663.38">29195 856 0,'0'0'0,"0"0"0,-9 17 15,-8 18 1,-9 17-16,-18 0 16,10 8-16,-1 1 15,17-18-15,10-8 16,16-18-16</inkml:trace>
  <inkml:trace contextRef="#ctx0" brushRef="#br0" timeOffset="128784.71">29290 1020 0,'0'0'0,"0"0"16,9 18-16,8 8 15,1 17-15,16 26 16,-7-26-16</inkml:trace>
  <inkml:trace contextRef="#ctx0" brushRef="#br0" timeOffset="129546.52">25999 2856 0,'0'0'0,"0"0"15,0 0-15,0 0 16,0 0-16,0 0 16,0 0-16,0 0 15,9 26 1,8 26-16,-8 52 15,-9 43-15,-9 9 16,1-34-16,-1-19 16,0-25-16,0-17 15,1-18-15,8-17 16,0-17-16,0 0 16,0-9-1,0-9-15,0-17 16,8-61-16,1 35 15</inkml:trace>
  <inkml:trace contextRef="#ctx0" brushRef="#br0" timeOffset="129780.95">26129 2822 0,'0'0'0,"0"0"15,0 0-15,0 0 16,18 0-16,8 0 16,17 0-1,9 0-15,9 8 16,-9 10-16,-8-10 31,-10 10-31,-8-1 0,-26-17 0,9 17 0,-18 18 16,-8 0-1,-35 17-15,-26-1 0,0-7 16,8-1 0,9-17-16,35-17 15,9-1-15,17-8 16</inkml:trace>
  <inkml:trace contextRef="#ctx0" brushRef="#br0" timeOffset="130012.49">26199 2371 0,'0'0'0,"0"0"0,-9 0 0,1 18 16,-19-1-1,1 18-15,-8-1 16,-1 18-16,9 0 16,9-17-16,17-27 15</inkml:trace>
  <inkml:trace contextRef="#ctx0" brushRef="#br0" timeOffset="130138.7">26312 2432 0,'-9'0'0,"9"0"0,0 0 15,0 0-15,0 17 16,17 9-16,18 26 16,26 35-16,-18-44 15</inkml:trace>
  <inkml:trace contextRef="#ctx0" brushRef="#br0" timeOffset="130678.71">26616 2900 0,'0'0'0,"0"0"0,0 0 15,8 0-15,18 0 16,18 0-16,25 0 16,1 0-1,8-9-15,9 0 16,-18-8-16,-8 17 15,-35 0-15</inkml:trace>
  <inkml:trace contextRef="#ctx0" brushRef="#br0" timeOffset="130878.69">26954 2648 0,'0'0'0,"0"0"16,0 18-16,-8 8 16,-1 34-16,-8 18 15,-9 26 1,8-17-16,1-1 16,17-34-16</inkml:trace>
  <inkml:trace contextRef="#ctx0" brushRef="#br0" timeOffset="131304.54">27753 3055 0,'0'0'0,"0"-8"0,0 8 15,0 0-15,0 0 16,0-9-16,26 1 16,26 8-16,1 0 15,7 0-15,1 0 16,0 0-1,-26 8-15,-18 1 16</inkml:trace>
  <inkml:trace contextRef="#ctx0" brushRef="#br0" timeOffset="131491.97">27753 3289 0,'0'0'0,"0"0"0,0 0 16,0 0-16,0 0 16,9 0-16,17 0 15,17-8-15,36 8 16,7 0-16,-42 0 16</inkml:trace>
  <inkml:trace contextRef="#ctx0" brushRef="#br0" timeOffset="132898.59">28691 2900 0,'0'0'0,"0"0"0,0 0 0,0 17 15,9 35-15,0 26 16,-18 26-16,0 8 31,0 1-31,-8-9 0,8-18 0,1-25 16,-1-9-1,0-26-15,9 0 16,0-17-16,0-1 16,0 1-16,0-9 15,0-9-15,0 1 16,0-36-16,9-25 16,0 0-1,-1 0-15,1 8 16,-9-17-16,9 0 15,-1 17-15,1 18 16,0 8-16,0 1 16,8-1-16,0 9 15,1 0 1,-1 0-16,18 0 0,8 0 16,1 9-1,8 0-15,-9 17 16,0 0-16,-8 8 15,0 18-15,8 9 16,-17-9-16,-17 0 16,0 0-16,-18 8 15,-17 1-15,-26 0 16,-9-9 0,0 0-16,-8-9 15,8-8-15,35-1 16</inkml:trace>
  <inkml:trace contextRef="#ctx0" brushRef="#br0" timeOffset="133170.47">29021 2363 0,'0'0'0,"-9"0"0,1 0 0,-18 17 15,-9 26 1,-17 1-16,8 8 16,1-1-16,8 1 15,18-26-15,0 0 16,8-8-16,9-10 15</inkml:trace>
  <inkml:trace contextRef="#ctx0" brushRef="#br0" timeOffset="133304.76">28995 2415 0,'-9'0'0,"9"0"0,0 0 16,0 8-16,9 10 15,17 8-15,18 34 16,25 18-16,-26-35 31</inkml:trace>
  <inkml:trace contextRef="#ctx0" brushRef="#br1" timeOffset="193604.98">2145 7022 0,'0'0'0,"0"0"0,0 0 0,0 0 0,0 0 16,0 0-1,0 0-15,0 0 16,0 0-16,0 0 16,-17 0-16,8 0 15,-26 17-15,-8 9 16,-18 9-16,0 0 16,18-9-1,-18 0-15,9 0 16,17 0-16,0-9 15,18-8-15,0-1 16,17 1 0,0 0-16,0-1 15,0 1-15,0 8 0,8 9 16,1 9 0,8 17-16,-17 17 15,9 0-15,-18 1 16,9 8-16,-26 8 15,9-25-15,-18-1 16,9-16-16,0-1 16,9-17-1,8 0-15,-17-17 16,17-1-16,1 1 16,8 0-16,0-1 15,17 1-15,9 8 16,17 1-16,1-1 15,8 9-15,9 0 16,-18 0 0,1 0-16,8 9 0,0-1 15,-26-8 1</inkml:trace>
  <inkml:trace contextRef="#ctx0" brushRef="#br1" timeOffset="194274.67">2588 7654 0,'0'0'0,"0"0"0,-9-8 16,0-1 0,-8 0-16,0-8 15,-1 8-15,-8 1 16,-17 8-16,-9 0 16,17 8-16,0 10 15,-8-1 1,8 18-16,0-1 15,18 1-15,0 0 16,17-9-16,0 0 16,0-18-16,8 1 15,10-1-15,8-16 16,8-9 0,1-9-16,0-9 0,-9 0 15,-9 1-15,-8 8 16,0 8-1,-9 18-15,0 0 16,0 9-16,0 17 16,0 43-16,0 18 15,8-9-15,10-18 16,-1-16-16,9-10 16,9-8-1,0-8-15,-27-10 16</inkml:trace>
  <inkml:trace contextRef="#ctx0" brushRef="#br1" timeOffset="194489.24">2874 8009 0,'0'0'0,"0"0"0,0 18 15,0-1-15,-8 18 16,-1-1-16,0 1 16,-17 17-16,0 9 15,-17-1 1,17-17-16,17-25 16</inkml:trace>
  <inkml:trace contextRef="#ctx0" brushRef="#br1" timeOffset="195127.96">3465 7862 0,'0'0'0,"0"0"16,0 0-16,-9 0 16,0 0-16,1 0 15,-1 0-15,0-9 16,1 1-16,-1-1 15,-8-8-15,-1 0 16,1 8 0,0 0-16,-9 9 15,-9 9-15,-9 17 16,-8 26 0,9 17-16,8-8 0,18-1 15,8 1-15,9-18 16,0-17-16,17 0 15,1-17-15,8 0 16,9-18 0,-1-8-16,18-18 15,1-17-15,-10-17 16,-8 17-16,-9 8 16,-18 27-16,1 0 15,0 17-15,-9 0 16,0 17-16,8 18 15,10 17-15,-1 8 16,1 1 0,25 0-16,0-9 15,1-18-15,8-16 16,0-18-16,-26 0 16</inkml:trace>
  <inkml:trace contextRef="#ctx0" brushRef="#br1" timeOffset="195459.35">3604 7559 0,'0'0'0,"0"0"0,0 0 0,0 0 16,0 0 0,17 0-16,9 0 0,9 0 15,17 0 1,9 0-16,-18-9 15,18 1-15,17-18 16,-8-9-16,-44 26 16</inkml:trace>
  <inkml:trace contextRef="#ctx0" brushRef="#br1" timeOffset="195656.09">3908 7282 0,'0'0'0,"0"0"16,0 0 0,-9 0-16,0 17 0,1 27 15,-1 25-15,-8 0 16,8 9 0,9 0-16,0-9 15,0-8-15,9-35 16,-1-17-16</inkml:trace>
  <inkml:trace contextRef="#ctx0" brushRef="#br1" timeOffset="196187.65">3986 7074 0,'0'0'0,"0"0"0,0 0 0,0 0 15,9 0 1,8 9-16,18-1 16,-1 1-16,10 0 15,8-1-15,-9-8 16,-8 0-1,-9 0-15,0 0 0,-17 0 16,0 0 0,-1 0-16,1 0 15,-9 0-15,0 0 16,9 9-16,-1 8 16,-8 1-16,9 8 15,-9 8-15,9 10 16,-9 34-16,8 8 15,1 9-15,0 9 16,8 0 0,0 0-16,9-26 15,1-9-15,-10-17 16,-8-8-16,-1-10 16,-8-8-16,-8 9 15,-10 0 1,-17 8-16,-8 9 15,-26 0-15,-18 0 0,35-26 16</inkml:trace>
  <inkml:trace contextRef="#ctx0" brushRef="#br1" timeOffset="200504.05">5254 7550 0,'0'0'0,"0"0"0,0 0 16,0 0-16,0 0 15,0 0-15,17 0 16,9 0-16,26 9 16,0 0-16,0-9 15,9 0-15,-17 0 16,-10 8-16,-8 1 16,-17-9-1</inkml:trace>
  <inkml:trace contextRef="#ctx0" brushRef="#br1" timeOffset="200770.62">5271 7836 0,'0'0'0,"0"0"0,0 0 15,0 0-15,0 0 16,0 0-16,0 0 16,17 0-16,9 0 15,9 0-15,17 0 16,0 0 0,1 0-16,-1 0 15,-26 0-15</inkml:trace>
  <inkml:trace contextRef="#ctx0" brushRef="#br1" timeOffset="202285.39">2770 7317 0</inkml:trace>
  <inkml:trace contextRef="#ctx0" brushRef="#br1" timeOffset="202553.59">2579 7065 0,'0'0'0,"0"0"16,0-8-16,0 8 15,0 0-15,0 0 16,0 0-16,0-9 16,0 9-16,0 0 15,-9 0-15,1 0 16,-1 17-16,-17 9 16,-17 18-16,8 8 15,0-9 1,18-17-16,-1-9 15,18-8-15,0-9 16</inkml:trace>
  <inkml:trace contextRef="#ctx0" brushRef="#br1" timeOffset="202707.81">2562 6987 0,'0'0'0,"0"0"0,0 18 15,0-1 1,0 9-16,0 9 15,17 17-15,0-9 16,9 18-16,44 17 16,-18-35-16</inkml:trace>
  <inkml:trace contextRef="#ctx0" brushRef="#br1" timeOffset="203154.77">3439 7187 0,'-9'0'0,"0"0"0,1 0 16,-1 0-16,-17 0 15,0 17 1,0 9-16,-18 9 16,10 8-16,-1 0 31,9 9-31,0 0 0,17-35 0</inkml:trace>
  <inkml:trace contextRef="#ctx0" brushRef="#br1" timeOffset="203315.38">3369 7273 0,'0'0'0,"0"0"0,0 0 15,0 0-15,0 0 16,0 18-16,18 16 15,16 27-15,-16-18 16</inkml:trace>
  <inkml:trace contextRef="#ctx0" brushRef="#br1" timeOffset="204270.13">7147 7819 0,'0'0'0,"0"0"15,8 0-15,18-9 16,1 1 0,-10 8-16,-8 0 15,-9 0-15,8-9 16,1 9-1,-9-9-15,0 9 0,0-8 16,0-1-16,0 0 16,0 1-16,0-1 15,-9 0-15,1 1 16,-10 8 0,-8 0-16,0 0 15,-9 17-15,9 18 16,-8-1-16,16 9 15,1 1-15,17-10 16,0-8-16,17 0 16,1-17-16,-1 0 15,9-9 1,17-18-16,-8-8 16,9-17-16,-1 0 15,-8 8-15,-9 9 16,-18 9-16,1 17 15,0 0-15,-9 9 16,17 17-16,1 17 16,-1 9-1,0 8-15,9-16 16,0-1-16,0-8 16,-8-18-16,-9-8 15,-1-1-15</inkml:trace>
  <inkml:trace contextRef="#ctx0" brushRef="#br1" timeOffset="204557.95">7425 6953 0,'-9'0'0,"0"0"0,1 0 16,-1 17-16,-17 0 15,0 18-15,-9 0 16,-8 17-16,8-9 16,0 0-16,18 1 15,-1-18-15,10-18 16,8 1-16,0-9 15,0 0 1,0 0-16</inkml:trace>
  <inkml:trace contextRef="#ctx0" brushRef="#br1" timeOffset="204677.22">7320 7022 0,'0'0'0,"0"0"16,0 17-1,0 1-15,9 16 0,8 1 16,18 8-1,-9 1-15,-8-27 16</inkml:trace>
  <inkml:trace contextRef="#ctx0" brushRef="#br1" timeOffset="205369.56">8302 7732 0,'0'0'0,"0"0"0,-9-8 16,0-10-16,1 10 16,-1-1-1,0-8-15,1-9 16,-1 0-16,-17-9 15,0 0-15,0 18 16,0 0-16,-9-1 16,-8 18-16,-1 18 15,-8 8 1,0 8-16,8 18 16,18-8-16,9 8 15,8 0-15,9-9 16,0 0-16,18-17 15,-1 0-15,0-17 16,1-9-16,17-9 16,-1-17-1,10 0-15,-10-8 16,-7-1-16,-1 0 16,-18 18-16,1 8 15,0 9-15,-1 0 16,10 18-16,16 25 15,1 26-15,9-8 16,-1-1-16,0-16 16,-17-18-1,1 0-15,-19-18 16,1 1-16,0 0 16</inkml:trace>
  <inkml:trace contextRef="#ctx0" brushRef="#br1" timeOffset="205660.87">8050 7057 0,'0'0'0,"0"0"0,0 0 16,0 0-16,-9 0 16,0 17-16,1 0 15,-10 18-15,1 0 16,0-9-16,-1 0 16,18-18-16,0 1 15,0-9-15,0 0 16,0 0-1</inkml:trace>
  <inkml:trace contextRef="#ctx0" brushRef="#br1" timeOffset="205769.6">8041 7091 0,'0'0'0,"0"0"0,0 0 0,9 18 16,8-1-16,9 18 16,18-9-16,16 0 15,-25-9-15</inkml:trace>
  <inkml:trace contextRef="#ctx0" brushRef="#br1" timeOffset="206203.17">8684 7394 0,'-9'0'0,"0"0"16,1 0-16,-1 0 15,9 0-15,0 0 16,0 0-16,0 0 16,0 0-1,17 0-15,18 9 16,9 0-16,-1-1 15,9-16-15,9-1 16,-9 9-16,-35 0 16</inkml:trace>
  <inkml:trace contextRef="#ctx0" brushRef="#br1" timeOffset="206392.11">8883 7256 0,'0'0'0,"0"0"0,0 0 16,0 0-16,0 0 16,0 0-16,-8 17 15,-1 18 1,-8 25-16,-1 10 16,18-1-16,0-8 15,9-35-15</inkml:trace>
  <inkml:trace contextRef="#ctx0" brushRef="#br1" timeOffset="207189.38">9370 7810 0,'0'0'0,"0"0"0,0 0 16,0 0-16,0 0 15,0 0-15,0 0 16,0 0-16,0 0 16,8 0-1,10 0-15,8 0 16,26-8-16,17 8 15,1 0-15,17-9 16,-35 9-16</inkml:trace>
  <inkml:trace contextRef="#ctx0" brushRef="#br1" timeOffset="207910.13">10594 7767 0,'0'0'0,"0"0"0,0 0 16,0 0-16,0 0 16,0 0-16,0 0 15,0 0-15,0-9 16,0 1-16,0-1 15,0 0-15,0 1 16,0-1-16,-8 0 16,-1-8-16,0 0 15,0-1 1,-8 1-16,-9 8 16,-9 9-16,1 0 15,-1 18-15,-9 16 16,10 18-16,-1 9 15,18-1-15,17-16 16,0-1 0,8-17-16,10 0 15,-1-17-15,9-1 16,9-16-16,17-18 16,0-18-16,-9-8 15,1 9-15,-18 9 16,-17 16-1,-1 10-15,1 8 0,-9 0 16,9 17 0,8 26-16,0 18 15,9-1-15,9 1 16,-9-9-16,9-9 16,0-8-16,8-9 15,-17-17-15</inkml:trace>
  <inkml:trace contextRef="#ctx0" brushRef="#br1" timeOffset="208170.46">10507 7117 0,'0'0'0,"0"0"15,-8 0-15,-1 18 16,0-1-16,-17 18 16,0-1-1,0 10-15,9-18 16,8-9-16,9-8 15,0-9-15</inkml:trace>
  <inkml:trace contextRef="#ctx0" brushRef="#br1" timeOffset="208319.15">10577 7213 0,'-9'-9'0,"0"9"0,9 0 15,0 0-15,0 0 16,0 17-16,18 1 15,8 16-15,-9-8 16,-8-17-16</inkml:trace>
  <inkml:trace contextRef="#ctx0" brushRef="#br1" timeOffset="208798.75">11011 7698 0,'-9'0'0,"-8"-9"0,0-8 16,-1 8-16,1 0 16,17 9-1,0 0-15,0 0 16,9-8-16,17-1 16,8 0-16,1-8 15,8 8-15,18 1 16,0 16-16,-26 1 15</inkml:trace>
  <inkml:trace contextRef="#ctx0" brushRef="#br1" timeOffset="209001.88">11115 7325 0,'0'0'0,"0"0"0,0 0 16,0 0-16,0 0 15,-8 0 1,-1 26-16,0 26 16,0 17-16,1 1 15,8 8-15,0 8 16,8-8-16,1-52 16</inkml:trace>
  <inkml:trace contextRef="#ctx0" brushRef="#br1" timeOffset="209673.27">11958 7758 0,'0'0'0,"0"0"15,-9-8-15,0-1 16,0 0-16,1 1 16,-1-10-16,0 1 15,1 0-15,-1-1 16,0 1-16,-17 0 16,-8 17-1,8 0-15,-18 17 16,-8 26-16,0 18 15,9 8-15,8 0 16,17-8-16,18-9 16,0-9-16,0-17 15,18-8-15,-1-10 16,1 1 0,16-18-16,10-8 15,8-26-15,9-18 16,-18 9-16,-17 9 15,0 17-15,-17 9 16,-1-1-16,1 18 16,-9 0-16,0 9 15,17 17 1,1 26-16,-1 0 16,9 8-16,0-8 15,0-8-15,-8-18 16,25 0-16,1-18 15,-27 1-15</inkml:trace>
  <inkml:trace contextRef="#ctx0" brushRef="#br1" timeOffset="209953.37">11801 6987 0,'0'0'0,"0"0"16,-8 0-16,-1 18 16,-9 16-16,-8 10 15,0 8-15,0 0 16,0-9-16,9-8 15,8-9-15,9-18 16,0-8-16,0 0 16,0 0-1</inkml:trace>
  <inkml:trace contextRef="#ctx0" brushRef="#br1" timeOffset="210103.36">11784 7013 0,'0'0'0,"0"0"0,0 0 16,0 18-1,9-1-15,8 18 16,0-1-16,9 10 16,18 16-16,-1-16 15,-34-36-15</inkml:trace>
  <inkml:trace contextRef="#ctx0" brushRef="#br1" timeOffset="-211204.76">5314 9014 0,'0'0'0,"0"-9"0,0 1 0,0-1 0,0 0 16,0 1-16,0-1 15,0 0-15,0 9 16,0 0 0,9 0-16,17-8 15,18-1-15,25 0 16,1 1-16,-10-1 16,-8 0-16,1 1 15,7 16-15,10 18 16,-27-17-1,-25 0-15</inkml:trace>
  <inkml:trace contextRef="#ctx0" brushRef="#br1" timeOffset="-210962.15">5341 9222 0,'0'0'0,"0"0"0,0 0 0,0 0 15,0 0 1,0 0-16,0 0 16,8 0-16,10 0 15,16 0-15,18 0 16,18 0-16,-1 0 16,1 0-1,8 0-15,0-9 0,-26 1 16</inkml:trace>
  <inkml:trace contextRef="#ctx0" brushRef="#br1" timeOffset="-200896.49">6686 8694 0,'0'0'0,"0"0"0,0 0 16,0 0-16,0 0 15,0 0-15,0 0 16,0 0-16,0 0 16,0 8-1,0 10-15,0 8 16,0 8-16,0 9 15,0 1-15,0-10 16,0-8 0,0 0-16,0-8 15,0-10-15,0 1 16,0-9-16,0 0 0,0 0 16,0 0-1,0-9-15,9-8 16,17-26-16,9-1 15,0 10-15,-9-1 16,0 18-16,0 0 16,-9 8-16,1 9 15,-1 0 1,0 9-16,-8 8 16,0 17-16,-1 1 15,1 8-15,-9-8 16,0-9-16,0-9 15,0-8-15,0 0 16,0-1-16,9-16 16,8-10-16,27-34 15,8-8 1,-9 8-16,-8 9 16,-9 25-16,-9 1 15,-8 17 1,0 0-16,-1 26 0,1 9 15,0 16-15,-9 1 16,0-8 0,26-10-16,8-8 15,-16-17-15</inkml:trace>
  <inkml:trace contextRef="#ctx0" brushRef="#br1" timeOffset="-199608.74">7885 8572 0,'-9'-8'0,"0"-1"15,1 0-15,-1 9 16,0 0-16,1 0 16,-10 0-1,-8 18-15,0 8 16,-8 26-16,-1 17 16,9-8-16,8-10 15,10-7-15,8-18 16,0 0-16,0-18 15,0-8-15,17 0 16,9-8 0,9-10-16,0 1 15,-9 0-15,0 17 16,-9 0-16,0 8 16,1 10-16,-1-10 15,1 1-15,-1 0 16,0-1-1,-8 1-15,0-9 16,-1-9-16,1 1 16,0-1-16,-1-17 15,1-17-15,0 0 16,-9 17-16,0 8 16,0 10-16,0-1 15,8 9 1</inkml:trace>
  <inkml:trace contextRef="#ctx0" brushRef="#br1" timeOffset="-199025.13">8224 8858 0,'0'0'0,"0"0"0,0 0 15,-9 0-15,0 17 16,0 1-16,1 16 16,8 1-16,0-9 15,8 0-15,10 0 16,-1-17 0,1-1-16,8 1 15,0-18-15,0 1 16,0-18-16,-18 0 15,1-18-15,-9 10 16,-9-1-16,-8 18 16,0-1-16,-1 27 15,18 0 1</inkml:trace>
  <inkml:trace contextRef="#ctx0" brushRef="#br1" timeOffset="-198327.69">6678 9161 0,'0'0'0,"0"0"16,0 0-16,-9 0 15,0 9-15,1-9 16,-1 0-16,0 0 16,9 0-16,0 0 15,0 0-15,0 0 16,9 0-16,26 0 15,43 17 1,61-8-16,43 0 16,53-1-16,8-8 15,0-8-15,-35-10 16,-43 10-16,-26-1 16,-17 9-16,-18 0 15,-26 9 1,-17 8-16,-18-8 15,-25-1-15</inkml:trace>
  <inkml:trace contextRef="#ctx0" brushRef="#br1" timeOffset="-197396.91">7077 9499 0,'0'0'0,"0"-9"0,0 1 15,0 8-15,0-9 16,0 9-16,0 0 16,0 0-1,0 0-15,0 0 16,0 0-16,18 0 16,-1 0-16,0 9 15,18-1-15,-9 1 16,0 0-16,-17-1 15,0 10 1,-1-1-16,-16 9 16,-10 17-16,-8-8 15,0 0-15,-9-9 16,9 0-16,9-1 16,0-16-16,8 0 15,0-1-15,9 1 16,0 0-1,0-1-15,18 1 16,8 0-16,26-1 16,26-16-16,26-1 15,9 0-15,-52 9 16</inkml:trace>
  <inkml:trace contextRef="#ctx0" brushRef="#br1" timeOffset="-196897.91">7998 9343 0,'0'0'0,"0"0"0,0 0 16,0 0-16,0 0 16,0 0-16,0 0 15,0 0 1,0 17-16,0 9 15,0 18-15,-9 16 16,0 27-16,1-9 16,-1 0-16,0-18 15,1-16-15,8-10 16,0-8-16,0-8 16,0-10-1,0 1-15,0 0 16,0-9-16,0 0 15,0-9-15,8 0 16,1-8-16,8 0 16,1-1-16,-1 1 15,0 8-15,1 1 16,-1 8-16,-8 0 16,0 0-1,-1 8-15,10 10 16,-1 8-16,0 0 15,-8 0-15,0 0 16,-1-9-16,10-8 16,8-1-16,-9 1 15,-8-9-15</inkml:trace>
  <inkml:trace contextRef="#ctx0" brushRef="#br1" timeOffset="-196694.99">7937 9586 0,'-9'0'0,"1"0"0,-1 0 15,9 0 1,0 0-16,0 0 16,0 0-16,0 0 15,17 0-15,9 0 16,52 0-16,35-9 15,-61 9-15</inkml:trace>
  <inkml:trace contextRef="#ctx0" brushRef="#br1" timeOffset="-195297.48">9422 8226 0,'0'0'0,"0"0"16,0 0-16,0 0 15,0 0-15,0 0 16,0 0-16,0 0 15,-9 0-15,1 9 16,-19 8-16,-16 0 16,0 9-16,-18 9 15,0-9 1,18 0-16,8-9 16,18-8-16,-1-1 15,1 1-15,8 0 16,9-1-16,0 10 15,0-1-15,0 18 16,9 17-16,8 26 16,-8 43-1,0 0-15,-1 35 16,-16 17-16,-1-26 16,-17-17-16,0-8 15,8-18-15,-8-18 16,9-25-16,0-9 15,-1-9-15,1-17 16,8-9 0,9-8-16,0 0 15,0-1-15,0 10 16,0-1-16,26 0 16,18 18-16,16-9 15,10 0 1,-9-9-16,-1-8 0,10 0 15,-1 8-15,10 0 16,-27-8 0</inkml:trace>
  <inkml:trace contextRef="#ctx0" brushRef="#br1" timeOffset="-193247.6">9813 8694 0,'0'0'0,"0"0"16,0 0-16,0 0 15,0 0-15,0 0 16,0 0-16,-9 0 16,9 0-1,-9 0-15,9 0 16,-8 0-16,-1 0 16,0 0-16,1 0 15,-1 17-15,-17 18 16,-9 34-16,0 17 15,18 27 1,0 17-16,8-17 16,18-27-16,8-8 15,18-9-15,-1-17 16,19-17-16,-10-26 16</inkml:trace>
  <inkml:trace contextRef="#ctx0" brushRef="#br1" timeOffset="-192780.86">10117 9075 0,'-9'-9'0,"0"9"0,9 0 16,0 0-16,0 0 15,0 0-15,0 0 16,0 0-1,0 0-15,18 0 16,-1 9-16,0-1 16,-8 1-16,0 8 15,-1 1-15,1-1 16,-9 0-16,-9 18 16,1 0-16,-1-1 15,-8-8 1,-1 0-16,1 0 15,0-17-15,8-1 16,9 1-16,9 0 16,-1-9-16,10-18 15,-1 1-15</inkml:trace>
  <inkml:trace contextRef="#ctx0" brushRef="#br1" timeOffset="-192532.01">10403 8971 0,'0'0'0,"0"0"0,0 0 16,0 0-16,-9 0 16,1 0-16,-1 0 15,0 0-15,1 17 16,-18 0-16,0 18 16,0 17-1,8 17-15,10 1 16,8-10-16,8-8 15,10-9-15,8 1 16,8-10-16,18-8 16,9-17-16,-26 0 15</inkml:trace>
  <inkml:trace contextRef="#ctx0" brushRef="#br1" timeOffset="-191863.64">10282 8624 0,'0'0'0,"0"0"16,0 0-16,0-8 16,0 8-16,0 0 15,0 0-15,0 0 16,0 0-16,-9 0 15,0 17 1,-17 9-16,0 9 16,9-1-16,-1-8 15,18 0-15,0-8 16,0-10-16,0-16 16,9-1-16,0-8 15,-1-1-15,1 1 16,8-9-1,-8 0-15,0 9 16,0-1-16,-9 18 16,8 0-16,10 0 15,-1 9-15,9 8 16,26 9-16,9 9 16,-26-18-16</inkml:trace>
  <inkml:trace contextRef="#ctx0" brushRef="#br1" timeOffset="-191381.21">10698 9205 0,'0'0'0,"0"0"0,0 0 15,0 0 1,0 0-16,0 0 16,0 0-16,0 0 15,0 0-15,0 0 16,26 0-16,9 8 15,17 1-15,0-9 16,0 0-16,-8 0 16,-1 0-1,-8-9-15,-18 1 16,-8 8-16</inkml:trace>
  <inkml:trace contextRef="#ctx0" brushRef="#br1" timeOffset="-191180.35">11054 9014 0,'-8'0'0,"-1"0"15,0 0-15,1 0 16,-1 0-16,0 0 16,1 17-16,-1 18 15,-8 17-15,8 0 16,-8 17-16,-1-8 15,1-1-15,25 1 16,1-18-16</inkml:trace>
  <inkml:trace contextRef="#ctx0" brushRef="#br1" timeOffset="-187681.2">11549 9109 0,'0'0'0,"0"0"0,-8 0 16,-1 0-16,0 0 15,9 0-15,0 0 16,0 0-16,0 0 16,0 0-16,0 0 15,18-8 1,-1-1-16,9-8 15,-8 8-15,-1-17 16,9 0-16,-9 0 16,-8 9-1,0-1-15,-1 10 0,1 8 16,0 0 0,-9 0-16,0 17 15,8 18-15,10-1 16,-1-8-16,0 0 15,18-8-15,-9-10 16,-8-8-16</inkml:trace>
  <inkml:trace contextRef="#ctx0" brushRef="#br1" timeOffset="-187541.25">11879 8590 0,'-8'0'0,"-1"0"0,0 0 15,1 0-15,8 0 16,0 0-16,17 0 16,0 8-16</inkml:trace>
  <inkml:trace contextRef="#ctx0" brushRef="#br1" timeOffset="-186832.5">12418 8685 0,'-9'0'0,"0"0"16,1 0-16,-1 0 15,0 0-15,1 0 16,-1 9 0,0 17-16,1 34 15,-1 18-15,-8 17 16,8 9-16,-8 0 16,-1-17-16,9-27 15,1-16-15,-1-18 16,9-9-16,0-8 15,0-1 1,0-8-16,0-8 16,0-18-16,0-35 15,17-34-15,18-18 16,0 18-16,0 8 16,8 27-16,-8 16 15,0 10-15,-9 17 16,0-1-1,-9 10-15,0 8 16,1 0-16,-1 0 16,-8 0-16,0 17 15,-1 0-15,-8 1 16,-8 7-16,-10 1 16,-17 9-16,-8-9 15,0 0 1,8-9-16,17-8 15,18 0-15</inkml:trace>
  <inkml:trace contextRef="#ctx0" brushRef="#br1" timeOffset="-186598.87">12505 8269 0,'0'0'0,"0"9"16,0-9 0,0 0-16,-9 0 15,0 17-15,-17 18 0,0-1 16,-9 18 0,9-8-16,26-18 15,0 0-15,0-18 16</inkml:trace>
  <inkml:trace contextRef="#ctx0" brushRef="#br1" timeOffset="-186459.19">12479 8304 0,'0'0'0,"0"0"15,0 0-15,0 9 16,0 8 0,17 0-16,0 18 15,9-1-15,26 18 16,-17-26-16</inkml:trace>
  <inkml:trace contextRef="#ctx0" brushRef="#br1" timeOffset="-185709.84">11489 9490 0,'0'0'0,"-9"-8"15,-8-1-15,-1 0 16,10 1-16,8 8 16,0 0-16,0-9 15,8 0-15,18 1 16,26 8-1,53-9-15,42 9 16,27 0-16,0-9 16,-9 9-16,-27 0 15,-16-8-15,-18 8 16,-34 0 0,-18 0-16,-17 0 15,-9 0-15,-18 0 16,1 8-16,0 1 15</inkml:trace>
  <inkml:trace contextRef="#ctx0" brushRef="#br1" timeOffset="-184976.05">11584 9638 0,'0'0'0,"0"0"0,0 0 0,0 0 0,0 0 15,0 0-15,0 8 16,0 18 0,-9 9-16,1 17 15,-1 0-15,0-9 16,1-8-16,8-9 15,0-9 1,0-8-16,0-1 0,0 1 16,0 0-16,0-9 15,0-9 1,17-17-16,0 0 16,1-9-16,-1 1 15,9-1-15,0 18 16,0 8-16,-17 9 15,0 0 1,-1 17-16,1 1 0,0-1 16,-1 9-1,-8 0-15,0-9 16,0-8-16,0 0 16,0-1-16,0 1 15,0-18-15,18 1 16,17-18-1,-1-9-15,-8 0 0,0 18 16,-8 0-16,-10 8 16,1 9-1,0 0-15,8 17 16,1 1-16,-1 16 16,0 10-16,1-10 15,-10-25-15</inkml:trace>
  <inkml:trace contextRef="#ctx0" brushRef="#br1" timeOffset="-184429.37">12435 9681 0,'0'0'0,"-9"0"0,1 0 16,-1 0-16,9 0 15,0 0-15,-9 0 16,1 0-16,-1 0 16,0 17-16,-17 18 15,0 8-15,9 0 16,0 1-1,8-18-15,9 0 16,0 0-16,0-18 16,0 1-16,9 0 15,8-9-15,0-9 16,9 0-16,9 1 16,-9 8-16,0 0 15,0 8 1,0 10-16,0-10 15,0 1-15,0 0 16,-8-1-16,-10 1 16,1-9-16,0 0 15,0-9-15,8 1 16,0-18-16,1-18 16,8-34-16,-18 9 15,1 26 1,0 17-16,-9 9 15,8 8-15,1 0 16,0 9-16,-1 0 16</inkml:trace>
  <inkml:trace contextRef="#ctx0" brushRef="#br1" timeOffset="-184082.37">12991 9993 0,'0'0'0,"0"0"16,0 0-16,0 0 15,0 0-15,0 0 16,0 8 0,0 1-16,0 8 15,0 1-15,0-1 16,9 0-16,-1-8 15,10 0-15,-1-9 16,0-9-16,-8 0 16,0 1-16,-1-18 15,1-9 1,0 0-16,-18-17 16,0 9-16,-8 8 15,8 9-15,-8 0 16,17 18-16</inkml:trace>
  <inkml:trace contextRef="#ctx0" brushRef="#br1" timeOffset="-183766.06">13026 8936 0,'0'0'0,"0"0"15,0 0-15,0 0 16,8 9-16,10 17 16,25 17-16,18 18 15,8 25 1,-8 1-16,-17-9 0,-10 0 15,-8 0-15,-17 17 16,-9 0 0,-9 0-16,-17-17 15,9-8-15,17-44 16</inkml:trace>
  <inkml:trace contextRef="#ctx0" brushRef="#br1" timeOffset="-183393.28">13877 9153 0,'0'0'0,"0"0"0,0 0 15,0 0-15</inkml:trace>
  <inkml:trace contextRef="#ctx0" brushRef="#br1" timeOffset="-183314.34">13885 9109 0,'0'0'0,"0"0"15,-17-26-15,17 26 16</inkml:trace>
  <inkml:trace contextRef="#ctx0" brushRef="#br1" timeOffset="-182998.87">13920 8841 0,'0'0'0,"0"0"16,0 0-16,0 0 15,-9 0-15,1 8 16,-10 18-16,-8 35 15,0 52-15,0 25 16,17-8 0,9 0-16,18-9 0,17-25 15,-9-27 1,17-9-16,27-8 16,-27-26-16</inkml:trace>
  <inkml:trace contextRef="#ctx0" brushRef="#br1" timeOffset="-180353.53">14320 9196 0,'0'0'0,"0"0"0,0 0 15,0 0-15,-9-17 16,9 17-16,0 0 15,0 0-15,0 0 16,0 0-16,0 0 16,0 0-1,0 0-15,0 0 16,-9 0-16,0 0 16,1 0-16,-1 0 15,0 0-15,1 0 16,-1 0-16,9 0 15,0 0-15,0 0 16,0 0 0,0 0-16,0 0 15,0 0-15,9 8 16,8 10-16,9 8 16,-8 0-16,-1 8 15,-8 1-15,-1-1 16,-16 1-1,-1 8-15,-17 1 16,0-1-16,0-17 16,8 0-16,1-17 15,8-1-15,9 1 16,0-9-16,0 0 16,9 0-16</inkml:trace>
  <inkml:trace contextRef="#ctx0" brushRef="#br1" timeOffset="-180133.32">14580 9153 0,'-9'0'0,"1"0"0,-1 0 15,0 0-15,1 0 16,-1 0-16,-8 0 16,-9 17-1,-1 9-15,10 17 16,0 9-16,-1 0 15,10 9-15,8-1 16,17-8-16,0 0 16,9 0-16,9-17 15,9-9-15,-10-17 16,-16-9-16</inkml:trace>
  <inkml:trace contextRef="#ctx0" brushRef="#br1" timeOffset="-179854.06">14450 8737 0,'0'0'0,"0"0"15,0 0-15,0 0 16,0 0-16,-9 0 16,0 17-16,-8 9 15,8 9-15,-17 8 16,9 0 0,8-17-16,9-17 15,0 0-15</inkml:trace>
  <inkml:trace contextRef="#ctx0" brushRef="#br1" timeOffset="-179726.45">14597 8676 0,'0'0'0,"0"0"15,0 9-15,0 8 16,0 9-16,18 9 16,-1 17-16,18 0 15,-9-18-15</inkml:trace>
  <inkml:trace contextRef="#ctx0" brushRef="#br1" timeOffset="-179307.3">14997 9499 0,'-9'-9'0,"-8"1"0,8-1 16,0 0-16,1 9 16,8 0-16,0 0 15,0 0-15,17-8 16,9-1-16,18 0 15,34 18 1,-26 0-16</inkml:trace>
  <inkml:trace contextRef="#ctx0" brushRef="#br1" timeOffset="-178731.61">15605 9127 0,'0'0'0,"0"0"0,0 0 16,-9 0-1,0 0-15,1 8 16,-1 1-16,9 0 15,0 8-15,0-8 16,0-1-16,0 1 16,0-9-16,9-9 15,8 1-15,0-18 16,9 0 0,-8 0-16,-9 0 15,-1 8-15,1 1 16,0 8-16,-1 1 15,-8 8-15,0 0 16,0 17-16,9 0 16,0 27-16,-1 8 15,10-18-15,-1-8 16,9 0 0,17-17-16,-8-18 15,-17 1-15</inkml:trace>
  <inkml:trace contextRef="#ctx0" brushRef="#br1" timeOffset="-178589.24">15909 8616 0,'-9'-9'0,"0"9"15,9 0-15,0 0 16,-8 0 0,8 0-16,0 0 15,0 0-15,17 0 16,-8 0-16</inkml:trace>
  <inkml:trace contextRef="#ctx0" brushRef="#br1" timeOffset="-178048.48">16204 8936 0,'0'0'0,"0"0"0,0 0 15,0 0-15,0 0 16,0 0-16,0 0 16,0 9-16,-9 17 15,1 34-15,-1 18 16,0 18-16,0-10 15,1-8 1,-1-17-16,0-18 16,1-8-16,-1-9 15,9-18-15,0 1 16,0 0-16,0-9 16,0-9-16,0-8 15,0-35-15,17-52 16,18-26-1,9 35-15,-10 17 16,1 26-16,-9 17 16,0 18-16,0-1 15,-8 10-15,-1 8 16,0 0-16,-8 0 16,0 8-1,-1 10-15,-16-1 16,-1 0-16,-8 1 15,-9 8-15,-9 0 16,0-9-16,9-8 16,17-1-16</inkml:trace>
  <inkml:trace contextRef="#ctx0" brushRef="#br1" timeOffset="-177830.01">16456 8590 0,'0'0'0,"-9"-9"0,9 9 0,0 0 15,-9 0-15,1 0 16,-18 0-16,0 17 16,0 9-1,-9 18-15,0 16 16,9-8-16,26-34 15</inkml:trace>
  <inkml:trace contextRef="#ctx0" brushRef="#br1" timeOffset="-177694.96">16473 8616 0,'0'0'0,"0"0"16,0 0-16,0 0 15,0 0-15,0 0 16,17 17-16,-8 9 15,0-9-15</inkml:trace>
  <inkml:trace contextRef="#ctx0" brushRef="#br1" timeOffset="-177148.13">15509 9551 0,'0'0'0,"-8"0"0,-1 0 16,0 0-16,9 0 15,0 0-15,18-9 16,25 1-16,18-1 16,52 0-16,43 1 15,0-1 1,9 0-16,-26 1 0,-17-10 15,-9 10 1,-27-1-16,-25 0 16,-17 9-16,-18 9 15,-9 0-15,-8-9 16</inkml:trace>
  <inkml:trace contextRef="#ctx0" brushRef="#br1" timeOffset="-176500.15">15657 9949 0,'0'-8'0,"9"-1"15,-9 0-15,0 1 16,0 8-16,0 0 16,0 0-16,0 0 15,0 0-15,0 17 16,0 9-16,0 17 16,0 1-16,0-1 15,0-17 1,0 0-16,0-17 15,0-1-15,0 1 16,0-9-16,0 0 16,0-9-16,8-8 15,10-9-15,-1 0 16,0 0 0,1 9-16,-1-1 15,9 1-15,0 17 16,-9 0-16,-8 0 15,0 9-15,0 8 16,-1 0-16,1 9 16,-9 0-16,0 0 15,0-17-15,0 0 16,0-1 0,0-8-16,0-8 15,17-1-15,1-17 16,8 9-16,0-1 15,-9 1-15,-8 8 16,-1 9-16,1 0 16,0 0-16,0 18 15,-1-1 1,10 0-16,8 18 16,-18-9-16</inkml:trace>
  <inkml:trace contextRef="#ctx0" brushRef="#br1" timeOffset="-175896.57">16517 9863 0,'0'0'0,"0"0"0,-9 0 15,0-9-15,0 0 16,1 9-16,-1 0 16,0 0-16,1 0 15,-1 0-15,0 0 16,-17 18-16,0 8 15,9 8-15,0 1 16,8 8 0,-9 1-16,18-18 15,0 0-15,0-18 16,0 1-16,0-9 16,18-9-16,17 1 15,8-1-15,0-8 16,1 8-16,-9 9 15,-9 0 1,0 0-16,-9 0 16,9 9-16,-9-1 15,1 1-15,-1 0 16,1-1-16,-10-8 16,1 0-16,0 0 15,-1-8-15,1-1 16,8-17-1,1-17-15,-10-1 16,1 1-16,0 17 16,-9 9-16,8 17 15,1 0-15,0 0 16</inkml:trace>
  <inkml:trace contextRef="#ctx0" brushRef="#br1" timeOffset="-175540.11">17055 10027 0,'0'0'0,"0"0"15,0 0-15,0 0 16,0 0-16,0 0 16,-9 18-16,9-1 15,0 18 1,0-1-16,0-8 15,9 0-15,8-8 16,1-10-16,-1 1 16,0 0-16,9-18 15,0 0-15,1-8 16,-10-9 0,-8 0-16,-1-9 15,-16 1-15,-1-1 16,-17 18-16,0-1 15,0 10-15,0 8 16,8 0-16,10 0 16</inkml:trace>
  <inkml:trace contextRef="#ctx0" brushRef="#br1" timeOffset="-175083.38">17359 8720 0,'0'0'0,"0"0"15,0 0-15,0 0 16,0 17-16,17 9 15,9 34-15,9 18 16,34 35 0,1 17-16,-27-17 15,-8-10-15,-9 19 16,-26 16-16,-17-8 16,-9-9-16,-18 9 15,1 9-15,-1-52 16,27-53-16</inkml:trace>
  <inkml:trace contextRef="#ctx0" brushRef="#br1" timeOffset="-174183.43">18106 9265 0,'0'0'0,"0"0"0,0 0 16,0 0-16,0 0 15,17 0-15,9-8 16,35-1-16,17 0 15,35-8 1,0-9-16</inkml:trace>
  <inkml:trace contextRef="#ctx0" brushRef="#br1" timeOffset="-173951.16">19217 8711 0,'0'0'0,"0"0"15</inkml:trace>
  <inkml:trace contextRef="#ctx0" brushRef="#br1" timeOffset="-173584.29">19217 8659 0,'0'0'0,"0"0"0,0 0 0,0 0 15,0 0 1,0 0-16,0 0 16,0 0-16,0-9 15,0 1-15,0-10 16,9-16-16,0 16 16,-1 1-16,-8 0 15,0 8 1,0 0-16,0 9 15,0 0-15,-8 0 16,-10 26-16,-17 52 16,-8 52-16,0 26 15,8 9-15,9-1 16,17-17-16,26-17 16,10-8-1,16-27-15,18-17 16,26-18-16,-27-34 15</inkml:trace>
  <inkml:trace contextRef="#ctx0" brushRef="#br1" timeOffset="-172847.4">19582 9066 0,'0'0'15,"-9"-9"-15,1 1 0,8 8 16,0 0-16,0 0 16,0 0-1,17 0-15,0 0 16,9 0-16,9 17 16,-9 0-16,0 1 15,0 16-15,-17 10 16,0 8-16,-18 0 15,0-9-15,-8 9 16,-9-9-16,8 0 16,1-17-1,0 0-15,8-17 16,9 0-16,0-9 16,0 0-16,0-9 15,9 9-15</inkml:trace>
  <inkml:trace contextRef="#ctx0" brushRef="#br1" timeOffset="-172617.15">20025 9066 0,'-9'-9'0,"9"1"0,-9-1 15,9 9-15,-8 0 16,-1 0-16,0 0 16,1 0-16,-1 0 15,0 9-15,-17 8 16,-9 26-16,1 9 15,16 18 1,1-10-16,17 1 16,0-1-16,17-16 15,1-10-15,16 1 16,10-18-16,-9-8 16,-18-9-16</inkml:trace>
  <inkml:trace contextRef="#ctx0" brushRef="#br1" timeOffset="-172348.81">19782 8503 0,'0'0'0,"0"0"0,0 0 16,0 0-16,-9 17 15,0 9-15,-8 9 16,-9 17-16,0 0 16,8 9-1,1-9-15,17-35 16</inkml:trace>
  <inkml:trace contextRef="#ctx0" brushRef="#br1" timeOffset="-172209.95">19808 8538 0,'0'0'0,"0"0"0,0 0 0,0 0 16,0 17-1,17 9-15,9 0 16,26 17-16</inkml:trace>
  <inkml:trace contextRef="#ctx0" brushRef="#br1" timeOffset="-171592.54">20433 9248 0,'0'0'0,"0"0"0,-9 0 16,-8 0-16,8 0 16,0 0-16,1 0 15,8 0-15,0 0 16,0 0-16,0 0 16,8 0-16,10 0 15,34 9-15,-17-9 16</inkml:trace>
  <inkml:trace contextRef="#ctx0" brushRef="#br1" timeOffset="-171079.17">21084 9109 0,'0'0'0,"0"0"16,0 0-1,0 0-15,0 0 16,0 0-16,0 0 15,0 0-15,0 0 16,0 0-16,0 0 16,0 0-16,0 0 15,9-8-15,8-10 16,9-8 0,0 0-16,0-8 15,0-1-15,-17 18 16,0-1-16,-1 10 15,1-1-15,0 9 16,-9 0-16,0 0 16,0 17-16,0 18 15,0 0-15,9-1 16,-1 1-16,1-9 16,0 0-1,8-17-15,0-1 16,1-8-16,-10 0 15</inkml:trace>
  <inkml:trace contextRef="#ctx0" brushRef="#br1" timeOffset="-170928.35">21440 8529 0,'0'0'0,"0"0"16,0 0-16,0 0 15,0 0-15,0 0 16,0 0-16,0 0 15,0 0-15,0 9 16,9-1-16</inkml:trace>
  <inkml:trace contextRef="#ctx0" brushRef="#br1" timeOffset="-170400.06">21840 8659 0,'-9'0'0,"0"0"0,9 0 0,-8 0 15,8 0-15,-9 0 16,0 26-16,1 17 16,-18 27-16,-1 7 15,10-7-15,0-10 16,8 10-16,0-18 15,1-26-15,8 0 16,0-18 0,0 10-16,0-10 15,0-8-15,0 0 16,0-8-16,0-10 16,0-25-16,17-35 15,0-17-15,9 8 16,1 18-16,-1 17 15,0 17 1,0 9-16,0 9 16,0 0-16,-9 17 15,0 0-15,10 0 16,-10 0-16,-8 8 16,-1 1-16,-8 0 15,-8 8-15,-1 0 16,0 9-16,-17 0 15,0 0 1,-9 0-16,18-9 16,17-8-16,0 0 15</inkml:trace>
  <inkml:trace contextRef="#ctx0" brushRef="#br1" timeOffset="-170184.13">21935 8217 0,'0'0'0,"0"0"16,0 0-16,0 0 15,0 0-15,-9 9 16,1 17-16,-18 17 16,0 9-1,8-9-15,1 1 16,17-18-16,0 0 15,0-18-15,9 1 16</inkml:trace>
  <inkml:trace contextRef="#ctx0" brushRef="#br1" timeOffset="-170060.97">21961 8278 0,'0'0'0,"0"0"0,0 0 16,0 0-1,0 0-15,0 0 16,0 17-16,18 18 15,8-1-15,26 18 16,-18-17-16</inkml:trace>
  <inkml:trace contextRef="#ctx0" brushRef="#br1" timeOffset="-169534.93">21006 9360 0,'0'0'0,"-9"0"0,9 0 15,0 0-15,0 0 16,0 0 0,0 0-16,0 0 15,0 0-15,0 0 16,18-8-16,25-1 16,18 0-16,69 9 15,35-8-15,-17 8 16,-27-9-16,-8 0 15,0-8-15,-26 0 16,-26 0 0,-18 8-16,1 9 15,-27 0-15</inkml:trace>
  <inkml:trace contextRef="#ctx0" brushRef="#br1" timeOffset="-168749.08">21214 9646 0,'0'0'0,"0"0"16,0 0-16,0 0 16,0 0-16,-8 9 15,-1 17-15,0 26 16,-8 0-16,0 0 16,-1-9-1,1-8-15,8-9 16,9-9-16,0-8 15,0-1-15,0-8 16,0-8-16,0-1 16,18-8-16,8-1 15,0 1-15,-9 0 16,0 8-16,-8 9 16,0 0-1,-1 0-15,1 9 16,0 8-16,-9 0 15,0 1-15,0-10 16,0 1 0,0 0-16,0-9 0,0 0 15,17 0-15,1-9 16,8-8 0,0-1-16,0 1 15,0 0-15,-18 8 16,1 9-16,0 0 15,0 0-15,-1 9 16,1 8-16,0 0 16,-1 1-16,1 8 15,0-18-15,17-8 16,17 9 0,-17-9-16</inkml:trace>
  <inkml:trace contextRef="#ctx0" brushRef="#br1" timeOffset="-168284.47">21935 9629 0,'0'0'16,"0"0"-16,0 0 0,0 0 15,0 0 1,0 0-16,0 0 16,-9 0-16,1 9 15,-18 17-15,-9 17 16,0 9-16,1 0 15,16-9 1,1-17-16,8 0 16,9-17-16,0-1 15,0-8-15,0 0 16,18 0-16,-1 0 16,0-8-16,1 8 15,8 0-15,0 0 16,0 8-16,0 10 15,0-1-15,0 0 16,0 1 0,0-10-16,0 1 15,0 0-15,0-1 16,-8-8-16,-1-8 16,0-1-16,1-17 15,-1-26-15,-8-9 16,-1 1-16,-8 16 15,0 19 1,0 7-16,9 1 16,0 8-16,-1 9 15</inkml:trace>
  <inkml:trace contextRef="#ctx0" brushRef="#br1" timeOffset="-167974.91">22387 9923 0,'0'0'0,"0"0"0,0 0 16,0 0-1,0 0-15,0 0 16,0 0-16,0 0 16,0 0-16,0 0 15,0 18-15,0-1 16,0 9-16,8 17 16,1 1-16,0-18 15,8-9-15,9-8 16,0-1-1,0-16-15,-8-1 16,-1-17-16,0 0 16,-8 0-16,0-9 15,-18 1-15,-17-1 16,0 18-16,-17-1 16,8 18-1,9 18-15,8-10 16</inkml:trace>
  <inkml:trace contextRef="#ctx0" brushRef="#br1" timeOffset="-165016.2">22439 8633 0,'0'0'0,"0"0"0,35 17 0,43 35 15,-9 9-15,-8-1 16,-18 10-16,-8-1 15,-9 26-15,-17 1 16,-9-1-16,-9 0 16,-17-8-16,0 17 15,17-9 1,9-60-16</inkml:trace>
  <inkml:trace contextRef="#ctx0" brushRef="#br1" timeOffset="-164651.59">23542 8694 0,'-9'0'0,"0"0"0,1 0 16,8 0 0,0 0-16,-9 0 15,0 0-15,1 0 16,-10 0-16,-8 17 16,-17 35-16,-1 26 15,1 26 1,8 34-16,9 1 0,17-9 15,9-9-15,18-8 16,17-27 0,-1-16-16,27-10 15,-18-25-15</inkml:trace>
  <inkml:trace contextRef="#ctx0" brushRef="#br1" timeOffset="-163593.7">23767 9083 0,'0'0'0,"0"0"0,0 0 16,0 0-1,0 0-15,9 0 16,9 0-16,8 0 16,8 18-16,10-1 15,-1 0-15,-8 1 16,-9 8-16,0 8 15,-17 1-15,-9 0 16,-9 8 0,-17 0-16,0-8 15,0 8-15,0-17 16,8 0-16,1-17 16,17-1-16,0-8 15,9 0-15,-1 0 16</inkml:trace>
  <inkml:trace contextRef="#ctx0" brushRef="#br1" timeOffset="-163384.8">24202 9109 0,'0'0'0,"0"-8"0,0-1 15,0 9-15,0 0 16,-9 0-16,0 0 16,1 0-16,-1 0 15,0 17-15,-8 27 16,-1 8-16,10 17 15,8-9 1,0 1-16,17-18 16,1 1-16,-1-18 15,26-9-15,9-8 16,-26-1-16</inkml:trace>
  <inkml:trace contextRef="#ctx0" brushRef="#br1" timeOffset="-163151.74">24045 8598 0,'0'0'0,"0"0"15,-8 0-15,-1 18 16,0-1-16,-17 18 15,-9 17-15,1-9 16,16-8-16,-8-1 16,0 1-16,26-18 15</inkml:trace>
  <inkml:trace contextRef="#ctx0" brushRef="#br1" timeOffset="-163025.53">24071 8624 0,'0'0'0,"0"0"16,9 18-16,8-1 16,18 26-16,43 35 15,-8-17 1</inkml:trace>
  <inkml:trace contextRef="#ctx0" brushRef="#br1" timeOffset="-162487.75">24610 9135 0,'0'0'0,"-9"0"16,0 0-16,9 0 15,0 0-15,0 0 16,0 0 0,0 0-16,18 0 15,8 0-15,17 0 16,27 0-16,17 0 16,-53 0-16</inkml:trace>
  <inkml:trace contextRef="#ctx0" brushRef="#br1" timeOffset="-160784.54">24818 8893 0,'0'0'0,"0"0"16,0 0-16,0 0 15,0 0-15,-8 8 16,-1 27-16,-17 17 15,0 26-15,8 17 16,18 1-16,-8-27 16,-1-26-16,9-26 15</inkml:trace>
  <inkml:trace contextRef="#ctx0" brushRef="#br1" timeOffset="-160264.97">25496 9031 0,'0'0'0,"-9"-8"0,0 8 15,9 0-15,0 0 16,0 0-16,0 0 15,0 0-15,0 0 16,0-9-16,9 0 16,8-17-1,18-17-15,8-9 16,-17 9-16,0 8 16,-8 1-16,-9 16 15,-1 1-15,-8 17 16,0 0-16,0 9 15,9 17-15,0 17 16,-1 9 0,10-9-16,8-8 15,8-9-15,1 0 16,-17-18-16</inkml:trace>
  <inkml:trace contextRef="#ctx0" brushRef="#br1" timeOffset="-160118.02">25852 8338 0,'0'0'0,"0"0"16,0 0-16,0 0 15,0 0-15,0 0 16,8 9-16,10 17 16,-10-9-16</inkml:trace>
  <inkml:trace contextRef="#ctx0" brushRef="#br1" timeOffset="-159652.21">26155 8633 0,'0'0'0,"0"0"0,0 0 0,0 0 15,0 26-15,9 26 16,-18 17-1,9 9-15,-8-9 16,-1-8-16,0-18 16,1 1-16,-1-18 15,0-9-15,1-8 16,8-1-16,0-8 16,0 0-16,0-8 15,0-10 1,8-34-16,10-43 15,25-9-15,9 9 16,-8 26-16,-1 17 16,-17 17-1,0 18-15,0-1 0,0 18 16,-8 0-16,-10 0 16,1 9-1,0 8-15,-9 1 16,-9-1-16,0 0 15,-17 9-15,0 0 16,-8-8-16,7-10 16,19-16-16,-1 8 15</inkml:trace>
  <inkml:trace contextRef="#ctx0" brushRef="#br1" timeOffset="-159462.33">26381 8174 0,'0'0'0,"0"0"0,0 0 16,0 0-16,-8 0 15,-1 0 1,-8 17-16,-1 1 16,1 8-16,8 17 15,9-8-15,9-18 16,-9-17-16</inkml:trace>
  <inkml:trace contextRef="#ctx0" brushRef="#br1" timeOffset="-159336.16">26399 8209 0,'0'0'0,"0"0"0,0 0 15,0 0 1,0 0-16,0 0 16,0 0-16,17 17 15,26 18-15,27 34 16,-18-17-16</inkml:trace>
  <inkml:trace contextRef="#ctx0" brushRef="#br1" timeOffset="-158802.83">25183 9135 0,'0'0'0,"0"0"0,0 0 15,0 0-15,0 0 16,0 0-1,0 0-15,9 0 16,17 0-16,43 9 16,35 0-16,44-9 15,26 8-15,25-8 16,10-8-16,-27-1 16,-17 0-16,-17 1 15,-27-1-15,-34 9 16,-26 0-1,0 0-15,-1 0 16,-33 9-16</inkml:trace>
  <inkml:trace contextRef="#ctx0" brushRef="#br1" timeOffset="-157952.59">25548 9542 0,'0'0'0,"0"0"16,0 0-16,0 0 15,0 0 1,0 0-16,0 0 16,0 18-16,0 8 15,-9 26-15,0 0 16,1 8-16,-10-17 15,10-8 1,-1-9-16,9-9 0,0-8 16,0 0-1,0-9-15,0 0 16,0-9-16,17-17 16,1-17-16,8 8 15,0 1-15,-9 16 16,0 1-16,1 17 15,-10 0 1,1 0-16,0 17 16,0 1-16,-1-1 15,1-9-15,-9 1 16,0 0-16,0-1 16,0-8-16,17 0 15,1-8-15,-1-10 16,18-16-16,8-1 15,-17 1-15,0 16 16,-8 1 0,-10 17-16,1 0 15,0 17-15,-1 1 16,1 8-16,0 8 16,-1 1-16,10-1 15,-10-8-15,10 0 16,-10-17-16</inkml:trace>
  <inkml:trace contextRef="#ctx0" brushRef="#br1" timeOffset="-157402.08">26407 9560 0,'0'0'0,"0"0"0,0 0 15,0 0-15,0 0 16,-8 0-16,-1 0 16,9 0-16,0 0 15,0 0-15,-9 0 16,9 0-16,-8 0 16,8 0-16,-9 0 15,0 0 1,1 0-16,-1 0 15,0 17-15,-17 26 16,0 1-16,9-1 16,-1 0-16,1-8 15,17-18-15,0-8 16,9-1-16,8-8 16,0-8-16,9-1 15,0 0 1,1-8-16,-1 17 15,-9 0-15,9 0 16,0 9-16,0-1 16,0 1-16,-8 0 15,-1-9-15,0 0 16,-8 0-16,0 0 16,-1-9-1,10-8-15,-10-9 16,1-17-16,-9-1 15,9-8-15,-1 18 16,1 16-16,8 10 16,1 8-16,-9 0 15,-1 0-15</inkml:trace>
  <inkml:trace contextRef="#ctx0" brushRef="#br1" timeOffset="-157066.5">26911 9586 0,'0'0'0,"0"0"16,0 0-16,0 0 16,0 0-16,-9 0 15,1 17 1,-1 18-16,0-1 16,9 10-16,0-10 15,0-8-15,9 0 16,0-9-16,-1-8 15,10 0-15,-1-1 16,0-8-16,1-8 16,-1-10-16,-8-8 15,-1 0 1,-16-8-16,-1 8 16,-17 9-16,0-1 15,0 1-15,9 8 16,8 9-16,9 0 15,0 0-15</inkml:trace>
  <inkml:trace contextRef="#ctx0" brushRef="#br1" timeOffset="-156651.23">27250 8720 0,'0'0'0,"0"0"0,0 0 16,0 0-16,8 17 15,18 26-15,9 18 16,0 8-16,17 18 16,-9 17-16,-17 0 15,-17-18 1,0 1-16,-9 8 15,-9 0-15,-17-8 16,0-9-16,0-26 16,9-18-16,-1-8 15,10-17-15</inkml:trace>
  <inkml:trace contextRef="#ctx0" brushRef="#br1" timeOffset="-156153.2">27406 8079 0,'0'0'0,"0"0"15,0 0-15,0 0 16,9 0-16,17 17 16,17 0-16,9 9 15,18 0-15,-10-8 32,-7-1-32,-10 0 0,0-8 15,-17 0-15,1-1 16,-10 1-16,-8 0 15,8 8-15,-8 9 16,-1 8-16,1 10 16,8 25-16,1 26 15,8 27 1,-9-1-16,0 0 16,10 9-16,-1 9 15,-18-27-15,1-17 16,0 9-16,-18-8 15,0-27-15,-17 0 16,-17-8-16,-27 8 16,-16 0-16,33-34 15</inkml:trace>
  <inkml:trace contextRef="#ctx0" brushRef="#br1" timeOffset="-128362.39">4915 10616 0,'0'-8'0,"0"8"15,0 0-15,0 0 16,0 0-16,0 0 15,0 0-15,0 0 16,9 0 0,8 0-16,18 0 15,8 0-15,9 0 16,0 0-16,1 0 16,7 8-16,-25 1 15</inkml:trace>
  <inkml:trace contextRef="#ctx0" brushRef="#br1" timeOffset="-128138.71">4915 10902 0,'0'0'0,"0"0"0,0 0 16,0 0-1,0 0-15,17 0 16,9 0-16,18 0 16,8 0-16,17 0 15,27 0 1,-35 0-16</inkml:trace>
  <inkml:trace contextRef="#ctx0" brushRef="#br1" timeOffset="-127189.87">6174 10521 0,'0'0'0,"0"0"0,0 0 0,0 0 15,0 0-15,0 17 16,0 1 0,0 16-16,-9 1 15,1 17-15,-1 0 16,0 0-16,-8-9 15,0-17-15,8 0 16,0-17-16,9-1 16,0 1-1,0-9-15,0 0 16,0-9-16,18-17 16,-1 0-16,9-17 15,0 8-15,0 1 16,0 17-1,0-1-15,0 18 0,-8 0 16,-10 9-16,1 0 16,0 8-1,-1 0-15,1 9 16,0 0-16,-9 0 16,0-17-16,0-1 15,0 1-15,0-9 16,0 0-16,17-17 15,18-18-15,8-8 16,1 8 0,-18 1-16,0 16 15,-17 18-15,-1 0 16,1 18-16,0-1 16,-9 17-16,0 10 15,0-1-15,0-8 16,17-1-16,0-8 15,-17-26 1</inkml:trace>
  <inkml:trace contextRef="#ctx0" brushRef="#br1" timeOffset="-126523.12">7069 10504 0,'0'0'0,"0"0"0,0 0 15,0 0-15,0 0 16,0 0-16,0 0 16,0 0-16,0 0 15,0 0 1,0 0-16,-9 0 15,0 17-15,-17 9 16,0 17-16,-9 9 16,9-8-16,9-1 15,0-9 1,17-8-16,0-17 0,0 0 16,0-9-1,17 0-15,0 0 16,9 0-16,0 0 15,0 0-15,1 0 16,-10 17-16,9 0 16,0 1-16,0-1 15,0-8 1,0-1-16,-8 1 16,-1 0-16,-8-18 15,8 0-15,0-17 16,1-26-16,-10-17 15,1 9-15,-9 16 16,0 18-16,0 18 16,0-1-16,9 9 15,-1 0 1</inkml:trace>
  <inkml:trace contextRef="#ctx0" brushRef="#br1" timeOffset="-126190.93">7529 10850 0,'0'0'0,"0"0"16,0 0-16,0 0 15,0 0-15,9 9 16,-1-1-16,10 1 15,-1 0-15,0-1 16,1 1-16,8-9 16,0-9-1,-9 1-15,0-1 16,-8-8-16,0-1 16,0 1-16,-18 0 15,0 8-15,-17 9 16,0 0-16,-9 9 15,18-1-15</inkml:trace>
  <inkml:trace contextRef="#ctx0" brushRef="#br1" timeOffset="-125756.84">5835 11093 0,'0'0'0,"0"0"0,0 0 16,18 0-16,8 0 15,17 0-15,27 8 16,34-8-16,52 0 16,44-8-16,26-1 15,-18 0 1,-8 1-16,-26 8 15,-35 0-15,-27 0 16,-25 8-16,-26 1 16,-26 0-16,-18-1 15,1 18-15,-10 0 16,-16-8-16</inkml:trace>
  <inkml:trace contextRef="#ctx0" brushRef="#br1" timeOffset="-125323.15">6591 11205 0,'0'-8'0,"0"8"0,0 0 15,0 0-15,17 0 16,1 0-16,-1 0 16,18 8-16,0 1 15,-1-1-15,-8 10 16,-8-10 0,-10 10-16,1-1 15,-18 9-15,-17 9 16,0-1-16,0 10 15,-9-1-15,1-8 16,-1-9-16,9 0 16,9 0-1,-1-18-15,18 1 0,0 0 16,0-1 0,18 1-16,-1 0 15,18-1-15,25 10 16,27-10-16,-43-8 15</inkml:trace>
  <inkml:trace contextRef="#ctx0" brushRef="#br1" timeOffset="-124921.24">7442 11300 0,'0'0'0,"0"0"16,0 0-16,0 0 15,0 18-15,-9-1 16,1 26-16,-1 18 16,0 0-1,-8-1-15,0 1 16,8-18-16,0-8 16,9-9-16,0-9 15,0-8-15,0-1 16,0 1-16,0-9 15,0-9-15,18 1 16,-1-1 0,9-8-16,0-1 15,-9 10-15,1 8 16,-1 0-16,-8 0 16,-1 0-16,1 0 15,0 8-15,0 1 16,-1 0-16,1-1 15,0 1 1,-1 0-16,-8-9 16,0 0-16</inkml:trace>
  <inkml:trace contextRef="#ctx0" brushRef="#br1" timeOffset="-124722.77">7129 11465 0,'0'0'0,"0"0"15,0 0-15,9 0 16,17 0-16,35 9 16,17-9-16,52-18 15,261-34 1</inkml:trace>
  <inkml:trace contextRef="#ctx0" brushRef="#br1" timeOffset="-117924.6">8779 10313 0,'0'0'0,"0"0"15,0 0-15,0 0 16,0 0-16,0 0 16,-8 0-16,-10 17 15,-17 9-15,-25 9 16,-18 0-16,-1-9 15,10 0 1,8-9-16,-8 0 16,25-8-16,10 0 15,16-1-15,1 1 16,8 8-16,9 1 16,0 16-1,0 1-15,9 26 0,8 8 16,-8 26-16,0 35 15,-9 43 1,-9 18-16,-9-9 16,1-9-16,-9-17 15,0-35-15,0-17 16,9-18 0,-1-25-16,1-18 0,8-8 15,0-9 1,9-17-16,0-1 15,0 1-15,0 0 16,0-9-16,0 0 16,0 0-16,9 8 15,26 1-15,17 8 16,26 1 0,0-1-16,9 0 15,0-8-15,-26 0 16,-18-1-16,-17 1 15,0 0-15,0 8 16,-8 0-16</inkml:trace>
  <inkml:trace contextRef="#ctx0" brushRef="#br1" timeOffset="-115831.39">8745 11387 0,'0'0'0,"0"0"0,-9-9 15,-9 1 1,10-1-16,-1 0 16,0 1-16,9-10 15,0 10-15,0-1 16,18 0-16,-1 1 16,18-1-16,0 9 15,17 0-15,-9 9 16,1 8-1,-1 0-15,-17 1 16,0 16-16,-17 1 16,-18 17-16,-17 0 15,-9 9-15,-8-1 16,-1-16-16,10-10 16,-1-8-16,18-9 15,17-8-15,0-9 16,0 0-1,0 0-15</inkml:trace>
  <inkml:trace contextRef="#ctx0" brushRef="#br1" timeOffset="-115555.96">9318 11110 0,'0'0'0,"0"0"16,0 0-16,0 0 15,0 0-15,-9 0 16,0 17-16,-17 18 16,0 0-16,-9 16 15,9 10-15,0 8 16,0 9 0,9-17-16,17 0 15,0-9-15,17-9 16,9 0-16,9 0 15,17-8-15,9-18 16,-26-17-16</inkml:trace>
  <inkml:trace contextRef="#ctx0" brushRef="#br1" timeOffset="-115191.3">9222 10867 0,'0'0'0,"-9"-8"0,1 8 16,-1 0-16,0 0 16,9 0-1,-8 0-15,-1 0 16,0 17-16,-17 9 16,0 9-16,-8 8 15,16 0-15,1-17 16,-1-8-16,10-1 15,-1 0-15</inkml:trace>
  <inkml:trace contextRef="#ctx0" brushRef="#br1" timeOffset="-115041.79">9231 10833 0,'0'0'0,"0"0"15,0 0-15,0 0 16,17 17-16,1 18 15,16 17-15,1 0 16,17 8 0,-8-16-16</inkml:trace>
  <inkml:trace contextRef="#ctx0" brushRef="#br1" timeOffset="-114458.55">9717 10885 0,'0'0'0,"0"0"0,0 0 0,0 0 16,0 0-16,0 0 16,0 0-16,0 0 15,9 0-15,8 0 16,-8 8 0,0 1-16,-1 8 0,1 1 15,0 8 1,-1 0-16,-16 8 15,-10 1-15,-8 0 16,0-9-16,-9 0 16,18-9-16,0-8 15,-1-1-15,10 1 16,8 0-16,0-9 16,17 8-1,9 1-15,35-1 16,52-8-16,243 18 15</inkml:trace>
  <inkml:trace contextRef="#ctx0" brushRef="#br1" timeOffset="-101927.2">10464 11526 0,'0'0'0,"0"0"0,0 0 15,0 0-15,0 0 16,17 0-16,18 0 16,8 0-16,18-9 15,9 0 1,-1 9-16,-8 0 15,-9-8-15,0-10 16,-26 18-16</inkml:trace>
  <inkml:trace contextRef="#ctx0" brushRef="#br1" timeOffset="-101691.93">10707 11292 0,'0'0'0,"0"0"16,0 0-16,0 0 15,0 0-15,0 0 16,0 17 0,0 9-16,0 17 15,0 27-15,0-1 16,0-8-16,0 8 15,9-9-15,-9-42 16</inkml:trace>
  <inkml:trace contextRef="#ctx0" brushRef="#br1" timeOffset="-100909.36">11636 10971 0,'0'0'0,"0"0"0,0 0 15,0 0 1,0 0-16,0 0 0,0 9 16,0 8-1,0 18-15,9 17 16,0 17-16,-9-8 16,0 8-1,0 0-15,0-8 0,0-18 16,0-17-16,0 0 15,0-17-15,0 0 16,0-1 0,0-16-16,0-1 15,0-26-15,8-25 16,-8-27-16,18-8 16,-1 17-16,-8 17 15,-1 27-15,1-1 16,8 18-1,1-1-15,-1 1 16,18 0-16,0 8 16,-1 9-16,1 0 15,-9 0-15,0 9 16,-8-1-16,-1 10 16,-8-1-16,-1 0 15,1 1 1,-18-1-16,-17 0 15,-8 9-15,-1 0 16,0-8-16,0-10 16,9 10-16,9-1 15</inkml:trace>
  <inkml:trace contextRef="#ctx0" brushRef="#br1" timeOffset="-99960.52">11775 10478 0,'0'0'0,"0"0"16,0 0-16,0 0 16,0 0-16,-9 8 15,1 18-15,-10 9 16,-8 8-16,0 1 16,9-1-16,0-17 15,-1-9 1,18-8-16</inkml:trace>
  <inkml:trace contextRef="#ctx0" brushRef="#br1" timeOffset="-99819.39">11784 10495 0,'0'0'0,"0"0"16,0 0 0,9 0-16,8 0 0,0 17 15,1 18 1,8 0-16,-9 8 15,9 0-15,-17-17 16</inkml:trace>
  <inkml:trace contextRef="#ctx0" brushRef="#br1" timeOffset="-99374.83">12279 10460 0,'-9'0'0,"0"0"0,9 0 0,0 0 16,0 0-1,0 0-15,0 0 16,0 0-16,0 0 15,0 0-15,18 9 16,-1 0-16,9-1 16,0 1-16,-17 0 15,0 8-15,-1 0 16,-16 1 0,-1 16-16,-17 1 15,0 0-15,0-1 16,0-8-16,8 0 15,1-17-15,8-1 16,9 1-16,0 0 16,0-1-16,18 1 15,-1 0 1,18-1-16,8 1 16,-25 0-16</inkml:trace>
  <inkml:trace contextRef="#ctx0" brushRef="#br1" timeOffset="-98809.59">11107 11759 0,'0'0'0,"0"0"0,-9 0 16,0 0-16,0 0 16,9 0-16,0 0 15,0 0-15,0 0 16,0 0-1,18-8-15,17-1 0,43-8 16,52-1 0,35 1-16,26 0 15,9 0-15,-18-1 16,-34 1-16,-35 8 16,-18 9-16,-25 0 15,-18 0-15,-18 9 16,-16 0-1,-1 8-15,-17 0 16,0-8-16</inkml:trace>
  <inkml:trace contextRef="#ctx0" brushRef="#br1" timeOffset="-98126.7">11350 11933 0,'0'0'0,"0"0"0,0 0 16,0 0-16,0 0 15,0 0-15,0 0 16,0 17-16,-9 0 16,0 18-16,9 0 15,-8 8-15,8-17 16,0 0-16,0 0 16,0-17-1,0-1-15,0 1 16,0-1-16,0-8 15,0 0-15,0 0 16,0-8-16,0-1 16,17 1-16,0-10 15,9 1-15,0 0 16,1 8 0,-1 9-16,0 0 15,0 9-15,-9-1 16,0 10-16,-8-1 15,0 0-15,-1 0 16,1-8-16,0 0 16,0-1-16,-9 1 15,0-9-15,8-9 16,10 1 0,-1-10-16,9 1 15,0 0-15,-9 8 16,-8 1-16,0 8 15,-1 0-15,-8 0 16,0 8-16,0 10 16,9-1-1,0 0-15,8 0 16,18-8-16,-9 0 16,-17-9-16</inkml:trace>
  <inkml:trace contextRef="#ctx0" brushRef="#br1" timeOffset="-97626.85">12114 11959 0,'0'0'0,"0"0"0,0 0 15,0 0-15,0 0 16,0 0 0,-9 17-16,0 0 15,1 18-15,-1 0 16,0-1-16,1-8 16,8 0-16,0-8 15,0-10-15,0 1 16,0-9-16,17 0 15,0-9 1,18 1-16,9-10 16,-1 1-16,-17 17 15,0 0-15,0 0 16,0 17 0,0 1-16,0-1 0,-8-9 15,-1 1-15,-8 0 16,-1-1-1,1-8-15,0-8 16,0-1-16,8-34 16,0-18-16,-8 1 15,0 8-15,-9 26 16,0 8-16,0 10 16</inkml:trace>
  <inkml:trace contextRef="#ctx0" brushRef="#br1" timeOffset="-97256.49">12765 12218 0,'-9'0'0,"1"0"0,8 0 16,0 0-16,0 0 15,0 0-15,0 0 16,0 9-16,0 0 16,0-1-16,0 1 15,0 0-15,0-9 16,0 0-16,8 0 16,1 0-1,0-9-15,-1 0 16,1 1-16,-9-10 15,-9 1-15,1 0 16,-10 8-16,-8 1 16,0 8-16,-8 0 15,8 8-15,-9 1 16,26-1 0</inkml:trace>
  <inkml:trace contextRef="#ctx0" brushRef="#br1" timeOffset="-96893.65">11306 11915 0,'0'0'0,"0"0"0,0 0 16,0 0-16,-8 0 16,-1 0-16,0 0 15,1 18-15,-10 8 16,1 8-16,-1 18 15,10 18-15,8-1 16,26 9 0,9-9-16,17-8 15,8-9-15,-25-26 16</inkml:trace>
  <inkml:trace contextRef="#ctx0" brushRef="#br1" timeOffset="-96556.46">12930 11924 0,'0'0'0,"0"0"16,0 0-16,0 0 15,17 17 1,18 1-16,-9 8 16,0 8-16,0 10 15,0 8-15,-8 8 16,-10 9-16,1 9 16,-18-8-16,-8-10 15,0 1-15,-9-18 16,8-17-1,1-8-15,0-10 16,8 1-16,9-9 16</inkml:trace>
  <inkml:trace contextRef="#ctx0" brushRef="#br1" timeOffset="-96159.55">13173 11707 0,'-8'-8'0,"8"-1"0,0 9 0,0 0 15,0 0-15,0 0 16,0 0-16,8 0 16,10 0-16,-1 0 15,0 0 1,1 0-16,-1 0 15,-8 9-15,-1-1 16,1 1-16,-9 0 16,-9 8-16,1 0 15,-1-8-15,0 0 16,1-1 0,-1 1-16,9 0 15,0-1-15,0 1 16,0 0-16,9-1 15,17 1-15,26 0 16,26-1-16,52 10 16,235 68-16</inkml:trace>
  <inkml:trace contextRef="#ctx0" brushRef="#br1" timeOffset="-83662.51">14267 11682 0,'0'0'0,"0"0"0,0 0 15,0 0-15,0 0 16,0 0-16,0 0 16,18-9-16,8 0 15,35 1 1,8-1-16,1 0 15,-10 9-15,-16 0 16,-9 0-16,-1 0 16,18 9-16,-8 0 15</inkml:trace>
  <inkml:trace contextRef="#ctx0" brushRef="#br1" timeOffset="-82529.02">15249 11820 0,'0'0'0,"0"0"16,0 0-16,0 0 16,0 0-16,0 0 15,17 0-15,0 0 16,1-9-1,17-8-15,17-18 16,-9-8-16,0 0 16,-8-9-16,-9 17 15,-17 18-15,0 0 16,-1 8-16,-8 9 16,0 9-1,0 17-15,0 8 16,0 18-16,9-9 15,8 1-15,1-10 16,-1-8-16,27-17 16,8-18-16,-26 9 15</inkml:trace>
  <inkml:trace contextRef="#ctx0" brushRef="#br1" timeOffset="-82397.33">15709 11171 0,'0'0'0,"0"0"16,0 0-16,0 0 16,0 0-16,26 17 15,-9 0-15</inkml:trace>
  <inkml:trace contextRef="#ctx0" brushRef="#br1" timeOffset="-81912.42">16065 11378 0,'0'0'0,"0"0"0,0 0 0,-9 0 16,1 0-16,-1 0 15,9 0 1,0 0-16,0 0 16,0 0-16,0 0 15,0 0-15,0 0 16,17 0-16,1 0 15,-1 0-15,0 9 16,1 0 0,-1 8-16,-8 0 15,-1 18-15,-16 8 16,-10 9-16,-8 0 16,0-8-1,0-1-15,9-17 0,0 0 16,8-18-1,9 1-15,0-9 16,0 0-16,0-9 16,17 1-16,-8-1 15</inkml:trace>
  <inkml:trace contextRef="#ctx0" brushRef="#br1" timeOffset="-81695.26">16430 11344 0,'0'0'0,"0"0"0,0 0 15,0 0-15,0 0 16,-9 0-1,0 0-15,1 0 16,-1 0-16,0 17 16,-17 18-16,9 8 15,-1 0-15,1 9 16,0-8-16,17-1 16,0-17-16,17 0 15,0 0-15,18-18 16,-9 1-1,-8 0-15</inkml:trace>
  <inkml:trace contextRef="#ctx0" brushRef="#br1" timeOffset="-81467.22">16221 10989 0,'0'0'0,"0"0"16,0 0-16,0 0 15,-8 0-15,-1 17 16,0 18-16,-17 8 16,9 0-1,-1-8-15,1-9 16,17-17-16</inkml:trace>
  <inkml:trace contextRef="#ctx0" brushRef="#br1" timeOffset="-81313.11">16299 10963 0,'0'0'0,"0"0"0,0 0 16,0 0-1,0 8-15,18 10 16,-1 16-16,9 1 15,9 8-15,-18-17 16</inkml:trace>
  <inkml:trace contextRef="#ctx0" brushRef="#br1" timeOffset="-80705.34">16820 11309 0,'-8'-9'0,"8"1"0,0 8 16,0 0-16,0 0 15,0 0-15,0 0 16,0 0-16,0 17 16,-9 18-1,0 34-15,-17 18 16,9 8-16,8 0 16,-8 0-16,0-25 15,8-18-15,0-26 16,9 0-1,0-18-15,0 1 0,0-9 16,0-9-16,0-17 16,0-34-1,18-44-15,8-26 16,-9 17-16,18 27 16,-9 16-1,0 18-15,0 18 0,0-1 16,0 18-1,9-1-15,-1 18 0,-8 0 16,-8 0 0,-1 18-16,-8-1 15,0 0-15,-18 9 16,0 9-16,-17 0 16,0 8-16,-9-17 15,1 0-15,8 0 16,26-9-16</inkml:trace>
  <inkml:trace contextRef="#ctx0" brushRef="#br1" timeOffset="-80430.81">16942 10763 0,'0'0'0,"0"0"15,0 0-15,0 0 16,0 0-16,0 0 16,-9 0-16,1 18 15,-18 16 1,0 1-16,17-18 15,9-8-15,0 0 16,0-1-16</inkml:trace>
  <inkml:trace contextRef="#ctx0" brushRef="#br1" timeOffset="-80312.08">16933 10850 0,'0'0'0,"0"-9"0,0 1 16,0 8-1,0 0-15,9 0 16,8 0-16,9 8 15,9 10-15,26 8 16,-18-9-16</inkml:trace>
  <inkml:trace contextRef="#ctx0" brushRef="#br1" timeOffset="-79076.39">15405 12106 0,'0'0'0,"0"0"15,0 0-15,0 0 16,17-9-16,27 1 15,25-1-15,44 0 16,35-17-16,43 0 16,26 0-16,26-8 15,-8 8-15,-36 8 16,-8 1 0,-43 8-16,-27 1 15,-25 8-15,-35 0 16,0-9-16,-27 9 15,-16 0-15</inkml:trace>
  <inkml:trace contextRef="#ctx0" brushRef="#br1" timeOffset="-78413.53">15848 12314 0,'0'0'0,"0"0"0,0 0 15,0 0-15,0 0 16,0 17-16,-9 18 15,0 8-15,-8 9 16,0 0-16,-1 0 16,1-9-1,0-8-15,8-9 16,9-18-16,0 1 16,0 0-16,0-9 15,0-9-15,26-25 16,9-18-16,17-9 15,0 9 1,-9 9-16,-8 8 16,-9 18-16,-8 17 15,-1 0-15,0 17 16,1 18-16,-10-1 16,1 10-16,-9-1 15,0-17-15,0 0 16,0-17-1,0-1-15,0-8 16,0-8-16,26-10 16,26-25-16,0-9 15,0 9-15,-8 8 16,-18 18-16,0-1 16,-17 18-16,-1 0 15,1 18-15,0 8 16,-9 8-16,8 1 15,1-9 1,0-9-16,8-8 16,-8 0-16</inkml:trace>
  <inkml:trace contextRef="#ctx0" brushRef="#br1" timeOffset="-77910.46">16925 12244 0,'0'0'0,"-9"0"15,9 0-15,0 0 16,0 0-16,0 0 16,-9 0-16,1 0 15,-1 0 1,0 0-16,1 9 15,-19 17-15,-7 26 16,-1 0-16,9-9 16,9-8-16,8-9 15,9-17 1,0-1-16,0-8 0,17 0 16,1 0-1,16-8-15,1-1 16,0 9-16,-9 0 15,9 9-15,-1 8 16,-8 0-16,0-8 16,1 0-16,-1-1 15,8 1-15,-8-18 16,0 1 0,0-18-16,1-18 15,-10-16-15,-8 8 16,-1 8-16,-8 10 15,0 16-15,0 1 16,0 17-16,9 0 16,0 0-16,-1 0 15</inkml:trace>
  <inkml:trace contextRef="#ctx0" brushRef="#br1" timeOffset="-77614.11">17550 12383 0,'0'0'0,"0"0"16,0 0-16,0 0 16,0 17-16,0 1 15,9-1-15,-1 0 16,1-8-16,8 0 15,1-1-15,-1-16 16,9-1-16,0-8 16,0-9-1,-17 0-15,0 8 16,-18 1-16,-8 0 16,-10 17-16,10 8 15</inkml:trace>
  <inkml:trace contextRef="#ctx0" brushRef="#br1" timeOffset="-75725.2">18166 11768 0,'-8'0'0,"-1"-9"0,0 1 16,1 8-16,8 0 15,0 0-15,0 0 16,0 0-16,8 0 16,18-9-16,18 0 15,17 1-15,8-1 16,1 0 0,-10 1-16,-8 8 15,-8-9-15,-27 9 16</inkml:trace>
  <inkml:trace contextRef="#ctx0" brushRef="#br1" timeOffset="-75512.94">18392 11491 0,'0'0'0,"0"0"15,0 0-15,0 0 16,0 0-16,0 9 15,0 17-15,-8 34 16,-1 10-16,0 7 16,0 10-1,1-9-15,8-26 16,0-35-16</inkml:trace>
  <inkml:trace contextRef="#ctx0" brushRef="#br1" timeOffset="-74780.59">19165 11716 0,'0'0'0,"-9"0"15,1 0-15,8 0 16,0 0-16,0 0 16,0 0-16,0-9 15,0 1 1,17-18-16,9-26 15,9-9-15,0-8 16,-9 0-16,0 17 16,0 17-16,-18 18 15,1-1-15,0 1 16,-9 17-16,0 0 16,0 0-16,0 26 15,0 17 1,8 18-16,1-9 15,9-9-15,-1-8 16,0-9-16,9-9 16,0-8-16,-8-9 15</inkml:trace>
  <inkml:trace contextRef="#ctx0" brushRef="#br1" timeOffset="-74633.4">19295 10937 0,'0'0'0,"0"0"0,0 0 16,0 0-16,0 0 15,18 0-15,8 0 16</inkml:trace>
  <inkml:trace contextRef="#ctx0" brushRef="#br1" timeOffset="-73480.26">20103 10902 0,'0'0'16,"0"0"-16,0 0 0,0 0 16,0 0-16,0 0 15,0 0-15,0 0 16,0 26-16,-9 17 16,1 18-16,-1 17 15,0 17 1,0 0-16,1-8 15,-1-18-15,9-17 16,0-17-16,0-9 16,0-9-16,0-8 15,0 0-15,0-1 16,0-8-16,-9 0 16,1 0-1,-1-8-15,0-27 16,-8-17-16,17-26 15,0-9-15,9-8 16,8 9-16,0 16 16,1 10-16,-1 8 15,9 8-15,0 10 16,-8 8 0,-1 8-16,9 10 15,9 8-15,8 0 16,1 17-16,-1 0 15,-17 1-15,-9-10 16,-8 1-16,0 8 16,-18 1-16,-8 8 15,-27 0-15,1 0 16,-9 8 0,17-8-16,26-8 15</inkml:trace>
  <inkml:trace contextRef="#ctx0" brushRef="#br1" timeOffset="-73213.68">20181 10382 0,'0'0'0,"0"0"0,0 0 15,0 0-15,-9 18 16,-17 25-16,0 9 16,9 17-16,0 1 15,-1-27 1,18-26-16</inkml:trace>
  <inkml:trace contextRef="#ctx0" brushRef="#br1" timeOffset="-73068.03">20242 10521 0,'0'0'0,"0"0"0,0 0 16,0 0-16,17 0 15,1 17-15,-1 18 16,26 8-16,9 9 15,-25-34 1</inkml:trace>
  <inkml:trace contextRef="#ctx0" brushRef="#br1" timeOffset="-72541.4">20554 11205 0,'0'-8'0,"0"-1"0,0 9 15,0 0-15,9 0 16,9 0-16,-1 0 15,9 0-15,-9 0 16,1 9-16,-1-1 16,-8 1-16,-1-1 15,1 1-15,0 8 16,-18 1-16,0-1 16,1 9-1,-10 0-15,1-9 16,0 1-16,-1-10 15,18 1-15,0-9 16,0 9-16,0-9 16,0 0-16</inkml:trace>
  <inkml:trace contextRef="#ctx0" brushRef="#br1" timeOffset="-72328.19">21015 10963 0,'0'0'0,"0"0"0,0 0 16,0 0-16,0 0 15,0 0-15,-9 0 16,0 17-16,-8 9 16,0 9-16,-1 17 15,1 0 1,8 8-16,9 1 16,0-9-16,18-9 15,-1-8-15,0-18 16,1-8-16,-10-9 15</inkml:trace>
  <inkml:trace contextRef="#ctx0" brushRef="#br1" timeOffset="-72030.92">20963 10504 0,'0'0'0,"0"0"0,0 0 16,0 0-16,0 0 15,-9 0-15,0 26 16,-17 17-16,-9 9 15,1 9 1,8-1-16,8-25 16,10-27-16,8 1 15</inkml:trace>
  <inkml:trace contextRef="#ctx0" brushRef="#br1" timeOffset="-71897.15">21006 10547 0,'0'0'0,"0"0"16,0 0-16,0 0 15,0 17-15,17 9 16,1 9 0,-1 17-16,27 0 15,8-9-15,-26-26 16</inkml:trace>
  <inkml:trace contextRef="#ctx0" brushRef="#br1" timeOffset="-71313.12">19191 11933 0,'0'0'16,"0"0"-16,0 0 15,0 0-15,0 0 16,0 0-16,0 0 15,17-9-15,27 0 16,43 1-16,52-1 16,34-8-16,27-1 15,17 1 1,-8 8-16,-36-8 16,1 8-16,-26 1 15,-44 8-15,-26-9 16,-26 9-16,0 9 15,-26-9-15</inkml:trace>
  <inkml:trace contextRef="#ctx0" brushRef="#br1" timeOffset="-70713.48">19764 12184 0,'0'0'0,"0"0"16,0 0-16,0 0 15,0 0-15,0 17 16,-8 0-16,-1 18 15,0 8-15,1 1 16,8-10 0,0-8-16,0 0 15,0-17-15,0 0 16,0-1-16,0-8 16,0-8-16,17-18 15,0 0-15,1 0 16,-1 0-16,9 0 15,0 8-15,0 1 16,9 17 0,0 0-16,-9 0 15,0 9-15,-9-1 16,-8 1-16,-1 0 16,1-1-16,0-8 15,-1 9-15,1-9 16,0 0-1,8-9-15,1 1 16,-10-1-16,1 0 16,0 1-16,-1 8 15,1 0-15,-9 0 16,0 8-16,9 18 16,-1 9-16,10-9 15,16 17-15,19 1 16,-27-27-1</inkml:trace>
  <inkml:trace contextRef="#ctx0" brushRef="#br1" timeOffset="-69913.81">20685 12184 0,'0'-9'0,"0"1"0,0-1 16,0 9-16,0 0 15,0 0-15,0 0 16,0 0-16,-9 9 15,0 8-15,-8 9 16,0 8-16,-1 10 16,10-18-16,8 0 15,0-9 1,0-8-16,0-9 16,17-9-16,0 0 15,18 1-15,0-10 16,-9 10-16,0 8 15,9 0-15,-1 17 16,-8 0 0,0 1-16,0-1 15,1-8-15,-1-1 16,8-8-16,1-8 16,-9-18-16,0 0 15,0-18-15,0-16 16,-17-1-16,0 9 15,-18 26-15,9 9 16,-9 17 0,9 0-16</inkml:trace>
  <inkml:trace contextRef="#ctx0" brushRef="#br1" timeOffset="-69601.65">21484 12227 0,'0'0'0,"0"0"0,0 0 16,-9 0-16,0 9 16,1 8-16,-1 0 15,9 9-15,0-8 16,0-1-16,9-8 15,-1-1 1,10-8-16,-1-8 16,0-1-16,-8 0 15,0-8-15,-1 0 16,-16-9-16,-27 8 16,0 10-16,-43 8 15,26 0-15</inkml:trace>
  <inkml:trace contextRef="#ctx0" brushRef="#br1" timeOffset="-52600.42">8996 10400 0,'0'0'0,"0"0"0,0 0 16,-8 0-16,-10 17 15,-16 26-15,-19 27 16,-25 34-16,-17 43 15,-9 35-15,17 0 16,9 34-16,17 1 16,26-27-16,26-17 15,18-43-15,35-9 16,16 1 0,45-18-16,7-35 15,-68-43-15</inkml:trace>
  <inkml:trace contextRef="#ctx0" brushRef="#br1" timeOffset="-51799.65">21926 10746 0,'0'0'0,"0"0"15,0 0-15,0 0 16,9 9-16,17 17 16,18 17-16,16 35 15,10 9 1,-1 8-16,-8 0 16,0 18-16,-18 17 15,-17-9-15,-26 26 16,-26 18-16,-60 8 15,-71 35-15,-51 34 16,-113 122-16</inkml:trace>
  <inkml:trace contextRef="#ctx0" brushRef="#br1" timeOffset="-49083.48">6704 13275 0,'0'0'0,"0"0"0,0 0 15,0 0-15,0 0 16,0 0-16,9 0 16,8 0-16,26 0 15,18 0-15,17-9 16,18 1 0,8-1-16,-26 9 0,-17 0 15,-18 0 1,-8 0-16,-9 9 15</inkml:trace>
  <inkml:trace contextRef="#ctx0" brushRef="#br1" timeOffset="-47667.22">8936 12660 0,'0'0'0,"0"0"15,0 0-15,0 0 16,0 0-16,-9 0 15,0 9-15,-17 8 16,-9 26-16,-8 18 16,-18 17-1,9 17-15,0 27 0,9 7 16,8-16 0,18 17-16,8 0 15,18-26-15,8-9 16,9-17-16,9 0 15,17 0-15,0-9 16,0-8-16,52-1 16,244 96-16</inkml:trace>
  <inkml:trace contextRef="#ctx0" brushRef="#br1" timeOffset="-43645.97">9066 13440 0,'0'0'0,"0"0"0,0 0 0,0 0 16,0 0-16,17 0 15,1 0-15,16 8 16,1 1-16,8 8 16,1 1-1,-18-1-15,0 0 0,-9 1 16,-8-1 0,0 26-16,-18 9 15,-8 9-15,-9-1 16,-9 1-16,0-9 15,18-17-15,-1-9 16,10-18-16,8 1 16,0-9-1,17-9-15,0 1 16</inkml:trace>
  <inkml:trace contextRef="#ctx0" brushRef="#br1" timeOffset="-43377.18">9639 13344 0,'0'0'16,"0"0"-16,0 0 0,0 0 16,0 0-1,-9 0-15,1 0 16,-10 18-16,-8-1 16,9 18-16,-9-1 15,0 18-15,0 0 16,8 17-1,1-8-15,17 0 0,0-9 16,17 0 0,9-9-16,18 0 15,8-17-15,17-8 16,18-10-16,-26 1 16</inkml:trace>
  <inkml:trace contextRef="#ctx0" brushRef="#br1" timeOffset="-42997.25">9561 12747 0,'0'0'0,"0"0"15,0 0-15,0 0 0,-9 26 16,-17 17-1,0 9-15,0 9 16,-9-1-16,1-8 16,16-17-16,1-9 15,17-17-15,0-1 16,0-8-16,0 0 16,0 0-1</inkml:trace>
  <inkml:trace contextRef="#ctx0" brushRef="#br1" timeOffset="-42850.53">9665 12738 0,'-9'0'0,"1"0"16,8 0-16,0 17 16,0 9-16,0 9 15,8 8-15,10 9 16,-1-8-16,0-1 16,-8-8-1,0-27-15,-1 1 16</inkml:trace>
  <inkml:trace contextRef="#ctx0" brushRef="#br1" timeOffset="-42329.2">9934 12972 0,'0'0'16,"0"0"-16,0 0 0,0 0 0,0 0 15,0 0-15,18 0 16,-1 9-16,0-1 16,9 10-1,0-1-15,-17-8 16,0 8-16,-1-8 16,1 8-16,-9 0 15,-9 1-15,1-1 16,-27 17-16,0 10 15,9-18-15,9-9 16,0-8 0,8-1-16,9 1 15,0-9-15,0 9 16,17-1-16,1 1 16,25 0-16,18-18 15,8 0-15,18-17 16,26-8-1,-52 8-15</inkml:trace>
  <inkml:trace contextRef="#ctx0" brushRef="#br1" timeOffset="-39534.18">10412 13587 0,'0'0'0,"0"0"0,0 0 16,0 0-16,0 0 15,0 0-15,0 0 16,0 0 0,9 0-16,8 0 15,18-9-15,17 1 16,0 8-16,9 0 15,8 0-15,-8 0 16,0 0-16,-27 0 16,-16 0-16</inkml:trace>
  <inkml:trace contextRef="#ctx0" brushRef="#br1" timeOffset="-39284.74">10681 13336 0,'0'0'0,"0"0"16,0 0-16,0 0 16,0 17-16,0 0 15,-9 27-15,1 16 16,-1 18-16,-8 0 15,8 0-15,0 0 16,9-9-16,0-25 16,9-27-1</inkml:trace>
  <inkml:trace contextRef="#ctx0" brushRef="#br1" timeOffset="-34569.13">11958 13067 0,'0'0'0,"-9"-8"0,9 8 16,0 0-16,0 0 15,0 0-15,0 0 16,0 0-16,0 0 15,0 17-15,0 9 16,-9 26-16,0 17 16,1 9-16,-10 0 15,1 0-15,8-17 16,1-18-16,8-8 16,0-10-1,0-16-15,0 0 16,-9-9-16,0-9 15,1-8-15,8-18 16,0-25-16,17-18 16,0 8-1,1 1-15,-1 17 0,9 17 16,0 1-16,9 8 16,8-9-1,9 18-15,-8 0 16,-1 8-16,1 9 15,-18 0-15,-9 0 16,-8 9-16,0 8 16,-27 9-16,-25 26 15,-18 8 1,0-8-16,-8-17 16,17-9-16,17-17 15,17-1-15,10-8 16,8-17-16,8-9 15,1 17-15</inkml:trace>
  <inkml:trace contextRef="#ctx0" brushRef="#br1" timeOffset="-34085.55">12426 12712 0,'0'0'0,"0"0"0,0 0 16,0 0-16,0 0 15,0 0-15,0 0 16,0 0-16,0 0 15,0 0 1,0 0-16,0 0 16,0 0-16,0 0 15,0 0-15,0 0 16,0 0-16,0 0 16,0 0-16,0 0 15,0 0-15,-8 0 16,-1 0-16,0 0 15,1 0-15,-18 0 16,-9 9 0,-8 8-16,-10 9 15,1 9-15,0-1 16,17-8-16,1 0 16,16 0-16,1-17 15,17 0 1,0-1-16,0 1 0</inkml:trace>
  <inkml:trace contextRef="#ctx0" brushRef="#br1" timeOffset="-33887.88">12314 12703 0,'0'0'15,"0"0"-15,0 0 0,0 0 16,0 0-1,0 9-15,17 17 16,0 9-16,1-1 16,-1 10-16,0-10 15,1-8-15,-1 0 16,-8-17 0</inkml:trace>
  <inkml:trace contextRef="#ctx0" brushRef="#br1" timeOffset="-33419.16">12817 12929 0,'0'0'0,"-8"0"0,-1 0 0,9 0 16,0 0-16,0 0 15,0 0-15,0 0 16,0 0-16,0 0 16,0 0-1,9 8-15,-1 1 16,1 0-16,0-1 15,-1 10-15,-8-1 16,-8 0-16,-1 1 16,-8 8-16,-1-9 15,9-8 1,1-1-16,-1 1 16,0 0-16,9-1 15,0 1-15,0-1 16,0-8-16,18 9 15,-1 0-15,18-1 16,26-8-16,-9 0 16,-26 0-1</inkml:trace>
  <inkml:trace contextRef="#ctx0" brushRef="#br1" timeOffset="-32853.47">11176 13596 0,'0'0'0,"0"0"16,0 0-16,0 0 16,0 0-16,0 0 15,0 0-15,0 0 16,9-9-16,17 0 16,26 1-16,26-10 15,35 1 1,43-9-16,27 9 15,8-1-15,0 10 16,-26-1-16,-26 0 16,-18 9-16,-25 0 15,-27 0-15,-17 0 16,-17 0-16,-18 9 16,-8 0-16,-9-1 15</inkml:trace>
  <inkml:trace contextRef="#ctx0" brushRef="#br1" timeOffset="-31799.13">11575 13985 0,'0'0'0,"0"0"0,0 0 16,0 0-16,0 0 15,0 0 1,0 18-16,0 8 16,0 8-16,0 9 15,-8 1-15,-1-1 16,0 0-16,1-17 15,-1 0-15,0-17 16,9 0-16,0-1 16,0-8-1,0 0-15,0-8 16,18-27-16,-1-8 16,9-9-16,0 8 15,0 10-15,0 8 16,0 9-1,9-1-15,0 1 16,-9 17-16,0 0 16,0 0-16,-9 9 15,-8-1-15,0 1 16,-1 8-16,-8-8 16,0 0-16,0-1 15,0 1-15,0-9 16,18-9-16,16-17 15,1 0 1,0 0-16,-9 9 16,0 0-16,0 17 15,-17 0-15,-1 0 16,1 17-16,0 9 16,0 26-16,-9 0 15,0-9-15,8-8 16,1-18-1,17 9-15,17-9 16,-8-25-16,-18-10 16</inkml:trace>
  <inkml:trace contextRef="#ctx0" brushRef="#br1" timeOffset="-31285.98">12479 13942 0,'0'0'0,"0"0"0,0 0 0,0 0 0,0 0 0,0 0 16,0 0-16,0 0 15,0 0 1,-9 0-16,0 0 15,1 17-15,-10 1 16,1-1-16,-1 0 16,1 9-16,8-8 15,9-10-15,0 1 16,0-9-16,18 0 16,-1 0-1,0-9-15,10 9 16,-1 0-16,0 0 15,-9 0-15,9 9 16,0 0-16,-9-1 16,1 1-16,-1-1 15,1 1 1,-1-9-16,9-9 16,-9 1-16,9-18 15,-8-9-15,-10-8 16,-8 0-16,-8 8 15,-1 18-15,0-1 16,1 18-16,8 9 16,0-9-16</inkml:trace>
  <inkml:trace contextRef="#ctx0" brushRef="#br1" timeOffset="-30988.49">12930 14124 0,'0'0'0,"0"0"0,0 0 15,0 0 1,0 17-16,0 0 16,9 1-16,-1-1 15,1 9-15,0-17 16,8-1-16,1 1 15,-1 0-15,0-18 16,-8 0 0,0-17-16,-18 0 0,0-8 15,-17 8 1,0 8-16,0 1 16,0 17-16,26 0 15</inkml:trace>
  <inkml:trace contextRef="#ctx0" brushRef="#br1" timeOffset="-30611.08">11541 13907 0,'-9'-8'0,"0"-1"0,1 9 16,-1 0-16,0 0 15,-8 0-15,-9 17 16,0 1-1,0 16-15,0 10 16,-9 25-16,18 0 16,17 0-16,8-8 15,18 0-15,18-18 16,25 0-16,44-25 16,9-18-1,-70 0-15</inkml:trace>
  <inkml:trace contextRef="#ctx0" brushRef="#br1" timeOffset="-30318.59">12982 13907 0,'0'0'0,"0"0"15,0 0-15,0 0 16,18 9-16,16 8 15,18 1-15,1 8 16,-1 8-16,0 1 16,-9 17-16,1 0 15,-1 8-15,-17 1 16,-17-18-16,-1 1 16,-16-1-1,-1 9-15,-17-9 16,9 9-16,-1-17 15,10-18-15,8-8 16</inkml:trace>
  <inkml:trace contextRef="#ctx0" brushRef="#br1" timeOffset="-29891.94">13425 13604 0,'0'0'0,"0"0"15,0 0 1,0 0-16,0 0 16,0 0-16,0 0 15,0 0-15,9 0 16,8 0-16,1 9 15,-1 8-15,9 0 16,0 1-16,-9-1 16,-8 0-1,0-8-15,-1 8 16,-16 1-16,-1-1 16,-8 9-16,-9 0 15,8 0-15,1-17 16,8-1-16,1 1 15,8 0-15,0-1 16,0 1 0,17 0-16,18-1 15,25 1-15,27-18 16,-35 1-16</inkml:trace>
  <inkml:trace contextRef="#ctx0" brushRef="#br1" timeOffset="-11118.56">14667 13613 0,'0'0'0,"-9"0"0,9 0 0,0 0 15,0 0-15,0 0 16,0 0-16,0 0 15,0 0-15,0 0 16,18 0-16,25 0 16,26 8-16,18 1 15,9-9 1,-1 0-16,1-9 16,-35 9-16</inkml:trace>
  <inkml:trace contextRef="#ctx0" brushRef="#br1" timeOffset="4222.28">16742 13232 0,'0'0'0,"0"0"15,0 0-15,0 0 16,0 0-1,0 0-15,0 0 16,0 0-16,0 0 16,0 0-16,9 0 15,0 0-15</inkml:trace>
  <inkml:trace contextRef="#ctx0" brushRef="#br1" timeOffset="7677.94">15092 13526 0,'-8'-8'0,"-1"-1"0,0 0 0,1 9 16,8 0-16,0 0 15,0 0-15,-9 0 16,0 0-16,1 0 16,-1 18-16,0 16 15,-17 44 1,-9 26-16,9 0 16,9-9-16,0-8 15,-1-9 1,18-26-16,0-18 0,18 1 15,-1-9-15</inkml:trace>
  <inkml:trace contextRef="#ctx0" brushRef="#br1" timeOffset="8842.52">16030 13587 0,'0'0'0,"0"0"16,0 0-16,-8 0 15,-1 0-15,0 0 16,0 0-16,9 0 16,0 0-16,0 0 15,0 0 1,0 0-16,0 0 16,0 0-16,0-9 15,18 1-15,-1-1 16,1-17-16,-1 0 15,9-9-15,0 1 16,-9-1-16,-8 18 16,0-1-1,-1 10-15,1 8 16,-9 0-16,0 0 16,0 0-16,0 17 15,9 9-15,8 9 16,1 8-16,-10-17 15,10-9-15,-1 1 16,9-10 0,0 1-16,0-9 15,-17 0-15</inkml:trace>
  <inkml:trace contextRef="#ctx0" brushRef="#br1" timeOffset="9001.53">16160 13145 0,'0'0'0,"0"0"16,0 0-16,0 0 15,0 9-15,9-1 16,9-8-16,-10 0 16</inkml:trace>
  <inkml:trace contextRef="#ctx0" brushRef="#br1" timeOffset="9845.16">16534 13431 0,'0'0'0,"0"0"0,0 0 16,0 0 0,0-9-16,0 1 15,0 8-15,0 0 16,9 0-16,8 0 15,9 0-15,0 0 16,0 0-16,0 8 16,0 1-16,-8 0 15,-1-1-15,-8 10 16,-1-1-16,-8 0 16,-8 18-1,-18 0-15,0 8 16,-1-9-16,10-8 15,0 0-15,-1-17 16,10 0-16,8-1 16,0-8-16,0 0 15,17-17 1,18-9-16,17 0 16,0-9-16,-17 10 15,-9-1-15,8-18 16,1 1-16,-26 17 15,0 9-15,-1-1 16,-8 1-16,0 17 16,-8 0-1,-1 0-15,0 0 16,-8 17 0,-9 1-16,8 8 0,1 0 15,17 0-15,0 8 16,9 10-16,8-10 15,0 1-15,1-9 16,8 0-16,0-18 16,-9-8-1,1 0-15</inkml:trace>
  <inkml:trace contextRef="#ctx0" brushRef="#br1" timeOffset="10194.52">16916 13076 0,'-9'-9'0,"1"1"16,8 8 0,0 0-16,-9 0 15,0 0-15,1 0 16,-10 0-16,1 8 16,-9 10-16,0 8 15,-9-1-15,9 1 16,9 0-16,8-17 15,9 0 1,0-9-16</inkml:trace>
  <inkml:trace contextRef="#ctx0" brushRef="#br1" timeOffset="10328.76">16925 13033 0,'0'0'0,"0"0"15,0 0-15,0 0 16,0 0-1,0 17-15,8 0 16,10 18-16,-1-9 16</inkml:trace>
  <inkml:trace contextRef="#ctx0" brushRef="#br1" timeOffset="11024.72">17428 13206 0,'0'0'0,"0"8"0,0-8 0,0 0 16,0 0-1,0 18-15,0-1 16,0 18-16,0 8 15,-8 26-15,-1 1 16,0-1 0,1 9-16,-1-18 0,0-16 15,1-10 1,8-8-16,0-17 16,0 0-16,0-1 15,0-8-15,-9 0 16,0-8-16,0-27 15,9-17 1,0-17-16,0 0 0,18 8 16,-1 9-16,1 0 15,8 0 1,0 17-16,0 1 16,0 16-16,9 1 15,-9 0-15,0 17 16,0 0-16,-9 0 15,-8 0 1,-1 0-16,1 17 16,-9 0-16,-9 1 15,1 8-15,-18 0 16,0 0-16,0 0 16,8 0-16,1-18 15,17-8-15</inkml:trace>
  <inkml:trace contextRef="#ctx0" brushRef="#br1" timeOffset="11289.45">17498 12868 0,'0'0'0,"0"0"16,0 0-16,0 0 15,-9 17-15,0 9 16,1 9-16,-10 0 16,10-9-16,8-9 15,0-8-15,0-1 16</inkml:trace>
  <inkml:trace contextRef="#ctx0" brushRef="#br1" timeOffset="11446.47">17750 12729 0,'0'0'0,"0"0"0,0 0 16,0 0-16,0 18 15,0 8-15,0 8 16,17 1-1,0 0-15,9 8 16,-8-17-16</inkml:trace>
  <inkml:trace contextRef="#ctx0" brushRef="#br1" timeOffset="13374.89">15778 13899 0,'0'0'0,"0"0"16,0 0-16,0 0 15,0 0-15,0 0 16,18 0-16,34 0 16,26 0-16,52-9 15,44 0-15,43-8 16,0 8-16,-8-17 15,-10 9-15,-8 0 16,-34-1 0,-36 18-16,-25 0 15,-35 0-15,-18 0 16,-17 18-16,-17-10 16,-9-8-16</inkml:trace>
  <inkml:trace contextRef="#ctx0" brushRef="#br1" timeOffset="14091.37">16134 14167 0,'0'0'0,"0"0"0,0 0 16,0 0-16,0 0 16,0 9-16,-8 8 15,-1 18-15,0 17 16,1 0-1,-1-9-15,0 0 16,1-17-16,8-8 16,0-1-16,0-8 15,0-1-15,0-8 16,0 0-16,0-8 16,0-1-1,8-8-15,1-1 16,0 1-16,-1 0 15,10 8-15,-1 9 16,0 0-16,1 0 16,-1 0-1,-8 9-15,0-1 0,-1-8 16,1 0-16,-9 0 16,9 0-1,-9 0-15,8 0 16,10-8-16,-1-1 15,18-17-15,0 0 16,-1 0-16,-8 9 16,0-1-1,-8 18-15,-1 0 0,-8 0 16,-1 18 0,1-1-16,0 0 15,0 9-15,-1 0 16,1-8-16,0-1 15,-1-8-15,18-1 16,26 1-16,-8-18 16,-18 9-16</inkml:trace>
  <inkml:trace contextRef="#ctx0" brushRef="#br1" timeOffset="14645.06">16977 14167 0,'0'0'0,"0"0"0,0 0 15,0 0-15,0 0 16,0 0-16,0 0 16,0 0-1,0 0-15,-9 17 16,0 1-16,-17 16 16,9 10-16,0-1 15,8 0-15,9-17 16,0 0-16,0-17 15,9 0 1,8-1-16,0-16 16,18-1-16,8-8 15,-8-1-15,0 1 16,0 17-16,-9 0 16,0 0-16,0 17 15,0 1-15,0-10 16,0 1-1,-9 0-15,-8-1 16,0-8-16,-1-8 16,10-1-16,-1-26 15,9-34-15,-8-18 16,-10 18 0,1 26-16,-9 17 0,0 17 15,0 9 1</inkml:trace>
  <inkml:trace contextRef="#ctx0" brushRef="#br1" timeOffset="15025.53">17793 14384 0,'-9'-9'0,"1"0"16,-1 9-16,0 0 16,1 0-16,-1 0 15,0 0-15,1 0 16,8 9-16,0 8 16,0 1-1,8-1-15,10-8 16,-1-1-16,0 1 15,1-9-15,-1-9 16,0 1-16,-8-1 16,0 0-16,-1 1 15,-8-1-15,-8 0 16,-1 1 0,-17 8-16,-9 8 15,1 10-15,16-10 16</inkml:trace>
  <inkml:trace contextRef="#ctx0" brushRef="#br1" timeOffset="21899.76">4264 16220 0,'0'0'0,"0"0"15,0 0 1,0 0-16,0 0 16,0 0-16,17 17 15,0-8-15,-8-1 16</inkml:trace>
  <inkml:trace contextRef="#ctx0" brushRef="#br1" timeOffset="26226.32">18349 13665 0,'0'0'0,"0"8"15,0-8-15,0 0 16,0 0-16,0 0 16,0 0-16,0 0 15,0 0-15,0 0 16,0 0-16,0 0 16,0 0-1,17 0-15,18 0 16,0 0-16,-1 0 15,-8 0-15,0 0 16,-8 0-16,-9 0 16,-1 0-16,10 0 15,-10 0-15</inkml:trace>
  <inkml:trace contextRef="#ctx0" brushRef="#br1" timeOffset="27789.35">19252 13639 0,'0'0'0,"0"0"0,0 0 16,0 0-16,0 0 15,0 0-15,0 0 16,0 8-16,0 1 15,0 0-15,0-1 16,0 1-16,0-9 16,17 0-16,1-9 15,16-8 1,1-18-16,17-8 16,-8 0-16,-10 0 15,-8 8-15,-17 18 16,0-1-16,-1 10 15,1 8-15,-9 0 16,0 0-16,0 0 16,0 17-16,9 0 15,8 9 1,1 0-16,-1 0 16,0 0-16,1-8 15,-10-10-15,10-8 16,-10 0-16</inkml:trace>
  <inkml:trace contextRef="#ctx0" brushRef="#br1" timeOffset="27937.52">19460 13059 0,'0'0'0,"0"0"0,0 0 16,0 0-16,9 0 15,8 8-15,-8 1 16</inkml:trace>
  <inkml:trace contextRef="#ctx0" brushRef="#br1" timeOffset="29157.32">20146 13301 0,'0'0'0,"0"0"0,0 0 16,0 0-16,0 0 15,0 0-15,0 17 16,0 1-16,0 16 15,0 18-15,-8 9 16,-1 8-16,0 9 16,1-17-1,-1-9-15,9-9 16,-9-17-16,9 0 16,0-17-16,0-1 15,0-8-15,0-8 16,-8-10-16,8-16 15,0-36-15,8-8 16,10 1-16,-1 7 16,0 10-1,1 8-15,8 17 16,0 0-16,9 9 16,-1 9-16,1 0 15,0 8-15,-9 9 16,0 0-1,-9 0-15,1 17 16,-10-8-16,1 8 16,0 1-16,-18-1 15,-17 0-15,-9 18 16,-8-9-16,-1 0 16,1-9-16,8-8 15,18 0-15,-1-1 16,18-8-1</inkml:trace>
  <inkml:trace contextRef="#ctx0" brushRef="#br1" timeOffset="29441.46">20190 12989 0,'0'0'0,"0"0"16,0 0-16,0 0 15,0 0-15,0 0 16,-9 0-16,0 18 16,1-1-16,-10 9 15,1 0 1,17-9-16,0-8 15,0 0-15,0-9 16,0 0-16</inkml:trace>
  <inkml:trace contextRef="#ctx0" brushRef="#br1" timeOffset="29572.68">20190 12937 0,'0'0'0,"0"0"0,0 0 0,0 0 0,0 0 16,17 18-16,0-1 15,10 18-15,25-1 16,0-8-16,-26-17 16</inkml:trace>
  <inkml:trace contextRef="#ctx0" brushRef="#br1" timeOffset="32024.41">20676 13206 0,'0'0'0,"0"0"15,0 0-15,0 0 16,0 0-16,0 0 16,0 0-16,17 0 15,1 0-15,17 8 16,-1 1-16,1 0 16,0 8-16,-9 0 15,0 1 1,0-1-16,-17 9 15,-1 0-15,1 9 16,-18-1-16,-8 10 16,-1-18-16,1 0 15,0 0-15,-1 0 16,1-18-16,17 1 16,0-9-1,0 0-15,17-9 16,1 1-16,8-18 15,9-35-15,8-8 16,0 17-16,9 0 16,-25 26-16,-19 8 15,1 1-15,0 0 16,-1 17-16,-8 0 16,0 0-1,0 0-15,-8 0 16,-1 0-16,0 17 15,1 0-15,-10 18 16,9 0-16,1-1 16,8 10-1,0-10-15,8 1 16,10-9-16,-1 0 16,9 0-16,18-9 15,-1-8-15,-17 0 16</inkml:trace>
  <inkml:trace contextRef="#ctx0" brushRef="#br1" timeOffset="32472.07">20997 12816 0,'0'0'16,"0"0"-16,0 0 15,0 0-15,0 0 16,0 0-16,-8 9 16,-1 8-16,-8 18 15,-9-1-15,-1 10 16,10-10-16,17-16 15,0-10-15,9 1 16,-9 0 0,0-9-16,8 0 15,1-9-15,9-17 16,-10-9-16,1 18 16,0 0-16,-9 17 15,0 0-15,8 0 16,10 0-16,-1 17 15,18 0 1,8 1-16,18 8 16,0 0-16,-35-9 15</inkml:trace>
  <inkml:trace contextRef="#ctx0" brushRef="#br1" timeOffset="33205.75">19200 13994 0,'0'0'15,"0"0"-15,0 0 0,-9-9 16,9 9 0,0 0-16,0 0 15,0 0-15,0-8 16,17-1-16,10 0 15,33 1-15,45-1 16,16 0-16,44 1 16,43-1-16,27 0 15,-1-8 1,1 0-16,-27-1 16,-25 1-16,-27 8 15,-17-8-15,-18 8 16,-25 9-16,-35 0 15,-18 9-15,-8 8 16,-9 9-16,-17-17 16</inkml:trace>
  <inkml:trace contextRef="#ctx0" brushRef="#br1" timeOffset="33988.45">19955 14098 0,'-8'0'0,"-1"0"16,9 0-16,0 0 15,0 0-15,0 0 16,0 0-16,0 0 16,0 0-16,0 0 15,0 17-15,-9 0 16,1 18-1,-1 8-15,-9 9 16,10 0-16,-1-8 16,0-1-16,1-17 15,-1-9-15,9-8 16,0 0-16,0-1 16,0-8-16,0-8 15,0-1 1,0 0-16,17-17 15,1-8-15,-1-1 16,1 9-16,-1 9 16,9-1-16,-9 18 15,1 0-15,-1 0 16,0 18-16,1-1 16,-10 9-1,1 0-15,-9 0 16,0-9-16,0 1 15,0-10-15,0 1 16,0 0-16,0-9 16,18-9-16,-1 0 15,18-17-15,-1 0 16,1 9-16,-9 0 16,0-1-1,-8 10-15,-10 8 16,1 0-16,0 0 15,-1 17-15,1 0 16,0 18-16,-1-9 16,10 0-16,-1 0 15,9-17-15,-17-9 16</inkml:trace>
  <inkml:trace contextRef="#ctx0" brushRef="#br1" timeOffset="34571.27">20746 14167 0,'0'0'0,"0"0"16,0 0-16,0 0 0,0 0 15,0 0 1,0 0-16,-9 9 16,0 8-16,-8 18 15,-1-1-15,1 18 16,0-8-16,-1-1 15,18-17 1,0 0-16,0-17 0,0-1 16,0-8-1,18-8-15,-1-1 16,18-17-16,0 0 16,8 9-16,-17-1 15,0 18-15,0 0 16,0 0-16,0 9 15,9 8-15,-9 1 16,9-10 0,-9 1-16,0 0 15,-9-9-15,1-9 16,-1 0-16,9-25 16,-9-27-16,-8-8 15,-9 17-15,-9 17 16,1 9-1,8 17-15,-9 1 16,0-1-16,9 9 16</inkml:trace>
  <inkml:trace contextRef="#ctx0" brushRef="#br1" timeOffset="34910.21">21579 14202 0,'0'0'0,"0"0"0,0 0 15,-9 0-15,1 17 16,-1 0-16,9 1 16,0-1-16,0 0 15,0 1-15,9-10 16,-1 1-1,10 0-15,-1-9 16,9-9-16,0 0 16,0 1-16,-17-1 15,0-8-15,-1-1 16,-16 1-16,-10 0 16,-8 8-16,0 9 15,0-9 1,18 1-16</inkml:trace>
  <inkml:trace contextRef="#ctx0" brushRef="#br1" timeOffset="35679.82">22178 12859 0,'0'0'0,"0"0"15,0 0-15,0 0 16,0 0-16,18 18 15,16 8-15,19 17 16,7 18 0,18 8-16,-8 17 15,-9 18-15,0 0 16,-18 26-16,-17 9 16,-17-9-16,-18-9 15,-8 0-15,-27-8 16,-17-18-1,9-1039-15,35 1975 0</inkml:trace>
  <inkml:trace contextRef="#ctx0" brushRef="#br0" timeOffset="57769.82">8519 12340 0,'0'0'0,"0"0"0,0 0 0,0 0 16,0-9-16,0 0 15,17-17-15,18-34 16,52-61-16,52-53 16,34-42-1,36-9-15,34-27 16,26 10-16,-8 43 16,-36 43-16,114-87 15</inkml:trace>
  <inkml:trace contextRef="#ctx0" brushRef="#br0" timeOffset="58602.36">9231 14444 0,'0'0'0,"0"-8"0,0-18 0,0-9 16,26-52-16,61-51 15,69-79-15,52-51 16,36-1-16,16 1 16,-25 60-16,25-35 15,113-138-15</inkml:trace>
  <inkml:trace contextRef="#ctx0" brushRef="#br0" timeOffset="59201.99">11749 12695 0,'0'0'0,"0"0"0,0 0 16,0 0 0,0 0-16,-9-9 15,1 0-15,8-34 16,17-43-16,27-36 16,51-60-16,27-25 15,34-19-15,9-7 16,17-1-16,-8 26 15,-9 52 1,-9 17-16,-43 18 16,-78 87-16</inkml:trace>
  <inkml:trace contextRef="#ctx0" brushRef="#br0" timeOffset="59689.02">11775 14566 0,'0'0'0,"0"0"0,0-9 15,9-17-15,43-87 16,96-103-16,103-105 15,114-68-15,26-1 16,8 0-16</inkml:trace>
  <inkml:trace contextRef="#ctx0" brushRef="#br1" timeOffset="68990.45">23264 12747 0,'0'0'0,"0"0"0,0 8 15,0-8-15,0 0 16,0 0-16,0 0 16,0 0-16,0 0 15,0 0-15,0 0 16,17 0-16,9 9 15,9 0-15,8-1 16,1 1 0,-9 0-16,8-1 15,-8 1-15,-9-18 16,-18 9-16</inkml:trace>
  <inkml:trace contextRef="#ctx0" brushRef="#br1" timeOffset="69367.47">23246 13102 0,'0'0'0,"0"0"16,0 0-16,0 0 15,0 0-15,0 0 16,0 0-16,0 0 16,0 0-16,0-9 15,18 1 1,8-1-16,9 0 15,-1 1-15,10-1 16,-1 0-16,1 1 16,-10 8-16,-8 0 15,-8 0-15,-1 8 16,-8-8-16</inkml:trace>
  <inkml:trace contextRef="#ctx0" brushRef="#br1" timeOffset="70937.88">24176 12600 0,'0'0'0,"0"0"0,0-9 16,0 0-16,0 1 15,0-1-15,0 0 16,0 1-16,0 8 16,0 0-16,0 0 15,8 0 1,1 17-16,0 0 15,-1 18-15,-8 17 16,0 0-16,-8 8 16,-1-16-16,0-10 15,1-8-15,-1-8 16,9-10-16,0 1 16,0-9-1,0 0-15,0-9 16,0-17-16,17-17 15,1 0-15,16-9 16,-8 8-16,9 10 16,-9-1-16,0 9 15,0 9 1,0 0-16,-8 17 16,-1 0-16,0 17 15,1 0-15,-9 18 16,-1-1-16,1 10 15,-9-1-15,0-17 16,0 0-16,0-17 16,0-1-16,0 1 15,0 0-15,0-9 16,0-9 0,17-17-16,18-9 15,0-8-15,-1 0 16,1 8-16,-9 1 15,0 16-15,-8 1 16,-10 17-16,1 0 16,-9 0-1,0 9-15,9 8 16,-9 9-16,0 17 16,8 9-16,10-9 15,-10 1-15,10-18 16,8 8-16,17-8 15,-25-17-15</inkml:trace>
  <inkml:trace contextRef="#ctx0" brushRef="#br1" timeOffset="71589.04">25391 12270 0,'-8'0'0,"-1"0"0,0 0 16,1 0-16,-1 0 15,-8 26-15,-18 9 16,9 8-16,0 9 15,0 9 1,0 0-16,8-1 16,1-16-16,-1-1 15,18-17-15,0-9 16,0-8-16,0-9 16,9 0-1,9 0-15,-1 0 0,0-9 16,9 9-1,9 0-15,0 0 16,0 9-16,-1 8 16,-8 0-16,0 1 15,0-10-15,0 1 16,9-18-16,0 1 16,-9-10-16,0-16 31,9-36-31,-9-25 0,-17 0 15,-1 26-15,-8 17 16,-8 26-16,8 8 16,0 10-16,0 8 15</inkml:trace>
  <inkml:trace contextRef="#ctx0" brushRef="#br1" timeOffset="71955.45">25938 12660 0,'0'0'0,"0"0"0,-8 0 15,-1 0-15,0 17 16,1 1-16,8-1 15,0 0-15,0 9 16,8-8-16,1-10 16,0 1-16,8 0 15,0-9-15,1-9 16,-1 0 0,1-17-16,-10 0 15,1 0-15,-18 9 16,1 0-16,-1 0 15,-17 8-15,0 9 16,-9 9-16,18-1 16</inkml:trace>
  <inkml:trace contextRef="#ctx0" brushRef="#br1" timeOffset="72375.39">24158 13136 0,'0'0'0,"0"0"0,0 0 16,0 0 0,0 0-16,0 0 15,0 0-15,0 0 16,9-8-16,17 8 16,43-9-16,53 1 15,60-1 1,18 0-16,-9 1 15,-9-1-15,-25 0 16,-27 1-16,-17-1 16,-26 9-16,-18 0 15,-34 0-15,-9 0 16,-17 9-16,-1-1 16</inkml:trace>
  <inkml:trace contextRef="#ctx0" brushRef="#br1" timeOffset="72908">24514 13405 0,'0'0'0,"0"0"16,0 0-16,0 0 15,0 0-15,18 0 16,-1 0-16,18 0 15,-1 9-15,10 8 16,-1 0-16,1 1 16,-18-1-16,0 0 15,-17 1-15,-1-1 16,-8 0 0,-17 9-16,-9 17 15,0-8-15,0-9 16,0 0-16,8 0 15,1-17-15,8-1 16,1 1-16,8 0 16,0-1-16,0 1 15,17 0 1,9-1-16,17 1 16,27 8-16,-9-8 15,-27-9-15</inkml:trace>
  <inkml:trace contextRef="#ctx0" brushRef="#br1" timeOffset="73350.1">25522 13206 0,'0'0'0,"0"0"15,0 0-15,0 0 16,0 17-16,8 18 15,1 8-15,-18 26 16,1 1-16,-18 16 16,-1 9-1,1-17-15,9-17 16,0-18-16,-1-8 16,10-9-16,8-17 15,0-1-15,0 1 16,0-9-1,0 0-15,8-17 0,10-18 16,16-8-16,1 8 16,0 0-1,0 9-15,-9 9 16,0 8-16,0 9 16,0 0-16,0 0 15,-9 18-15,9 8 16,-8 0-16,-1 8 15,0-8-15,-8 0 16,0-8 0,-1-10-16,1 1 15,0 0-15,0-9 16</inkml:trace>
  <inkml:trace contextRef="#ctx0" brushRef="#br1" timeOffset="73551.78">25374 13396 0,'0'0'0,"0"0"16,0 0-16,9 0 16,17 0-16,52 9 15,43-18-15,36 1 16,25-27-1,226-69-15</inkml:trace>
  <inkml:trace contextRef="#ctx0" brushRef="#br1" timeOffset="75099.89">26885 11829 0,'0'0'0,"0"0"0,0 0 16,0 0-16,0 0 15,0 0 1,0 0-16,0 0 15,0 0-15,0 0 16,-9 0-16,1 26 16,-18 17-16,-1 35 15,-7 35 1,-10 34-16,1 17 0,-1 27 16,10 25-1,8 10-15,17-1 16,18-9-16,17-17 15,8-25-15,27-27 16,9-26-16,17-26 16,17-25-16,-35-44 15</inkml:trace>
  <inkml:trace contextRef="#ctx0" brushRef="#br1" timeOffset="87086.68">26972 12305 0,'0'0'0,"0"0"0,0 0 15,0 0 1,0 0-16,0 0 16,0 0-16,0 0 15,0 0-15,0 0 16,8 0-16,1 0 15,8 0-15,1 0 16,17 0-16,-1 9 16,1-1-1,0 10-15,-9 8 16,0 0-16,0 0 16,-17 8-16,-1 1 15,-8 0-15,-8-1 16,-18 1-16,0 0 15,-18-1-15,1 1 16,8-9 0,0 0-16,18-18 15,-1 1-15,1 0 16,17-1-16,0-8 16,0 0-16,9 0 15,17 0-15,26 0 16,17 0-16,-8 0 15,0 0 1,-9-8-16,-8 8 16,-1-9-16,-17 9 15</inkml:trace>
  <inkml:trace contextRef="#ctx0" brushRef="#br1" timeOffset="87718.06">27753 12314 0,'0'0'0,"0"0"0,0 0 15,0 0 1,0 0-16,0 0 16,0 17-16,0 0 15,0 27-15,0 16 16,0 18-16,-8 26 16,-1 9-16,0-1 15,1-25 1,-1-9-16,0-17 15,1-18-15,8-17 16,0-18-16,0 1 16,0-9-16,0-9 15,-9-8 1,9-43-16,0-36 0,17-16 16,1 8-1,-1 17-15,0 9 16,1 9-16,8 26 15,-9 8-15,0 0 16,1 9-16,-1 9 16,18 0-16,0-1 15,8 18-15,-8 0 16,-9 18-16,0-1 16,0 0-1,-17 1-15,-1-1 16,-16 9-16,-10 0 15,-8 0-15,-9 0 16,1 0-16,-1-9 16,0-8-16,27 0 15</inkml:trace>
  <inkml:trace contextRef="#ctx0" brushRef="#br1" timeOffset="88064.37">28040 11803 0,'-9'0'0,"0"0"15,1 0-15,8 0 16,0 0-16,0 0 16,0 0-1,0 0-15,-9 0 16,-8 17-16,-9 18 16,0 17-16,0 0 15,0-9-15,8 0 16,1-8-16,-1-9 15,18-17-15,0-1 16</inkml:trace>
  <inkml:trace contextRef="#ctx0" brushRef="#br1" timeOffset="88204.84">27875 11872 0,'0'0'0,"0"0"0,0 0 16,17 0-16,9 9 15,9 8 1,0 0-16,8 27 16,-17-18-16</inkml:trace>
  <inkml:trace contextRef="#ctx0" brushRef="#br1" timeOffset="89015.25">28205 12418 0,'0'0'0,"0"0"0,0 0 15,0 0-15,17 0 16,1 0-16,16 17 16,-8-8-1,0-1-15,-8 1 16,-1 8-16,-8 1 15,0-1-15,-1 0 16,-8 9-16,-8 9 16,-1-9-16,-17 0 15,0 0 1,0 0-16,0-9 16,0 0-16,8-8 15,10 0-15,8-9 16,0 0-16,0 0 15,8-9-15,27 0 16,43-34-16,9-43 16,-18 8-16,-16 17 15,-27 35-15,-9 9 16,-8-1 0,-1 1-16,1 8 15,-9 1-15,0 8 16,0 0-16,0 0 15,-9 0-15,1 17 16,-10 18 0,1-1-16,0 10 0,8 8 15,9 0 1,0 8-16,17-8 16,1-9-16,8-8 15,-18-18-15</inkml:trace>
  <inkml:trace contextRef="#ctx0" brushRef="#br1" timeOffset="89450.82">28717 11855 0,'0'0'0,"0"0"0,0 0 15,0 0-15,-8 0 16,-1 17-16,-17 9 16,-18 17-16,1 9 15,8-8-15,0-1 16,18-8-1,0-9-15,8-18 16,9 1-16,0-9 16,0 0-16</inkml:trace>
  <inkml:trace contextRef="#ctx0" brushRef="#br1" timeOffset="89598.01">28622 11855 0,'0'0'0,"0"0"0,0 0 15,0 0-15,0 17 16,17 18-16,9 17 16,18 0-16,8 8 15,-26-34 1</inkml:trace>
  <inkml:trace contextRef="#ctx0" brushRef="#br1" timeOffset="90120.3">27310 13214 0,'0'0'0,"0"0"0,0 0 16</inkml:trace>
  <inkml:trace contextRef="#ctx0" brushRef="#br1" timeOffset="90564.57">27171 13188 0,'0'0'0,"0"0"0,0 0 15,0 0-15,0 0 16,0 0-16,0 0 15,0 0-15,-8 0 16,-1 0 0,0 0-16,1 0 15,-1 0-15,0 0 16,1 0-16,-1 0 16,0 0-16,1 0 15,8 0 1,0 0-16,0 0 0,0 0 15,0 0 1,0 0-16,17 0 16,26 0-16,27-8 15,51 8-15,44-9 16,18 0-16,25-17 16,-17 1-16,-8-1 15,-10 8-15,-25 1 16,-18 0-1,-17 8-15,-35 18 16,-43-1-16</inkml:trace>
  <inkml:trace contextRef="#ctx0" brushRef="#br1" timeOffset="92865.27">29038 12755 0,'0'0'0,"-8"0"15,-1 0-15,9 0 16,0 0-16,0 0 16,0 0-16,0 0 15,0-8 1,0-1-16,17-17 15,1-9-15,-1-8 16,1-9-16,-10 9 16,1 17-16,0 9 15,-1-1 1,-8 1-16,0 17 0,0 0 16,0 0-16,0 17 15,0 9-15,0 9 16,9 17-1,0-9-15,-1 0 16,1 1-16,8-18 16,1 0-16,-1 0 15,18-18-15,8-8 16,-25 0-16</inkml:trace>
  <inkml:trace contextRef="#ctx0" brushRef="#br1" timeOffset="93037.53">29151 12019 0,'0'0'0,"0"0"0,0 0 16,0 0-1,0 0-15,0 9 16,0 0-16</inkml:trace>
  <inkml:trace contextRef="#ctx0" brushRef="#br1" timeOffset="94547.36">27623 13587 0,'-9'0'0,"1"0"0,8 0 0,-9 0 15,9 0 1,0 0-16,0 0 15,0 0-15,0 0 16,0 0-16,-9 17 16,1 18-16,-1 17 15,-8 17-15,-1-8 16,1-1 0,-1-16-16,1-1 0,8-17 15,1 0 1,-1-17-16,9-1 15,0 1-15,0-9 16,0 0-16,0-9 16,0-17-16,17 0 15,1 0-15,8-8 16,-9-1 0,9 9-16,0 0 15,0 9-15,0 8 16,-8 9-16,-1 0 15,1 9-15,-1 8 16,0 0-16,-8 9 16,0-8-16,-1 8 15,1-9 1,-9-8-16,0-1 16,0 1-16,0 0 15,0-9-15,17-9 16,9-8-16,9-9 15,0-9-15,-9 0 16,0 18-16,-17 0 16,-1 8-16,1 9 15,0 0 1,-1 17-16,1 1 16,0 16-16,-1 1 15,10 0-15,8-9 16,0-18-16,-17 1 15</inkml:trace>
  <inkml:trace contextRef="#ctx0" brushRef="#br1" timeOffset="95125.73">28535 13596 0,'0'0'0,"0"0"0,-9 0 15,0 8-15,1-8 16,-1 0-16,0 0 15,-17 17 1,0 9-16,-8 18 16,8-1-16,8 0 15,1 1-15,-1-1 16,10-17-16,8-9 16,0-8-1,0 0-15,0-9 0,8 0 16,10-9-1,-1 0-15,9 1 16,9-1-16,-9 0 16,0 9-16,0 0 15,0 0-15,-8 9 16,8 0-16,0-1 16,-9 1-16,0 0 15,-8-1 1,0-8-16,-1 0 15,1-8-15,8-18 16,1-26-16,-1-26 16,-8 8-16,0 10 15,-1 25-15,-8 18 16,0 17-16,0 0 16</inkml:trace>
  <inkml:trace contextRef="#ctx0" brushRef="#br1" timeOffset="95612.08">29056 13933 0,'-9'0'0,"0"0"0,1 0 16,-1 0-16,0 0 16,1 9-16,8 8 15,0 1 1,0-1-16,17 0 16,0-8-16,10 0 15,7-1-15,1-16 16,0-1-16,8-17 15,-17 0-15,0 0 16,-8 0-16,-10-9 16,-16 1-16,-10 16 15,-8 18 1,18 0-16</inkml:trace>
  <inkml:trace contextRef="#ctx0" brushRef="#br1" timeOffset="98196.69">29212 13951 0,'0'0'0,"0"-9"0,0 0 0,0 1 15,0-1-15,0 0 16,0 1-16,0 8 15,0 0 1,0 0-16,0 0 16,0 0-16,0-9 15,0 9-15,0 0 16,0-9-16,0 9 16,0 0-16,0-8 15,-9-1-15,1 0 16,8 9-16,-9 0 15,0 0 1,1 9-16,8 0 16</inkml:trace>
  <inkml:trace contextRef="#ctx0" brushRef="#br1" timeOffset="100529.86">29603 13188 0,'0'0'0,"0"0"0,0 0 16,0 0-16,0 0 16,0 0-16,0 0 15,0 0-15,0 0 16,0 0-1,0 0-15,9 0 16,8 0-16,18 0 16,17 0-16,9 0 15,-9 0-15,-9 0 16,-17 0 0,0 0-16,-8 0 0,-1 0 15,-8 9 1,-1-9-16</inkml:trace>
  <inkml:trace contextRef="#ctx0" brushRef="#br1" timeOffset="101980.7">30411 12279 0,'0'0'0,"0"0"0,0 0 16,0 0-16,0 0 15,0 0-15,0 0 16,0 0-16,0 0 16,0 0-16,0 0 15,0 0 1,0 0-16,0 0 15,0 0-15,8 0 16,10 0-16,16 9 16,10 8-16,-1 0 15,1 1-15,-1-1 16,-17 0 0,0 1-16,-17 8 15,-1-9-15,-16 18 0,-18-1 16,0 10-1,-18-1-15,1-8 16,8-9 0,0-1-16,18-16 0,0 0 15,-1-1-15,10 1 16,8 0-16,0-9 16,0 0-1,0 0-15,26 8 16,8 1-16,10 0 15,-1-1-15,1-8 16,-18 0-16,0 0 16,0-8-16,0 8 15,-17 0-15</inkml:trace>
  <inkml:trace contextRef="#ctx0" brushRef="#br1" timeOffset="102730.98">31201 12279 0,'-9'0'0,"9"0"0,0 0 16,-9 0-16,9 0 15,0 0-15,0 0 16,0 0-1,0 9-15,18 8 16,8 9-16,0 0 16,0 0-16,0 0 15,-17 9-15,-1-1 16,-8 1-16,-8 8 16,-10 1-16,-8-1 15,0 0 1,-17 0-16,8 1 15,0-18-15,18-18 16,8 1-16,9 0 16,18-18-16,-1 0 15,18-8-15,-18 8 16</inkml:trace>
  <inkml:trace contextRef="#ctx0" brushRef="#br1" timeOffset="102970.98">31696 12305 0,'-9'0'0,"0"0"15,1 0-15,-1 0 16,0 0-16,-17 0 16,0 9-16,-9 8 15,1 0-15,8 18 16,-9 0-16,9-1 16,9 18-1,-1 0-15,9 0 16,9 0-16,0-9 15,18 1-15,8-1 16,9-17-16,17 0 16,0-17-16,-26-18 15</inkml:trace>
  <inkml:trace contextRef="#ctx0" brushRef="#br1" timeOffset="103251.24">31322 11855 0,'0'0'0,"0"0"0,0 0 16,0 0-16,-8 0 15,-1 17-15,0 9 16,-8 9-16,-9 8 16,0 0-1,17-8-15,9-9 16,0-9-16,0-8 16,9 0-16</inkml:trace>
  <inkml:trace contextRef="#ctx0" brushRef="#br1" timeOffset="103384.21">31374 11872 0,'0'0'0,"0"9"16,0-9-16,0 0 16,0 8-16,0 10 15,18 16 1,8 1-16,17 17 16,18-9-16,-26-17 15</inkml:trace>
  <inkml:trace contextRef="#ctx0" brushRef="#br1" timeOffset="104080.24">31974 12331 0,'0'0'0,"0"0"0,0 0 15,0 0 1,0 0-16,0 0 16,0 17-16,8 18 15,-8 26-15,0 8 16,9 35-16,-9 17 16,-9-8-16,1-18 15,-1-17-15,-8-17 16,8-18-1,0-17-15,9-18 16,0 1-16,0-9 16,0-9-16,-8-17 15,8-51-15,8-53 16,27 0-16,0 8 16,-9 27-16,0 35 15,-9 8 1,0 17-16,1 0 15,-1 18-15,9 0 16,0 17-16,0 0 16,9 0-16,-9 17 15,0 0-15,0 1 16,-17-1-16,-9 0 16,-9 18-1,-25 0-15,-27 8 16,0 0-16,-9-8 15,18-9-15,18-9 16,8-17-16,17 0 16</inkml:trace>
  <inkml:trace contextRef="#ctx0" brushRef="#br1" timeOffset="104397.43">32095 11829 0,'0'0'0,"-9"0"0,9 0 15,0 0-15,-8 0 16,8 0-16,0 0 15,0 0-15,-9 26 16,-8 8-16,-1 18 16,-8 0-1,9 0-15,0-8 16,-1-1-16,18-17 16,-8-9-16,8-8 15,0-9-15,0 0 16</inkml:trace>
  <inkml:trace contextRef="#ctx0" brushRef="#br1" timeOffset="104570.02">32173 11811 0,'0'0'0,"-8"0"0,8 0 15,0 0-15,0 0 16,0 0-16,0 0 16,0 18-16,0-1 15,17 18-15,0-1 16,1 10-16,-1 8 15,0-9-15,-8-17 32</inkml:trace>
  <inkml:trace contextRef="#ctx0" brushRef="#br1" timeOffset="105167.77">32390 12894 0,'0'0'0,"0"0"0,0 0 15,0 0 1,0 0-16,0 0 15,0 0-15,0 0 16,0-9-16,9 1 16,8-1-16,1-17 15,-1 0-15,1 0 16,8-9-16,0 1 16,-18 8-16,1 8 15,0 1 1,-1 9-16,1-1 15,-9 9-15,0 0 16,0 0-16,0 0 16,9 17-16,8 9 15,1 9-15,-1 8 16,0-8-16,9-9 16,-8 0-1,-1-9-15,0 0 16,-8-8-16</inkml:trace>
  <inkml:trace contextRef="#ctx0" brushRef="#br1" timeOffset="105311.94">32712 12141 0,'0'0'0,"0"0"0,0 0 16,0 0-16,17 17 15,0 0-15,-8-8 16</inkml:trace>
  <inkml:trace contextRef="#ctx0" brushRef="#br1" timeOffset="106261.88">30471 13188 0,'0'0'0,"0"0"0,0 0 16,0 0-16,0 0 16,0 0-16,0 0 15,0 0-15,0 0 16,0 0-16,0 0 16,18 0-16,8 0 15,26 0 1,52 0-16,44 0 15,34 9-15,35-9 16,-8 9-16,-18-9 16,-18 0-16,-25-9 15,-18 9-15,-34 0 16,-10 0-16,-16 9 16,-35-9-1</inkml:trace>
  <inkml:trace contextRef="#ctx0" brushRef="#br1" timeOffset="107168.34">30923 13596 0,'0'0'0,"0"0"16,0 0-16,0 0 16,0 0-16,0 0 15,0 0-15,0 0 16,0 0-16,0 0 15,0 0-15,0 17 16,0 0-16,-9 18 16,1 8-1,-10 9-15,9 0 16,-8-9-16,0 1 16,8-18-16,0-9 15,1-8-15,8-1 16,0 1-16,0-9 15,0 0 1,0-9-16,0 1 16,8-10-16,10-8 15,-1 0-15,9-8 16,9-1-16,0 9 16,-9 9-16,0-1 15,0 10-15,-9 8 16,0 0-16,-8 8 15,0 10 1,0-1-16,-9 0 16,0 9-16,0 0 15,0-8-15,0-10 16,0 1-16,0 0 16,8-9-16,10-9 15,25-17-15,9-17 16,-8 8-1,-18 0-15,0 18 16,-9 8-16,-8 9 16,-1 0-16,1 18 15,8-1-15,1 18 16,-1-1-16,-8 1 16,8-9-16,9 0 15,9-9 1,-9-8-16,-9 0 15</inkml:trace>
  <inkml:trace contextRef="#ctx0" brushRef="#br1" timeOffset="107666.64">31878 13561 0,'0'0'15,"0"0"-15,0 0 0,0 0 16,0 0-16,0 0 16,0 0-16,0 0 15,-9 0-15,-8 17 16,-9 26 0,-9 9-16,1 0 15,16-8-15,1-10 16,-1-8-16,18-17 15,0 0-15,0-1 16,9-8-16,8-8 16,1-1-16,17-17 15,-9 9 1,0-1-16,0 10 16,-9 8-16,0 0 15,1 8-15,-1 1 16,1 0-16,-1 8 15,9-8-15,-9-1 16,9 1-16,0-9 16,0-9-16,1-17 15,-10-8 1,-8-10-16,-1-8 16,-16 18-16,-1 8 15,9 9-15,0 17 16,0 0-16,0 0 15</inkml:trace>
  <inkml:trace contextRef="#ctx0" brushRef="#br1" timeOffset="107980.32">32573 13682 0,'0'0'0,"0"0"0,0 0 15,0 0 1,0 0-16,0 17 16,0 1-16,0-1 15,0 0-15,8 1 16,10-1-16,-1 0 16,1-8-16,-1 0 15,0-1-15,1-8 16,-10-8-16,1-1 15,0-17 1,-1 0-16,-16-9 16,-10 1-16,1 8 15,8 8-15,1 10 16</inkml:trace>
  <inkml:trace contextRef="#ctx0" brushRef="#br1" timeOffset="108364.7">32825 11898 0,'0'0'0,"0"0"15,0 0-15,0 0 16,17 9-16,9 17 16,17 34-16,27 27 15,17 51 1,0 36-16,-9 42 15,-26 79-15,-43 16 16,-44-25-16,-9-26 16,-16-52-16,-27 0 15,0-52-15,9-61 16,43-60 0</inkml:trace>
  <inkml:trace contextRef="#ctx0" brushRef="#br1" timeOffset="142107.74">5028 15536 0,'0'0'0,"0"0"0,0 0 0,0 0 0,0 0 16,17 0 0,18 8-16,17 1 15,0-1-15,26 1 16,1-18-16,-10 1 15,-8-1-15,0 1 16,-9-1-16,-9 0 16,-8 9-16,-18 0 15,-8 0 1</inkml:trace>
  <inkml:trace contextRef="#ctx0" brushRef="#br1" timeOffset="142578.02">5332 15821 0,'0'0'0,"0"0"0,0 0 16,0 0-16,-9 0 15,0 0-15,1 0 16,-1 0-16,0-8 16,-8-1-1,0 9-15,8-9 16,-8 9-16,8 0 16,0 0-16,1 0 15,-1 0-15,0 0 16,9 0-16,0 0 15,0 0 1,0 0-16,0 0 16,0 0-16,18-8 15,8-1-15,34-17 16,27 9-16,9-9 16,-9 8-16,-9 1 15,-17 0-15,-1-1 16,-25 10-1,-9 8-15,-9 0 16,-8 0-16,-9 8 16,0 1-16</inkml:trace>
  <inkml:trace contextRef="#ctx0" brushRef="#br1" timeOffset="145724.92">6713 15414 0,'0'0'0,"8"9"0,-8-9 0,0 0 0,0 0 16,0 0-16,0 0 16,0 0-16,0 0 15,9 0-15,8 0 16,1-9-16,16-8 16,18-18-1,1-17-15,-1-8 16,-9-10-16,1 18 15,-18 18-15,0-1 16,-18 18-16,1 0 16,-9 17-16,0 0 15,0 0-15,0 17 16,0 17 0,0 27-16,0 8 15,0-8-15,0 8 16,17-8-16,1-18 15,-1-17-15,9-8 16,-8-10-16,25-25 16,0-9-16,-25 17 15</inkml:trace>
  <inkml:trace contextRef="#ctx0" brushRef="#br1" timeOffset="145871.81">7355 14548 0,'0'0'0,"0"0"16,0 0-16,0 0 16,0 0-16,0 0 15,0 9 1,9 17-16,0 0 16</inkml:trace>
  <inkml:trace contextRef="#ctx0" brushRef="#br1" timeOffset="146441.21">6304 15813 0,'0'0'0,"0"0"0,0 0 15,0 0-15,0 0 16,0 0-16,0 0 16,0 0-16,9-9 15,17 0-15,18 1 16,16-10-1,27 1-15,26-9 32,26 0-32,17 9 0,1-1 0,-36 1 15,-17 8-15,1-8 16,-10 0-16,-25 8 16,-18 0-16,-18 9 15,-8 0-15,-8 0 16,-9 0-1,-1 0-15,10 9 16,-10 0-16</inkml:trace>
  <inkml:trace contextRef="#ctx0" brushRef="#br1" timeOffset="147080.86">7112 15761 0,'0'0'0,"0"-9"0,0 0 16,0 9-16,0 0 15,0 0-15,0 0 16,0 0-16,0 0 16,0 9-16,0 17 15,0 26-15,0 26 16,-9 9 0,1 8-16,-1 17 15,-8-8-15,-1-17 16,10-18-16,-1-17 15,0-9-15,0-17 16,1-17-16,-1 0 16,9-1-16,0-8 15,0 0-15,0-8 16,0-10 0,17-25-16,18-9 15,0 0-15,0 0 16,-1 0-16,10 18 15,-1-1-15,-17 18 16,0 8-16,-8 9 16,-1 0-1,0 0-15,1 17 16,-9 1-16,8 25 16,-8 18-16,-1-9 15,1 8-15,0-17 16,-1 1-16,1-18 15,0-9-15,8-8 16,-8-1-16,-9-8 16,0 0-1</inkml:trace>
  <inkml:trace contextRef="#ctx0" brushRef="#br1" timeOffset="147373.38">7043 16159 0,'0'0'0,"0"0"0,-9-9 16,-9 1-16,1-1 15,0 0-15,8 9 16,0 0-1,1 0-15,8 0 16,0 0-16,0 0 16,8-8-16,18-10 15,53-16-15,25-10 16,17 19-16,-51 25 16</inkml:trace>
  <inkml:trace contextRef="#ctx0" brushRef="#br1" timeOffset="148789.82">8467 14955 0,'0'0'0,"0"0"0,0 0 0,0 0 0,0 0 16,0 0-16,0 0 16,0 0-16,0 0 15,0 0-15,0 0 16,0 0-16,-9 0 16,0 0-16,-8 18 15,-9 16 1,-18 27-16,1 8 15,8 26-15,1 18 16,-1 34-16,0 26 16,9-8-16,26-9 15,9-18-15,17 1 16,9-26-16,8-18 16,9-26-1,0-8-15,52-27 16,-34-16-16</inkml:trace>
  <inkml:trace contextRef="#ctx0" brushRef="#br1" timeOffset="155560.63">8666 15458 0,'0'0'0,"0"0"0,0 0 0,0 0 15,0 0-15,0 0 0,0 0 16,0 0-16,0 0 15,0 26-15,0 17 16,0 17 0,0 27-16,-8 17 15,-1 9-15,0-18 16,9-9-16,0-16 16,0-18-16,0 0 15,0-18-15,0-16 16,9-27-1,0 0-15,-1 9 16</inkml:trace>
  <inkml:trace contextRef="#ctx0" brushRef="#br1" timeOffset="155927.79">8814 15674 0,'-9'-9'0,"1"-17"16,-10 9-16,10 0 15,-1-1 1,0 1-16,1 8 16,8 1-16,0-1 15,0 1-15,0-1 16,0 0-16,8 9 16,10 0-16,-1 0 15,9 9 1,0 8-16,0 0 15,0 1-15,0-1 16,-17 0-16,0 9 16,-9 0-16,-9 9 15,-17 0-15,-18 8 16,1 0-16,-9-17 16,0 0-16,8-17 15,27 0 1,17-1-16,0-16 15,9 8-15</inkml:trace>
  <inkml:trace contextRef="#ctx0" brushRef="#br1" timeOffset="156607.58">9170 15804 0,'0'0'0,"0"0"0,0 0 15,0 0-15,0 0 16,0 0-16,0 0 15,17 0-15,1 0 16,-1 0-16,1 0 16,-1 0-1,-8 0-15,-1 9 16,1 8-16,0 0 16,-9 18-16,-9 0 15,0-1-15,-8 1 16,-9-1-16,8 1 15,1-9 1,0 0-16,-1-9 0,10-8 16,8 0-16,0-1 15,8 1 1,10-18-16,-1-8 16,9-18-16,0-8 15,0 8-15,9-8 16,17 0-16,-17 0 15,-9 8-15,-17 18 16,-1-1-16,1 1 16,0 8-1,-9 9-15,0 0 16,0 0-16,0 0 16,-9 18-16,0-1 15,1 18-15,-1 17 16,9-9-16,0 0 15,17 0-15,1-8 16,-1-9-16,9-9 16,17-8-1,-8 0-15,-17-9 16</inkml:trace>
  <inkml:trace contextRef="#ctx0" brushRef="#br1" timeOffset="157109.08">8814 14990 0,'-9'0'0,"1"0"0,-1 0 16,9 0-16,-9 0 16,1 0-16,-1 17 15,-17 18-15,0-1 16,0 1-1,0 8-15,8 1 16,1-18-16,0 0 16,8-18-16,9 1 15,9 0-15,8-1 16,0-16-16,18-27 16,-9-8-16,-17 25 15,-9 10 1,0-1-16,0 0 15,0 9-15,0 0 16,0 0-16,17 18 16,18-1-16,-9 9 15,-9-9-15</inkml:trace>
  <inkml:trace contextRef="#ctx0" brushRef="#br1" timeOffset="157788.49">9387 15215 0,'0'-9'0,"0"1"15,0 8-15,0 0 16,0 0-16,0 0 15,0 0-15,-9 17 16,1 9-16,-10 17 16,1 1-1,0-1-15,-1-8 16,18-9-16,0-18 16,0-8-16,0 0 15,0-8-15,0-1 16,9 0-16,0-8 15,-1 0-15,1-9 16,0-9 0,-1 18-16,1-1 15,0 10-15,-1 8 16,1 0-16,9 0 16,-1 17-16,18 0 15,8 9-15,9-8 16,-34-10-16</inkml:trace>
  <inkml:trace contextRef="#ctx0" brushRef="#br1" timeOffset="158339.99">9821 15865 0,'0'0'0,"0"0"15,0 0-15,0 0 0,0 0 16,0 0-16,18 0 16,8 0-1,17-9-15,18 0 16,8 1-16,1 8 15,-9 0-15,-9 0 16,17 0-16,1 0 16,-44 0-16</inkml:trace>
  <inkml:trace contextRef="#ctx0" brushRef="#br1" timeOffset="158819.08">10638 15648 0,'0'0'0,"0"0"0,0 0 15,0 0-15,17 0 16,9 0-16,9 9 15,-1-1-15,1 10 16,-9-1-16,0 0 16,-8 1-1,-10 8-15,1 17 16,-9 9-16,-17 0 16,-9 0-16,0-9 15,0 0-15,8-17 16,1 0-1,8-17-15,9 0 0,0-9 16,0 0 0</inkml:trace>
  <inkml:trace contextRef="#ctx0" brushRef="#br1" timeOffset="159057.37">11115 15709 0,'0'-9'0,"0"0"0,0 1 15,0 8-15,0 0 16,0 0-16,0 0 15,0 0 1,-8 0-16,-1 0 16,-9 17-16,1 0 15,0 18-15,-1 0 16,10 17-16,8 0 16,0-9-16,17 0 15,0-8-15,1-9 16,-1-9-1,1-8-15,-10-1 16</inkml:trace>
  <inkml:trace contextRef="#ctx0" brushRef="#br1" timeOffset="160106.51">11471 15700 0,'0'0'0,"0"0"0,0 0 16,0 0-16,0 0 16,0 0-16,0 17 15,9 18-15,0 17 16,-1 26-16,1 9 15,0 8 1,-1 17-16,1 1 0,-9-18 16,0-17-1,0-26-15,0-17 16,0-9-16,0-18 16,0 1-16,0-9 15,0-17-15,0-35 16,0-52-16,9-61 15,8-8 1,0 43-16,10 18 16,7 8-16,1 34 15,0 18-15,-9 18 16,8 16-16,1 10 16,17 16-16,0 18 15,1 9-15,-10-9 16,-17 0-1,0 0-15,-17 0 16,-9 9-16,-26 8 16,-26 9-16,-35 9 15,-9-1-15,53-25 16</inkml:trace>
  <inkml:trace contextRef="#ctx0" brushRef="#br1" timeOffset="160405.08">11697 15059 0,'0'0'0,"0"0"0,0 0 16,0 0-16,0 17 16,-9 9-16,1 18 15,-18 8-15,0 8 16,0 1 0,8-18-16,18-25 0,0-10 15,0-8 1</inkml:trace>
  <inkml:trace contextRef="#ctx0" brushRef="#br1" timeOffset="160555.04">11680 15206 0,'0'0'0,"0"0"0,0 0 16,17 18-1,18 16-15,8 1 16,9 8-16,0-8 15,-34-26-15</inkml:trace>
  <inkml:trace contextRef="#ctx0" brushRef="#br1" timeOffset="167161.66">10907 15068 0,'0'0'0,"0"0"0,0 0 16,0 0-16,0 0 16,0 0-1,0 0-15,0 0 16,0 0-16,0 0 15,-9 0-15,0 17 16,-17 26-16,-8 9 16,-1 9-16,0 0 15,0-1-15,18 1 16,0-26 0,17-9-16,0-9 15,0-17-15,0 0 16,0-9-16,0 9 15</inkml:trace>
  <inkml:trace contextRef="#ctx0" brushRef="#br1" timeOffset="167387.58">11011 15059 0,'0'0'0,"0"0"15,0 0-15,0 0 16,0 0-16,0 0 15,0 17-15,0 1 16,0-1-16,9 0 16,8 18-16,0-9 15,1 9-15,8-1 16,9 1 0,-1-9-16,-8-17 15</inkml:trace>
  <inkml:trace contextRef="#ctx0" brushRef="#br1" timeOffset="167987.79">12201 14990 0,'0'0'0,"0"0"0,0 0 0,0 0 16,0 0-16,0 9 16,0 17-16,17 8 15,0 18-15,18 17 16,0 27-1,8 16-15,-17 10 16,0-1-16,-17 17 16,-26 18-16,-18 17 15,-17 9 1,-18-34-16,36-96 0</inkml:trace>
  <inkml:trace contextRef="#ctx0" brushRef="#br1" timeOffset="189070.48">17463 16116 0,'0'0'0,"0"0"0,0 0 16,0 0-1,0 0-15,17 8 16,18 10-16,-9-1 16</inkml:trace>
  <inkml:trace contextRef="#ctx0" brushRef="#br1" timeOffset="190523.36">13356 15665 0,'0'0'15,"0"0"-15,0 0 16,0 0-16,0 0 15,0 0-15,0 0 16,0 0-16,0 0 16,17 0-16,0 0 15,9 0-15,9 0 16,0 0-16,0 0 16,-1 0-16,10 9 15,-27 0 1</inkml:trace>
  <inkml:trace contextRef="#ctx0" brushRef="#br1" timeOffset="190735.82">13208 15821 0,'0'0'0,"0"0"0,0 0 16,0 0-16,17 0 15,1 0-15,8 9 16,9 0-16,-1-1 16,10 1-16,8-9 15,17 0 1,-25 0-16</inkml:trace>
  <inkml:trace contextRef="#ctx0" brushRef="#br1" timeOffset="191318.89">14155 15527 0,'0'0'0,"0"0"0,0 0 16,0 0-16,0 0 16,17 9-16,0-9 15,1 8-15,16 1 16,10-1-16,-1-8 15,1 0 1,16 0-16,-25 0 16</inkml:trace>
  <inkml:trace contextRef="#ctx0" brushRef="#br1" timeOffset="191851.04">14728 15743 0,'0'0'0,"0"0"0,0 0 0,0 0 15,0 0-15,0 0 16,0 0-16,0 0 16,0 0-1,8-8-15,18-1 16,9-17-16,9-17 15,-1-9-15,0 0 16,-17 17 0,0 9-16,-17 9 0,0 8 15,0 1-15,-1 8 16,-8 0 0,0 0-16,0 17 15,0 18-15,9 8 16,0 0-16,-1 0 15,10 1-15,-1-18 16,0 0-16,1-18 16,-1 1-16,-8-9 15</inkml:trace>
  <inkml:trace contextRef="#ctx0" brushRef="#br1" timeOffset="191991.27">15171 14973 0,'0'0'0,"0"0"16,0 0-16,0 0 15,0 17 1,8 9-16,1-9 16</inkml:trace>
  <inkml:trace contextRef="#ctx0" brushRef="#br1" timeOffset="192451.03">14250 16012 0,'0'0'0,"0"0"0,0 0 0,0 0 16,26 0-16,26 0 15,26-9-15,18 1 16,25-1-16,10-8 16,-10-1-16,-17 1 15,1 8-15,-18 1 16,-18 8-16,-8 0 15,-9 0 1,-17 0-16,-18 0 16</inkml:trace>
  <inkml:trace contextRef="#ctx0" brushRef="#br1" timeOffset="192984.95">14823 16064 0,'0'0'0,"0"0"0,0 0 16,0 0-16,0 17 15,0 9 1,0 9-16,-9 25 15,1 27-15,-1 8 16,0-8 0,-8-9-16,0 8 0,-1-8 15,10-26-15,-1-8 16,9-18 0,0-9-16,0-8 15,0-1-15,0-16 16,0-1-16,17-17 15,1-17-15,8-1 16,8 10-16,1-1 16,0 0-16,-9 18 15,0 0 1,-9 17-16,1 0 16,-10 0-16,10 17 15,-9 18-15,-1-1 16,1 18-16,0 0 15,-1-8-15,1-18 16,0 0-16,-1-18 16,1 1-16,0-18 15,-1-17 1,1 9-16</inkml:trace>
  <inkml:trace contextRef="#ctx0" brushRef="#br1" timeOffset="193283.67">14606 16402 0,'0'0'0,"0"0"16,0 0-16,0 0 15,0 0-15,0 0 16,0 0-16,17-9 16,10 0-1,16 1-15,26-1 16,10 0-16,-1 1 16,0-1-16,-9 0 15,18 1-15,-43-1 16</inkml:trace>
  <inkml:trace contextRef="#ctx0" brushRef="#br1" timeOffset="194251.43">16100 15336 0,'0'0'0,"0"-8"16,0 8-16,0 0 15,0 0 1,0 0-16,0 0 16,-9 0-16,0 0 15,1 0-15,-18 26 16,-9 26-16,-9 52 15,1 17 1,17 0-16,0 9 0,9-9 16,17-34-1,17-9-15,9-9 16,9-17-16,8-17 16,-17-18-16</inkml:trace>
  <inkml:trace contextRef="#ctx0" brushRef="#br1" timeOffset="194810.77">16517 15761 0,'0'0'0,"0"0"0,0 0 15,0 0-15,0 0 16,0 0-16,0 0 16,0 0-16,0 0 15,0 0-15,0 0 16,0 0-16,0 0 15,0 0 1,0 0-16,0 0 16,0 0-16,0 0 15,0 0-15,0 0 16,0 0-16,0 0 16,0 0-16,0 0 15,0 0-15,17 0 16,0 0-1,9 17-15,0 0 16,0 1-16,0-1 16,1 18-16,-19-1 15,1 1-15,-18 0 16,1-1 0,-19 9-16,1 1 0,-8-10 15,-1-8-15,9-8 16,17-10-1,9-8-15,0 0 16,0 0-16</inkml:trace>
  <inkml:trace contextRef="#ctx0" brushRef="#br1" timeOffset="195056.62">16959 15735 0,'0'0'0,"0"-9"0,9 0 16,-9 1-1,0-1-15,0 9 16,0 0-16,0 0 15,-9 0-15,-8 17 16,-9 1-16,0 8 16,0 8-16,0 18 15,0 9-15,8 0 16,1-1-16,17-17 16,17 1-1,1-1-15,16-17 16,1 0-16,17-17 15,26-9-15,-43 0 16</inkml:trace>
  <inkml:trace contextRef="#ctx0" brushRef="#br1" timeOffset="195451.05">16951 15189 0,'0'0'0,"0"0"0,0 0 0,0 0 16,-9 9 0,0 8-16,-17 18 15,-8 8-15,-10 9 16,1 0-16,17-17 15,8-27-15,1 1 16,8-9-16,9 0 16,0-9-1,9 1-15,8-1 16,1-8-16,-10-1 16,1 1-16,0 8 15,-1 9-15,10 0 16,-1 18-16,18-1 15,0 9-15,51 26 16,-16-9 0</inkml:trace>
  <inkml:trace contextRef="#ctx0" brushRef="#br1" timeOffset="196072">17489 15787 0,'0'0'0,"0"0"0,0 0 0,0 0 0,0 0 15,0 0 1,0 0-16,0 17 16,0 18-16,0 34 15,9 9-15,-9 0 16,-9 17-16,9 9 16,0-17-16,0-9 15,-9-18-15,9-17 16,0-17-1,0-8-15,0-10 16,0 1-16,0-9 16,0-9-16,-8-17 15,-1-26-15,9-34 16,0-1-16,9-8 16,8 8-1,9 27-15,9 8 16,0 0-16,-1 9 15,10 8-15,-1 9 16,1 9-16,-1 17 16,-8 0-16,8 8 15,-8 10-15,-9-1 16,-9 0-16,-8 1 16,-18-1-1,-8 18-15,-18-1 16,-26 9-16,-8-8 15,8-9-15,0-9 16,35-8-16</inkml:trace>
  <inkml:trace contextRef="#ctx0" brushRef="#br1" timeOffset="196300.24">17724 15180 0,'0'0'0,"0"0"0,-9 0 0,0 18 16,-8 8 0,-9 8-16,0 10 15,-9 8-15,18-9 16,-1-8-16,10-9 15</inkml:trace>
  <inkml:trace contextRef="#ctx0" brushRef="#br1" timeOffset="196450.87">17810 15206 0,'0'0'0,"0"0"0,0 0 16,0 9-16,9 8 15,8 9-15,9 9 16,18 8-16,-18-17 16</inkml:trace>
  <inkml:trace contextRef="#ctx0" brushRef="#br1" timeOffset="196874.84">18279 16116 0,'0'0'0,"0"0"0,0 0 15,0 0 1,0 0-16,0 0 16,26 0-16,18-9 15,25-8-15,18-9 16,0-9-16,-52 18 16</inkml:trace>
  <inkml:trace contextRef="#ctx0" brushRef="#br1" timeOffset="197943.27">19096 15821 0,'0'0'0,"0"0"0,-9 0 0,0 0 16,1 0 0,-1 0-16,9 0 15,0 0-15,0 0 16,0 0-16,0 0 15,0 0-15,0 0 16,0 0-16,0 0 16,0 0-16,0 0 15,0 0 1,0 0-16,0 0 16,0 0-16,0 0 15,0 0-15,0 0 16,0 0-16,0 9 15,-9 17-15,0 17 16,1 18 0,-10 25-16,10 27 15,-1 0-15,-8-18 16,-1-26-16,1 0 16,0-25-16,8-18 15,0-9-15,9-8 16,0-1-16,0-16 15,0-18-15,9-44 16,8-33-16,9-1 16,9 0-1,8 8-15,-8 18 16,0 18-16,-9 17 16,0 8-16,0 18 15,-9-1-15,10 1 16,-1 17-16,8 0 15,1 0-15,8 17 16,-8 1 0,-9-1-16,0 0 15,-17 1-15,0-1 16,-18 9-16,0 0 16,-17 8-16,-17 1 15,-18 0-15,0-9 16,9 0-1,0-18-15,35 1 16,17-9-16,0 0 16</inkml:trace>
  <inkml:trace contextRef="#ctx0" brushRef="#br1" timeOffset="198147.23">19243 15354 0,'0'0'0,"0"0"15,0 0-15,-8 17 16,-1 9 0,-9 26-16,1 9 15,17-18-15,0-26 16</inkml:trace>
  <inkml:trace contextRef="#ctx0" brushRef="#br1" timeOffset="198318.58">19243 15380 0,'0'0'0,"0"0"0,0 0 0,0 0 16,0 8-1,9 18-15,8 9 16,18 8-16,17 18 15,9-9-15,-35-35 16</inkml:trace>
  <inkml:trace contextRef="#ctx0" brushRef="#br1" timeOffset="198967.75">19825 15813 0,'0'0'0,"0"0"0,0 0 16,0 0-16,9 0 15,8 8 1,0 1-16,1 8 16,-1 1-16,-8 16 15,0 1-15,-1 0 16,-16-1-16,-1 1 15,-9-1-15,10-8 16,-10 0 0,1 0-16,0-17 15,17 0-15,0-9 16,0 0-16,8 0 16,18-9-16,18-34 15,-1-9-15,-8 0 16,0 0-16,-1 9 15,-7 8-15,-19 18 16,1 8 0,0 0-16,-1 9 15,-8 0-15,0 0 16,0 0-16,-8 18 16,-1 8-16,0 8 15,9 1-15,0 8 16,0 9-1,9-9-15,8 1 16,1-10-16,25-8 16,9-17-16,-8 0 15,-27-9-15</inkml:trace>
  <inkml:trace contextRef="#ctx0" brushRef="#br1" timeOffset="199250.2">20172 15406 0,'0'0'0,"0"0"0,0 0 0,0 0 0,0 0 15,-8 0-15,-1 17 16,0 18-16,-17 17 16,0-1-16,0 1 15,17-17-15,1-9 16,8-17 0</inkml:trace>
  <inkml:trace contextRef="#ctx0" brushRef="#br1" timeOffset="199404.67">20224 15397 0,'0'0'0,"0"0"0,0 0 15,0 0-15,18 17 16,-1 18-16,27 8 16,8-8-1,-26-18-15</inkml:trace>
  <inkml:trace contextRef="#ctx0" brushRef="#br1" timeOffset="200317.12">20546 15025 0,'0'0'0,"-9"0"16,0 0-16,9 0 15,0 0-15,0 0 16,0 0 0,0 0-16,0 0 15,0 0-15,0 0 16,9 8-16,0 1 16,8 8-16,1 0 15,8 1-15,0-10 16,0 1-16,-9 0 15,-8-1 1,-1 1-16,1 0 16,0-1-16,-1 10 15,-8-1-15,0 0 16,0 1-16,0-1 16,9 0-16,0 1 15,0-1-15,8 0 16,0 9-16,1 9 15,-1-9 1,0 9-16,1-1 16,-10 1-16,1-9 15,8 8-15,-8-8 16,0 9-16,-1 0 16,1-1-16,0 1 15,0 0-15,-1-9 16,1 8-1,0 10-15,-1-1 16,1-8-16,0-1 16,-9 1-16,0 8 15,-9 0 1,0 9-16,1 9 0,-18 8 16,-1 9-1,-7-8-15,-10-1 0,1 0 16,-9-8-1,17-18-15,26-34 16</inkml:trace>
  <inkml:trace contextRef="#ctx0" brushRef="#br1" timeOffset="202719.39">21371 15605 0,'0'0'0,"0"0"0,0 0 0,0 0 15,0 0-15,0 0 16,17 0-16,0 0 15,27 0-15,17 8 16,8-8-16,1 0 16,-18 0-1,-26 9-15</inkml:trace>
  <inkml:trace contextRef="#ctx0" brushRef="#br1" timeOffset="202935.77">21458 15830 0,'0'0'0,"0"0"16,0 0 0,0 0-16,8 0 0,18 9 15,9-1 1,26-8-16,17-8 0,0-1 15,-43 9 1</inkml:trace>
  <inkml:trace contextRef="#ctx0" brushRef="#br1" timeOffset="203669.42">22083 15648 0,'0'0'0,"0"0"0,0 0 0,0 0 15,0 0 1,8 0-16,10 0 16,17 0-16,8-9 15,9 1-15,26 16 16,26 1-1,-51 0-15</inkml:trace>
  <inkml:trace contextRef="#ctx0" brushRef="#br1" timeOffset="204082.75">22552 15813 0,'0'0'0,"0"0"0,0 0 15,0 0-15,0 0 16,0 0-16,0 0 16,0-9-16,17 0 15,18-17-15,8-17 16,9-18-16,9-8 15,-17 17-15,-1 0 16,-17 18 0,-9 16-16,-8 1 15,0 17-15,-9 0 16,0 0-16,0 17 16,0 18-16,0 17 15,8 0-15,1-9 16,0 0-1,-1-17-15,1-17 16,17 0-16,18-9 16,-27 0-16</inkml:trace>
  <inkml:trace contextRef="#ctx0" brushRef="#br1" timeOffset="204241.21">22916 15042 0,'0'0'0,"0"0"0,0 0 16,0 0-16,0 0 16,18 17-16,17 18 15,17-1-15,-26-16 16</inkml:trace>
  <inkml:trace contextRef="#ctx0" brushRef="#br1" timeOffset="205032.74">24141 14860 0,'0'0'0,"0"0"15,0 0-15,0 0 16,0 0-16,0 0 16,-9 0-1,-8 17-15,-18 1 16,-26 16-16,-8 1 16,-1 8-16,1 1 15,17-19-15,0 1 16,17 0-16,0 0 15,18-8-15,-1-10 16,1 10 0,8-1-16,9 0 15,0 1-15,0-1 16,0 0-16,0 9 16,0 9-16,-8 0 15,-1-1-15,0 10 16,1-10-16,-1-8 15,0 0 1,1 0-16,8 0 16,0 0-16,0 0 15,8-9-15,10 9 16,-1 0-16,0-8 16,1-1-16,8-8 15,0-1-15,-17 1 16</inkml:trace>
  <inkml:trace contextRef="#ctx0" brushRef="#br1" timeOffset="205632.62">23854 15276 0,'0'0'0,"0"0"0,0 0 15,0 0-15,0 0 16,0 0-16,0 0 16,18 0-16,-1 0 15,18 8 1,-1 10-16,-7-1 15,-1 0-15,0 1 16,-18 16-16,-8 1 16,-8 0-16,-10 8 15,-8 0-15,0-8 16,0-9-16,9 0 16,-1-18-16,1 1 15,17 0 1,0-9-16,9 0 15,17-26-15,17-18 16,-8 10-16,0-1 16,8-8-16,0-9 15,-16 9-15,-1 8 16,-9 18 0,-8-1-16,-1 10 15,1-1-15,-9 9 16,0 0-16,-9 0 15,1 0-15,-10 17 16,1 9-16,0 9 16,-1 8-16,18 1 15,0-1-15,18-8 16,-1-10 0,35 10-16,-17-9 15</inkml:trace>
  <inkml:trace contextRef="#ctx0" brushRef="#br1" timeOffset="205864.79">24662 15440 0,'0'0'0,"0"0"0,0 0 15,0 9-15,0 8 16,0 9-16,-9 18 15,-8 7-15,-9 10 16,-9 0 0,0-18-16,9-8 15,18-27-15,-27 1 16,9 0-16</inkml:trace>
  <inkml:trace contextRef="#ctx0" brushRef="#br1" timeOffset="206331.59">24974 15267 0,'0'0'0,"0"0"0,0 0 0,0 0 16,9 17-16,0 9 15,0 9-15,-1 17 16,1 9-1,-9 8-15,-9 0 16,1 9-16,-1-9 16,0-8-16,0-18 15,1-17-15,8 0 16,0-17-16,0 0 16,-9-9-16,0-9 15,-8-26 1,8-17-16,9-43 15,18-9-15,16 0 16,10 18-16,-9 25 16,8 9-16,9 17 15,-8 1-15,8 16 16,-9 10-16,1 8 16,-18 8-16,0 1 15,-18 8-15,1 1 16,-18 8-1,-8 8-15,-26 1 16,-10 8-16,1-8 16,26-9-16</inkml:trace>
  <inkml:trace contextRef="#ctx0" brushRef="#br1" timeOffset="206678.15">24236 15059 0,'0'-8'0,"0"-1"0,0 9 15,0 0-15,0 0 16,-8 0 0,-1 0-16,0 17 15,-8 9-15,0 17 16,-1-8-16,1-9 15,8-9-15</inkml:trace>
  <inkml:trace contextRef="#ctx0" brushRef="#br1" timeOffset="206831.54">24236 15007 0,'0'0'0,"0"0"0,0 0 0,18 18 15,-1 8-15,35 17 16,0-9-16,-26-25 16</inkml:trace>
  <inkml:trace contextRef="#ctx0" brushRef="#br1" timeOffset="207104.44">25139 14921 0,'0'0'0,"0"0"0,0 0 0,0 0 16,0 0-16,-8 0 15,-1 17-15,0 0 16,1 1 0,-1 8-16,0 8 15,9-16-15,0-18 16</inkml:trace>
  <inkml:trace contextRef="#ctx0" brushRef="#br1" timeOffset="207243.79">25218 14895 0,'0'0'0,"0"0"0,0 0 16,0 0-16,17 17 15,18 0-15,-1 18 16,10-9-16,-27-17 16</inkml:trace>
  <inkml:trace contextRef="#ctx0" brushRef="#br1" timeOffset="207765.83">25487 14834 0,'0'0'0,"0"0"0,0 0 15,0 0-15,0 0 16,0 0-16,9 0 16,-1 0-16,10 0 15,-1 0-15,0 0 16,18 0-16,0 9 16,-9-1-1,0-8-15,0 0 16,-9 0-16,-8 0 15,0 0-15,-1 0 16,1 0-16,0 0 16,-1 0-16,-8 0 15,9 9-15,0 8 16,8 9-16,1 26 16,-1 18-1,0-1-15,1 17 16,-1 1-16,-8 0 15,-1-9-15,-8-18 16,0-8-16,0-17 16,0-9-16,-8 0 15,-10 8-15,-25 1 16,-27 0 0,-34 8-16,-26 0 15,60-8-15</inkml:trace>
  <inkml:trace contextRef="#ctx0" brushRef="#br1" timeOffset="208239.49">22343 16090 0,'-8'0'0,"-10"0"0,1 0 15,0 0-15,8 0 16,0 0-16,0 0 15,9 0-15,0 0 16,0 0-16,18 0 16,34 0-1,43 0-15,79 17 16,61-8-16,51-1 16,44-8-16,0 0 15,-17 9-15,-18-9 16,-26-9-16,-34 9 15,-36-8 1,-60 8-16,-43 0 16,-27 0-16,-34 0 15,-18 0-15,-8 8 16,-9-8-16</inkml:trace>
  <inkml:trace contextRef="#ctx0" brushRef="#br1" timeOffset="208733.89">24063 16124 0,'0'0'0,"0"0"0,0 0 16,0 0-1,0 0-15,0 18 16,0 8-16,0 26 16,8 26-16,1 26 15,-9 8-15,-9 1 16,1-9-16,8-18 16,0-34-16,0-17 15,0-9-15,0-17 16,0-1-1,0-8-15,0-8 16,17-27-16,18-26 16,0-8-16,-1 17 15,1 17-15,-9 1 16,0 16-16,0 10 16,0 8-16,0 8 15,0 10 1,0 16-16,9 10 15,-9-1-15,-8 0 16,-10-8 0,1-26-16,0-1 0,-1-8 15,-8 0 1</inkml:trace>
  <inkml:trace contextRef="#ctx0" brushRef="#br1" timeOffset="208917.39">23872 16358 0,'0'0'0,"0"0"0,0 0 16,0 0 0,17 0-16,35 0 15,35-8-15,61-18 16,34 0-16,209-35 15</inkml:trace>
  <inkml:trace contextRef="#ctx0" brushRef="#br1" timeOffset="-214260.24">26155 15787 0,'0'0'0,"0"0"0,0 0 0,0 0 0,0 0 16,0 0-16,18 0 15,17 0-15,17 8 16,17 1-16,1 0 16,-1-1-1,1-8-15,-1 0 16,-43 0-16</inkml:trace>
  <inkml:trace contextRef="#ctx0" brushRef="#br1" timeOffset="-214065.95">26260 16072 0,'0'0'0,"0"0"16,0 0-16,17 0 15,9 0-15,18 0 16,16 0-16,27 0 15,-35 0 1</inkml:trace>
  <inkml:trace contextRef="#ctx0" brushRef="#br1" timeOffset="-213599.19">27137 15587 0,'0'0'0,"0"0"0,0 0 16,0 0-16,0 0 15,17 0-15,9 0 16,9 0-16,26-8 16,34-10-1,-8-7-15,-52 16 16</inkml:trace>
  <inkml:trace contextRef="#ctx0" brushRef="#br1" timeOffset="-213198.41">27658 15882 0,'0'0'0,"0"0"0,0 0 16,0 0-16,0 0 16,0 0-16,0 0 15,0 0-15,0-9 16,17-8-16,9-9 16,9-17-1,8-9-15,18-9 16,-26 9-16,-9 17 15,-9 18-15,-8 0 16,0 8-16,-1 9 16,-8 0-1,9 17-15,0 9 16,8 18-16,0-1 16,18 0-16,0 1 15,-9-18-15,0-18 16,0 1-16,-17-18 15,-1 9-15</inkml:trace>
  <inkml:trace contextRef="#ctx0" brushRef="#br1" timeOffset="-213057.04">28022 15076 0,'0'0'0,"0"0"0,0 0 15,0 0-15,0 0 16,9 0-16,17 18 15,18 8-15,-27-9 16</inkml:trace>
  <inkml:trace contextRef="#ctx0" brushRef="#br1" timeOffset="-212466.14">28691 15839 0,'0'0'0,"0"0"0,0 0 16,0 0-16,0-9 15,18-8-15,16-18 16,18-17-16,0-9 16,1-8-1,-10 17-15,-17 18 16,0 8-16,-17 8 15,-1 1-15,-8 17 16,0 0-16,0 9 16,0 25-16,0 27 15,0 8-15,9-8 16,8-18-16,1-17 16,-1-9-1,-8-8-15,0-9 16,-1 0-16</inkml:trace>
  <inkml:trace contextRef="#ctx0" brushRef="#br1" timeOffset="-212323.43">29004 15007 0,'0'0'0,"0"0"0,0 0 15,0 0-15,0 0 16,8 0-16,10 9 15,-10-9-15</inkml:trace>
  <inkml:trace contextRef="#ctx0" brushRef="#br1" timeOffset="-211860.8">29594 14929 0,'0'0'0,"0"0"15,0 0-15,0 0 16,0 18-16,0 16 16,0 18-16,0 17 15,0 18 1,0 26-16,-8-1 16,-1 1-16,0-18 15,1-26-15,-10-17 16,9-17-16,9-9 15,0-9-15,0-8 16,0 0-16,0-9 16,0-9-16,9-8 15,9-9 1,16-26-16,10 0 16,-18 17-16,0 18 15,0-1-15,-9 18 16,-8 0-16,0 0 15,8 18-15,0-1 16,1 18 0,-10-1-16,1-8 15,0 0-15,-1-8 16,1-10-16,0-8 16,-9 0-16</inkml:trace>
  <inkml:trace contextRef="#ctx0" brushRef="#br1" timeOffset="-211683.36">29325 15310 0,'0'0'0,"0"0"16,0 0-16,9 0 16,17 0-16,26 0 15,17 0-15,27 9 16,17 0-1,-9 8-15,-35-8 16,-42-1-16</inkml:trace>
  <inkml:trace contextRef="#ctx0" brushRef="#br1" timeOffset="-211231.59">27406 16142 0,'0'0'0,"0"0"16,0 0-16,0 0 16,0 0-1,17-9-15,27 0 16,34-8-16,43 8 15,62 1-15,43 8 16,17 0-16,52 0 16,0 0-16,-34 0 15,-27 0-15,-17 0 16,-52 0-16,-34 0 16,-19 17-1,-59-8-15</inkml:trace>
  <inkml:trace contextRef="#ctx0" brushRef="#br1" timeOffset="-210715.89">28847 16185 0,'0'0'0,"0"0"16,0 17-16,0 1 16,-8 25-16,-1 26 15,0 18 1,1 8-16,-10 18 16,1-1-16,17-25 15,-9-26-15,9-18 16,0-17-16,0-9 15,0-8-15,0-1 16,0-8-16,0-17 16,18-26-1,-1-18-15,0 1 16,1 8-16,8 17 16,0 0-16,9 9 15,-1 9-15,10 0 16,-1 8-1,1 9-15,-1 9 0,0 8 16,-8 9 0,0 9-16,-9 17 15,0 8-15,-17-8 16,-1 9-16,1-18 16,0-17-16,-9-17 15,0-1-15,8 1 16</inkml:trace>
  <inkml:trace contextRef="#ctx0" brushRef="#br1" timeOffset="-210533.09">28622 16367 0,'0'0'0,"0"0"0,0 0 16,0 0-1,34 17-15,53-8 16,52-9-16,87-35 16,156-34-16</inkml:trace>
  <inkml:trace contextRef="#ctx0" brushRef="#br1" timeOffset="-202700.19">30662 15934 0,'0'0'15,"0"0"-15,0 0 0,0 0 0,0 0 16,0 0 0,0 0-16,0 0 15,9 0-15,17-9 16,18 1-16,25 8 16,9-9-16,0 9 15,0 0-15,-25-9 16,-19 1-16,-16 8 15</inkml:trace>
  <inkml:trace contextRef="#ctx0" brushRef="#br1" timeOffset="-202483.22">30636 16202 0,'0'0'0,"0"0"0,0 0 16,0 0-16,0 0 16,18 0-16,16 0 15,19 0-15,7 0 16,10 0-16,25 0 16,1 9-16,-53 0 15</inkml:trace>
  <inkml:trace contextRef="#ctx0" brushRef="#br1" timeOffset="-202166.97">32165 15492 0,'0'0'0,"0"0"16,0 0-16,0 0 16,0 9-16,-9 34 15,0 35 1,-8 35-16,0-1 15,8-8-15,0 0 16,0-9-16,18-8 16,0-35-16</inkml:trace>
  <inkml:trace contextRef="#ctx0" brushRef="#br1" timeOffset="-201611.37">31609 16679 0,'0'0'0,"0"0"16,0 0-16,0 0 15,0 0-15,26-9 16,17 0-16,9 1 15,35-1-15,44 9 16,-1-9-16,0 9 16,-17 9-1,-9-9-15,-17 9 16,-26-1-16,-26 1 16,-27 0-16,1-9 15</inkml:trace>
  <inkml:trace contextRef="#ctx0" brushRef="#br1" timeOffset="-201384.67">31757 16956 0,'0'0'0,"0"0"0,0 0 0,0 0 16,0 0-16,17 0 15,26 0 1,53-9-16,60 1 16,35-10-16,0 1 15,0 0-15,-17-9 16,-105 8-16</inkml:trace>
  <inkml:trace contextRef="#ctx0" brushRef="#br0" timeOffset="-196751.1">1494 6303 0,'0'0'0,"0"0"16,0 0-16,0 0 15,0 18-15,0-1 16,0 35-16,8 43 16,-8 35-16,0 61 15,0 25-15,-8 27 16,-36 51 0,18-17-16,0-60 15,9-18-15,-9-35 16,8-16-16,1-1 15,8-35-15,9-25 16,0-26-16,0-18 16,0-8-16,0-9 15,0 0-15,0-9 16,0-8 0,0-1-16,0 1 15,0 0-15,9-1 16,8 1-16,9 8 15,9-8-15,17 0 16,18-1-16,25 1 16,27 0-16,17-18 15,17 0-15,26 1 16,-8-10 0,17 1-16,26-9 15,9 0-15,-9 0 16,0 9-16,-17-1 15,-18 10 1,-8 8-16,-9 0 0,-35 0 16,9 8-1,-9 1-15,-8-9 16,-35-9-16,-18 1 16,-8 8-16,-9 0 15,-17-9-15,-9 9 16,-9 0-16,-8 0 15,0 0-15,-1-9 16,1 1-16,0-1 16,8-34-1,0-18-15,1-26 16,-1-34-16,9-43 16,-8-10-16,-10-16 15,-8-9-15,-8 8 16,-1 18-16,0 26 15,9 8-15,0 18 16,0 17 0,-8 17-16,8 9 15,0 18-15,-9-1 16,0 9-16,0 0 16,1 18-16,-18-1 15,0 0-15,-18 9 16,-8 9-1,0 0-15,-9-1 16,-17 1-16,-17 8 16,-18 1-16,-9 8 15,-17-9-15,-17 9 16,-9 0-16,-26 9 16,-18-1-16,1-8 15,-9 0 1,-9 0-16,0 9 15,9-9-15,9 0 16,8 9-16,35 8 16,26 0-16,26 1 15,0-1-15,9-8 16,52 8-16,26 0 16</inkml:trace>
  <inkml:trace contextRef="#ctx0" brushRef="#br0" timeOffset="-195621.74">31461 15302 0,'0'-18'0,"18"-8"0,-10-8 16,1-1-16,0 0 16,-1 18-16,1 0 15,0-1-15,-9 10 16,0 8-16,8 0 16,1 26-16,8 69 15,-8 104-15,-26 61 16,-18-17-1,0-18-15,1-35 16,16-42-16,1-36 16,-1-17-16,1-43 15,8-17-15,9-18 16,-8-25-16,8 8 16</inkml:trace>
  <inkml:trace contextRef="#ctx0" brushRef="#br0" timeOffset="-195035.2">31470 15154 0,'0'0'0,"0"0"0,9-8 15,17-1 1,34-8-16,53 8 15,26-8-15,9-1 16,26 10-16,-18-1 16,-35 9-16,-8-8 15,9 8-15,-9 0 16,-18 8-16,-16 9 16,-19 1-1,-8-1-15,-8 0 16,-1 1-16,-17-1 15,0 0-15,0 18 16,0 0-16,-8-1 16,-10 27-16,1 17 15,0 9-15,0 8 16,8 61 0,-17 0-16,-9-35 15,9 0-15,9 18 16,0-9-16,-1-27 15,10-16-15,-1-26 16,9-1-16,-9-8 16,-8-26-16,0-8 15,-9-10 1,-18 10-16,-42 8 16,-53-18-16,-44-16 15,-34-18-15,-104 0 16,-44 8-16,1 18 15,25 0-15,18 0 16,-52-17-16,-140-61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25:54.4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3830 4510 0,'-9'-8'0,"0"-1"15,0-8-15,1 8 16,8 1-16,0-1 16,-9 9-1,0 0-15,1 0 16,-10 17-16,-16 26 15,-18 44-15,-9 43 16,0 9-16,0 8 16,9 0-16,0-43 15,17-26-15,18-17 16,0-18-16,17-17 16,0-18-16,0 1 15,17-18 1,-8 9-16</inkml:trace>
  <inkml:trace contextRef="#ctx0" brushRef="#br0" timeOffset="411.88">3821 4528 0,'-9'-9'0,"0"0"0,1 1 16,-1 8-16,0 0 15,9 0-15,-8 0 16,8 17-16,0 0 16,0 18-16,17 17 15,18 26 1,8 9-16,9 8 16,9 17-16,9 10 15,-10-18-15,1-9 16,-9-17-16,-8-18 15,-18-16-15,0-10 16,-9-8 0,-8 0-16,0-17 0,-1 0 15,-8-18 1,18-26-16,8-112 16,17-95-16,9 17 15,9 43-15,0 8 16,-9 45-16,0 25 15,-9 26 1,-8 26-16,-26 43 16</inkml:trace>
  <inkml:trace contextRef="#ctx0" brushRef="#br0" timeOffset="876.85">4186 3601 0,'0'0'0,"0"0"0,0 0 16,-9 0-1,0 17-15,-8 9 16,-18 35-16,-8 17 16,-1 9-16,1-9 15,8-9-15,0-17 16,18-18-16,0-8 16,8-17-16,9 0 15,0-9-15,0 0 16,0 0-1</inkml:trace>
  <inkml:trace contextRef="#ctx0" brushRef="#br0" timeOffset="1094.99">4168 3722 0,'0'0'0,"0"0"16,0 0-1,0 0-15,0 0 16,0 0-16,0 0 15,0 18-15,18 8 16,8 17-16,8 0 16,-8 1-16,0-1 15,1 0 1,-10-8-16,0-1 0,1-8 16</inkml:trace>
  <inkml:trace contextRef="#ctx0" brushRef="#br0" timeOffset="1591.75">10151 7195 0,'0'0'0,"0"0"15,0 0-15,0 0 16,0 0-16,0 0 16</inkml:trace>
  <inkml:trace contextRef="#ctx0" brushRef="#br0" timeOffset="3044.83">5653 4562 0,'-9'-8'0,"-8"-1"0,8 0 0,1 9 15,-1 0 1,0 0-16,9 0 16,0 0-16,0 0 15,9 0-15,8 0 16,18-8-16,17 8 16,9 0-16,0-9 15,-9 0-15,-9 9 16,-8 0-1,-9 0-15,-9 0 16,1 9-16,-9 0 16</inkml:trace>
  <inkml:trace contextRef="#ctx0" brushRef="#br0" timeOffset="3268.57">5723 4710 0,'0'0'0,"-9"0"0,0 0 16,1 0-16,-1 0 16,9 0-16,0 0 15,0 0-15,0 0 16,9 0 0,8 0-16,9 8 15,17 1-15,9 0 16,9-9-16,0 0 15,-26 0-15</inkml:trace>
  <inkml:trace contextRef="#ctx0" brushRef="#br0" timeOffset="4098.47">7251 4398 0,'0'0'0,"0"0"16,0-9-16,-9 1 16,1-1-16,-1-8 15,0 8-15,1-8 16,-19 8-16,1-8 15,-8 8 1,-10 9-16,-17 17 16,-8 18-16,0 17 15,8 17-15,9 0 16,17 27-16,9 8 16,17-9-16,27-17 15,-1-26-15,9-9 16,9-17-16,17 0 15,0-26 1,9-17-16,8-27 16,1-33-16,-1-19 15,-17 1-15,-8-9 16,-10 17-16,-25 44 16,0 26-16,-9 17 15,0 0-15,-9 26 16,-17 43-16,0 52 15,9 18 1,8-9-16,9-9 16,9-17-16,8-35 15,0-17-15,9-17 16,9-18-16,9-8 16,-27-9-16</inkml:trace>
  <inkml:trace contextRef="#ctx0" brushRef="#br0" timeOffset="4394.03">7477 4476 0,'0'0'0,"0"0"15,0 0-15,0 0 16,0 0-16,0 0 16,17 0-16,9-9 15,18 9-15,-1-8 16,9-1-16,-9 0 16,1 1-1,-9 8-15,-9-9 16,0-8-16,-9 8 15</inkml:trace>
  <inkml:trace contextRef="#ctx0" brushRef="#br0" timeOffset="4577.33">7850 4181 0,'-9'0'0,"1"0"0,-1 0 15,0 0-15,1 0 16,-1 26-16,-17 26 15,0 26-15,0 26 16,-9 9-16,18-9 16,-1-26-1,18-18-15,-8-8 0,8-26 16</inkml:trace>
  <inkml:trace contextRef="#ctx0" brushRef="#br0" timeOffset="5011.63">7494 3662 0,'-9'0'0,"1"0"15,-1 0-15,-17 0 16,0 17-16,-9 9 16,-26 9-1,1 17-15,8 8 16,17-16-16,0-10 16,18-8-16,17-17 15,0-9-15,0 0 16,0-9-16,26-17 15,-9 9-15,174-182 16,-191 199 0,0 0-16,0 0 15,0 0-15,0 0 16,0 0-16,0 17 16,9 18-16,8 8 15,9-8-15,9 17 16,-18-18-16</inkml:trace>
  <inkml:trace contextRef="#ctx0" brushRef="#br0" timeOffset="5611.35">8823 4536 0,'-9'-8'0,"0"-1"0,1 0 15,-1 1-15,0-1 16,1-8-1,-1-9-15,0 0 16,-17 9-16,0-1 16,-17 1-16,-1 17 15,-16 17-15,-1 18 16,-9 17-16,9 8 16,27 10-16,-1 8 15,18-18 1,8-16-16,9-10 15,17-8-15,1 0 16,8-17-16,17-26 16,27-18-16,-1-26 15,9-17-15,-8-8 16,-18 16-16,-17 27 16,-9 17-1,-18 18-15,1 8 16,0 17-16,8 26 15,0 35-15,18 35 16,0-9-16,0-26 16,-1-9-16,1-26 15,0-8-15,-9-9 16,9-18 0,-9-16-16,-9 8 15</inkml:trace>
  <inkml:trace contextRef="#ctx0" brushRef="#br0" timeOffset="6017.97">8692 3705 0,'-8'0'0,"-1"0"0,0 0 15,1 0-15,-1 9 16,-17 17-16,0 26 16,0 0-16,0-9 15,0 0 1,8-8-16,1-9 16,8-18-16,9 1 15,0-9-15,0-9 16,0-8-16,0-17 15,0-1-15,0 0 16,18 9-16,-10 9 16,1 0-1,0 17-15,8 0 16,1 17-16,16 18 16,10-1-16,-1 1 15,0 0 1,1 8-16,-9-17 0,-18-9 15</inkml:trace>
  <inkml:trace contextRef="#ctx0" brushRef="#br0" timeOffset="15593.35">9813 4588 0,'0'-8'0,"0"-1"0,0 9 0,0 0 16,0 0-16,0 0 15,0 0-15,0 0 16,17 0-1,9 0-15,9-9 16,17 1-16,-9-1 16,1 9-1,-1 0-15,-17 0 0,-8 9 16,-10-1-16</inkml:trace>
  <inkml:trace contextRef="#ctx0" brushRef="#br0" timeOffset="15843.24">9813 4736 0,'0'0'0,"0"0"16,0 0-16,0 0 16,0 0-16,0 0 15,0 0 1,0 8-16,17 1 15,18 8-15,-1-8 16,19 0-16,7-1 16,-16 1-16,-1-9 15,-17 0-15,0 0 16,-17 0-16</inkml:trace>
  <inkml:trace contextRef="#ctx0" brushRef="#br0" timeOffset="31123.62">11002 4129 0,'-8'-8'0,"-1"-1"0,0 9 0,9 0 16,0 0-16,-8 0 15,-1 17-15,9 1 16,-9 8-16,1 26 16,-1 8-16,-9-8 15,1-8 1,0-1-16,8-17 15,0-9-15,1-8 16,8-1-16,0-8 16,0-17-16,0-17 15,17-18-15,0-9 16,18 9-16,-9 9 16,0 8-1,0 18-15,0-1 16,-8 18-16,-1 0 15,-8 9-15,-1 8 16,1 9-16,0 9 16,0-9-16,-1 0 15,1-9-15,-9 1 16,0-10-16,0 1 16,0-18-1,17-8-15,9-18 16,9-8-16,8-9 15,1 9-15,-18 25 16,0 1-16,-17 17 16,-1 0-16,1 17 15,0 9-15,-1 26 16,1 0-16,0-8 16,8-1-1,1-8-15,8-9 16,-9-18-16</inkml:trace>
  <inkml:trace contextRef="#ctx0" brushRef="#br0" timeOffset="31727.06">11958 4051 0,'0'0'0,"-9"-17"0,-9 0 16,1-1-16,0 1 15,8 9-15,-8 8 16,-9 0-16,8 8 16,-8 9-16,0 18 15,0 0 1,0 8-16,9 0 16,-1 1-16,18-18 15,0 0-15,0-18 16,9 1-16,8-9 15,1 0-15,-1 0 16,0 0-16,1 0 16,8 0-1,0 17-15,0 1 16,9-1-16,-9 0 16,0 1-16,0-10 15,9 1-15,-1-18 16,1 1-16,-9-10 15,0-8-15,-8-8 16,-1-18 0,0-26-16,-8 8 15,-9 18-15,0 18 16,0 17-16,0 17 16,9 8-16,8 1 15</inkml:trace>
  <inkml:trace contextRef="#ctx0" brushRef="#br0" timeOffset="32031.01">12461 4173 0,'0'0'0,"0"0"16,-8 0-16,8 0 15,-9 0-15,0 17 16,9 0-16,0 1 15,0 8 1,9 0-16,0 0 16,8-9-16,0-8 15,9-1-15,9-16 16,-9-1-16,0-8 16,-17-9-16,0-18 15,-9 1-15,-9 8 16,-9 18-1,1 0-15,0 17 16,8 8-16</inkml:trace>
  <inkml:trace contextRef="#ctx0" brushRef="#br0" timeOffset="32658.48">10750 4666 0,'0'0'0,"0"0"0,0 0 0,0 0 16,0 0 0,0 0-16,0 0 15,0 0-15,0 0 16,0 0-16,18 0 15,17 0-15,34 0 16,35 9-16,53-9 31,42 9-31,18-1 0,9-16 16,-26-1-16,-18 0 16,-34 1-16,-27-1 15,-34 0-15,-17 9 16,-18 0-16,-17 0 15,-9 0-15,-18 0 16</inkml:trace>
  <inkml:trace contextRef="#ctx0" brushRef="#br0" timeOffset="33557.57">11384 5082 0,'-8'0'0,"-1"0"0,9 0 16,0 0-16,0 0 15,0 0-15,9 0 16,8 0-16,18 0 16,0 9-1,-1-1-15,-8 10 16,0-1-16,-8 0 15,-10 1-15,1-1 16,-9 18-16,-9-1 16,-17 1-16,-17 17 15,0-9-15,8-17 16,0 0-16,18-9 16,-1-8-1,1 0-15,17-1 16,0 1-16,0 0 15,17-1 1,18 1-16,26 0 0,26-18 16,26 0-1,-53 1-15</inkml:trace>
  <inkml:trace contextRef="#ctx0" brushRef="#br0" timeOffset="33994.15">12070 4805 0,'0'0'0,"0"0"15,0 0-15,0 0 16,0 17-16,0 9 16,9 18-16,-9 33 15,0 36 1,-9 0-16,1-9 0,-1-18 15,0-8-15,1-17 16,8-18-16,0-17 16,0-17-1,0-1-15,0-8 16,8-17-16,10-18 16,25-34-16,1-9 15,-1 18-15,-17 34 16,0 8-16,-9 18 15,1 0 1,-1 18-16,1 16 16,-1 1-16,-8 0 15,-1-1-15,1-8 16,0 0-16,-1-9 16,1-8-16,0 0 15,-9-9 1</inkml:trace>
  <inkml:trace contextRef="#ctx0" brushRef="#br0" timeOffset="34256.65">11897 5091 0,'-9'0'0,"0"0"16,9 0-16,0 0 16,0 0-16,18 0 15,8 0-15,26 0 16,0 0-16,9 0 16,0 0-16,-1 0 31,-8 0-31,-8 0 0,-18 0 15</inkml:trace>
  <inkml:trace contextRef="#ctx0" brushRef="#br0" timeOffset="36723.1">13338 3792 0,'0'0'0,"0"0"0,-8 0 15,-1 0-15,0 0 16,1 0-16,-1 0 16,-17 8-1,-18 44-15,-16 44 16,-19 59-16,19 36 15,16 8-15,18 18 16,26-18-16,9-17 16,8-26-16,18-52 15,17-9-15,9 0 16,17-26 0,-26-43-16</inkml:trace>
  <inkml:trace contextRef="#ctx0" brushRef="#br0" timeOffset="53736.71">13347 4562 0,'0'0'0,"0"-8"0,0 8 0,0 0 16,0 0-1,0 0-15,0 0 16,0 0-16,26 0 16,9 0-16,17 8 15,0 10-15,-9-1 16,1 0-16,-18 18 15,0 0 1,-17 17-16,-18 0 16,-17 17-16,0-8 15,-9-18-15,0 0 16,9-17-16,9-9 16,17-8-16,0 0 15,0-9-15</inkml:trace>
  <inkml:trace contextRef="#ctx0" brushRef="#br0" timeOffset="54005.9">13972 4441 0,'0'-8'0,"0"-1"0,0 0 16,-9 9-16,1 0 15,-1 0-15,0 0 16,-17 18-16,0-1 15,-17 26-15,8 9 16,0 26 0,9 17-16,18-8 15,16-9-15,10-17 16,8-1-16,17-17 16,9 1-16,26-27 15,1-8 1,-27-18-16,-35 9 0</inkml:trace>
  <inkml:trace contextRef="#ctx0" brushRef="#br0" timeOffset="54272.72">13825 4069 0,'0'-9'0,"0"9"15,0 0-15,-9 0 16,0 9-16,-17 8 16,0 18-1,0 17-15,0 0 16,9-9-16,8-8 15,18-1-15,-1-25 16</inkml:trace>
  <inkml:trace contextRef="#ctx0" brushRef="#br0" timeOffset="54417.16">13816 4147 0,'0'0'0,"0"0"0,0 0 15,0 0-15,0 0 16,9 17-16,17 0 15,26 18-15,17-9 16,-34-9-16</inkml:trace>
  <inkml:trace contextRef="#ctx0" brushRef="#br0" timeOffset="54853.51">14241 4103 0,'0'0'0,"0"-8"0,0 8 0,0 0 0,0 0 0,0 0 15,0 0 1,0 0-16,9 0 0,8 0 16,1 0-1,-10 0-15,1 0 16,0 8-16,0 1 16,-9 8-16,-9 1 15,0-1-15,0 0 16,-17 9-16,9 0 15,0 0-15,-1-8 16,10-1-16,8 0 16,0-8-1,0 0-15,0-1 16,17 1-16,9 0 16,44 17-16,-18-9 15</inkml:trace>
  <inkml:trace contextRef="#ctx0" brushRef="#br0" timeOffset="55336.3">14589 4649 0,'-9'0'0,"9"0"0,0 0 15,0 0 1,0 0-16,17 0 15,9 9-15,18-9 16,17 8-16,-9-8 16,9 0-16,-9 0 15,-9 9-15,0-9 16,-25 0 0</inkml:trace>
  <inkml:trace contextRef="#ctx0" brushRef="#br0" timeOffset="55552.75">14814 4467 0,'0'0'0,"0"0"0,0 0 16,0 17-1,-8 9-15,-1 35 16,0 26-16,-8 8 15,0-8-15,8-18 16,9-17 0,0-26-16,0-9 0</inkml:trace>
  <inkml:trace contextRef="#ctx0" brushRef="#br0" timeOffset="56272.31">15605 3991 0,'0'0'0,"0"0"0,0 0 16,0 0-16,0 0 15,0 0-15,0 17 16,0 18-16,0 34 16,0 26-16,0 1 31,0-10-16,0-8-15,0-26 0,0-17 0,0-9 0,0-18 16,0 1 0,0-9-16,0-9 15,-9-8-15,9-35 16,0-34-16,17-27 16,1 0-16,-1 18 15,9 26 1,9 17-16,0 17 15,-1 9-15,18 9 16,-8 17-16,-1 0 16,-17 9-16,0 8 15,-17 0-15,0 1 16,-9-1-16,-9 17 16,-17 1-16,-17 8 15,-9 1 1,-1-18-16,10-9 15,26-8-15,8-9 16</inkml:trace>
  <inkml:trace contextRef="#ctx0" brushRef="#br0" timeOffset="56509.5">15718 3549 0,'0'0'0,"0"0"0,0 0 16,-9 0-16,0 17 15,-17 18-15,0 0 16,0 8 0,9-8-16,8-18 0,9-8 15,0-1 1,0-8-16</inkml:trace>
  <inkml:trace contextRef="#ctx0" brushRef="#br0" timeOffset="56619.06">15744 3575 0,'0'0'0,"0"0"0,0 0 16,8 17 0,10 1-16,25 16 15,9-8-15,-26-8 16</inkml:trace>
  <inkml:trace contextRef="#ctx0" brushRef="#br0" timeOffset="57022">16221 3575 0,'0'0'0,"0"0"16,0 0-16,9 9 15,0 8-15,-1 0 16,1 1-16,0-1 15,-9 0-15,-9 9 16,0 9-16,-8-9 16,0 9-1,-1-9-15,1 0 16,8-9-16,0 0 16,9 1-16,0-10 15,9 10-15,9-10 16,34 10-16,-18-1 15</inkml:trace>
  <inkml:trace contextRef="#ctx0" brushRef="#br0" timeOffset="57486.31">15162 4727 0,'0'0'0,"-9"0"16,9 0-16,0 0 16,0 0-16,0 0 15,0 0-15,26 0 16,44 0-1,51-9-15,44 1 16,44-10-16,-18 1 16,-35 0-16,-17-1 15,-26 1-15,-26 8 16,-35 9 0,-26 0-16,-17 0 0,-1 0 15</inkml:trace>
  <inkml:trace contextRef="#ctx0" brushRef="#br0" timeOffset="58286.28">15205 5143 0,'0'0'0,"0"0"16,0 0-16,0 0 15,0 0-15,0 0 16,0 0-16,0 0 15,0 0-15,0 0 16,0 0-16,0 0 16,0 0-1,0 0-15,0 0 16,0 8-16,9 10 16,0 16-16,-1 10 15,1 8-15,-9-9 16,-9 0-16,1 1 15,-1-19-15,9 1 16,0-17 0,0 0-16,0-1 0,0 1 15,0-9 1,0 0-16,0-9 16,0 1-16,17-18 15,1 0-15,16 0 16,-8 0-16,1 9 15,-1-1-15,0 18 16,0 0 0,-9 9-16,-8 8 15,-1 1-15,1-1 16,0 0-16,-1 0 16,-8 1-16,0-10 15,0 1-15,0 0 16,0-9-16,0 0 15,18-9-15,-1-17 16,9-8 0,9-10-16,-9 10 15,0 16-15,0 1 16,-8 17-16,-10 0 16,10 17-16,-10 9 15,1 9-15,0 0 16,-1-1-16,1 1 15,8-9 1,1-9-16</inkml:trace>
  <inkml:trace contextRef="#ctx0" brushRef="#br0" timeOffset="58979.67">15709 5047 0,'0'-8'0,"0"-1"16,0 0-16,0 1 15,0-1-15,0 0 16,17 1-16,1-1 16,8 0-16,8 9 15,-8 0-15,1 0 16,-10 9 0,-8 0-16,-1-1 15,-8 10-15,0-1 16,-8 0-16,-1 1 15,0-1-15,1 0 16,-1 1-16,9-1 16,0-8-16,0-1 15,17 10 1,9-10-16,18 1 16,-27 0-16</inkml:trace>
  <inkml:trace contextRef="#ctx0" brushRef="#br0" timeOffset="59541.65">16421 5125 0,'0'0'0,"0"0"0,-9-8 16,-8-1-16,0 0 16,-1 1-16,10-1 15,-1 9-15,0 0 16,-8 0-16,-9 17 15,-9 9 1,0 18-16,9 8 16,9-9-16,-1 0 15,10-8-15,8-9 16,0 0-16,0-17 16,8-1-16,1-8 15,9 0-15,16 0 16,10 0-16,8 9 15,-9 8 1,1 0-16,-1-8 16,-8 0-16,-9-1 15,0 1-15,-9 0 16,1-9-16,-1-9 16,0 0-1,1-17-15,-1-17 0,-8-26 16,-1-9-16,1 9 15,0 25 1,0 27-16,-1 17 16</inkml:trace>
  <inkml:trace contextRef="#ctx0" brushRef="#br0" timeOffset="59912.95">16951 5411 0,'0'0'0,"0"0"0,0 0 0,0 0 16,-9 0-16,0 18 16,9-1-16,0 9 15,0 8 1,0 1-16,9 0 15,8-9-15,-8-9 16,8-8-16,1-1 16,8-16-16,-9-1 15,-8-8-15,0-9 16,-1-26 0,-16-9-16,-1 9 15,-8 9-15,-1 17 16,1 9-16,-1 8 15,10 0-15,8 1 16</inkml:trace>
  <inkml:trace contextRef="#ctx0" brushRef="#br0" timeOffset="60252.81">16959 4848 0,'0'0'0,"0"0"0,0 0 16,0 0-16,0 0 15,0 0 1,0 0-16,0 0 16,9 0-16,0 9 15,-1 8-15,1 1 16,0-1-16,-1 0 15,-8 1-15,0-1 16,-8-9-16,-1 10 16,0-10-1,9 1-15,0 0 16,0-1-16,0 1 16,9 0-16,8 8 15,44-8-15,-17-1 16</inkml:trace>
  <inkml:trace contextRef="#ctx0" brushRef="#br0" timeOffset="61340.99">17298 4346 0,'0'0'0,"0"0"0,0 0 15,0 0-15,0 0 16,0 0-16,17 0 15,9 9-15,35-1 16,26 1-16,0-9 16,0 0-1,-26-9-15,-1 9 16,1 0-16,-26 0 16</inkml:trace>
  <inkml:trace contextRef="#ctx0" brushRef="#br0" timeOffset="61590.1">17706 4199 0,'-8'0'0,"-1"0"16,9 0-16,-9 0 15,9 0-15,0 0 16,0 0-16,0 0 15,-9 26 1,-8 26-16,0 17 16,-9 9-16,0 0 15,8 0-15,1-9 16,8 9-16,9-26 16</inkml:trace>
  <inkml:trace contextRef="#ctx0" brushRef="#br0" timeOffset="62585.6">18305 4814 0,'0'0'0,"0"0"0,0 0 16,0 0-16,0 0 15,0 0-15,0 0 16,0 0-16,0-9 15,18 0-15,-1-17 16,9 0 0,9-17-16,0 0 15,-1-9-15,-8-9 16,0 9-16,-17 18 16,0 8-16,0 8 15,-1 10-15,-8 8 16,0 8-16,0 10 15,0 16-15,9 1 16,8-1 0,1-8-16,-1 0 15,0-17-15,1 0 16,-1-9-16,0 0 16</inkml:trace>
  <inkml:trace contextRef="#ctx0" brushRef="#br0" timeOffset="62704.55">18661 3904 0,'0'0'0,"0"0"0,0 0 16,0 0-16,0 0 15,0 18-15,18 16 16,-10-16-16</inkml:trace>
  <inkml:trace contextRef="#ctx0" brushRef="#br0" timeOffset="63269.23">17880 5030 0,'0'0'0,"0"-9"0,0 9 0,9-8 16,-9-1-16,0 0 16,0 1-1,0-1-15,0 0 16,0 1-16,26-1 15,26 1-15,43 8 16,44 0 0,44 0-16,25 0 0,-8-9 15,-35-8-15,-18 8 16,-25 0 0,-44 1-16,-26 8 15,-17 0-15,-9 0 16,-17 0-16,8 8 15,0 1-15</inkml:trace>
  <inkml:trace contextRef="#ctx0" brushRef="#br0" timeOffset="64122.85">18340 5411 0,'0'-8'0,"0"-1"0,0 0 16,0 1-16,0-1 15,0 9-15,0 0 16,0 0-16,9 17 16,-1 9-16,1 9 15,-18 25-15,1 1 16,-1 0-16,0-18 15,1 0 1,-1-17-16,0-8 16,9-10-16,0 1 15,0-9-15,0-9 16,0-8-16,18-9 16,-1-17-16,9 8 15,0 0-15,-8 18 16,8 0-16,0-1 15,0 18 1,-9 0-16,0 9 16,-8 8-16,0 1 15,0-1-15,-1 9 16,-8-9-16,0-8 16,0 0-16,0-1 15,0-16 1,18-1-16,-1-17 15,18-17-15,8 8 16,-8 0-16,-9 18 16,0 0-16,-9 17 15,-8 0-15,0 8 16,-1 10-16,1-1 16,8 18-1,18 17-15,9 0 16,-18-26-16</inkml:trace>
  <inkml:trace contextRef="#ctx0" brushRef="#br0" timeOffset="64702.33">19200 5377 0,'0'0'0,"0"0"0,-9-9 16,0 0-16,1 1 15,-1-1-15,0 0 16,1 1-16,-1 8 15,0 0-15,-8 17 16,-9 9-16,9 9 16,-1-1-16,9 1 15,1-1 1,8-8-16,0 0 16,0-17-16,0 0 15,0-9-15,17 0 16,1-9-16,8 0 15,0 1 1,0 8-16,0 0 0,-9 0 16,0 8-1,18 1-15,0 8 16,-9-8-16,0 0 16,0-1-16,-9-8 15,-8 0-15,0-8 16,0-1-16,-1-17 15,1-9-15,0-25 16,-9-1 0,0 18-16,0 17 15,17 9-15,-8 17 16</inkml:trace>
  <inkml:trace contextRef="#ctx0" brushRef="#br0" timeOffset="65094.65">19764 5567 0,'0'0'0,"0"0"0,0 0 15,0 0-15,0 0 16,0 0-16,0 0 15,-8 0-15,-1 17 16,0 1 0,9 8-16,0 8 15,0-8-15,9 0 16,8-8-16,1-1 16,-1-8-16,0-1 15,1-8-15,-1-8 16,0-1-1,-8 0-15,0-17 16,-9 0-16,-9-8 16,0-1-16,1 18 15,-10-1-15,1 1 16,0 17-16,17 0 16</inkml:trace>
  <inkml:trace contextRef="#ctx0" brushRef="#br0" timeOffset="65937.53">20086 4277 0,'0'0'0,"0"0"16,0 0-16,-9 0 15,0 0-15,0 0 16,1 0-16,-1 8 16,-17 18-16,-9 26 15,1 26-15,8 35 16,-1 25-16,19-16 15,8-18 1,17-9-16,1-9 16,16-25-16,1 8 15,-9-34-15</inkml:trace>
  <inkml:trace contextRef="#ctx0" brushRef="#br0" timeOffset="67403.96">20129 4606 0,'0'0'0,"0"-9"0,0 0 16,0 9-16,0 0 16,0-8-16,9-1 15,8 0-15,0 9 16,9 0-1,9 18-15,9-1 16,-1 0-16,-17 9 16,0 9-16,-17 0 15,-1-1-15,-16 10 16,-1-1-16,-8 0 16,-9-8-16,8-9 15,1 0-15,0-18 16,17 1-1,-9 0-15,9-1 16,0-8-16</inkml:trace>
  <inkml:trace contextRef="#ctx0" brushRef="#br0" timeOffset="67635">20598 4606 0,'0'0'0,"0"0"15,0 0-15,-9 0 16,1 0-16,-1 0 15,0 0-15,0 8 16,-8 10-16,-9 8 16,0 26-16,9 0 15,-1 0-15,18 8 16,0-16 0,18-1-16,-1-9 15,9-8-15,0-8 16,0-10-16,0 1 15</inkml:trace>
  <inkml:trace contextRef="#ctx0" brushRef="#br0" timeOffset="68567.62">20963 4658 0,'0'0'0,"0"0"0,0 0 16,-9 0-16,0 17 16,1 26-16,-1 18 15,0 26-15,0 16 16,1 1-16,-10-8 15,1-10 1,8-25-16,1-9 16,-1-26-16,9 0 15,0-17-15,0-1 16,0-8-16,0 0 16,0-17-1,0-26-15,17-44 0,9-34 16,18-9-1,8 9-15,-9 34 16,-8 26-16,0 27 16,0-1-16,8 18 15,-17 8-15,0 9 16,-17 0-16,-1 9 16,1 8-16,-9 9 15,-9 9 1,1-1-16,-18 1 15,-9 0-15,-8-9 16,-10 0-16,19-18 16,8 1-16,26 0 15,0-9-15</inkml:trace>
  <inkml:trace contextRef="#ctx0" brushRef="#br0" timeOffset="69520.49">21405 5099 0,'0'0'0,"0"0"0,0 0 16,0 0-16,0 0 16,0 0-16,18 0 15,17 9 1,34-9-16,27 0 15,-53 0-15</inkml:trace>
  <inkml:trace contextRef="#ctx0" brushRef="#br0" timeOffset="70069.56">21996 4857 0,'0'0'16,"0"0"-16,0 9 0,0 17 16,-9 34-1,9 27-15,-8 17 16,-1 8-16,0-25 15,1-9-15,-1-9 16,0-17-16,9-17 16,0-9-16,0-9 15,0-8-15,0-9 16,0 0 0,0-9-16,0-26 15,0-34-15,18-43 16,16-18-16,1 17 15,17 0-15,-8 27 16,-1 25-16,0 27 16,-17 8-16,0 8 15,1 18 1,-10 0-16,0 0 16,-8 18-16,0-1 15,-1 0 1,-16 18-16,-18 8 0,0-8 15,-1-1-15,-16 1 16,-9-9 0,17-9-16,9-8 15,9-9-15,17 0 16</inkml:trace>
  <inkml:trace contextRef="#ctx0" brushRef="#br0" timeOffset="71017.3">22430 5047 0,'0'-8'0,"0"8"16,0 0-16,0-9 16,9 9-16,0 0 15,-1 0-15,10 0 16,-1 0-16,0 9 16,-8-1-1,0 1-15,-1 8 16,1 1-16,-9 8 15,-9 0-15,1 0 16,-1 0 0,0-9-1,1-8-15,8-1 0,0-8 0,0 0 16,17-17 0,18 0-16,-1-9 15,1 0-15,-9 0 16,9-9-16,-9-8 15,0 8-15,-17 18 16,-1 17 0,-8 0-16,0 0 15,-8 0-15,-1 17 16,0 18-16,-8 8 16,8 9-16,9-9 15,0 1 1,18-1-16,-1-8 0,0-1 15,1-16-15</inkml:trace>
  <inkml:trace contextRef="#ctx0" brushRef="#br0" timeOffset="71899.56">22882 4233 0,'0'0'0,"0"0"0,0 0 16,0 0-16,0 0 16,0 0-16,0 0 15,0 0 1,0 0-16,0 0 15,0 9-15,0 17 16,17 17-16,9 18 16,9 26-16,8 34 15,-17 9-15,-17-18 16,0 18 0,-18 0-16,-8-17 15,-9-18-15,-9-17 16,9 0-16,8-18 15,10-42-15</inkml:trace>
  <inkml:trace contextRef="#ctx0" brushRef="#br0" timeOffset="72425.45">23316 3783 0,'0'0'0,"0"0"0,0 0 16,0 0 0,0 0-16,0 0 0,0 0 15,0 0 1,0-9-16,0 1 16,0-1-16,-9 0 15,1-8-15,-1 0 16,9-1-16,0 10 15,-9-1-15,9 0 16,0 1-16,0 8 16,0 0-1,9 8-15,17 62 16,26 51-16,0 43 16,0 27-16,-26 17 15,-8 0-15,-18 0 16,-18-18-16,-25 1 15,-9-9-15,0-9 16,0-26 0,17-17-16,26-69 15</inkml:trace>
  <inkml:trace contextRef="#ctx0" brushRef="#br0" timeOffset="79147.83">20546 3826 0,'0'0'0,"0"0"15,0 0-15,0 0 16,0 0-16,0 0 15,0 0-15,-9 0 16,0 0-16,1 18 16,-10 8-1,-8 26-15,-8 17 16,-10 0-16,1 18 16,-1-9-16,10-9 15,-1-17-15,17-9 16,1-8-16,0-18 15,17-8-15</inkml:trace>
  <inkml:trace contextRef="#ctx0" brushRef="#br0" timeOffset="79383.14">20346 4025 0,'0'0'0,"0"0"0,0-8 16,9-1-16,-1 9 16,10 0-16,-1 0 15,1 17-15,8 1 16,0 8-16,-9 8 16,9 1-16,-9 0 15,1 8 1,8 18-16,-17-27 15</inkml:trace>
  <inkml:trace contextRef="#ctx0" brushRef="#br0" timeOffset="79947.92">21015 4155 0,'0'0'0,"0"-8"0,0 8 16,0 0-16,0 0 15,0 0-15,0 0 16,0 0-16,-9 0 15,0 17-15,1 26 16,-18 9-16,0 9 16,8 0-16,9-18 15,9-8 1,0-18-16</inkml:trace>
  <inkml:trace contextRef="#ctx0" brushRef="#br0" timeOffset="80324.94">20997 4147 0,'0'0'0,"0"0"0,0 0 0,0 0 16,0 0-16,0 0 15,0 0-15,0 0 16,0 0-16,0 0 15,0 0 1,0 8-16,9 10 16,8 16-16,1 18 15,-1 9-15,-8-18 16</inkml:trace>
  <inkml:trace contextRef="#ctx0" brushRef="#br0" timeOffset="80998.96">22274 4259 0,'0'0'0,"-9"0"0,0 0 16,1 0-16,-1 0 15,0 0-15,1 0 16,-1 18-16,-8 8 16,-9 17-16,0 9 15,-9 9-15,0-1 16,9-8 0,9-9-16,-1 1 15,10-18-15,8-26 16</inkml:trace>
  <inkml:trace contextRef="#ctx0" brushRef="#br0" timeOffset="81282.2">22265 4207 0,'0'0'0,"-9"0"16,1 0 0,8 0-16,-9 0 0,9 0 15,0 0 1,-9 9-16,1 17 16,8 26-16,0 9 15,0-1-15,8 1 16,10-1-1,-1-8-15,1 0 16,-10-26-16</inkml:trace>
  <inkml:trace contextRef="#ctx0" brushRef="#br0" timeOffset="81865.61">22734 4502 0,'-9'-9'0,"1"0"16,-1 1-16,0-1 15,1 9-15,-1 0 16,0 0-16,1 17 16,-10 18-16,1 0 15,-9 8-15,0 18 16,8-1 0,-8-8-16,9 0 15,8-26-15</inkml:trace>
  <inkml:trace contextRef="#ctx0" brushRef="#br0" timeOffset="82115.34">22743 4493 0,'-9'-9'0,"0"9"0,9 0 16,0 0-16,-8 0 16,8 26-16,0 9 15,0 26 1,17-1-16,0 1 16,1 0-16,-1-9 15,-8-18-15</inkml:trace>
  <inkml:trace contextRef="#ctx0" brushRef="#br0" timeOffset="102095.38">9960 6442 0,'0'0'0,"0"0"0,0 0 16,0 0-16,0 0 15,0 0-15,0 0 16,0 0-1,0 0-15,9 0 16,17 0-16,9 0 16,17 0-16,-9 0 15,1 0-15,-1 8 16,1-8 0,-18 9-16</inkml:trace>
  <inkml:trace contextRef="#ctx0" brushRef="#br0" timeOffset="102312.47">9952 6762 0,'0'0'0,"0"0"0,0 0 15,0 0 1,0 0-16,0 0 15,17 0-15,18 0 16,17 0-16,9 0 16,34 9-16,9 8 15,-60 1-15</inkml:trace>
  <inkml:trace contextRef="#ctx0" brushRef="#br1" timeOffset="119231.24">20094 3679 0,'0'0'0,"-8"0"16,-1 0-16,0 0 16,9 0-16,0 0 15,0 0-15,0-9 16,0 1-16,0-1 15,0 9 1,0-9-16,0 1 16,9-1-16,8 0 15,9 1-15,18-18 16,8 0-16,17 0 16,1 0-16,-1 9 15,-17-1-15,0 1 16,9 0-16,-17 17 15,-1 0-15,0 0 16,-8 17 0,9 0-16,8 1 15,0 7-15,0 1 16,9 0-16,8-8 16,1-10-16,8 1 15,0-18-15,-9 1 16,1-1-16,-9-17 15,-18 0 1,1 0-16,-18-8 16,0-1-16,0 0 15,-18 1-15,1-1 16,-9 18-16,0-1 16,0 1-16,0 8 15,0 1-15,0-1 16,0 9-1,0 0-15,0 0 16,17 0-16,1 0 16,17 0-16,8 0 15,9 9-15,26-1 16,26 10-16,-8-1 16,8 0-16,-8 1 15,-1 8 1,-17 8-16,-8 1 15,-9 0-15,-9-1 16,-9 9-16,-17-8 16,0 0-16,-17-9 15,0 0-15,-1 0 16,-8 0-16,0-9 16,0-8-16,0-1 15</inkml:trace>
  <inkml:trace contextRef="#ctx0" brushRef="#br1" timeOffset="119946.71">21049 2822 0,'0'0'0,"0"0"0,0 0 15,0 0 1,0 0-16,0 0 16,0 0-16,0 0 15,9 0-15,0 0 16,8-9-16,1 0 15,16-17-15,18-8 16,0-18-16,-8-9 16,-1 0-1,1-8-15,-18 17 16,-18 18-16,1 16 16,0 1-16,-9 17 15,0 0-15,0 9 16,0 25-16,9 18 15,-1 9-15,10-1 16,-1-16 0,0-1-16,1-17 15,-1-9-15,18-8 16,-18 0-16</inkml:trace>
  <inkml:trace contextRef="#ctx0" brushRef="#br1" timeOffset="120100.53">21440 1912 0,'0'0'0,"0"0"0,0 0 15,0 0-15,0 0 16,9 0-16,0 9 16,-1-9-16</inkml:trace>
  <inkml:trace contextRef="#ctx0" brushRef="#br1" timeOffset="120608.36">21909 1860 0,'0'0'0,"0"0"0,0 0 15,0 0-15,0 0 16,0 0-16,0 18 16,0 25-16,-9 35 15,1 26-15,-1 8 16,-8 1-16,-1 8 16,1-25-16,0-19 15,-1-16 1,1-18-16,8-17 15,9-8-15,0-10 16,0 1-16,0-18 16,9-8-16,17-44 15,17-17-15,1 1 16,8 16-16,-9 18 16,-17 8-1,0 18-15,-8 17 16,-1 0-16,0 17 15,1 9-15,8 26 16,-9 9-16,-8-1 16,0-17-16,-1 1 15,1-10-15,0-8 16,-1-8 0,-8-10-16,9 1 15,0 0-15</inkml:trace>
  <inkml:trace contextRef="#ctx0" brushRef="#br1" timeOffset="120807.69">21701 2380 0,'-9'-9'0,"0"1"0,1-1 15,8 0-15,0 1 16,8-1-16,27-17 15,26 0-15,34 0 16,18-9 0,-9 27-16,-51 8 0</inkml:trace>
  <inkml:trace contextRef="#ctx0" brushRef="#br0" timeOffset="130910.11">11497 6009 0,'-8'0'0,"-1"0"0,0 0 0,9 0 16,0 0-16,-8 0 16,8 0-16,-9 26 15,0 8-15,-8 18 16,-1 9-1,18 0-15,9-9 16,9 8-16,-10-17 16</inkml:trace>
  <inkml:trace contextRef="#ctx0" brushRef="#br0" timeOffset="131473.14">10655 6641 0,'0'-9'0,"0"1"0,0-1 16,0 0-16,0 9 15,0 0-15,0 0 16,0 0-16,0 0 16,0 0-16,0 0 15,17 0-15,18-8 16,43 8 0,44 0-16,51 8 15,27-8-15,26-17 16,-18 8-16,-34-8 15,-18 0-15,-17 8 16,-26 0-16,-26 1 16,-17 8-16,-18 0 15,-18 0 1,-8 0-16,0 17 16,-8-8-16</inkml:trace>
  <inkml:trace contextRef="#ctx0" brushRef="#br0" timeOffset="132124.88">11115 6875 0,'0'0'0,"0"-9"0,0 1 15,0 8-15,0 0 16,0 0 0,0 0-16,0 0 15,0 0-15,0 0 16,0 25-16,0 27 16,-8 26-16,-1 26 15,0 9 1,0-9-16,1-18 0,-1-8 15,0-26 1,1-8-16,-1-18 16,9 0-16,0-18 15,0 1-15,0-9 16,0-9-16,9-8 16,8-26-16,18-9 15,0 0-15,8 8 16,-8 18-1,8 9-15,-17 0 16,0 17-16,-8 8 16,-1 18-16,-8 9 15,-1 8-15,1 1 16,-9-1-16,0-8 16,0-9-16,0-18 15,9 1 1,-1 0-16,-8-9 15</inkml:trace>
  <inkml:trace contextRef="#ctx0" brushRef="#br0" timeOffset="132357.48">10785 7135 0,'0'0'0,"0"0"0,0 0 16,0 0-16,0 0 16,9 0-16,8-9 15,18 0-15,17 1 16,18-10 0,25 1-16,27 0 15,-53 8-15</inkml:trace>
  <inkml:trace contextRef="#ctx0" brushRef="#br0" timeOffset="133126.28">11723 7169 0,'0'-8'0,"0"-1"15,0 0-15,0 1 16,0-1-16,0 0 15,-9 9-15,1 0 16,-1 0 0,0 9-16,-8 17 15,-9 9-15,9 8 16,-1 9-16,1-9 16,17 0-16,0-17 15,0 0 1,0-17-16,9 0 0,8-9 15,0-9 1,1 0-16,16 1 16,-8-10-16,0 1 15,0 8-15,-8 9 16,8 0-16,0 0 16,0 9-1,0 0-15,0-1 0,-9 1 16,1 0-16,-1-1 15,1-8 1,-1-8-16,0-1 16,1-8-16,8-9 15,-9-17-15,-8-18 16,-1-8-16,1 8 16,0 35-16,0 0 15,-1 0-15,1 17 16</inkml:trace>
  <inkml:trace contextRef="#ctx0" brushRef="#br0" timeOffset="133472.73">12435 7291 0,'0'0'0,"0"0"0,0 0 15,-9 0-15,1 0 16,-1 8-16,0 1 16,1 8-16,-1 1 15,9 16-15,0-8 16,0 0-16,9 0 16,8-9-1,0-8-15,-8 0 16,0-1-16,0-16 15,8-1-15,0 0 16,-8-17-16,0 0 16,-18-8-16,0-1 15,-8 18-15,-9 0 16,-18 8 0,18 9-16,26 0 15</inkml:trace>
  <inkml:trace contextRef="#ctx0" brushRef="#br0" timeOffset="140142.34">13356 6009 0,'0'0'0,"0"0"0,0 0 0,0 0 15,0 0-15,-9 0 16,0 0-16,1 0 16,-1 0-1,0 0-15,1 17 16,-19 0-16,1 18 16,0 8-16,0 1 15,0 8 1,0 0-16,0 8 0,0 1 15,9 17-15,-1-9 16,10 9 0,-1 9-16,9 34 15,17 9-15,1-9 16,-1 9-16,9 9 16,9-18-16,0-9 15,8-16-15,0-1 16,1-17-16,8 0 15,-26-35 1</inkml:trace>
  <inkml:trace contextRef="#ctx0" brushRef="#br0" timeOffset="148106.56">13772 6347 0,'0'0'0,"0"0"0,0 0 0,0 0 0,0 0 15,0 0 1,0 17-16,9 0 15,0 18-15,-9-1 16,8 10-16,-8-1 16,-8 9-16,-1-9 15,0-8-15,1-9 16,-1 0-16,0-9 16,1-8-16,8 0 15,0-1 1,0-8-16,0-8 15,0-1-15,8-17 16,10-17-16,-1-1 16,9 10-16,0-1 15,0 18 1,-8-1-16,-1 10 0,0 8 16,1 0-1,-1 17-15,-8 0 16,-1 18-16,1 0 15,-9-9-15,0 0 16,0-9-16,0-8 16,0-1-16,0 1 15,0-9-15,0 0 16,0-9 0,18-8-16,16-18 15,1-8-15,0 8 16,-9 1-16,0 16 15,0 1-15,-17 17 16,-1 0-16,1 9 16,0 8-16,-1 9 15,1 9 1,0-1-16,-1 10 16,1-18-16,0 0 15,-1-18-15</inkml:trace>
  <inkml:trace contextRef="#ctx0" brushRef="#br0" timeOffset="148887.22">14667 6407 0,'0'0'0,"0"0"0,-9-9 15,1 1-15,-1-1 16,0 1-16,0-1 15,9 0 1,-8 9-16,-1 0 16,0 0-16,-8 9 15,0 8-15,-9 9 16,0 35-16,8-1 16,10-8-16,-1-8 15,9-18-15,0 0 16,0-18-1,9 1-15,-1 0 16,10-9-16,-1-9 16,0 0-16,9 1 15,0-1-15,-8 9 16,8 0-16,0 0 16,-9 9-16,18 8 15,-9 0 1,9-8-16,-1 0 15,1-1-15,0 1 16,0-9-16,-9-9 16,0 1-16,-9-1 15,9-17-15,-8-17 16,-10-18-16,1 0 16,-9 9-1,-9 18-15,9 16 16,0 10-16,0 8 15,0 0-15</inkml:trace>
  <inkml:trace contextRef="#ctx0" brushRef="#br0" timeOffset="149258.35">15266 6554 0,'-9'0'0,"9"9"0,0 0 0,0 8 16,0 0 0,9 1-16,0 8 15,-1 0-15,1-9 16,0-8-16,8-1 15,1 1-15,-1-9 16,9-9-16,-9 1 16,1-10-16,-10-8 15,1 0 1,-18-8-16,1-1 16,-1 18-16,-8-1 15,-1 10-15,-8-1 16,9 9-16,17 0 15</inkml:trace>
  <inkml:trace contextRef="#ctx0" brushRef="#br0" timeOffset="151136.53">15466 5983 0,'0'0'0,"-9"0"0,0 0 15,9 0-15,0 0 16,0 0-16,0 0 16,0 0-16,0 0 15,9 0-15,8 8 16,1 10-16,8-1 16,-17-8-16,-1 8 15,1 0 1,0 1-16,-9-1 15,-9 0-15,0 1 16,-17 8-16,0 0 16,9 0-16,-1-18 15,10 1-15,-1 0 16,9-1-16,0 1 16,9-9-1,17 0-15,17 0 16,44 9-16,-17 8 15</inkml:trace>
  <inkml:trace contextRef="#ctx0" brushRef="#br0" timeOffset="151885.63">13686 6961 0,'-9'0'0,"0"0"0,1 0 16,-1 0-1,0 0-15,9 0 16,0 0-16,0 0 16,0 0-16,9 0 15,17 0 1,52 9-16,70 0 0,34-1 15,18-8 1,0-8-16,-18-10 16,-26 10-16,-26-10 15,-17 10-15,-26-1 16,-26 9-16,-18 0 16,-17 0-16,-8 0 15,-1 0-15,1 0 16,-10 9-1</inkml:trace>
  <inkml:trace contextRef="#ctx0" brushRef="#br0" timeOffset="152469.42">14485 7265 0,'-9'-9'0,"0"0"15,0 1-15,-8-1 16,8 0-16,1 1 16,8 8-16,0 0 15,0 0 1,0 0-16,0 0 15,0 0-15,8 0 16,10 0-16,17 0 16,-1 8-16,10 10 15,-10-10-15,-8 1 16,-8 0-16,-9-1 16,-1 10-1,1-1-15,-9 0 16,-9 9-16,-8 9 15,-9 8-15,-9-8 16,-8-1-16,8-8 16,0 0-1,18-8-15,-1-10 0,1 1 16,8 0 0,9-1-16,0-8 15,0 0-15,0 0 16,18 0-16,25 9 15,18 0-15,0-1 16,0 1-16,-1-9 16,-16 0-16,-18 0 15,0 0 1,0-9-16,9 9 16,-1 0-16</inkml:trace>
  <inkml:trace contextRef="#ctx0" brushRef="#br0" timeOffset="153282.41">15639 6780 0,'0'0'0,"0"0"0,0 0 16,0-9-16,0 0 15,0 1-15,0-1 16,9 9-16,9 0 16,-1 0-1,9 0-15,17 9 0,9 8 16,1 0-1,-10 9-15,-8-8 16,-9 8-16,0 8 16,-18 1-16,-16-1 15,-1 10-15,-17 8 16,-9-9-16,1 0 16,-1 1-16,0-18 15,0 0 1,18-18-16,0 1 15,17-9-15,0 0 16,0 0-16,0 0 16</inkml:trace>
  <inkml:trace contextRef="#ctx0" brushRef="#br0" timeOffset="153586.37">16134 6858 0,'0'0'0,"0"0"15,0-9-15,0-8 16,0-1-16,0 10 15,0-1-15,0 0 16,0 1-16,0-1 16,0 9-16,0 0 15,0 0-15,-8 0 16,-1 0 0,0 17-16,-17 1 15,0 16-15,9 27 16,0 17-16,17-9 15,0 0 1,17-8-16,0-18 0,1-8 16,-1-9-16,18 0 15,17-17 1,0-9-16,-26 0 16</inkml:trace>
  <inkml:trace contextRef="#ctx0" brushRef="#br0" timeOffset="167267.91">16082 6355 0,'0'-8'0,"0"-1"15,0 0-15,0 1 16,0 8-16,0 0 15,0 0-15,0 0 16,0 0-16,0 0 16,0 0-1,-8 8-15,-10 10 16,-8 8-16,0 8 16,0 1-16,0 8 15,9-8-15,-1-9 16,18-9-16,9 0 15,0-8 1</inkml:trace>
  <inkml:trace contextRef="#ctx0" brushRef="#br0" timeOffset="167574.45">16091 6381 0,'0'0'0,"0"-8"0,0 8 0,0 0 15,0 0-15,0 0 16,0 0-16,0 0 15,0 0 1,0 0-16,9 17 16,8 0-16,0 0 15,27 35-15,17 9 16,-35-26-16</inkml:trace>
  <inkml:trace contextRef="#ctx0" brushRef="#br0" timeOffset="168452.38">16577 6217 0,'0'0'0,"0"0"0,0 0 15,0 0-15,0 0 16,0 0-16,18 8 16,-1 1-16,-8 0 15,8-1 1,0 10-16,1-10 16,-9 10-16,-1-10 15,1 10-15,0-1 16,-18 0-16,0 1 15,1 7-15,-10 1 16,1 0-16,-1 0 16,1-17-1,8 0-15,1-1 16,8 1-16,0 0 16,0-1-16,8 1 15,10 0-15,16-1 16,1-8-16,0 0 15,-9 0-15,0 0 16,-17 0 0,-1 0-16,1 0 15,0 9-15,-1-9 16</inkml:trace>
  <inkml:trace contextRef="#ctx0" brushRef="#br0" timeOffset="184297.2">17011 6961 0,'0'0'0,"0"0"0,0 0 0,0 0 15,0 0-15,0 0 16,27 0-16,7 0 16,27 9-1,9-9-15,16-9 16,10 9-16,-9 0 15,-9 0-15,-17-8 16,-18 8-16,-8-9 16,-18 9-16</inkml:trace>
  <inkml:trace contextRef="#ctx0" brushRef="#br0" timeOffset="184651.38">17385 6806 0,'0'0'0,"0"0"0,0 0 0,0 0 16,0 0-16,0 0 15,0 0 1,0 0-16,0 0 16,-9 17-16,1 18 15,-1 34-15,0 17 16,-8 10-16,17-18 15,8-35-15,1-26 16</inkml:trace>
  <inkml:trace contextRef="#ctx0" brushRef="#br0" timeOffset="195695.77">18401 6476 0,'0'0'0,"0"0"0,0 0 16,0 0-16,0 0 0,0 0 16,0 0-16,0 0 15,0 18 1,9 8-16,-1 8 16,-8 1-16,9 8 15,-9 1-15,0-1 16,-9-8-16,1-9 15,-1-9-15,0 0 16,9-8-16,0 0 16,0-1-1,0-8-15,0 0 16,0-8-16,0-1 16,0-17-16,18-9 15,8-8-15,0 0 16,0 8-16,8 0 15,1 18-15,0 0 16,0 8-16,-9 9 16,0 0-1,-9 9-15,1 8 16,-1 0-16,-8 9 16,-1 9-16,1-9 15,-9 0-15,0 0 16,0-17-16,0-1 15,0 1-15,0-9 16,9-9 0,8-8-16,18-18 15,8-17-15,-17 18 16,0 8-16,-8 8 16,-10 10-16,1 8 15,0 8-15,-1 10 16,1 16-1,-9 10-15,0-1 16,0-17-16,0 0 16,17 0-16,1-17 15,-1-1-15,-8 1 16</inkml:trace>
  <inkml:trace contextRef="#ctx0" brushRef="#br0" timeOffset="196362.48">19521 6416 0,'-9'0'0,"1"0"0,-1 0 0,0 0 16,1 0-16,8 0 15,-9 0-15,0 17 16,-17 9-16,0 9 16,0 8-16,0 0 15,0 1 1,9-10-16,-1-8 16,18 0-16,0-8 15,0-10-15,0 1 16,18-9-16,8 0 15,8-9-15,10 1 16,-9-1 0,-1 9-16,-8 0 15,0 0-15,1 17 0,-1 1 16,0 8 0,0-9-16,0 9 15,0-9-15,0-8 16,-9 0-16,-8-1 15,0-8-15,8-8 16,0-1-16,1-26 16,8-17-1,-18-26-15,-8 0 16,0 9-16,0 17 16,-8 17-16,-1 18 15,9 17-15,0 0 16</inkml:trace>
  <inkml:trace contextRef="#ctx0" brushRef="#br0" timeOffset="201110.19">20919 6788 0,'0'-8'0,"0"-1"0,0 0 15,0 9-15,0 0 16</inkml:trace>
  <inkml:trace contextRef="#ctx0" brushRef="#br0" timeOffset="202362.88">20120 6736 0,'0'0'0,"0"0"0,0-8 15,0-1-15,0 0 16,0 9-16,0 0 16,0 0-1,0 0-15,0 0 16,0 0-16,0 0 15,-8 0-15,-1 0 16,0 9-16,-8 8 16,-1 1-16,10-1 15,-1 0-15,9 9 16,0-8 0,9-1-16,8 0 15,1-8-15,8-1 16,8-8-16,10-8 15,-1-18-15,1 0 16,-18 0-16,0 0 16,-18-9-1,1 1-15,-18 8 16,-17 8-16,9 1 16,-9 26-16,9-1 15,8 1-15</inkml:trace>
  <inkml:trace contextRef="#ctx0" brushRef="#br0" timeOffset="207809.68">18305 6987 0,'0'0'0,"0"0"0,0 0 15,0 0-15,0 0 16,0 0-16,0 0 16,0 0-16,0 0 15,9 0 1,8 0-16,9 0 0,18 0 15,25 0 1,18 9-16,26-18 16,26 9-16,17 0 15,9 0-15,9 9 16,-18-9-16,-17 9 16,0-1-16,-35 1 15,1 0-15,-10-1 16,-17-8-16,-17 0 15,-26 0 1,-9 0-16,-17 0 16,8 9-16,-8 8 15</inkml:trace>
  <inkml:trace contextRef="#ctx0" brushRef="#br0" timeOffset="208779.87">19182 7325 0,'0'0'0,"0"0"16,0 0-16,0 0 16,0 0-16,0 0 15,-8-8 1,-1-1-16,0 0 16,1 1-16,-1-1 15,0 0-15,9 9 16,0 0-16,0 0 15,0-8-15,0 8 16,0 0-16,0 0 16,0-9-1,18 9-15,-1 0 16,0 0-16,9 0 16,1 0-16,7 0 15,10 9-15,-1-1 16,-8 10-16,-9-1 15,0 0-15,0 1 16,-9-1-16,1 0 16,-10 0-1,1 1-15,-9-1 16,-9 0-16,1 1 16,-1-1-16,-8 9 15,-9 0-15,-18 0 16,1 0-16,-1 0 15,-8 0-15,0-9 16,17 1 0,1-10-16,8 1 15,8 0-15,10-1 16,-1-8 0,0 0-16,9 0 0,0 0 15,0 0-15,0 0 16,18 0-16,16 0 15,10 0 1,17 0-16,8 0 16,9 0-16,-17 0 15,-9 0-15,-9 0 16,-16 0-16,-10 0 16,0 0-16,-8 0 15,0 0-15,-1 0 16,1 0-16,-9 0 15,0 0 1,0 0-16,0 0 16</inkml:trace>
  <inkml:trace contextRef="#ctx0" brushRef="#br0" timeOffset="213575.92">20059 6078 0,'0'0'0,"0"0"0,0 0 15,0 0-15,0 0 16,0 0-16,0 0 16,0 0-16,18 0 15,-1 0-15,9 0 16,9 9-16,0 8 15,-9 0-15,0 1 16,-17-1 0,-1 0-16,1 1 15,-18-1-15,1 0 16,-19 1-16,1-1 16,9-8-16,0-1 15,-1 1-15,1 0 16,8-1-16,9 1 15,0-9 1,0 0-16,18 0 16,-1 9-16,9-1 15,35 1-15,8 8 16,-34-8 0</inkml:trace>
  <inkml:trace contextRef="#ctx0" brushRef="#br0" timeOffset="-214604.2">21188 6424 0,'0'0'0,"0"0"0,0 0 15,0 0-15,0 0 16,0 0-16,0 0 16,0 0-16,0 0 15,-8 26-15,-1 26 16,0 18-16,1 8 15,-1-9 1,9 0-16,0-8 16,0-1-16,0-16 15,0-18-15,0 0 16,0-18-16,0 1 16,0 0-16,0-1 15,0-8-15,0-8 16,-9-1-1,9-17-15,0-17 16,0-18-16,0-17 16,9 0-16,0 9 15,-1 8-15,10 9 16,-1 18-16,0-1 16,9 0-16,9 1 15,0 16-15,8 1 16,9 17-1,-8 0-15,-9 9 16,-1-1-16,1 1 16,-9 0-16,-17 8 15,0 0-15,-18 1 16,-17 16-16,-9 1 16,-26 0-16,0-1 15,-8-8 1,17-17-16,8 8 15,1 1-15,34-10 16</inkml:trace>
  <inkml:trace contextRef="#ctx0" brushRef="#br0" timeOffset="-214286.85">21353 5983 0,'0'0'0,"0"0"0,0 0 16,0 0-16,-8 0 15,-1 8-15,-8 18 16,-9 18-16,-9 8 16,0-9-16,18 0 15,-9 1 1,8-18-16,18 0 16,0-18-16</inkml:trace>
  <inkml:trace contextRef="#ctx0" brushRef="#br0" timeOffset="-214143.02">21414 6043 0,'0'0'0,"0"0"16,0 0-16,0 0 15,0 0 1,0 0-16,0 18 16,18-1-16,-1 26 15,-8-8-15</inkml:trace>
  <inkml:trace contextRef="#ctx0" brushRef="#br0" timeOffset="-213683.3">21848 6078 0,'0'0'0,"0"0"15,0 0-15,0 0 16,0 0-16,0 0 16,0 0-16,0 0 15,9 9-15,0-1 16,-1 1-16,1 8 15,0 1 1,-1-1-16,-8 0 16,0 1-16,-8-1 15,-1 0-15,0 1 16,1-1-16,-1-8 16,9-1-16,0 1 15,0 0-15,0-1 16,0 1-1,0 0-15,0-1 16,17 1-16,18 8 16,26 1-16,26-10 15,0 9-15,-53-8 16</inkml:trace>
  <inkml:trace contextRef="#ctx0" brushRef="#br0" timeOffset="-213088.05">20928 7239 0,'-9'-9'0,"0"9"0,9 0 16,0-9-16,0 1 15,18-1-15,17 0 16,34 1-16,44-18 16,43 0-1,27 0-15,-27 8 0,9 1 16,0 0 0,-44-1-16,-34 18 15,9 0-15,-9 0 16,-27 0-16,-25 9 15,0 17-15,-9 0 16,-17-9-16</inkml:trace>
  <inkml:trace contextRef="#ctx0" brushRef="#br0" timeOffset="-211881.32">21397 7368 0,'0'0'0,"0"0"0,0 0 0,0 0 16,8 0-16,1 0 15,9 9-15,-1-9 16,0 9 0,-8-1-16,0 1 15,-1-9-15,-8 9 16,0-1-16,0 10 15,0-1-15,0-8 16,0-1-16,0 1 16,0 0-16,0-1 15,0 1 1,0 0-16,9-1 16,8 1-16,18 0 15,26 8-15,-26-8 16</inkml:trace>
  <inkml:trace contextRef="#ctx0" brushRef="#br0" timeOffset="-205250.29">20980 7672 0,'0'0'0,"0"-9"15,0 9-15,0 0 16,0 0-16,0 0 16,0 0-1,0 0-15,-9 0 16,1 17-16,-1 1 15,-8 25-15,-1 9 16,1 8-16,-1-8 16,1-8-1,0-10-15,8-8 0,9-17 16,0 0-16,0-9 16,0-9-1,0 0-15,17-17 16,1 0-16,-1-8 15,0-1-15,-8 18 16,0-1-16,0 1 16,-1 9-16,1-1 15,8 0 1,1 1-16,-1 8 16,0 0-16,1 0 15,-10 0 1,1 0-16,0 0 15,-1 8-15,1 10 0,0-1 16,0 9-16,-1 0 16,-8-9-1,0 0-15,0-8 16,0 0-16,0-9 16,18-9-16,-1 0 15,0-17-15,1 0 16,-1 0-16,0 9 15,-8 0-15,0 8 16,-1 9-16,1 0 16,0 0-16,0 0 15,-1 18 1,10-1-16,-10 17 16,10 1-16,-1-9 15,0 9-15,1-9 16,-10-9-16</inkml:trace>
  <inkml:trace contextRef="#ctx0" brushRef="#br0" timeOffset="-204301.36">21909 7654 0,'0'0'0,"0"0"0,0-8 16,0-1-16,0 9 15,0 0-15,0 0 16,0 0-16,0 0 16,0 0-16,0 0 15,-9 17 1,-17 9-16,0 9 15,0 8-15,0 9 16,9 0-16,0-9 16,8-17-16,9-17 15,0 0-15,0-1 16,17-16-16,1-1 16,-1 0-1,9-8-15,-9 8 16,1 1-16,-10 8 15,1 0-15,0 0 16,8 17-16,0 0 16,10 1-16,-1 8 15,0-9-15,8-8 16,-8-1 0,0 1-16,1-9 15,-1-9-15,0-17 16,0-8-16,0-10 15,-18-16-15,1 8 16,-9 17-16,-9 9 16,1 9-16,8 17 15,-9 0 1,9 0-16</inkml:trace>
  <inkml:trace contextRef="#ctx0" brushRef="#br0" timeOffset="-203771.74">22421 7931 0,'0'0'0,"0"0"16,0 0-16,0 0 15,0 0 1,0 0-16,0 9 16,0 0-16,-8 8 15,8 0-15,0 9 16,0 0-16,0-8 16,8-10-16,1 1 15,0 0-15,8-9 16,1 0-1,-1-9-15,0-8 16,-8-9-16,0 0 16,-18 0-16,0 0 15,-17 8-15,0 1 16,-9 8-16,9 1 16,18-1-16,8 9 15</inkml:trace>
  <inkml:trace contextRef="#ctx0" brushRef="#br0" timeOffset="-203236.63">22404 7559 0,'0'-9'0,"0"1"0,0-1 15,0 0-15,0 1 16,9-1-16,8 0 16,1 1-16,8-1 15,0 0-15,8 9 16,1 0-16,0 0 16,-9 0-1,-9 9-15,-8 0 16,0 8-16,-18 0 15,0 1-15,-8 8 16,-9 0-16,0 0 16,8-18-16,1 1 15,0 0-15,8-1 16,9 1 0,0-9-16,0 0 15,9 0-15,17 9 16,26-9-16,35 8 15,-35 1-15</inkml:trace>
  <inkml:trace contextRef="#ctx0" brushRef="#br0" timeOffset="-186825.05">25113 6832 0,'0'0'0,"0"0"0,0 0 16,0 0-1,0 0-15,0 0 16,0 0-16,9 0 16,0-9-16,8 0 15,9 1-15,9-18 16,17-18-16,-9-8 15,1 0 1,-9 0-16,-9 18 0,-9-1 16,-8 18-1,-1-1-15,-8 18 16,0 0-16,-8 0 16,-1 26-16,0 9 15,1 8-15,8 1 16,0-1-16,8-17 15,1 0-15,0-17 16,-1-1-16,1 1 16</inkml:trace>
  <inkml:trace contextRef="#ctx0" brushRef="#br0" timeOffset="-186692.49">25452 6087 0,'0'0'0,"0"0"16,0 0-16,0 0 16,0 0-16,9 17 15,-1 0-15</inkml:trace>
  <inkml:trace contextRef="#ctx0" brushRef="#br0" timeOffset="-186143.31">25921 6832 0,'0'0'0,"0"0"0,0 0 0,0 0 15,0 0 1,0 0-16,0 0 15,17-9-15,1 0 16,8-8-16,9-18 16,8-17-16,0-8 15,1 8 1,-18 8-16,0 10 0,-17 16 16,-1 1-1,1 17-15,-9 0 16,0 0-16,0 26 15,-9 9-15,9 8 16,0 0-16,9 1 16,0-10-16,8-8 15,-8-17 1,8 0-16,0-9 0,1-9 16,8-26-1,-9 9-15</inkml:trace>
  <inkml:trace contextRef="#ctx0" brushRef="#br0" timeOffset="-186020.88">26268 6061 0,'0'0'0,"0"0"15,0 0 1,0 0-16,0 17 16,18 0-16,-10-8 15,1-9-15</inkml:trace>
  <inkml:trace contextRef="#ctx0" brushRef="#br0" timeOffset="-185525.3">26911 5914 0,'0'0'0,"0"0"0,0 0 15,0 8-15,-9 18 16,1 17-16,-1 27 16,-8 8-1,-9 17-15,-1 18 16,1-1-16,9-17 16,0-17-16,-1-17 15,1-18-15,8-17 16,9 0-16,0-8 15,0-10-15,0 1 16,0-9-16,9-17 16,17-27-1,9-16-15,-1 8 16,1 8-16,0 10 16,-9 16-16,0 1 15,-9 17-15,1 0 16,-1 17-16,0 1 15,-8 16 1,9 1-16,-10 0 16,1-1-16,0-8 15,8-8-15,0-10 16,1 1-16,-1 0 16,-8-9-16</inkml:trace>
  <inkml:trace contextRef="#ctx0" brushRef="#br0" timeOffset="-185289.74">26616 6251 0,'0'0'0,"0"0"0,0 0 15,0 0-15,8 0 16,10 0-16,17 0 16,17 0-16,26 0 15,26-8 1,9-18-16,0 0 0,-52 17 16</inkml:trace>
  <inkml:trace contextRef="#ctx0" brushRef="#br0" timeOffset="-184459.42">25105 7213 0,'0'-9'0,"0"0"0,0 1 0,0 8 15,8-9-15,10 0 16,17 1-16,25-1 15,27 9 1,43 0-16,53 0 16,43-9-16,17 9 15,17-8-15,-17-10 16,-34 1-16,-27 0 16,-26 8-16,-25 9 15,-36 0-15,-43 0 16,-26 9-1,-8 8-15,-10 9 16,-16-9-16,-1-8 16</inkml:trace>
  <inkml:trace contextRef="#ctx0" brushRef="#br0" timeOffset="-183760.21">25556 7542 0,'0'0'0,"0"0"0,0 0 15,0 0-15,0 0 16,0 8-1,0 10-15,9-1 16,-9 0-16,0 18 16,-9 0-1,1 17-15,-1 0 0,0-9 16,1 0-16,-1-17 16,0-9-1,9-8-15,0 0 16,0-1-16,0-8 15,0-8-15,18-10 16,-1-8 0,0-8-16,9-1 0,0 9 15,-8 9-15,-1 0 16,1 17 0,-1 0-16,0 0 15,1 8-15,-1 1 16,-8 8-16,-1 1 15,1-10-15,0 1 16,-1 0-16,1-1 16,-9 1-16,17-9 15,10-9 1,7-17-16,10-8 16,-1-1-16,0 9 15,-16 9-15,-10 8 16,-8 9-16,-1 0 15,1 17-15,0 1 16,8 16-16,-8 10 16,8-10-1,-8 1-15,8-9 16,0-18-16,10-8 16,16-8-16,0-10 15,-25 10-15</inkml:trace>
  <inkml:trace contextRef="#ctx0" brushRef="#br0" timeOffset="-183190.8">26824 7594 0,'0'0'0,"0"0"15,0 0-15,-9-9 16,1 0-16,8 9 16,-9-8-1,0-1-15,1 9 16,-1 0-16,0 0 16,1 0-16,-1 0 15,-17 17-15,0 1 16,-9 16-16,0 1 15,1 8-15,16-17 16,1 0 0,17 0-16,0-17 15,9 0-15,8-1 16,0-8-16,18-8 16,9-1-16,-1-8 15,-17 8-15,0 0 16,-9 9-16,1 0 15,-1 0 1,1 9-16,-1 0 16,0-1-16,18 1 15,-9 0-15,0-1 16,0-8-16,0-8 16,-8-1-16,8-17 15,-9-17-15,-8-18 16,-1-8-1,-16 25-15,-1 18 16,0 9-16,-8-9 16,0 9-16,17 17 15</inkml:trace>
  <inkml:trace contextRef="#ctx0" brushRef="#br0" timeOffset="-182874.3">27441 7689 0,'0'0'0,"0"0"0,0 0 16,-9 17-16,9 1 16,0 8-16,0 0 15,0 0 1,17 0-16,1-18 15,-1 1-15,0-1 16,1-16-16,8-1 16,-9 1-16,-8-18 15,0 0 1,-18-9-16,-26 0 0,-17 1 16,-17 16-1,-18 18-15,-9 18 16,53-1-16</inkml:trace>
  <inkml:trace contextRef="#ctx0" brushRef="#br0" timeOffset="-177110.61">22769 6901 0,'0'0'0,"0"0"16,0 0-16,-9 0 15,0 0-15,9 0 16,0 0-16,0 0 16,0 0-16,0 0 15,0 0 1,0 8-16,18 1 16,8 0-16,26-1 15,17-8-15,1 0 16,-18-8-16,-9-1 15,-25 9-15</inkml:trace>
  <inkml:trace contextRef="#ctx0" brushRef="#br0" timeOffset="-176878.02">22995 6780 0,'0'0'0,"0"0"0,0 0 16,0 0 0,0 0-16,0 17 15,-9 0-15,0 35 16,-8 17-16,-1 18 16,1-9-16,8-9 15,-8-25-15,17-27 16</inkml:trace>
  <inkml:trace contextRef="#ctx0" brushRef="#br0" timeOffset="-175995.03">23629 6494 0,'0'0'0,"-9"0"16,0 8-16,0 1 16,1 8-16,-1 18 15,-17 0-15,9 17 16,-1 0-16,1-9 16,0 9-1,-1-9-15,10 0 16,-10-17-16,9-8 15,9-10-15,0 1 16,0-9-16,0 0 16,0-9-16,0 1 15,18-18-15,-1-17 16,1-1 0,-1 10-16,9-1 15,-17 18-15,-1-1 16,10 18-16,-10 0 15,1 0-15,0 0 16,8 18-16,-8-1 16,0 0-16,-1 1 15,1-1-15,0-8 16,-9-1 0,0 1-16,0-9 15,8 0-15,10-9 16,8-17-16,8 0 15,10-8-15,-9 8 16,-9 8-16,-18 10 16,1 8-1,0 0-15,-9 17 16,0 0-16,0 9 16,0 9-16,0-9 15,0 0-15,17 0 16,9-17-16,-17-1 15</inkml:trace>
  <inkml:trace contextRef="#ctx0" brushRef="#br0" timeOffset="-175342.52">24158 6528 0,'0'0'0,"0"0"16,0 0-16,-8 0 16,-1 0-16,0 18 15,-8 16-15,-9 1 16,0 8-1,8 1-15,1-1 16,8-17-16,9-17 16,0-1-16,0 1 15,0-9-15,18 0 16,-1 0-16,9-9 16,0 1-16,-9 8 15,1 0-15,-9 0 16,8 8-1,-8 1-15,8 0 16,-8-1-16,8 1 16,0 0-16,-8-1 15,8-8-15,1-8 16,-1-1-16,1-17 16,-1-9-16,-8-8 15,-1 0 1,-16 8-16,8 18 15,-9 8-15,-8-8 16,17 17-16</inkml:trace>
  <inkml:trace contextRef="#ctx0" brushRef="#br0" timeOffset="-174960.04">24575 6832 0,'0'0'0,"0"0"0,-9 0 0,1 0 16,-1 0-1,0 8-15,1 1 16,8 0-16,0-1 15,0 1-15,0-1 16,8 1-16,1 0 16,8-1-16,1 1 15,-1-9 1,0-9-16,1 1 16,-9-1-16,-1-8 15,1 0-15,-9-9 16,-9 8-16,1 1 15,-1 0-15,0 17 16,9 0-16,0 0 16</inkml:trace>
  <inkml:trace contextRef="#ctx0" brushRef="#br0" timeOffset="-173711.88">23186 7265 0,'0'0'0,"0"0"15,0 0-15,17-9 16,9 0 0,44 1-16,51-1 15,27 0-15,25 1 16,-8-1-16,-26 0 16,-8 1-16,-27-1 15,-17 9-15,-18 0 16,-25 0-16,-18 0 15,-9 9-15,-8-1 16,-1 1-16</inkml:trace>
  <inkml:trace contextRef="#ctx0" brushRef="#br0" timeOffset="-173307.72">23932 7446 0,'0'0'0,"0"0"16,0 0-16,0 0 16,18 0-16,-1 0 15,9 9-15,9 8 16,0 1-16,8-1 15,1 9 1,-10-9-16,-8 1 16,0-1-16,-8 0 15,-10 9-15,-16-8 16,-10 8-16,-8 8 16,-17-8-16,8 0 15,0-8-15,1-1 16,16-8-16,1-1 15,8 1 1,9 0-16,9-9 16,17 8-16,26 1 15,70-18-15,242-43 16</inkml:trace>
  <inkml:trace contextRef="#ctx0" brushRef="#br0" timeOffset="-168545.75">24610 6260 0,'0'0'0,"0"-9"16,0 1-16,0-1 16,0 0-16,0 1 15,0-1-15,0 0 16,0 1-16,0 8 16,0 0-16,0 0 15,8 0 1,10 0-16,-1 8 15,9 1-15,-8 8 16,8 1-16,-9-1 16,-8 0-16,-1-8 15,-8 8-15,-8 1 16,-1-1-16,-17 0 16,0 9-1,0-9-15,9-8 16,-1 0-16,1-1 15,8 1-15,9 0 16,0-9-16,0 8 16,17-8-16,10 9 15,7-9-15,27 9 16,-26-9-16</inkml:trace>
  <inkml:trace contextRef="#ctx0" brushRef="#br0" timeOffset="-167628.11">27892 6052 0,'0'0'0,"0"0"0,0 0 16,18 9-1,25 17-15,26 34 16,18 36-16,26 34 16,-9 34-16,-25 18 15,-10 26-15,-26 17 16,-34-9-16,-26-8 16,-27 0-1,-34-9-15,-17 9 16,-62 191-16</inkml:trace>
  <inkml:trace contextRef="#ctx0" brushRef="#br0" timeOffset="-156381.2">10004 8650 0,'0'0'0,"0"0"0,0 0 16,0 0-16,17 0 16,9 0-16,18 0 15,8 0-15,-9 0 16,9 0-16,9 0 16,8 0-1,-34 0-15,-17 0 16</inkml:trace>
  <inkml:trace contextRef="#ctx0" brushRef="#br0" timeOffset="-156226.73">10134 8884 0,'0'0'0,"0"0"16,0 0-16,0 0 15,9 0-15,8 0 16,35 0-16,18 0 15,16 0-15,-33 9 16</inkml:trace>
  <inkml:trace contextRef="#ctx0" brushRef="#br0" timeOffset="-155864.36">11888 8113 0,'0'0'0,"0"0"0,0 0 16,0 0-16,0 0 15,0 0-15,0 18 16,-9 8-16,1 34 16,-18 27-16,8-9 15,1 0-15,0-9 16,-1-17-16,9-35 15</inkml:trace>
  <inkml:trace contextRef="#ctx0" brushRef="#br0" timeOffset="-155560.84">11089 8910 0,'0'0'0,"0"0"0,0 0 15,0 0-15,0 0 16,18 0-16,25 0 16,35 0-16,35 9 15,26-9 1,17 8-16,-8-8 15,-18 0-15,-17 9 16,-26-9-16,-26 0 16,-18 0-16,-8 17 15,-18-8-15,-8 0 16</inkml:trace>
  <inkml:trace contextRef="#ctx0" brushRef="#br0" timeOffset="-155065.64">11150 9153 0,'0'0'0,"0"0"16,0 0-16,0 17 15,0 18-15,-9 25 16,1 9-16,-1 1 16,-8 25-1,-1 0-15,1-17 0,-1-8 16,1-19-16,0-16 16,8-9-1,9-17-15,0-1 16,0 1-16,0-9 15,9-9-15,8-17 16,18-8-16,0-1 16,8 1-1,0 8-15,-17 8 0,0 18 16,1 0 0,-10 18-16,9-1 15,-9 9-15,-8 8 16,0 1-16,-1 0 15,1-1-15,-9-8 16,0 0-16,0-17 16,9 0-1,-1-9-15</inkml:trace>
  <inkml:trace contextRef="#ctx0" brushRef="#br0" timeOffset="-154831.34">10994 9499 0,'-9'-9'0,"0"1"0,1 8 16,8 0-16,0 0 15,0 0-15,0-9 16,17 0-16,18 1 15,25-1-15,36-17 16,8 17 0,-52 9-16</inkml:trace>
  <inkml:trace contextRef="#ctx0" brushRef="#br0" timeOffset="-154231.9">11992 9447 0,'0'0'0,"0"0"16,-8-9-16,-1 1 16,-8-1-16,8 9 15,0 0-15,-17 0 16,0 17 0,-9 9-16,-8 9 0,8 17 15,0-9 1,18 1-16,0-10 15,17-8-15,0-8 16,0-10-16,17 1 16,9-18-16,18-8 15,8-9-15,-9 0 16,0 9-16,-16-1 16,-1 18-16,-9 0 15,-8 0 1,8 0-16,0 9 15,1 8-15,8 1 16,0-10-16,0 1 16,-9 0-16,9-18 15,-8 0-15,8-8 16,0-9-16,0-17 16,-17-1-1,-1 1-15,1 8 16,-9 27-16,9 8 15,-1 0-15</inkml:trace>
  <inkml:trace contextRef="#ctx0" brushRef="#br0" timeOffset="-153886.43">12704 9646 0,'0'0'0,"0"0"16,0 0-16,0 0 15,0 0 1,0 0-16,0 18 16,0-1-16,0 0 15,18 1-15,-1-1 16,0 0-16,9-8 15,-8-1-15,8-8 16,-9-8-16,1-1 16,-1-8-1,-8-9-15,-1 0 16,-16 0-16,-18 9 16,0-1-16,-9 18 15,-9-8-15,27 8 16</inkml:trace>
  <inkml:trace contextRef="#ctx0" brushRef="#br0" timeOffset="-153279.5">13686 8555 0,'-9'-9'0,"0"1"0,1-1 0,-1 9 16,0 0-16,-17 9 15,0 17-15,-26 43 16,-9 52-1,0 26-15,9 35 16,9 0-16,8 0 16,26 0-16,18-35 15,17-8 1,9-18-16,17-26 0,35-17 16,-26-43-1</inkml:trace>
  <inkml:trace contextRef="#ctx0" brushRef="#br0" timeOffset="-152092.87">14111 8780 0,'0'0'0,"0"0"0,0 0 16,0 0-16,0 0 16,0 18-16,-9 25 15,1 17-15,-1 1 16,-8 8-16,-9 9 15,-9-8 1,18-27-16,-1-17 16,9-9-16,9-8 15,0 0-15,0-9 16,0-9-16,0 0 16,18-17-16,8-8 15,9-1-15,-1 0 16,1 18-1,0 0-15,0 8 16,-9 9-16,0 0 16,0 17-16,0 1 15,-18-1-15,1 18 16,0-9-16,0 0 16,-9 0-16,0-18 15,0 1 1,0 0-16,8-18 15,18-8-15,35-27 16,26-16-16,-18 8 16,-17 17-16,-8 18 15,-18 8-15,-9 9 16,-8 0-16,0 9 16,-1 8-1,1 18-15,-9 17 16,0 8-16,0-16 15,9-1-15,-1-17 16,1-9-16</inkml:trace>
  <inkml:trace contextRef="#ctx0" brushRef="#br0" timeOffset="-151565.5">15153 9040 0,'0'0'0,"0"-9"0,0 1 16,0-1-16,0 0 15,0 9-15,0 0 16,0 0-16,0 0 15,0 0-15,-9 0 16,1 18-16,-18 8 16,0 17-16,8 9 15,1 9 1,8-18-16,9-17 16,0 0-16,9-18 15,8 1-15,1-9 16,8-9-16,17-16 15,1-1-15,-10 8 16,-8 1-16,0 8 16,-8 9-1,-1 0-15,1 0 16,-1 0-16,0 9 16,-8 0-16,0-9 15,-1 0-15,1 0 16,0-9-16,8-8 15,0-18-15,-8-26 16,8-17-16,1-8 16,-9 34-1,-1 17-15,-8 18 16</inkml:trace>
  <inkml:trace contextRef="#ctx0" brushRef="#br0" timeOffset="-151198.64">15666 9144 0,'0'0'0,"0"0"0,0 0 15,0 0-15,0 17 16,0 1-16,0 16 15,17-8 1,0 0-16,1 0 16,8 0-16,0-17 15,0-1-15,0 1 16,0-9-16,-9-9 16,-8 1-16,0-18 15,-18 0 1,0 9-16,1-9 15,-19 8-15,1 1 16,0 8-16,9 1 16,8 8-16</inkml:trace>
  <inkml:trace contextRef="#ctx0" brushRef="#br0" timeOffset="-150766.2">15718 8468 0,'0'0'0,"0"0"16,0 0-16,0 0 15,0 0-15,0 0 16,17 0-16,0 0 16,1 9-16,16 8 15,-8 1-15,1-1 16,-19-8-16,1 8 16,0 0-1,-18 1-15,-8 8 16,-18 17-16,0-8 15,0-1-15,18-8 16,0-8-16,-1-10 16,18 1-16,0 0 15,0 8-15,18 0 16,16-8-16,27-1 16,0 10-1,-35-10-15</inkml:trace>
  <inkml:trace contextRef="#ctx0" brushRef="#br0" timeOffset="-150299.37">13885 9707 0,'0'0'0,"0"0"0,0 0 0,9 0 16,17 0-1,26 0-15,26-9 16,35 1-16,44-10 16,16 10-16,10-10 15,16 1 1,1 0-16,-18-1 0,-25 18 15,-18 0 1,-35 0-16,-17 0 16,-27 9-16,-16 0 15,-18-1-15,-9 10 16,1-10-16</inkml:trace>
  <inkml:trace contextRef="#ctx0" brushRef="#br0" timeOffset="-149690.47">14867 9871 0,'0'0'0,"0"0"0,0 0 15,0 0-15,0 0 16,0 0-16,0 0 16,8 0-16,10 0 15,-1 0 1,18 0-16,-1 0 15,1 9-15,0 0 16,-9 8-16,0-8 16,-9 8-16,-8-8 15,0 8-15,-1 0 16,-16 1-16,-1 8 16,-17 8-1,0 1-15,0 0 16,-9-9-16,0 0 15,1-9-15,16-8 16,1-1-16,8 1 16,1 0-16,-1-1 15,9-8-15,0 0 16,0 0-16,9 0 16,17 9-1,26-1-15,0 1 16,17-9-16,-8 0 15,0 0-15,-18 0 16,-17 0-16,0 0 16,1 9-16,-1 8 15</inkml:trace>
  <inkml:trace contextRef="#ctx0" brushRef="#br0" timeOffset="-148710.66">16369 9525 0,'0'0'0,"-9"-9"0,1 1 15,-1-1-15,-9 0 16,10 1-16,8 8 16,0 0-16,0 0 15,0 0 1,8 0-16,19 0 15,16 17-15,9 0 16,9 1-16,-9 8 16,-9-9-16,-17 9 15,0 9-15,-17-1 16,-9 1-16,-9 17 16,-17 0-16,0-9 15,-8 0 1,-1-17-16,18 0 15,-1-17-15,18 0 16,0-9-16,0 0 16,9 0-16</inkml:trace>
  <inkml:trace contextRef="#ctx0" brushRef="#br0" timeOffset="-148464">16925 9430 0,'0'0'0,"0"0"15,-9 0-15,0 8 16,-17 10-16,0-1 16,-17 18-16,-1-1 15,1 18 1,8 0-16,0 9 16,18-1-16,0 1 15,17-9-15,8 9 16,18-1-16,9-8 15,0-17-15,8-9 16,-8-26-16,-18 0 16</inkml:trace>
  <inkml:trace contextRef="#ctx0" brushRef="#br0" timeOffset="-148024.08">16682 8945 0,'0'0'0,"0"0"0,0 0 16,0 0-16,-9 17 15,-17 9 1,0 9-16,-18 17 16,-8 17-16,9-17 15,8-9-15,26-8 16,9-9-16,0-18 16,0-16-16,9-9 15,0-1-15,-1 1 16,10 0-16,-1-9 15,9-9-15,-17 18 16,0-1 0,-1 18-16,1 0 15,8 0-15,9 18 16,9 16-16,9 1 16,8 17-16,-18-18 15</inkml:trace>
  <inkml:trace contextRef="#ctx0" brushRef="#br0" timeOffset="-147481.17">17237 9101 0,'0'0'0,"-8"0"0,-1 0 0,0 0 16,1 0-1,8 0-15,0 0 16,0 0-16,0 0 16,0 0-16,0 0 15,0 0-15,17 0 16,0 0-16,9 8 16,0 1-1,-8 0-15,-10-1 16,1 1-16,0 0 15,-18 8-15,0 0 16,1 9 0,-10 0-16,1 0 0,8-8 15,1-1-15,-1-9 16,9 1 0,0 0-16,0-1 15,0 1-15,9 0 16,8-1-16,18 1 15,-9-9-15,-9 9 16</inkml:trace>
  <inkml:trace contextRef="#ctx0" brushRef="#br0" timeOffset="-146683.12">17671 9819 0,'0'0'0,"0"0"0,0 0 16,0 0-16,0 0 15,0 0-15,18 0 16,17-8-1,17 8-15,26-9 16,17 0-16,1 1 16,-27-1-16,-25 0 15,-18 1-15</inkml:trace>
  <inkml:trace contextRef="#ctx0" brushRef="#br0" timeOffset="-146464.53">18036 9421 0,'0'0'0,"0"0"0,0 0 15,0 9-15,-9 17 16,1 34-16,-10 27 15,-8 26-15,9 8 16,0-17-16,8-61 16</inkml:trace>
  <inkml:trace contextRef="#ctx0" brushRef="#br0" timeOffset="-144299.85">18896 8945 0,'0'0'0,"0"0"0,0 0 16,0 0-16,0 0 16,0 8-16,0 18 15,-9 44 1,0 34-16,1 0 15,-1-9-15,0-17 16,9-9-16,0-17 16,0-17-16,0-9 15,0-18-15,0 1 16,0-9-16,0-9 16,0-8-16,0-18 15,-8-25-15,8-27 16,8 9-1,10 0-15,8 18 16,0 8-16,9 8 16,17 10-16,0-1 15,-9 18-15,1-1 16,-10 10 0,-8 8-16,1 0 0,-19 8 15,1 10 1,-18-1-16,1 18 15,-19-1-15,-7 10 16,-10-1-16,-16-17 16,7-9-16,19-8 15,8-9-15,8-9 16,10 1-16</inkml:trace>
  <inkml:trace contextRef="#ctx0" brushRef="#br0" timeOffset="-143631.45">19226 8590 0,'0'0'0,"0"-9"16,9-8-16,-1 8 16,1 0-16,-9 1 15,9-1-15,8 0 16,0 9-16,1 0 15,8 0-15,8 0 16,1 0 0,0 9-16,-9 8 15,0 1-15,-9-10 16,-8 10-16,0-1 16,-18 0-16,0 1 15,-25 16-15,-10 1 16,10-9-1,-1 0-15,17-17 16,1-1-16,8 1 16,1 0-16,8-1 15,0 1-15,17-1 16,9 1-16,18 0 16,16-1-16,1-8 15,17 18-15,-34-1 16</inkml:trace>
  <inkml:trace contextRef="#ctx0" brushRef="#br0" timeOffset="-142168.5">18592 9932 0,'-9'-9'0,"1"1"16,-1-1-16,9 0 15,0 9-15,0 0 16,0 0-16,0-8 16,17-1-16,27 0 15,34-8 1,43-9-16,27 0 15,17 0-15,0 0 16,-17 9-16,-9 0 16,-27 17-16,-16 0 15,-27 0-15,-16 8 16,-19 10-16,-16-1 16</inkml:trace>
  <inkml:trace contextRef="#ctx0" brushRef="#br0" timeOffset="-141567.22">18609 10192 0,'0'0'0,"0"0"0,9 0 0,8 0 16,18 0-16,0 9 15,17 8 1,9 0-16,-18 0 16,1 1-16,-10-1 15,-8 0-15,-17 1 16,0-1-16,-18 18 15,-8-1-15,-9 1 16,-9 0-16,0-9 16,0 0-1,9 0-15,9-18 16,8 1-16,1 0 16,8-1-16,0 1 15,0 0-15,26-9 16,17 0-16,35-9 15,18-17-15,-1 9 16,1-1-16,-27 1 16,-34 8-1</inkml:trace>
  <inkml:trace contextRef="#ctx0" brushRef="#br0" timeOffset="-140966.77">19382 10235 0,'0'0'0,"0"0"0,0 0 15,0 0-15,0 0 16,0 0-16,0 9 16,0 8-16,0 0 15,0 1-15,0 8 16,0-9-1,0 0-15,0-8 16,0 0-16,0-1 16,0-8-16,0 0 15,0 0-15,0-8 16,0-1-16,18-17 16,-1 0-16,0 0 15,9 9 1,-8-1-16,-1 1 15,0 17-15,1 0 16,8 0-16,-9 9 16,1 8-16,-1 0 15,0 1-15,-8-1 16,0-8 0,-1-1-16,1 1 0,-9 0 15,0-1 1,0-8-16,0 0 15,17-8-15,9-1 16,18-17-16,8-9 16,0 1-16,-9 8 15,-16 9-15,-1 8 16,-9 9-16,0 0 16,-8 9-1,0 8-15,-1 0 16,10 0-16,-10 18 15,10 0-15,-1-1 16,9-8-16,-17-17 16</inkml:trace>
  <inkml:trace contextRef="#ctx0" brushRef="#br0" timeOffset="-138584.15">20719 10027 0,'0'0'0,"0"0"15,0 0-15,0 0 16,0 0-16,0 0 16,0 0-16,0 0 15,0 0-15,0 0 16,9-8-16,17-1 16,35 0-1,8-8-15,10 8 16,7-8-16,10 0 15,-9-1-15,-18 10 16,-17-1-16,-17 9 16,-26 9-16</inkml:trace>
  <inkml:trace contextRef="#ctx0" brushRef="#br0" timeOffset="-134832.87">22387 9092 0,'0'0'0,"0"0"0,0 0 0,0 0 16,0 0-16,8 0 15,1 0 1,8 26-16,1 35 15,8 34-15,-17 9 16,-9 17-16,0 0 16,-9-17-16,0-17 15,9-35-15,0-9 16,0-17-16,0-9 16,0-8-1,0 0-15,0-9 16,0-9-16,18-8 15,16-18-15,1-17 16,0 0-16,0 17 16,-9 1-16,0 17 15,0-1-15,0 18 16,-9 0-16,0 18 16,10-1-1,-1 17-15,0 1 16,-18 8-16,1 1 15,0-1-15,-1-17 16,10 0-16,-1-9 16,-8-8-16</inkml:trace>
  <inkml:trace contextRef="#ctx0" brushRef="#br0" timeOffset="-134435.35">22144 9551 0,'0'0'0,"-9"0"0,9 0 16,0 0-16,0 0 16,0 0-1,0 0-15,0 0 16,0 0-16,0-9 16,26 1-16,17-10 15,27-8-15,17 9 16,17 0-1,-9-1-15,-8 1 16,-17 8-16,-1 9 16,9 9-16,-26 0 15,-34-1-15</inkml:trace>
  <inkml:trace contextRef="#ctx0" brushRef="#br0" timeOffset="-133135.53">21874 10365 0,'0'0'0,"0"-9"16,0 1-16,0 8 16,0 0-1,0 0-15,0-9 16,0 0-16,18 1 16,8-1-16,35 0 15,25 1-15,27 8 16,35-9-16,17 0 15,26-8 1,0 0-16,-17 0 16,-1-1-16,-42 1 15,-27 8-15,-26 9 16,-35 0-16,-8 0 16,-9 18-16,-17 8 15,0-18-15</inkml:trace>
  <inkml:trace contextRef="#ctx0" brushRef="#br0" timeOffset="-130875.7">24054 9819 0,'-9'-8'0,"1"-1"0,8 0 16,0 9-1,-9 0-15,0 0 16,1 9-16,-1 8 16,-8 1-16,-1 8 15,18 0-15,0 0 16,0-9-1,18-8-15,-1-1 0,18 1 16,-1-18 0,1 1-16,-9-18 15,0 0-15,-8-9 16,-10 0-16,-16 1 16,-10 16-16,-8 1 15,-17 17-15,8 26 16,26-9-1</inkml:trace>
  <inkml:trace contextRef="#ctx0" brushRef="#br0" timeOffset="-129700.14">22639 10573 0,'0'0'0,"0"0"0,0 0 15,0 0-15,0 0 16,17 0-16,9 17 16,9 1-16,26 16 15,-1 1-15,1 0 16,-9-1-16,-8 1 15,-18-1 1,-18 1-16,-8 8 16,-17 9-16,-26 9 15,-1-18-15,1-8 16,8-9-16,0 0 16,18-17-16,0-1 15,8 1-15,9 0 16,0-9-1,9 0-15,43 8 16,52-8-16,35-8 16,34 16-16,227 44 15</inkml:trace>
  <inkml:trace contextRef="#ctx0" brushRef="#br0" timeOffset="-125214.46">23290 9456 0,'0'0'0,"0"-9"15,0 0 1,0 1-16,0-1 16,0 9-16,0 0 15,0 0-15,0 0 16,-9 0-16,0 0 16,1 17-16,-18 1 15,0 16-15,0 18 16,0 0-16,8 0 15,1-8 1,8-18-16,9-9 16,0-8-16,0-1 15,18-8-15,-1-8 16,18-10 0,-9-8-16,0 9 0,0 0 15,-9 8-15,-8 9 16,0 0-16,-1 0 15,1 17 1,8 1-16,1 8 16,-1-9-16,0 0 15,1-8-15,-1-1 16,18 1-16,0-18 16,-9 1-16,8-18 15,-8 0-15,0-17 16,-8-1-1,-9-8-15,-1 18 16,-8 8-16,0 17 16</inkml:trace>
  <inkml:trace contextRef="#ctx0" brushRef="#br0" timeOffset="-124570">24280 9014 0,'0'0'16,"0"0"-16,0 0 0,0 0 15,17 17 1,27 9-16,16 44 16,10 34-1,-1 17-15,-8 35 16,-26 17-16,-18 17 0,-34 18 15,-27-9-15,-34 1 16,-9-36-16,-8 1 16,-96 181-16</inkml:trace>
  <inkml:trace contextRef="#ctx0" brushRef="#br0" timeOffset="-110256.48">18870 8468 0,'0'0'0,"0"0"16,0 0-16,0 0 15,0 0-15,0 0 16,0 0-1,0 0-15,0 0 16,-9 9-16,0 8 16,1 18-16,-10 0 15,1 8-15,-9 9 16,9-9-16,-1 1 16,18-10-16,0-8 15,0-17 1,0-9-16</inkml:trace>
  <inkml:trace contextRef="#ctx0" brushRef="#br0" timeOffset="-110039.24">18818 8590 0,'0'0'0,"0"-9"15,0 9-15,0 0 16,0 0-16,0 0 15,0 0-15,0 0 16,0 0-16,8 17 16,18 18-16,9 26 15,9-1-15,8 9 16,-26-25-16</inkml:trace>
  <inkml:trace contextRef="#ctx0" brushRef="#br0" timeOffset="-96271.17">10351 11413 0,'0'0'0,"0"0"0,0 0 0,17 0 16,18 9-1,26-1-15,0 1 16,8-9-16,1 0 16,8-9-16,-9-8 15,-43 17-15</inkml:trace>
  <inkml:trace contextRef="#ctx0" brushRef="#br0" timeOffset="-96091.18">10403 11733 0,'0'0'0,"0"0"0,9 0 16,17 0-16,35 0 15,34 0 1,18 9-16,-61 0 16</inkml:trace>
  <inkml:trace contextRef="#ctx0" brushRef="#br0" timeOffset="-95773.02">12036 10547 0,'0'0'0,"0"0"0,0 0 15,0 0-15,0 0 16,0 17-16,-9 1 16,0 16-16,1 10 15,-1 8-15,0 8 16,-8 9 0,17 9-16,0-34 0</inkml:trace>
  <inkml:trace contextRef="#ctx0" brushRef="#br0" timeOffset="-95525.14">11445 11396 0,'0'0'0,"0"0"15,0 0-15,0 0 16,18 0-16,8 0 15,26 0-15,17 0 16,27 8-16,17-16 16,8-1-1,18 9-15,-17-9 0,-27 9 16,-25 0 0,-10 0-16,-33 0 15,-19 0-15</inkml:trace>
  <inkml:trace contextRef="#ctx0" brushRef="#br0" timeOffset="-95041.4">11662 11682 0,'0'0'0,"0"0"15,0 0-15,0 0 16,0 17-16,0 9 16,0 43-16,-8 26 15,-1 1 1,-8 8-16,-1 8 16,1-8-16,-1-17 15,1-27-15,8-8 16,1-17-16,8-9 15,0-17-15,0-1 16,0-8-16,0-8 16,17-27-1,9-17-15,9-9 16,-9 18-16,-9 8 16,1 18-16,-10 0 15,1 17-15,8 0 16,1 8-1,-10 18-15,1 9 0,0 8 16,-1 9 0,1-8-16,0-1 15,0-17-15,-1-17 16,1-1-16,-9-8 16</inkml:trace>
  <inkml:trace contextRef="#ctx0" brushRef="#br0" timeOffset="-94824.85">11410 12071 0,'0'0'0,"0"0"0,0 0 15,0 0 1,9 0-16,9 0 15,16 9-15,1-9 16,34-9-16,44-17 16,-8-8-16,-62 8 15</inkml:trace>
  <inkml:trace contextRef="#ctx0" brushRef="#br0" timeOffset="-94184.62">12288 12054 0,'0'0'0,"0"0"15,0 0-15,0 0 16,0 0-16,0 0 15,0 0-15,-9 0 16,0 17-16,0 1 16,-8 8-16,-9 8 15,9 1-15,-1-1 16,10-8 0,8 0-16,0 0 15,17-17-15,0 0 16,18-18-16,0 0 15,8 1-15,-17-1 16,0 0-16,-8 9 16,-10 0-16,1 0 15,0 0 1,-1 9-16,10 0 16,-9-1-16,8 1 15,9 0-15,9-9 16,-9-9-16,0 0 15,-9-17-15,1 0 16,-1-17-16,-8 0 16,-1 0-1,-8 25-15,0 18 16,0 0-16</inkml:trace>
  <inkml:trace contextRef="#ctx0" brushRef="#br0" timeOffset="-93842.69">13052 12192 0,'0'0'0,"0"0"0,0 0 16,0 0-16,-9 0 15,0 18-15,1-1 16,-1 18-16,9 8 15,0-8-15,0-9 16,17 0 0,1 0-16,16-18 15,1 1-15,0-18 16,0-8-16,-9-9 16,0 0-16,-18-9 15,1-8 1,-18 8-16,1 1 0,-27 8 15,0 9 1,-8 17-16,25 0 16</inkml:trace>
  <inkml:trace contextRef="#ctx0" brushRef="#br0" timeOffset="-93408.86">14207 10746 0,'0'0'0,"0"0"0,-9 0 16,0 17-16,-17 18 16,-26 43-16,-9 43 31,1 9-31,-1 26 0,0 17 15,9-17-15,17-9 16,18-8-16,17-35 16,17-9-16,18 0 15,8-17-15,35-17 16,9-26-16,-52-35 16</inkml:trace>
  <inkml:trace contextRef="#ctx0" brushRef="#br0" timeOffset="-93125.32">14597 11153 0,'0'0'0,"0"0"15,0 0-15,9 26 16,0 17-16,-1 27 16,-16 42-16,-1 1 15,-8 8-15,-9 0 16,0-8 0,8-26-16,1-35 15,8-9-15,9-17 16,9-17-16,0-1 15</inkml:trace>
  <inkml:trace contextRef="#ctx0" brushRef="#br0" timeOffset="-92907.76">14511 11664 0,'0'0'0,"0"0"0,0 0 15,17 0-15,9 9 16,17 0 0,10-1-16,16 1 15,9-9-15,18-9 16,-1 1-16,27-1 16,-9 9-16,-61 0 15</inkml:trace>
  <inkml:trace contextRef="#ctx0" brushRef="#br0" timeOffset="-92647.2">15362 11222 0,'0'0'0,"0"0"16,0 0-16,0 0 15,0 0-15,0 9 16,0 17-16,-9 26 15,0 35 1,-17 25-16,0 18 16,-9 9-16,18-1 15,0-34-15,-1-8 16,1-1-16,17-26 16,0-8-16,0-35 15</inkml:trace>
  <inkml:trace contextRef="#ctx0" brushRef="#br0" timeOffset="-92175.6">15136 10590 0,'0'0'0,"0"0"0,0 0 16,-9 9-16,0 17 16,-25 17-1,-1 9-15,-8 9 16,-1 8-16,-8-8 15,17-18-15,9-8 16,9-9-16,8-9 16,9-8-16,0-18 15,0 0-15,9-17 16,17 0-16,17-8 16,9-10-1,-26 18-15,-8 9 16,-9 0-16,-1 8 15,1 9-15,8 0 16,1 0-16,-1 17 16,9 1-16,9 8 15,26 8-15,-18-16 16</inkml:trace>
  <inkml:trace contextRef="#ctx0" brushRef="#br0" timeOffset="-91474.93">15952 11863 0,'-9'0'0,"1"0"16,8 0-16,0 0 15,0 0 1,0 9-16,8 8 0,10-8 16,16 8-16,36 9 15,25-17 1,10 0-16,16-18 15,18-8-15,-69 8 16</inkml:trace>
  <inkml:trace contextRef="#ctx0" brushRef="#br0" timeOffset="-90953.16">17376 10928 0,'0'0'0,"0"0"0,0 0 16,-8 17-16,-1 9 15,0 18-15,0 16 16,-8 10-16,-9 33 16,0 19-16,-9-10 15,1-8-15,7 0 16,-7 9 0,8-35-16,8-35 15,10-8-15,8-9 16,0-18-16,0-8 15,0 0-15,8-17 16,18-26-16,18-18 16,8 9-16,-9 0 15,1 17-15,-18 18 16,0 0 0,0 17-16,0 0 15,9 17-15,-1 0 16,-8 9-16,1-8 15,-1-1-15,-9 0 16,0 1-16,1-10 16,-1 1-1,-8-9-15</inkml:trace>
  <inkml:trace contextRef="#ctx0" brushRef="#br0" timeOffset="-90722.21">17046 11352 0,'0'0'0,"0"0"0,0 0 16,18 0-16,25 9 15,26-9-15,18-9 16,9 1-16,25-1 15,-8 0-15,-61 9 16</inkml:trace>
  <inkml:trace contextRef="#ctx0" brushRef="#br0" timeOffset="-90154.85">18210 11352 0,'0'0'0,"0"0"0,0 0 0,0 0 16,0 0-16,-9 0 15,0 0-15,1 0 16,-1 0-16,0 0 15,-17 18 1,-8 8-16,-10 17 16,9 9-16,1 0 15,8 0-15,8-9 16,18 1-16,0-19 16,0-7-1,18-10-15,-1 1 0,18 0 16,17-18-1,0 0-15,-9-8 16,-8 8-16,-9 1 16,-8 8-16,-10 0 15,1 0-15,8 0 16,1 8-16,-1 10 16,0-1-1,9-8-15,1-1 0,-1 1 16,8-18-1,1 1-15,0-18 16,0-9-16,-9-34 16,0-9-16,-18 9 15,-16 17-15,-1 17 16,9 18 0,0 17-16,0 0 15,0 0-15</inkml:trace>
  <inkml:trace contextRef="#ctx0" brushRef="#br0" timeOffset="-89811.51">19009 11630 0,'0'0'0,"0"0"0,0 0 15,-9 8-15,9 10 16,0 8-16,0-1 16,0-7-16,0-1 15,9-8-15,-1-1 16,10 1 0,-1 0-16,1-9 15,-1-9-15,0 0 16,-8-8-16,0 0 15,-18-1-15,0 1 16,-25 0-16,-36 8 16,-8 18-16,8 17 15,36-18 1</inkml:trace>
  <inkml:trace contextRef="#ctx0" brushRef="#br0" timeOffset="-89370">17029 12132 0,'0'0'0,"0"0"16,0 0-16,0 0 15,35 0-15,34 9 16,44-1-16,35-8 15,25 0 1,18-8-16,0-1 16,0-8-16,-17 8 15,-35 9-15,-26 0 16,-35 0 0,-26 0-16,-17 9 0,-9-9 15,-17 0-15,-9 8 16,0 1-1,0-9-15</inkml:trace>
  <inkml:trace contextRef="#ctx0" brushRef="#br0" timeOffset="-88974.65">18184 12262 0,'0'0'0,"0"0"0,17 0 16,1 17-16,16 0 16,10 18-16,8 0 15,-9-9-15,-17 0 16,0 0-16,-17-9 16,0-8-16,-1 8 15,-16 0 1,-1 1-16,-17 8 15,0 0-15,-9 0 16,9-9-16,9-8 16,-1-1-16,10 1 15,8 0-15,0-9 16,0 0-16,8 0 16,27 8-1,52 1-15,35-18 16,8-8-16,9 0 15,-26 8-15,-70 9 16</inkml:trace>
  <inkml:trace contextRef="#ctx0" brushRef="#br0" timeOffset="-88658.76">19512 10928 0,'0'0'0,"0"0"15,0 0-15,0 9 16,18 17-16,17 26 15,17 17-15,8 18 16,27 25-16,0 18 16,-17 0-16,-18 17 15,-44 26 1,-60 35-16,-113 69 16,-156 113-16</inkml:trace>
  <inkml:trace contextRef="#ctx0" brushRef="#br0" timeOffset="-71876.96">10638 13518 0,'0'0'0,"-9"0"0,0 0 16,1 0-1,-1 0-15,9 0 16,0 0-16,0 0 16,0 0-16,0 0 15,9 0-15,8 0 16,18 0 0,17-9-16,17 0 15,18 1-15,0-1 16,-26 9-16,-35 9 15</inkml:trace>
  <inkml:trace contextRef="#ctx0" brushRef="#br0" timeOffset="-71644.95">10742 13725 0,'0'0'0,"0"0"0,0 0 16,0 0-16,8 0 16,10 0-16,17 0 15,25 0-15,10 0 16,17 0 0,17-8-16,-43-1 15</inkml:trace>
  <inkml:trace contextRef="#ctx0" brushRef="#br0" timeOffset="-71290.77">12722 13214 0,'0'0'0,"0"0"0,0 0 16,0 9-16,-9 17 15,0 26-15,1 17 16,-1 35-16,-8 26 15,-1-17 1,1-18-16,0-17 16,-1-17-16,9-18 15,9-17-15,0 0 16,0-9-16,0-17 16,0 0-16</inkml:trace>
  <inkml:trace contextRef="#ctx0" brushRef="#br0" timeOffset="-71058.53">12809 13639 0,'-9'0'0,"0"0"0,0 0 16,9 0-16,0 0 15,0 0-15,0 8 16,9-8-1,9 9-15,16 0 16,18-9-16,9 0 16,0-9-16,8 0 15,-16-8-15,-27 17 16</inkml:trace>
  <inkml:trace contextRef="#ctx0" brushRef="#br0" timeOffset="-70790.19">13330 13275 0,'0'0'0,"0"0"0,0 0 16,0 0-16,0 0 16,0 0-16,0 17 15,-9 9 1,0 18-16,1 16 15,-1 27-15,-9 25 16,10 1-16,-1-18 16,0 1-16,9-18 15,0-9-15,9-17 16,0-26-16,-1-18 16</inkml:trace>
  <inkml:trace contextRef="#ctx0" brushRef="#br0" timeOffset="-70393.62">12904 12946 0,'0'0'0,"0"0"15,0 0-15,0 0 16,0 0-16,-9 0 16,-8 17-1,-9 18-15,-9 0 16,9-1-16,9-8 16,8-17-16,9 0 15,0-9-15</inkml:trace>
  <inkml:trace contextRef="#ctx0" brushRef="#br0" timeOffset="-70211.31">13060 12842 0,'0'0'0,"0"0"0,0 0 0,0 9 15,9 8-15,8 9 16,1 9-1,17-1-15,8 10 0,0-10 16,-17-16 0,-17-10-16</inkml:trace>
  <inkml:trace contextRef="#ctx0" brushRef="#br0" timeOffset="-69268.75">11593 14158 0,'0'0'0,"0"0"0,0 0 16,0 0-16,0 0 16,0 0-16,17 0 15,27 9-15,25 8 16,35-8 0,35 0-16,35-9 15,26-9-15,25-17 16,10 0-16,-9 9 15,-27-1-15,-8 1 16,-26 9 0,-34 8-16,-27 0 0,-17 0 15,-27 8 1,-7 1-16,-27-1 16,0 1-16,-18 0 15</inkml:trace>
  <inkml:trace contextRef="#ctx0" brushRef="#br0" timeOffset="-68746.77">12548 14236 0,'0'0'0,"0"0"0,0 0 15,0 0-15,0 18 16,0 25-16,0 18 15,0 25 1,-9 36-16,1-10 16,-10-25-16,1-9 15,0-9-15,-1-17 16,18-26-16,0 0 16,0-17-16,0-1 15,0-16-15,18-18 16,16-18-16,18-16 15,-8 8 1,-1 8-16,-17 27 16,0 0-16,0 17 15,-8 8-15,8 10 16,-9 16-16,1 1 16,-1 0-16,0-1 15,1-8-15,-10-8 16,-8-18-1,0 0-15</inkml:trace>
  <inkml:trace contextRef="#ctx0" brushRef="#br0" timeOffset="-68523.47">12288 14540 0,'0'0'0,"0"0"0,0 0 16,0 0-16,8 0 15,18-9-15,18 0 16,34-17-16,35 0 16,0 9-1,-61 17-15</inkml:trace>
  <inkml:trace contextRef="#ctx0" brushRef="#br0" timeOffset="-67967.17">13373 14453 0,'0'0'0,"0"0"15,-9 0-15,1 0 16,-18 17-16,0 9 15,-1 18-15,-16 7 16,8-7 0,1-1-16,16 0 15,1-17-15,17 0 16,0-8-16,0-10 16,0 1-16,17-9 15,18-9-15,0 1 16,-1-1-16,1 0 15,-9 9 1,0 0-16,0 0 16,0 9-16,0 0 15,-8-1-15,8 1 16,0 0-16,9-1 16,-1-8-16,1-8 15,-9-1-15,9-26 16,0-17-16,-1-17 15,-8 17-15,-17 18 16,0 16 0</inkml:trace>
  <inkml:trace contextRef="#ctx0" brushRef="#br0" timeOffset="-67607.63">14155 14834 0,'-9'-9'0,"0"1"0,0 8 16,1 0-16,-1 0 15,0 0 1,1 8-16,-1 1 0,9 0 15,0-1 1,0 1-16,9 0 16,8-1-16,0 1 15,10-9-15,-10-9 16,0 1-16,-8-1 16,0-8-16,-1-9 15,-16 0 1,-1 0-16,-8 8 15,-1 18-15,10 9 16</inkml:trace>
  <inkml:trace contextRef="#ctx0" brushRef="#br0" timeOffset="-66910.32">14606 14150 0,'0'0'0,"0"0"0,0 0 0,0 0 15,0 0-15,17 0 16,10 0-16,33 0 16,27-9-1,9 0-15,-1 1 16,1-1-16,17-8 16,-44 8-16</inkml:trace>
  <inkml:trace contextRef="#ctx0" brushRef="#br0" timeOffset="-66605.37">16134 13085 0,'0'0'0,"0"0"15,0 0-15,0 0 16,0 26-16,-8 25 16,-1 19-16,0 16 15,-8 10 1,0-10-16,-1 10 15,18-27-15,0-52 16</inkml:trace>
  <inkml:trace contextRef="#ctx0" brushRef="#br0" timeOffset="-66378.6">15683 13873 0,'0'0'0,"0"0"15,0 0-15,0 0 16,0 0-16,0 0 16,17 0-16,9 0 15,35 0-15,9 0 16,25-9-16,1 0 16,8 1-1,-9-1-15,-8 0 16,-35 9-16,-34 9 15</inkml:trace>
  <inkml:trace contextRef="#ctx0" brushRef="#br0" timeOffset="-65875.14">15874 14271 0,'0'0'15,"0"0"-15,0 0 0,0 0 16,0 0 0,0 0-16,9 0 15,8 0-15,0 9 16,18 8-16,0 0 15,0 1-15,-1-1 16,-8 9-16,0-9 16,-8 1-1,-10-1-15,1 0 16,-18 1-16,1 8 16,-18 17-16,0 0 15,0-8-15,0-9 16,8 0-16,1-18 15,8 1 1,0 0-16,9-1 0,0 1 16,0 0-1,18 8-15,25 0 16,18 1-16,26-10 16,8 1-16,1 0 15,34-1-15,235 36 16</inkml:trace>
  <inkml:trace contextRef="#ctx0" brushRef="#br0" timeOffset="-64644.56">5158 15899 0,'0'0'0,"0"0"0,0 0 15,0 0-15,0 0 16,0 0-16,0 0 15,18 0-15,16 18 16,44-1 0,18 0-16,-1 1 15,-8-1-15,-9-8 16,1-1-16,-19 9 16,-16-8-16,8 17 15,-17 0-15</inkml:trace>
  <inkml:trace contextRef="#ctx0" brushRef="#br0" timeOffset="-64345.96">4906 16410 0,'0'0'0,"0"0"16,0 0-16,26 0 16,18 18-16,25-1 15,18 0-15,26 1 16,17-10-16,-8 1 16,-18-1-16,0 1 15,-17 0 1,-9-1-16,-17-8 15,-9 0-15,-17 0 16,-18 0-16</inkml:trace>
  <inkml:trace contextRef="#ctx0" brushRef="#br0" timeOffset="-64011.63">5705 15735 0,'0'0'0,"0"0"16,0 0-16,0 0 15,0 0-15,18 0 16,25 8-16,18 10 16,26 16-1,-9 1-15,35 8 16,8 18-16,-34-18 15,-26 0-15,-9-17 16,-26 0-16,0 0 16,-17 9-16,-18 26 15,-34 25-15,-35 27 16,-9-18 0,-18-8-16,19-18 15,16-26-15,35-34 16</inkml:trace>
  <inkml:trace contextRef="#ctx0" brushRef="#br0" timeOffset="-63478.66">8580 15735 0,'0'0'0,"0"0"16,0 0-1,0 0-15,0 17 0,0 26 16,8 35 0,-16 26-16,-10 52 15,-8 9-15,9-27 16,8-34-16,-8-9 16,-1 1-16,18-27 15,-8-26 1,8-8-16,0-9 0,0-9 15,0-8 1</inkml:trace>
  <inkml:trace contextRef="#ctx0" brushRef="#br0" timeOffset="-63228.51">8632 16358 0,'0'0'0,"0"0"0,0 0 16,0 0-16,17 0 15,18 0-15,8 9 16,9-9-16,9 0 16,0 0-16,8 0 31,-8 0-31,0-9 0,0 9 15,-9-8-15,-35 8 16</inkml:trace>
  <inkml:trace contextRef="#ctx0" brushRef="#br0" timeOffset="-62940.23">9378 15917 0,'0'0'0,"0"0"16,0 0-16,0 0 16,0 0-16,0 0 15,0 0-15,0 17 16,-8 9-16,-1 34 16,0 53-1,-17 26-15,0 8 16,9 0-16,0-26 15,8-17-15,0-8 16,9-18-16,0-27 16,9-25-1,-9-17-15</inkml:trace>
  <inkml:trace contextRef="#ctx0" brushRef="#br0" timeOffset="-62592.16">8996 14938 0,'0'0'0,"0"0"0,0 0 15,0 0-15,0 0 16,-8 26-16,-18 17 16,-18 35-16,-17 9 15,9-1-15,-8-8 16,-1-8-16,17-18 15,18-18-15,0-16 16,18-18 0</inkml:trace>
  <inkml:trace contextRef="#ctx0" brushRef="#br0" timeOffset="-62379.51">8918 15120 0,'0'0'0,"0"0"0,0 0 16,18 17-16,-1 0 15,18 18-15,-1 0 16,1 8-16,0 9 16,0 9-16,-1 17 15,1 0-15,-26-53 16</inkml:trace>
  <inkml:trace contextRef="#ctx0" brushRef="#br0" timeOffset="-61612.59">10117 16324 0,'0'0'0,"0"0"16,0 0-16,0 0 15,0 0-15,0 0 16,0 0-16,17 0 16,0-9-1,18 9-15,0-9 0,26 1 16,8-1 0,1 0-1,-10-8-15,1 0 0,-17 8 16,-10 9-16,-16 0 15,-10 0-15</inkml:trace>
  <inkml:trace contextRef="#ctx0" brushRef="#br0" timeOffset="-61362.46">10099 16592 0,'0'0'0,"0"0"0,0 0 16,0 0-16,0 0 16,18 0-16,8 0 15,26 0-15,17 0 16,9 0-16,1 0 15,-45 9 1</inkml:trace>
  <inkml:trace contextRef="#ctx0" brushRef="#br0" timeOffset="-59596.51">12600 15717 0,'0'0'0,"0"0"0,0 0 16,0 0 0,0 18-16,-9 42 15,1 53-15,-10 17 16,-8 26-16,0 0 15,0-35-15,0-26 16,0-17-16,9-9 16,-1-25-16,10-18 15,8 0-15,0-18 16,0 1-16,0-9 16,8-9-1,10-17-15,17-8 16,-1-1-16,1 0 15,-9 18-15,0 0 16,-9 8-16,-8 0 16,0 1-16,0 8 15,-1 0 1,1 0-16,0 0 16,8 17-16,0 9 15,1 26-15,-1 9 16,0-1-16,1-16 15,-1-1-15,9-17 16,-17-17 0</inkml:trace>
  <inkml:trace contextRef="#ctx0" brushRef="#br0" timeOffset="-59312.44">12140 16168 0,'0'0'0,"0"0"0,0 0 16,0 0-16,0 0 15,17 0-15,27-9 16,25 0 0,35-8-16,35-9 15,-17-9-15,-70 27 16</inkml:trace>
  <inkml:trace contextRef="#ctx0" brushRef="#br0" timeOffset="-58545.99">13416 16324 0,'0'0'0,"0"0"16,0 0-16,0 0 16,0 0-16,0 0 15,0 0-15,0 0 16,0 0-1,0 8-15,0-8 16,0 0-16,0 0 16,0 0-16,0-8 15,0 8-15,0 0 16,0-9-16,0 9 16,0 0-16,0 0 15,-8 0 1,-10 9-16,-8 17 15,-8 26-15,-1 8 16,17 1-16,1-18 16,8 0-16,9-8 15,0-9-15,9-17 16,8-1-16,10 1 16,7-18-16,18-17 15,18 0 1,-9 0-16,-9 9 15,-9 0-15,-17 17 16,-8 0-16,-1 0 16,0 17-16,1 0 15,-1 1-15,9 8 16,0-9-16,9-8 16,-9-1-1,0-8-15,9-8 16,-1-18-16,1-9 15,-9-26-15,-8-8 16,-10-9-16,-16 9 16,-1 26-16,0 17 15,-8 26 1,8-9-16,9 9 16</inkml:trace>
  <inkml:trace contextRef="#ctx0" brushRef="#br0" timeOffset="-58079.36">14545 16575 0,'0'0'0,"0"0"15,0 0-15,0 0 16,0 0-16,0 0 16,-8 0-16,-1 0 15,0 8-15,1 10 16,-1-1-16,9 0 15,0 9 1,9 0-16,8 0 16,0 0-16,1-8 15,16-10-15,1-8 16,0-8-16,8-10 16,1-8-16,-10 0 15,-8-26-15,-8-8 16,-18 8-16,-9 17 15,0 1-15,-25 8 16,-10 17 0,18 9-16</inkml:trace>
  <inkml:trace contextRef="#ctx0" brushRef="#br0" timeOffset="-56880.67">15631 15648 0,'0'-9'0,"0"9"16,0-8-16,0 8 15,0 0-15,0 0 16,0 0-16,-9 8 15,0 36 1,-17 34-16,-17 52 16,8 8-16,0 18 15,18 0-15,8-35 16,18-8-16,17-1 16,26-8-16,9-34 15,43-10-15,-34-25 16</inkml:trace>
  <inkml:trace contextRef="#ctx0" brushRef="#br0" timeOffset="-55763.75">16543 15925 0,'0'0'0,"0"0"0,0 0 0,0 0 16,0 0-16,0 0 15,0 0-15,0 0 16,0 0-16,0 18 16,-9 25-16,-17 17 15,-9 36 1,-8 16 0,-9-8-16,17-26 0,0-9 15,9-17-15,9-17 16,-1-9-16,10-9 15,8-8-15,0 0 16,0-9 0,0-9-16,0-8 15,17-18-15,9-26 16,9 1-16,0-9 16,-9 17-16,0 17 15,0 0-15,-18 18 16,1 0-16,0-1 15,-1 10-15,1 8 16,0 0-16,-1 0 16,10 17-1,8 18-15,17 25 16,1 18-16,8-17 16,-9-1-16,1-16 15,-18-10 1,0-8-16,-9 0 15,-8-17-15,-1 0 16,1-1-16,0 1 16,-9-9-16,0-9 15,26-43-15,17-60 16,9-27-16,9-17 16,-9 35-16,-8 43 15,-18 44-15</inkml:trace>
  <inkml:trace contextRef="#ctx0" brushRef="#br0" timeOffset="-55426.68">16873 15354 0,'0'0'0,"0"0"0,0 0 0,0 0 16,-9 0-16,0 0 15,-17 17 1,-9 18-16,-17 17 15,-8 8-15,7 1 16,1-9-16,9-18 16,26-8-16,8-17 15,9 0-15,0-9 16,0 0-16</inkml:trace>
  <inkml:trace contextRef="#ctx0" brushRef="#br0" timeOffset="-55265.52">16742 15466 0,'0'0'0,"0"0"16,0 0-16,0 0 16,0 0-16,18 18 15,-1-1-15,0 9 16,9 0 0,0 8-16,1 1 15,-19-9-15,1-17 16</inkml:trace>
  <inkml:trace contextRef="#ctx0" brushRef="#br0" timeOffset="-54808.27">17376 16445 0,'-8'0'0,"-1"0"15,0 0-15,9 0 16,0 0-16,0 0 16,0 0-16,0 0 15,0 0-15,9-9 16,17 1-16,17-10 15,27 1-15,-1 0 16,9-1 0,-8 1-16,-9 0 15,-18 8-15,-34 9 16</inkml:trace>
  <inkml:trace contextRef="#ctx0" brushRef="#br0" timeOffset="-54546.98">17671 16081 0,'0'0'0,"0"0"0,0 0 16,0 0-16,0 9 15,0 17-15,0 17 16,-8 26-16,-1 18 15,-8-9 1,-1 0-16,1-9 16,17-17-16,0-26 15,9-9-15,-1-8 16,1-9-16</inkml:trace>
  <inkml:trace contextRef="#ctx0" brushRef="#br0" timeOffset="-54297.58">18453 15380 0,'0'0'0,"0"0"16,0 0-16,0 0 15,0 17 1,0 35-16,-9 17 15,1 0-15,-1 1 16,0-1-16,-8 0 16,8-8-16,1 17 15,-10-17-15,18-44 16</inkml:trace>
  <inkml:trace contextRef="#ctx0" brushRef="#br0" timeOffset="-54076.2">18010 16194 0,'0'0'0,"0"0"0,0 0 16,0 0-16,0 0 15,0 0-15,9 0 16,26 0 0,25 0-16,27-9 15,17 0-15,9 1 16,-9-1-16,-17 0 15,-26 1-15,0 8 16,-26 0 0,-27 8-16</inkml:trace>
  <inkml:trace contextRef="#ctx0" brushRef="#br0" timeOffset="-53663.73">18392 16575 0,'0'0'0,"0"0"16,0 0-16,9 0 16,8 8-16,9 1 15,9 8-15,0-8 16,-9 0-16,0-1 15,-17 1-15,-1 0 16,1 8 0,-18 0-16,-8 9 15,-18 18-15,0-1 16,1-17-16,16 0 16,1 0-16,0-17 15,17-1-15,0 1 16,0 0-16,0-1 15,17 10-15,18-1 16,25 0 0,27-8-16,26-9 15,0-17-15,0-1 16,-26-25-16,-52 17 16</inkml:trace>
  <inkml:trace contextRef="#ctx0" brushRef="#br0" timeOffset="-53380.56">19347 15319 0,'0'0'0,"0"0"0,18 9 16,17 17-16,17 26 16,8 26-16,-7 17 15,-10 43-15,-17 18 16,-26 26-16,-35 17 16,-34 9-16,-44 17 15,0-43 1,70-121-16</inkml:trace>
  <inkml:trace contextRef="#ctx0" brushRef="#br1" timeOffset="-48265.03">7859 14514 0,'-9'0'0,"0"0"16,1 0-16,-1 0 15,9 0-15,-9 0 16,1 26-16,-1 17 15,0 26-15,1 35 16,-1 26 0,0 26-16,9 8 15,0 10-15,0-18 16,0 17-16,-8 0 16,8-17-16,0 17 15,0 0-15,0 0 16,0-17-16,0-8 15,0-36-15,17-17 16,-8-8 0,-1-18-16,1-8 15,0-18-15,8 1 16,0-1-16,1-17 16,-1 0-16,1-9 15,8 0-15,8-8 16,27 0-1,9-9-15,16-9 16,1 9-16,-9-9 16,18 1-16,-1-1 15,10 0-15,8 1 16,8-1-16,18-8 16,0 0-16,0-1 15,9 1-15,8 0 16,18-1-1,-9 1-15,-27 0 16,10 8-16,17 0 16,-9-8-16,9 8 15,0 9-15,-8 0 16,8 0-16,-18 0 16,10 0-16,25 0 15,-26-8 1,9-1-16,26 9 15,-17 0-15,-9 0 16,-9 0-16,18 9 16,8-9-16,-25 0 15,8 0-15,17 0 16,-8 0-16,8 0 16,-26 0-1,18 0-15,8 8 16,-17 1-16,9-9 15,-9 9-15,9-9 16,-1 8-16,-16 1 16,8 8-16,17 1 15,-26 8-15,9-18 16,9 10 0,0-10-16,-9 1 15,-9 8-15,-8-8 16,25 0-16,-8-1 15,0 9-15,9-8 16,-18 0-16,1 8 16,8-8-16,-18-1 15,9 1-15,1 0 16,-10-1 0,-16 1-16,8 0 15,-9-1-15,-17 1 16,8 0-16,1-1 15,-18 1-15,-17 0 16,0-1-16,-9 1 16,-9-18-16,-8 1 15,-17-1 1,-1 0-16,-17 1 16,9-18-16,0 0 15,8-44-15,0-33 16,9-19-16,9-42 15,-9-9-15,0-18 16,1 0-16,-10 18 16,-8 0-1,8 0-15,-17 43 16,-17 26-16,0 0 16,-1 26-16,-8 9 15,-8 8-15,-1 9 16,-8 0-16,-1 0 15,-8 9-15,0 0 16,0 8 0,0 0-16,0 1 15,0 8-15,-18 8 16,1 10-16,-9-9 16,-9 8-16,0 0 15,9 9-15,-17-8 16,-18 8-16,9 0 15,-9 8-15,9-8 16,-9 0 0,-17 9-16,8 0 15,9-9-15,9-9 16,0 9-16,-17 0 16,-1 0-16,18-9 15,-9 1 1,0-1-16,-8 9 15,-1 0-15,1-9 16,-1 9-16,1 0 16,-18 0-16,8 0 15,1 9-15,0-9 16,0 0-16,0 0 16,8 0-1,1-9-15,-10 9 0,1 0 16,0 0-1,0 0-15,0 0 16,-18 0-16,9 9 16,9-9-16,-9 0 15,-17 0-15,8 9 16,18-18-16,-9 9 16,-8 0-16,-1-9 15,18 9 1,-9-8-16,-9-1 15,1 0-15,-1 9 16,9-8-16,-8 8 16,-10-9-16,10 0 15,-9 1-15,-1-1 16,1 9-16,0-9 16,0 9-1,-18-8-15,9 8 16,-9 0-16,1 0 15,8 0-15,-9 0 16,-8 0-16,17 0 16,-17 0-16,-1 0 15,10 8-15,-1 1 16,0 0 0,1-9-16,8 0 15,0 0-15,9 0 16,-1 0-16,1 0 15,0 0-15,8-9 16,1 0 0,-1 1-16,18 8 0,-9 0 15,9-9 1,-9 0-16,9 1 16,0-1-16,-1 0 15,19-8-15,-1 8 16,0-8-16,0 0 15,0-1-15,0 10 16,9-1-16,9 0 16,-1 9-1,1-8-15,-9-1 16,8 0-16,1 1 16,-1 8-16,18-9 15,0 0-15,0 1 16,-9-1-16,0-8 15,9 8-15,9-8 16,-1 8 0,-8 9-16,0 0 15,9 0-15,-18 0 16,-8 0-16,8 9 16,9-1-16,0 10 15,8 8-15,27-9 16</inkml:trace>
  <inkml:trace contextRef="#ctx0" brushRef="#br2" timeOffset="10794.1">27154 11318 0,'-9'-9'0,"1"0"15,-1 1-15,9 8 16,0 0-16,0 0 16,0 0-16,-9 0 15,9 0-15,-8 17 16,-1 35-16,-8 43 15,-1 27 1,1 7-16,0 10 16,-1-9-16,9-26 15,-8-9-15,0-17 16,8-17-16,9-18 16,0-17-16,0 0 15,0-17 1,0-1-16,0 1 15,0-9-15,0-9 16,0 1-16,9-18 16,-1-9-16,10 0 15,-1 1-15,1 8 16,-10 8-16,1 1 16,0 8-16,-1 1 15,1-1 1,0 0-16,-9 9 15,0 0-15,0 0 16,0 0-16,0 0 16,8 0-16,1 0 15,0 0 1,-1 18-16,10-1 0,-1 18 16,0 17-1,1 0-15,-1 0 16,-8-9-16,0-8 15,-1-9-15,1-9 16,0 0-16,-1-8 16,1 0-16</inkml:trace>
  <inkml:trace contextRef="#ctx0" brushRef="#br2" timeOffset="11410.96">28274 11430 0,'0'0'0,"0"0"0,0 0 16,0 0 0,0-8-16,0-1 15,0 9-15,-8-9 16,-1 9-16,-8 0 16,-9 0-16,-1 18 15,-7 8-15,-10 17 16,10 9-16,-1 17 15,17 9-15,1 17 16,8 9 0,9 0-16,0-8 15,9-1-15,0-9 16,-1-8-16,1-26 16,0-8-16,-9-10 15,0-8-15,0-8 16,-9-10-16,0 1 15,1 0-15,-27 8 16,-8-8 0,25-9-16</inkml:trace>
  <inkml:trace contextRef="#ctx0" brushRef="#br2" timeOffset="11595.05">27701 12201 0,'0'0'0,"0"0"0,0 0 15,0 0 1,0 0-16,0-9 16,26 1-16,35-18 15,43 0-15,35-9 16,35 18-16,-35 0 16,-87 8-16</inkml:trace>
  <inkml:trace contextRef="#ctx0" brushRef="#br2" timeOffset="12227.92">25339 13570 0,'0'0'0,"0"0"0,0 0 15,0 0-15,0 0 16,9 0-16,17-9 16,17 0-16,18 1 15,17-1 1,18 0-16,-1 9 16,-34 0-16,-35 9 15</inkml:trace>
  <inkml:trace contextRef="#ctx0" brushRef="#br2" timeOffset="12411.32">25530 13725 0,'0'0'0,"0"0"15,0 0-15,0 0 16,26 0-16,35 0 15,17 0-15,26-17 16,-43 8 0</inkml:trace>
  <inkml:trace contextRef="#ctx0" brushRef="#br2" timeOffset="12995.43">27119 13136 0,'-8'0'0,"8"0"16,0 0-16,0 0 16,0 0-16,0 0 15,-9 9-15,0 26 16,-17 25-16,9 10 16,-9 8-16,0-9 15,0 9-15,8-9 16,1-17-1,8-17-15,1-9 16,8 0-16,0-18 16,0 1-16,0 0 15,0-1-15,0-8 16,0-8-16,17-1 16,0-8-16,9-1 15,-8 1 1,-10 0-16,1 8 15,0 0-15,0 1 16,-1 8-16,1 0 16,0 0-16,-1 0 15,1 17 1,0 18-16,-1-1 0,10 10 16,-1-1-16,0-17 15,1 0 1,-10-9-16,1-8 15</inkml:trace>
  <inkml:trace contextRef="#ctx0" brushRef="#br2" timeOffset="13377.46">26373 14055 0,'0'0'0,"0"0"0,0 0 0,-9 0 0,0 0 16,1 0-16,-1 0 15,9 0-15,0 0 16,0 0-16,17 0 15,27 0-15,34 8 16,43 1-16,36-9 16,8 0-1,-9 0-15,-26 0 16,-8-9-16,-9 9 16,-26 0-16,-18 0 15,-26 9-15,-17 0 16,-17-9-16</inkml:trace>
  <inkml:trace contextRef="#ctx0" brushRef="#br2" timeOffset="13911.48">26407 14479 0,'0'0'0,"0"0"0,0 0 16,0 0-16,0 0 16,0 0-16,0 0 15,18 0-15,-1 0 16,0 0-16,18 9 15,0-1 1,0 1-16,-9 0 16,0-1-16,-9 1 15,-8 8-15,-1 1 16,1-1-16,-18 9 16,1-9-16,-10 9 15,1-9-15,8 1 16,1-10-16,-1 1 15,0 0 1,9-1-16,0-8 16,0 9-16,0-9 15,0 0-15,0 0 16,0 0-16,0 0 16,0 0-16,18 9 15,8-1-15,8 1 16,19-9-1,-1-9-15,8 1 16,45-10-16,-10-25 16,-60 26-16</inkml:trace>
  <inkml:trace contextRef="#ctx0" brushRef="#br2" timeOffset="14143.84">27119 14444 0,'0'0'0,"0"0"0,0 0 16,0 0-16,0 0 15,0 0-15,18 0 16,8 0-16,17-8 16,9-1-1,9 0-15,17 1 16,0-10-16,-25 18 15,-10 9-15,-26-9 16</inkml:trace>
  <inkml:trace contextRef="#ctx0" brushRef="#br2" timeOffset="14397.12">27432 14496 0,'0'0'0,"0"0"0,0 0 16,0 0-1,-9 9-15,1 8 16,-1 9-16,-8 9 16,-1-1-16,1 1 15,-1 8-15,1-17 16,8 0-16,9-17 15,0 0 1,0-1-16,0-8 0</inkml:trace>
  <inkml:trace contextRef="#ctx0" brushRef="#br2" timeOffset="14550.3">27710 14427 0,'0'0'0,"0"0"15,0 0-15,0 17 16,0 18-16,0 17 15,0 17-15,0-8 16,9-18 0,-9-26-16</inkml:trace>
  <inkml:trace contextRef="#ctx0" brushRef="#br2" timeOffset="15228.99">28422 13708 0,'0'0'0,"0"0"0,0 0 16,0 0-16,0 9 16,17 8-16,9 0 15,9 9-15,9 9 16,-1-9-1,-8 0-15,-9 0 16,0 0-16,-18-9 16,1 1-16,0-1 15,-18 9-15,0 0 16,1 0-16,-10 0 16,1-9-16,8-8 15,1-1-15,-1 1 16,0 0-1,9-1-15,0 1 16,0 0-16,0-9 16,0 0-16,0 0 15,0 0-15,0 0 16,0 0-16,0 8 16,0-8-16,0 0 15,0 9 1,0-9-16,9 9 15,8-1-15,27 1 16,17 0-16,-9-18 16,0 0-16,0 1 15,0-1-15,-9 0 16,-17 1-16,-8-1 16,-10 0-1</inkml:trace>
  <inkml:trace contextRef="#ctx0" brushRef="#br2" timeOffset="15477.47">28960 13864 0,'0'0'0,"0"0"0,0 0 15,0 0-15,0 0 16,18 0-16,16 0 16,10 0-16,25-9 15,1 1 1,8-1-16,-26 9 16,-9 17-16,-16-8 15</inkml:trace>
  <inkml:trace contextRef="#ctx0" brushRef="#br2" timeOffset="15729.58">29221 13881 0,'0'0'0,"0"0"0,0 0 16,0 0-16,0 0 15,0 9-15,9 8 16,-1 1-16,-16 16 16,-1 18-1,0 9-15,0-1 16,1-16-16,8-1 16,0-8-16,0-9 15,0-9-15</inkml:trace>
  <inkml:trace contextRef="#ctx0" brushRef="#br2" timeOffset="16277.23">29351 13890 0,'0'0'0,"0"0"16,0 0-16,0 0 16,0 0-16,0 9 15,9 8-15,-1 0 16,1 18-16,0 0 16,-9 8-1,0 0-15,0 0 16,9 9-16,8-8 15,-8-10-15,-1-25 16</inkml:trace>
  <inkml:trace contextRef="#ctx0" brushRef="#br2" timeOffset="16644.27">30150 13552 0,'0'0'0,"0"-8"0,-9-1 15,1 0 1,-1 1-16,0-1 16,1 0-16,-1 9 15,0 0-15,-8 0 16,-1 18-16,-8 16 15,0 18-15,9 26 16,0 17-16,17-8 16,0 0-1,0 8-15,8-17 0,1-18 16,-9-8 0,9-8-16,-9-18 15,0 0-15,-9-9 16,0 0-16,-8-8 15,0 0-15,-1-1 16</inkml:trace>
  <inkml:trace contextRef="#ctx0" brushRef="#br2" timeOffset="16809.75">29716 13994 0,'0'0'0,"0"0"0,0 0 15,17 0-15,18 0 16,26 0-16,17-9 16,35 9-1,8 0-15,-69 0 16</inkml:trace>
  <inkml:trace contextRef="#ctx0" brushRef="#br2" timeOffset="17361.51">25530 15492 0,'0'0'0,"0"0"16,0 0-16,0 0 16,0 0-16,0 0 15,9 0-15,17 0 16,35 0-16,17-8 16,17 8-16,18-9 15,-43 0 1</inkml:trace>
  <inkml:trace contextRef="#ctx0" brushRef="#br2" timeOffset="17543.29">25617 15769 0,'0'0'0,"0"0"16,0 0-16,17 0 15,44 9-15,43 0 16,35-1 0,226 1-16</inkml:trace>
  <inkml:trace contextRef="#ctx0" brushRef="#br2" timeOffset="18084.09">27006 15284 0,'0'0'0,"0"0"0,0 0 16,0 0-16,0 0 15,0 18-15,0 8 16,-8 26-16,-1 52 16,-17 25-1,0 10-15,0-9 16,0-17-16,0-27 16,9-17-16,-1-25 15,1-10-15,8-8 16,0-17-16,9 0 15,0-18-15,9-26 16,17-34 0,26-18-16,9 1 15,-9 17-15,9 25 16,-18 10-16,1 16 16,-10 18-16,-7 0 15,-10 9-15,0 8 16,1 18-16,-10 17 15,1 17-15,-9 0 16,0-8 0,0 0-16,0-18 15,0-17-15,0-9 16,0-8-16,0-9 16,0 0-16</inkml:trace>
  <inkml:trace contextRef="#ctx0" brushRef="#br2" timeOffset="18366.09">26789 15665 0,'0'0'0,"0"0"0,0 0 0,0 0 15,0 0 1,0 0-16,0 0 16,18-8-16,-1-1 15,27 0-15,34 1 16,26-1-16,17-8 16,36 8-16,-27-17 15,-87 9-15</inkml:trace>
  <inkml:trace contextRef="#ctx0" brushRef="#br2" timeOffset="19059.41">28101 15743 0,'-9'-8'15,"0"-1"-15,1 0 0,-1 9 16,0 0-16,1 0 16,-19 18-1,-16 16-15,0 10 16,8 8-16,0-9 15,18 0-15,-1 1 16,18-19-16,0 1 16,0-17-1,0 0-15,27-9 16,16-18-16,18-25 16,8 0-16,-8 8 15,-18 1-15,-8 16 16,-9 18-16,-8 0 15,-1 0 1,0 18-16,18 16 0,-9 1 16,9 0-1,0 8-15,8-17 16,0 0-16,1-18 16,-1-8-16,9-17 15,9-26-15,0-44 16,-9-8-16,-17-18 15,-18 27 1,-26 16-16,1 19 16,-18 25-16,-9 0 15,26 17-15</inkml:trace>
  <inkml:trace contextRef="#ctx0" brushRef="#br2" timeOffset="19976.67">25339 11162 0,'0'0'0,"0"0"15,0 0-15,0 9 16,0 51-16,-8 87 15,8 87-15,-9 43 16,-9 35-16,-25 52 16,0-18-16,-9 1 15,8 8-15,1 9 16,-1-9-16,1-26 16,-9-9-1,0-8-15,0-9 16,17-43-16,-9-35 15,18-26-15,9-60 16,8-35-16,9-26 16,9-26-16,26-9 15,8 0 1,35-8-16,44-18 16,69-17-16,52-8 15,35-10-15,35 1 16,43 0-16,43 8 15,53 0-15,43-8 16,26-18-16,-18 1 16,-25 16-1,-61 1-15,-27 0 16,-16-1-16,-62 1 16,-86 17-16,148 9 15</inkml:trace>
  <inkml:trace contextRef="#ctx0" brushRef="#br2" timeOffset="20726.6">25348 10815 0,'0'0'0,"0"0"15,9 0-15,51-8 16,88 8-16,69-9 16,70 9-16,51 0 15,18 0-15,9 0 16,0 0-1,17 0-15,9 9 16,-9-1-16,-9 10 16,-60-1-16,-18 0 15,-17 18-15,-52 0 16,-18 25-16,-17 1 16,-35 8-16,-34 1 15,-18 16 1,-17 18-16,-26 9 15,-18 25-15,-17 27 16,-17 34-16,-18 26 16,-17 44-16,0 8 15,-9 0-15,9 35 16,0 8-16,9 1 16,0 8-16,-1 8 15,1-25 1,8-17-16,-8-27 15,-1-25-15,10-27 16,-10-17-16,10-8 16,8-35-16,0-18 15,0-25-15,0-18 16,0-17-16,0-35 16,0-34-1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37:04.5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3500 3766 0,'0'0'0,"0"0"0,0 0 16,0-18-16,0 18 16,0 0-16</inkml:trace>
  <inkml:trace contextRef="#ctx0" brushRef="#br0" timeOffset="226.58">3543 3670 0,'0'0'0,"0"0"0,0-8 16,0-1-16,0 0 16,0 1-1,0 8-15,0 0 16,0 0-16,0 0 16,-9 8-16,-8 27 15,-18 60-15,-26 35 16,9 9-16,0-9 15,0-9 1,17-34-16,18-27 16,0-17-16,8-17 15,9-17-15,0-9 16</inkml:trace>
  <inkml:trace contextRef="#ctx0" brushRef="#br0" timeOffset="506.16">3534 3636 0,'0'-9'0,"0"9"15,0 0-15,0 0 16,0 0-16,9 0 16,8 17-16,9 18 15,9 34-15,0 27 16,8 8-1,1-1-15,-1 1 16,-17-8-16,0-18 16,-8-18-16,-10-16 15,1-18-15,-9-18 16,0 1-16,0-1 16,0-8-16</inkml:trace>
  <inkml:trace contextRef="#ctx0" brushRef="#br0" timeOffset="673.67">3447 4129 0,'0'0'0,"0"0"15,0 0-15,0 0 16,0 0-16,18-8 16,-1-1-16,18 0 15,17 1-15,17-10 16,10 1-1,-45 17-15</inkml:trace>
  <inkml:trace contextRef="#ctx0" brushRef="#br0" timeOffset="2476.96">4472 3792 0,'0'0'0,"0"0"16,0 0-1,0 0-15,0 0 16,0 0-16,0 0 16,-9 0-16,1 0 15,-10 0-15,-8 0 16,0 17-16,-8 9 15,8 9-15,-1-1 16,10 10 0,17 7-16,9-7 15,8-1-15,9-8 16,9-1-16,0 10 16,-1-10-16,-8-8 15,-17-8-15,-18-1 16,1 0-16,-18 9 15,0 0 1,-18-8-16,10-1 16,-1-8-16,17-1 15,10-8-15,8 9 16,0-9-16</inkml:trace>
  <inkml:trace contextRef="#ctx0" brushRef="#br0" timeOffset="2842.24">4906 3930 0,'0'0'0,"0"0"15,0 0-15,0-8 16,-8-1-16,-1 0 16,0 1-16,1-1 15,-1 9-15,-8 0 16,-10 17-1,10 9-15,0 9 16,8 8-16,9 9 16,0-9-16,17 1 15,1 8-15,8-9 16,-9 0-16,-8-17 16,0 0-16,-1 0 15,-8-8 1,-8-1-16,-1 0 15,-17 1-15,0-1 16,8-8-16,1-1 16,17-8-16,0 0 15,0 0-15</inkml:trace>
  <inkml:trace contextRef="#ctx0" brushRef="#br0" timeOffset="3245.97">5288 4103 0,'0'0'0,"0"0"0,0-8 16,0 8-16,0 0 15,-8 0 1,-1 0-16,0 0 16,1 0-16,-1 17 15,0 0-15,9 9 16,0 9-16,0 8 15,0 1-15,9-18 16,0 0-16,-1-9 16,1-8-16,8-1 15,1-16-15,8-18 16,9-9 0,-1-26-16,-8 9 15,-8 9-15,-10 26 16,1 8-16,-9 9 15,0 0-15,0 17 16,17 9-16,1 18 16,17 8-1,-1 0-15,1-26 16,0 0-16,-9 0 16,-18-18-16</inkml:trace>
  <inkml:trace contextRef="#ctx0" brushRef="#br0" timeOffset="3823.19">5775 4077 0,'0'-8'0,"0"8"16,0 0-16,0 0 15,0 0-15,0 17 16,8 9-16,-8 17 15,0 9-15,0 9 16,0-18-16,0-8 16,0-9-1,0-9-15,0-8 16,0 0-16,0-9 16,0-18-16,0-16 15,18-10-15,-1-8 16,0 9-16,10 8 15,-10 18 1,0 0-16,1 17 16,-1 0-16,0 17 15,-8 0-15,0 1 16,-1 8-16,1 0 16,0 0-16,-9-9 15,0-8-15,0-1 16,0-8-16,0 0 15,0-8 1,0-18-16,17-18 16,1-8-16,-1 18 15,0 16-15,-8 1 16,0 17-16,-1 0 16,10 17-16,-1 1 15,-8-1 1,8 18-16,-8-1 15,8 1-15,-8-9 16,0-9-16,-1 1 16</inkml:trace>
  <inkml:trace contextRef="#ctx0" brushRef="#br0" timeOffset="4207.22">6513 4155 0,'-9'0'0,"0"0"0,1 0 16,-1 0-16,0 9 15,9-9-15,0 9 16,0-1-16,0 1 16,18 0-1,-1-1-15,18 1 16,0-9-16,8-9 15,0 1-15,-8-1 16,-9-17-16,0 0 16,0-9-16,-8-17 15,-27 0-15,0 27 16,-8 7-16,-9 18 16,0 18-1,-18 25-15,10 17 16,8 27-16,8 0 15,18-9-15,18-18 16,8-16-16,17-1 16,70-17-16,200 8 15</inkml:trace>
  <inkml:trace contextRef="#ctx0" brushRef="#br0" timeOffset="6860.98">9943 3896 0,'0'0'0,"0"0"0,0 0 16,0 0-16,0 0 15,0 0-15,-9 8 16,1 18-16,-19 35 16,-7 34-16,-18 44 15,0 8-15,-1-17 16,1-9-16,9-17 15,8-26 1,0-26-16,18-17 16,0-9-16,17-18 15,0-8-15,8 0 16</inkml:trace>
  <inkml:trace contextRef="#ctx0" brushRef="#br0" timeOffset="7241.27">9934 3999 0,'0'0'0,"0"0"0,0 0 15,0 0-15,0 0 16,0 18-16,18-1 16,-1 18-16,18 17 15,8 17-15,9 18 16,9 17-1,0-1-15,0 1 16,-9 0-16,-9-26 16,-8 0-16,-9-17 15,0-18-15,0-17 16,-17 0 0,-1-9-16,1-8 0,0 0 15,-9-18 1,0-34-16,17-87 15,18-69-15,0 0 16,-1 25-16,1 36 16,0 34-16,-9 35 15,9 17-15,-9 8 16,-18 36-16</inkml:trace>
  <inkml:trace contextRef="#ctx0" brushRef="#br0" timeOffset="7705.85">10368 3419 0,'0'0'0,"0"0"0,0 0 15,-8 9 1,-1 8-16,-8 27 16,-9 16-16,-18 18 15,1 0-15,-1 0 16,10-26-16,16-17 15,10-1-15,16-16 16,-8-27-16,9 0 16</inkml:trace>
  <inkml:trace contextRef="#ctx0" brushRef="#br0" timeOffset="7872.86">10334 3333 0,'0'0'0,"0"0"0,0 17 15,17 9 1,0 17-16,1 9 0,8 0 16,9-9-1,-1 1-15,1-1 16,8-8-16,-25-18 16</inkml:trace>
  <inkml:trace contextRef="#ctx0" brushRef="#br0" timeOffset="9772.61">11497 3696 0,'0'0'0,"0"0"0,0 0 15,0 0-15,0 0 16,0 0-16,-8 0 15,-1 26-15,0 44 16,-17 34-16,9 8 16,-9 18-16,0-9 15,8-17 1,1-8-16,0-10 16,-1-8-16,1-17 15,8-1-15,9-25 16</inkml:trace>
  <inkml:trace contextRef="#ctx0" brushRef="#br0" timeOffset="10391.07">12027 3991 0,'0'-9'0,"0"9"0,0 0 16,0 0-16,0 0 15,0 0-15,0 0 16,-9 9-16,1 17 15,-10 26 1,-8 17-16,-9 26 16,1-17-16,-1-17 15,18-9-15,-1-9 16,10-17-16,-1-9 16,9-8-16,9 0 15,-1-1-15</inkml:trace>
  <inkml:trace contextRef="#ctx0" brushRef="#br0" timeOffset="10704.86">12036 3870 0,'0'0'0,"0"0"16,0 0-16,0 0 0,0 17 16,8 9-1,10 9-15,-1-1 16,0 18-16,18 0 15,0 26-15,-9 9 16,0-9-16,0 0 16,0-18-16,0-8 15,-8-9-15,-10-17 16,1-8-16,0-10 16,-1 1-16,-8-9 15,9-17 1,8-44-16,18-60 15,0-52-15,0 17 16,-9 52-16,-9 43 16,-8 44-16</inkml:trace>
  <inkml:trace contextRef="#ctx0" brushRef="#br0" timeOffset="11071.4">12843 4025 0,'-8'-8'0,"-1"-1"15,9 9-15,0 0 16,0 0-16,0 0 15,0 17-15,17 1 16,18 16-16,17 1 16,18 0-1,8-9-15,0 0 16,-26-18-16,-9 1 16,-17 0-16,-8-1 15,-9-8-15,-18 18 16,-26 34-1,-52 34-15,-43 27 0,-35 25 16,9 18 0,86-86-16</inkml:trace>
  <inkml:trace contextRef="#ctx0" brushRef="#br0" timeOffset="14509.48">13781 4129 0,'0'0'0,"0"0"0,0 0 0,0 0 16,0 0-16,0 0 15,0 0-15,0 0 16,17 0-16,1 0 16,17 0-16,17 0 15,0 0-15,-9 0 16,1 9-16,-18 0 16,0-1-1,-18-8-15</inkml:trace>
  <inkml:trace contextRef="#ctx0" brushRef="#br0" timeOffset="14721.43">13790 4303 0,'0'0'0,"0"0"0,0 0 15,0 0-15,0 0 16,0 0-16,0 0 15,17 0-15,9 8 16,18 1 0,8 0-16,9 8 0,17 0 15,-44-8 1</inkml:trace>
  <inkml:trace contextRef="#ctx0" brushRef="#br0" timeOffset="15221.25">14797 4155 0,'0'0'0,"0"-8"0,0-1 16,0 9 0,0 0-16,0 0 15,0 0-15,-9 0 16,1 26-16,-18 35 16,-18 25-16,1 10 15,8-27-15,18-9 16,-1-8-16,1-8 15,8-27-15,9-8 16,0-9 0,0 0-16,9-9 15,0 0-15</inkml:trace>
  <inkml:trace contextRef="#ctx0" brushRef="#br0" timeOffset="15525.12">14745 4155 0,'0'0'0,"0"0"0,0 0 16,0 0-1,0 0-15,0 0 16,9 0-16,8 0 16,0 9-16,9 8 15,9 9-15,0 18 16,0 8-16,-1 0 16,-8 8-16,1-16 15,-1-1 1,-9 0-16,-8-17 15,-1-9-15,1-8 16,0 0-16,-9-1 16,0 1-16,0-9 15,8-17-15,10-35 16,16-35-16,1-17 16,-9 9-16,9 8 15,26-8 1,-26 43-16</inkml:trace>
  <inkml:trace contextRef="#ctx0" brushRef="#br0" timeOffset="16371.57">15978 3705 0,'0'0'0,"0"0"16,-9 0-16,1 0 16,-1 17-16,0 27 15,-17 60-15,9 51 16,-9 19-1,0-10-15,0-25 16,8-18-16,1-17 16,8-17-16,1-9 15,-1-26-15,0-18 16,9-25-16,0-1 16</inkml:trace>
  <inkml:trace contextRef="#ctx0" brushRef="#br0" timeOffset="16988.09">16247 4216 0,'0'0'0,"0"0"16,0 0-16,0 0 15,0 0-15,0 0 16,0 0-16,0 17 16,-8 18-16,-1 17 15,0 17-15,-8-8 16,0-1 0,-10 1-16,10-9 0,0-17 15,8-9 1,9-18-16,0 1 15,0-9-15,0 0 16,0-9-16,0 1 16,0-1-16,0-17 15,0-17-15,17-18 16,-8 9-16,0 9 16,-1 8-1,1 18-15,0 0 16,8-1-16,1 18 15,-1 0-15,0 18 16,18-1-16,0 18 16,8 16-16,1 1 15,-10-8-15,-8-10 16,0 1 0,1-9-16,-19-9 15,1 1-15,0-10 16,-1 1-16,1 0 15,0-18 1,8-34-16,0-44 0,18-34 16,-9 8-1,-8 27-15,8 34 16,17 34-16,-26 10 16</inkml:trace>
  <inkml:trace contextRef="#ctx0" brushRef="#br0" timeOffset="17341.15">16925 4025 0,'0'0'0,"-9"-8"16,0 8-16,1 0 15,8 0-15,0 0 16,0 0-16,0 0 15,0 17-15,0 0 16,17 18 0,9-9-16,17 9 15,18 8-15,9 0 16,-10-8-16,1-9 16,-17-17-16,-18-1 15,-9 1-15,0 0 16,-8-9-16,0 8 15,-18 10-15,-17 8 16,-26 26 0,-17 17-16,-10 26 15,45-43-15</inkml:trace>
  <inkml:trace contextRef="#ctx0" brushRef="#br0" timeOffset="19670.91">17828 4459 0,'0'0'0,"0"0"15,0 0-15,0 0 16,17 0-16,0 8 15,18 1-15,26-18 16,8-8 0,18-26-16,-9-1 15,1-16-15,-10-1 16,1-8-16,-18-27 16,-18 1-16,-8-9 15,-17 0-15,-18 0 16,-17 9-1,0 26-15,-17 17 0,0 0 16,8 9 0,0 8-16,0 9 15,18 9-15,0-1 16,17 1 0,0 8-16,17-17 0,26 0 15,53-17-15,34-9 16,35 9-1,26 8-15,-35 9 0,-25 9 16,-18 17 0,-27 0-16,-25 0 15,-17 0-15,-18 9 16,0-1-16,-18 1 16,1 0-16,-9-1 15,0 1-15,0 0 16,0-1-16,0 1 15</inkml:trace>
  <inkml:trace contextRef="#ctx0" brushRef="#br0" timeOffset="19923.97">19174 2813 0,'0'0'0,"0"0"0,0 0 0,0 0 16,0 0-1,0 0-15,17 0 16,18 0-16,17 17 16,17 1-16,10 8 15,-10 0-15,-8 0 16,0 8-16,-9-8 16,-26 0-16,-9 9 31,-8 8-31,-18 9 0,-17 52 15,-9 17-15,27-60 16</inkml:trace>
  <inkml:trace contextRef="#ctx0" brushRef="#br0" timeOffset="20562.11">20581 2891 0,'0'0'0,"0"0"15,0 0-15,0 0 16,0 0-16,0 0 15,0-9-15,0-8 16,0 0-16</inkml:trace>
  <inkml:trace contextRef="#ctx0" brushRef="#br0" timeOffset="20842.08">20450 2371 0,'0'0'0,"0"0"16,0-8-16,0-10 15,0 1 1,0 0-16,0 8 16,0 0-16,0 9 15,0 0-15,-8 9 16,-1 43-16,-17 61 16,8 16-16,10 10 15,-10-9-15,1-26 16,0-18-1,8-16-15,0-27 16,9-17-16,0-9 16,0-8-16,9 0 15,0-1-15</inkml:trace>
  <inkml:trace contextRef="#ctx0" brushRef="#br0" timeOffset="21405">20893 2406 0,'-9'0'0,"1"0"0,8 0 0,0 0 16,-9 0-16,9 0 16,-9 9-1,1 17-15,-18 26 16,0 17-16,0 9 15,0 0-15,-9-18 16,17 1 0,1-9-16,0-17 0,8-9 15,9-18-15,0 1 16,0-9-16,0-9 16,0 1-1,0-1-15,9-17 16,8-26-16,9-17 15,0 8-15,-8 18 16,-10 8-16,1 18 16,0-1-16,-1 1 15,1 17-15,8 0 16,1 17 0,16 9-16,1 18 15,9 8-15,-10 0 16,1 17-16,8-8 15,-17-18-15,1-17 16,-10 0 0,-8-17-16,-1-1 0,1 1 15,8-26-15,1-27 16,8-60 0,0-52-16,0 9 15,9 43-15,8 9 16,-17 34-16</inkml:trace>
  <inkml:trace contextRef="#ctx0" brushRef="#br0" timeOffset="21754.36">21466 2198 0,'0'0'0,"0"0"16,0 0-16,0 0 16,0 17-1,18 1-15,8 16 16,8 1-16,19 17 16,16 0-16,0 0 15,-8-9-15,-9 1 16,-8-19-16,-18 1 15,-9-8-15,-8-1 16,-18 18-16,-26 25 16,-51 36-1,-10-1-15,9-17 16,26-9-16,27-26 16,25-25-16</inkml:trace>
  <inkml:trace contextRef="#ctx0" brushRef="#br0" timeOffset="22387.2">22395 2596 0,'0'0'0,"0"0"0,0 0 16,0 0-16,0 0 15,0 18-15,0-1 16,18 0-16,-1 1 16,18-1-16,17-8 15,9-1 1,0-16-16,-18-1 15,0-8-15,1-18 16,-9 0-16,-9 1 16,-18-1-16,1-8 15,-18 8-15,1 9 16,-10 9 0,-8 0-16,0 17 15,-9 17-15,1 9 16,-1 17-16,0 27 15,18 7-15,17-16 16,0 0-16,17-1 16,1-16-1,-1-1-15,9-17 0,0-17 16,0-9-16,26-9 16,-17 9-1</inkml:trace>
  <inkml:trace contextRef="#ctx0" brushRef="#br0" timeOffset="22686.9">23203 2441 0,'0'0'0,"-9"0"0,1 17 16,-1 18-16,-8 8 16,-1 9-16,1-9 15,-1 0-15,10 1 16,8-18-16,0-9 15,0-8-15,0-1 16,8-8-16,10-17 16,-1-44-16,-8-17 15,8 1 1,-8-10-16,-9 9 16,-17 9-16,-1 34 15,10 18-15,8 17 16,0 0-16,0 0 15,0 0-15,17 17 16,-8-8 0</inkml:trace>
  <inkml:trace contextRef="#ctx0" brushRef="#br0" timeOffset="23173.27">23733 2484 0,'0'0'0,"0"0"16,0 0-16,-9-9 15,0 1-15,-17-1 16,0 0-16,-17 9 16,-1 9-16,-8 17 15,0 17 1,17 0-16,9 1 15,9-1-15,17-8 0,0-9 16,17 0 0,1 0-16,17-9 15,-1 9-15,10 0 16,-1 9-16,1 17 16,-1 0-16,-17 8 15,0 1 1,-17-18-16,-1 0 15,-16 1-15,-1-1 16,0-17-16,1 0 16,-10-17-16,-8-1 15,0-8-15,-9-8 16,-8-18-16,0-26 16,8-18-16,18-25 15,17 0 1,17 8-16,18 18 15,8 8-15,-17 35 16</inkml:trace>
  <inkml:trace contextRef="#ctx0" brushRef="#br0" timeOffset="23587.06">23785 2614 0,'0'0'0,"0"0"0,0 0 0,0 0 0,0 8 15,17 1-15,9 0 16,9-1-16,17 1 16,-9-18-1,10-8-15,-1-9 16,0-9-16,-9-8 15,-8 0-15,-18 8 16,-8 1-16,-9-1 16,-9 18-16,1-1 15,-18 18-15,0 0 16,-9 18 0,0 16-16,9 27 15,0 8-15,17-8 16,9-18-16,18 0 15,16-8-15,10-9 16,25-9-16,27-8 16,-53 0-16</inkml:trace>
  <inkml:trace contextRef="#ctx0" brushRef="#br0" timeOffset="24040.19">24601 2432 0,'0'0'16,"0"0"-16,0 0 0,0 0 15,0 0 1,0 0-16,0 0 16,0 0-16,0 0 15,0 0-15,0 0 16,0 0-16,0 26 15,0 9-15,-9 8 16,1 0-16,-1 0 16,0-17-1,9 0-15,0-8 16,0-10-16,0 1 16,0 0-16,0-9 15,0 0-15,0-18 16,18-25-16,8-18 15,0 10 1,0 16-16,0 9 16,-9 9-16,-8 17 15,8 0-15,1 0 16,-1 17-16,-8 18 16,-1-1-16,1 1 15,9-1 1,8 1-16,0-9 0,-9-9 15</inkml:trace>
  <inkml:trace contextRef="#ctx0" brushRef="#br0" timeOffset="24421.31">25087 2406 0,'0'0'0,"0"0"16,0 0-16,0 0 16,0 0-16,0 0 15,0 0-15,0 0 16,0 17-16,0 9 16,0 18-16,18-1 15,-1 0 1,0 0-16,1 1 15,-1-18 1,1-9-16,-10-8 0,1-1 16,0 1-16,-1-9 15,-8-9-15,18-8 16,-10-26-16,10-27 16,-1-7-16,0-1 15,1 8 1,-1 27-16,9 17 15,-17 17-15</inkml:trace>
  <inkml:trace contextRef="#ctx0" brushRef="#br0" timeOffset="24803.76">25530 2449 0,'0'0'0,"0"0"0,0 0 0,0 0 15,0 9-15,0 0 16,0-9-16,0 8 16,0 1-16,18 0 15,8-1 1,8 1-16,10-18 16,-1 1-16,1-10 15,-1-8-15,-17 0 16,0 0-16,-17-8 15,0-1-15,-18 9 16,0 9-16,-17-1 16,-9 18-1,-8 18-15,0 8 16,8 17-16,0 18 16,9 8-16,26-8 15,9-18-15,8 0 16,35-8-16,18 8 15,8-17-15,-35-9 16</inkml:trace>
  <inkml:trace contextRef="#ctx0" brushRef="#br0" timeOffset="25053.39">26433 2363 0,'0'0'0,"0"-9"0,0 0 16,-8 1-16,-1 8 15,0 0-15,-17 0 16,-8 17 0,-1 0-16,9 9 15,8 9-15,1 17 16,0-9-16,17-8 16,0-9-16,17 0 15,18 0-15,-9-9 16,43 18-16,35-9 15,-51-18-15</inkml:trace>
  <inkml:trace contextRef="#ctx0" brushRef="#br0" timeOffset="25252.62">26659 2354 0,'0'-9'0,"-9"1"0,9 8 16,0 0-1,0 0-15,0 0 16,18-9-16,17 0 16,17-8-16,26-9 15,0 0-15,0 0 16,-8 0-16,-10-9 16,-16 1-16,-27 25 15</inkml:trace>
  <inkml:trace contextRef="#ctx0" brushRef="#br0" timeOffset="25473.41">26937 1930 0,'0'0'0,"0"0"0,0 0 0,-9 17 16,1 35-16,-18 26 15,0 8 1,8 18-16,1-8 15,-1-10-15,18-8 16,0-17-16,0-18 16,9-17-16,0 0 15,8-9-15,-8-8 16</inkml:trace>
  <inkml:trace contextRef="#ctx0" brushRef="#br0" timeOffset="26002.89">27302 2406 0,'0'0'0,"0"0"15,0 0-15,0 0 16,-9 0-16,0 0 16,1 17-16,-18 18 15,8 8-15,1 1 16,0-1 0,17-17-16,0 0 15,17-9-15,0 0 16,9-8-16,9-9 15,8-9-15,1-17 16,-1-8-16,-17-10 16,0-7-16,-17-1 15,0 17 1,-18 0-16,0 18 16,1 0-16,-1 8 15,0 9-15,1 0 16,8 0-16,0 0 15,0 9-15,8 8 16,10 0 0,25 1-16,9 16 0,9 1 15,-9 8 1,-8-8-16,-18-9 16,0 0-16,-9 0 15,-8 0-15,-1-9 16,-8-8-16,0-1 15,0 1-15,0 0 16,0-9-16,0 0 16,-8-9-1,8-26-15,17-34 16,18-17-16,8 8 16,9 17-16,-17 44 15</inkml:trace>
  <inkml:trace contextRef="#ctx0" brushRef="#br0" timeOffset="26772.02">28952 2415 0,'-9'0'0,"0"0"0,1 0 15,-1 0-15,0 0 16,-8 8-16,0 10 16,-1 8-16,1 0 15,17 0-15,0 0 16,0-9-16,8-9 15,10 1 1,-1 0-16,9-18 16,0 0-16,0-16 15,0-19-15,-17 1 16,-9-18-16,-9-8 16,1 0-16,-1 25 15,0 10-15,9-1 16,9 0-1,8-8-15,18 0 16,17 0-16,0 8 16,9 0-16,-9 9 15,-8 9-15,-18 17 16,-9 0-16,-8 17 16,-9 35-1,-26 61-15,-35 34 16,-17 26-16,-9 9 15,26-43-15,26-18 16,1-8-16,25-27 16,9-17-16,17-17 15,9-8-15,9-18 16,0-9-16,0-8 16,-1-18-1,10-26-15,-10-17 16,-7-17-16,-27-26 15,-18 8-15,-8 9 16,0 18-16,-9 8 16,1 17-16,16 18 15,1-1-15,17 10 16,0-1 0,26-17-16,61-8 15,34-10-15,-60 36 16</inkml:trace>
  <inkml:trace contextRef="#ctx0" brushRef="#br0" timeOffset="27107.3">30332 2155 0,'0'0'0,"0"0"16,0 0-16,0 0 16,0 0-1,-8 0-15,-10 26 16,-8 17-16,-26 35 16,-9 26-16,-17 17 15,9-17-15,17-17 16,8-9-16,10-9 15,16-17-15,1-9 16,8-25-16,9-10 16,9-8-1,8-8-15,1-18 16,-10 17-16</inkml:trace>
  <inkml:trace contextRef="#ctx0" brushRef="#br0" timeOffset="27339.54">30350 2215 0,'0'0'0,"0"0"0,0 0 16,0 0 0,0 0-16,17 18 15,0 16-15,10 18 16,7 26-16,18 26 16,0 9-16,9-1 15,-9-8-15,-8-17 16,-9-9-16,-9-18 15,0-16 1,0-10-16,-18-8 16,1-8-16,0-10 15,-1 1-15</inkml:trace>
  <inkml:trace contextRef="#ctx0" brushRef="#br0" timeOffset="27756.37">30862 3315 0,'0'0'0,"0"0"0,0 0 15,0 0 1,0 0-16,0-8 15,0-1-15,0-17 16,17-9-16,10-34 16,16-35-16,18-26 15,8-26-15,-8 9 16,-9 35 0,-9-27-16,53-225 15</inkml:trace>
  <inkml:trace contextRef="#ctx0" brushRef="#br0" timeOffset="28091.25">30992 1375 0,'0'0'0,"0"0"16,0 0-16,-8 0 15,-1 18-15,-17 16 16,-17 27-16,-1 26 15,-8-10 1,9-7-16,8-27 16,17 0-16,18-17 15,0-17-15,0 0 16</inkml:trace>
  <inkml:trace contextRef="#ctx0" brushRef="#br0" timeOffset="28236.91">30888 1549 0,'0'0'0,"0"0"0,0 0 15,0 0-15,0 0 16,18 26-16,-1 8 16,18 18-1,-1 17-15,10-8 16,-10-26-16</inkml:trace>
  <inkml:trace contextRef="#ctx0" brushRef="#br0" timeOffset="68548.07">7199 5957 0,'0'0'0,"0"-9"0,0 9 0,0 0 0,0 0 15,0 0-15,0 0 16,0 0-16,0 0 15,-9 9-15,-8 34 16,-18 70-16,-8 34 31,8 17-31,0-25 0,9-35 16,9-9-16,-1-8 16,1-27-16,8-16 15,9-18-15,0-18 16,9-16-16,0 8 15</inkml:trace>
  <inkml:trace contextRef="#ctx0" brushRef="#br0" timeOffset="68814.34">7095 6433 0,'0'0'0,"0"0"16,0 0-16,0 0 15,0 0 1,0 0-16,0 0 16,0 0-16,0 0 15,17 0-15,9 0 16,35 0-16,17 0 16,0 9-16,0-9 15,-8 8-15,-9-8 16,-18 0-1,0 0-15,-8-8 16,0 8-16,-18 0 16</inkml:trace>
  <inkml:trace contextRef="#ctx0" brushRef="#br0" timeOffset="69081.19">7833 6000 0,'-9'0'0,"0"0"16,9 0-16,0 0 16,0 0-16,0 0 15,0 26-15,-8 26 16,-1 35-16,-8 51 16,-1 35-16,1-17 15,8 9 1,1-18-16,-1-34 15,9-27-15,0-25 16,0-9-16,0-35 16,9-8-16,-9-9 15</inkml:trace>
  <inkml:trace contextRef="#ctx0" brushRef="#br0" timeOffset="69465.08">7572 5351 0,'0'0'0,"0"-9"0,0 9 16,0 0-16,0 0 16,0 0-16,-8 17 15,-18 18-15,-18 8 16,1 18-16,-1 8 15,-8 0-15,17-25 16,18-18 0,0 0-16,17-9 0</inkml:trace>
  <inkml:trace contextRef="#ctx0" brushRef="#br0" timeOffset="69651.14">7590 5377 0,'0'0'0,"0"0"0,0 0 0,0 0 16,0 8-1,17 10-15,0 16 16,18 9-16,0 9 16,0 18-16,8-1 15,9 9-15,-26-43 16</inkml:trace>
  <inkml:trace contextRef="#ctx0" brushRef="#br0" timeOffset="70947.17">8857 5879 0,'0'-9'0,"0"1"0,0 8 0,0 0 16,0 0 0,0 0-16,0 0 15,-8 8-15,-1 27 16,0 43-16,-17 43 16,0 0-16,0 9 15,0-9-15,0-17 16,9-17-16,8-26 15,0-18 1,9-8-16,9-27 16,0 1-16</inkml:trace>
  <inkml:trace contextRef="#ctx0" brushRef="#br0" timeOffset="71347.03">9335 6009 0,'0'0'0,"0"0"15,0 0-15,0 0 16,0 0-16,0 0 16,0 0-16,0 0 15,-9 26-15,-8 17 16,-9 18-16,-9 25 16,-8 10-1,8 16-15,0-25 16,9-27-16,9-25 15,0-9-15,17-17 16,0-1-16,0-8 16,17-17-16,9-26 15,-17 25-15</inkml:trace>
  <inkml:trace contextRef="#ctx0" brushRef="#br0" timeOffset="71630.96">9318 6043 0,'0'0'0,"0"0"0,0 0 15,0 0-15,0 0 16,0 0-16,0 18 16,17-1-16,0 18 15,18 25-15,0 10 16,0-10 0,-1 10-16,-8-10 15,0 1-15,1-18 16,-10-8-16,-8-9 15,-1-9-15,1-8 16,-9-1 0,0 1-16,9-26 0,17-61 15,17-70 1,0-16-16,-8 51 16,-26 79-16</inkml:trace>
  <inkml:trace contextRef="#ctx0" brushRef="#br0" timeOffset="72098.36">10151 6009 0,'0'0'0,"0"0"0,0 0 16,0 0-1,-8 0-15,-10 8 0,10-8 16,-1 0-16,0 0 15,1 0-15,8 0 16,0 0 0,0 0-16,8 18 15,10 16-15,16 1 16,18 0-16,1 8 16,-1-8-16,8-9 15,-16 0 1,-18-9-16,0 0 15,-17 1-15,-1-1 16,-34 35-16,-52 43 16,-43 26-16,-79 53 15,-52 33-15,-139 105 16</inkml:trace>
  <inkml:trace contextRef="#ctx0" brushRef="#br0" timeOffset="96827.41">11185 6069 0,'0'0'0,"0"0"0,0 9 0,0-9 0,0 0 16,0 0 0,0 0-16,0 0 15,0 0-15,0 0 16,0 0-16,8 0 16,18 9-16,9-1 15,17 1-15,9-9 16,-9 0-1,-8 0-15,-1 0 16,-8 0-16,-1 9 16,-7-1-16</inkml:trace>
  <inkml:trace contextRef="#ctx0" brushRef="#br0" timeOffset="97094.28">11159 6450 0,'0'0'0,"0"0"15,0 0-15,0 0 16,0 0 0,0 0-16,0 0 0,17 0 15,18 0 1,17 0-16,17 9 15,-8 0-15,0-9 16,-9 8-16,0 1 16,9 8-16,0 1 15,-27-10-15</inkml:trace>
  <inkml:trace contextRef="#ctx0" brushRef="#br0" timeOffset="98293.92">12722 5662 0,'0'0'0,"0"0"15,0 0-15,0 0 16,0 0-16,0 18 16,0 8-16,8 43 15,1 52 1,-18 44-16,9-9 15,-8 0-15,-1-27 16,-8-33-16,8-27 16,0-17-16,1-26 15,8 0-15,0-17 16,0-1-16,0-8 16,0-17-16,17-35 15,9-26 1,17-9-16,1 18 15,-1 26-15,-17 8 16,0 18-16,0 8 16,-8 9-16,-1 26 15,1 26-15,8 17 16,-9 9 0,-8 0-16,-1-26 15,1-8-15,0-18 16,-9 0-16,17-18 15,-8-8-15</inkml:trace>
  <inkml:trace contextRef="#ctx0" brushRef="#br0" timeOffset="98527.47">12557 6052 0,'0'0'0,"0"0"0,0 0 0,0 0 16,0 0-16,0 0 15,17-9-15,9 1 16,26-1 0,26 0-16,18-8 15,34 8-15,244-25 16</inkml:trace>
  <inkml:trace contextRef="#ctx0" brushRef="#br0" timeOffset="99260.2">13764 6087 0,'0'0'0,"-9"0"0,0 0 16,1 0-16,-1 0 15,0-9-15,1 9 16,-1 0-16,-17 9 15,-17 25-15,-1 27 16,1 8 0,8 18-16,9-1 15,9-8-15,17-26 16,0-8-16,0-18 16,8-18-16,10 1 15,8-9-15,17-17 16,9-27-1,0 1-15,-8 8 16,-10 9-16,-8 9 16,-8 17-16,-1 0 15,1 17-15,16 1 16,1 8-16,0 0 16,-1 0-16,1-9 15,0-8 1,-9-1-16,0-16 15,0-1-15,0-17 16,-17-17-16,0-18 16,-18-17-16,0 0 15,0 26-15,9 26 16,9 0-16,9-8 16,-10 25-1</inkml:trace>
  <inkml:trace contextRef="#ctx0" brushRef="#br0" timeOffset="99627.14">14684 6485 0,'0'0'0,"-8"0"0,-1 0 15,-8 0-15,8 0 16,0 0-16,-8 17 16,-1 9-16,1 9 15,0 8-15,17 1 16,0-10 0,17-8-16,0 0 15,1-8-15,8-10 16,0 1-1,9-18-15,-1-8 0,-8-9 16,-8-17-16,-10-1 16,-16-8-16,-18 18 15,-9-1 1,-8 18-16,-10 17 16,19 0-16</inkml:trace>
  <inkml:trace contextRef="#ctx0" brushRef="#br0" timeOffset="101643.76">15379 5558 0,'0'0'0,"0"0"16,0 0 0,0 0-16,0 0 15,0 0-15,-9 0 16,-8 26-16,-18 26 15,-8 44-15,-9 42 16,0 18-16,8 0 16,27 9-1,8-10-15,26-25 0,9-26 16,18 0 0,8-17-16,26-18 15,9-8-15,-44-35 16</inkml:trace>
  <inkml:trace contextRef="#ctx0" brushRef="#br0" timeOffset="102909.46">16317 5991 0,'0'0'0,"0"0"0,0 0 15,0 0-15,-9 0 16,0 0-1,-8 18-15,-9 8 0,0 34 16,-26 27-16,-9 17 16,9 8-16,0-8 15,0-26 1,17-8-16,18-27 16,-1-17-16,18-9 15,0-8-15,9 0 16,0-9-16</inkml:trace>
  <inkml:trace contextRef="#ctx0" brushRef="#br0" timeOffset="103226.23">16143 5974 0,'0'0'0,"0"0"0,0 0 16,9 0-16,-1 0 15,1 0-15,0 0 16,8 0-16,9 26 15,9 35-15,0 17 16,8 26 0,1-9-16,-1 0 15,-17-17-15,0-17 16,0-18-16,-8-8 16,-10-9-16,1-18 15,0 1-15,-9 0 16,0-9-16,0-9 15,17-43-15,18-52 16,-1-69 0,1-9-16,17 0 15,9 35-15,-44 104 16</inkml:trace>
  <inkml:trace contextRef="#ctx0" brushRef="#br0" timeOffset="103493.98">16499 5117 0,'0'0'0,"-9"0"16,1 0-16,-1 8 15,-8 18-15,-18 35 16,-8 8-1,-1 1-15,-8 8 16,9-18-16,8-17 16,18-8-16,-1-18 15,18-8-15,0 0 16,0-18-16,9 9 16</inkml:trace>
  <inkml:trace contextRef="#ctx0" brushRef="#br0" timeOffset="103627.11">16447 5108 0,'-9'0'0,"9"0"0,0 0 16,0 17-16,0 9 16,0 9-16,18 17 15,-1 0-15,9 9 16,9-1 0,34 27-16,-17-35 15</inkml:trace>
  <inkml:trace contextRef="#ctx0" brushRef="#br0" timeOffset="104076.09">16985 6398 0,'0'0'0,"0"-8"16,0 8-16,0-9 15,0 1 1,9-1-16,8 0 16,18 1-16,26-1 15,8-8-15,1 8 16,-9 0-16,-18 9 15,1 0-15,16 9 16,-8 0-16,-25-1 16</inkml:trace>
  <inkml:trace contextRef="#ctx0" brushRef="#br0" timeOffset="104277.07">17350 5983 0,'0'0'15,"-9"0"-15,9 0 0,0 0 16,0 0 0,0 0-16,-8 17 15,-1 26-15,-8 35 16,-1 18-16,1 8 16,8-1-16,-8-16 15,26-9-15,8-17 16,-8-35-16</inkml:trace>
  <inkml:trace contextRef="#ctx0" brushRef="#br0" timeOffset="104543.15">18140 5377 0,'0'0'0,"0"0"16,0 0-16,-8 0 15,-1 17-15,0 26 16,1 18-16,-10 25 16,1 1-1,0-9-15,-1-9 16,9-17-16,9-26 15</inkml:trace>
  <inkml:trace contextRef="#ctx0" brushRef="#br0" timeOffset="104760.03">17645 6173 0,'0'0'0,"0"0"0,0 0 16,0 0-16,0 0 15,26-8-15,9-1 16,26 0-16,17 1 16,18-10-1,-10 1-15,1 8 0,-9 1 16,18-1-16,-9-8 16,-52 17-1</inkml:trace>
  <inkml:trace contextRef="#ctx0" brushRef="#br0" timeOffset="105145.37">18123 6398 0,'-9'0'0,"9"0"0,0 0 16,0 0-16,0 0 15,0 0-15,0 0 16,9 0-16,8 9 16,1 8-16,-1 1 15,9-1 1,-8 0-16,-10 9 16,1 0-16,-18 9 15,1 0-15,-19-1 16,1 1-16,0 0 15,0-9-15,9 0 16,0-9-16,-1-8 16,10-1-16,8 1 15,0 0 1,0-1-16,17 10 16,26-1-16,35-8 15,53-1-15,233 9 16</inkml:trace>
  <inkml:trace contextRef="#ctx0" brushRef="#br0" timeOffset="105478.24">18514 5506 0,'0'0'0,"8"0"15,19 18-15,7-1 16,27 35-16,17 26 16,9 17-1,-9 18-15,0 8 0,-26 0 16,-17 1-1,-17 8-15,-36 17 16,-8-26-16,-9-8 16,-25-1-16,7-17 15,10-17-15,26-43 16</inkml:trace>
  <inkml:trace contextRef="#ctx0" brushRef="#br0" timeOffset="105994.91">19651 5567 0,'0'0'0,"0"0"0,0 0 16,0 0-16,0 9 15,0 34-15,0 26 16,-8 44-16,-1 43 15,-17 26-15,0-9 16,-9-26-16,9-43 16,9-17-16,8-18 15,9-26 1,0-8-16,9-26 16,-1-1-16</inkml:trace>
  <inkml:trace contextRef="#ctx0" brushRef="#br0" timeOffset="106243.08">20190 5983 0,'0'0'0,"0"0"0,0 0 15,0 0-15,0 0 16,0 0-16,-9 26 15,-8 17-15,-9 26 16,-9 18-16,0-9 16,0 9-1,1-10-15,16-16 16,10-9-16,16-9 16,1-25-16</inkml:trace>
  <inkml:trace contextRef="#ctx0" brushRef="#br0" timeOffset="106561.91">20164 6000 0,'0'0'0,"0"0"15,0 0-15,0 0 16,0 0-16,0 0 16,0 0-16,8 9 15,27 34-15,-9 18 16,9 8-16,0 0 15,-1-8-15,-8-9 16,0-9 0,1-17-16,-10 0 15,-8-9-15,-1-8 16,1 0-16,0-1 16,-9-8-16,0-17 15,17-44-15,18-68 16,8-45-16,1 18 15,16 27 1,-8 42-16,-25 61 16</inkml:trace>
  <inkml:trace contextRef="#ctx0" brushRef="#br0" timeOffset="106908.06">20910 5619 0,'0'0'0,"-8"0"0,-1 0 16,9 0-16,-9 0 15,1 9-15,-1 8 16,9 9-16,0 9 16,17-1-16,1 10 15,17 8 1,-1 0-16,27-1 15,0-7-15,-18-10 16,-8-8-16,-9-8 16,-9-10-16,-8 10 15,0-1-15,-27 18 16,-25 25-16,-35 27 16,-61 43-1,-26 26-15,35-35 16,95-78-16</inkml:trace>
  <inkml:trace contextRef="#ctx0" brushRef="#br0" timeOffset="110575.83">11410 7559 0,'0'0'0,"0"0"0,0 0 16,18 0-16,-1 0 15,18 0 1,17 0-16,9 0 15,0-9-15,-1 18 16,-8 0-16,-25-9 16</inkml:trace>
  <inkml:trace contextRef="#ctx0" brushRef="#br0" timeOffset="110742.16">11376 7810 0,'0'0'0,"0"0"16,0 0-16,0 0 16,17 0-16,18 0 15,26 0-15,34-8 16,18-1 0,-61 9-16</inkml:trace>
  <inkml:trace contextRef="#ctx0" brushRef="#br0" timeOffset="111275.63">12861 7247 0,'0'0'0,"0"0"0,0 0 15,0 0-15,-9 0 16,0 18 0,1 25-16,-18 52 15,-9 35-15,0 43 16,0-8-16,1-44 15,-1-8-15,9-9 16,8-35-16,1-26 16,8-17-16,1-9 15,8-8 1,0-9-16,0-9 16,17-25-16,18-18 15,26-26-15,8-9 16,-17 35-16,-17 18 15,-9 16-15,-9 18 16,1 9-16,-1 8 16,-8 18-1,-1 17-15,1 17 16,0-8-16,-9-18 16,8-8-16,1-1 15,-9-16-15,0-10 16</inkml:trace>
  <inkml:trace contextRef="#ctx0" brushRef="#br0" timeOffset="111476.76">12531 7550 0,'0'0'0,"0"0"0,0 0 0,0 0 15,17 0-15,26 0 16,18-8 0,17-1-16,61-17 15,235-78-15</inkml:trace>
  <inkml:trace contextRef="#ctx0" brushRef="#br0" timeOffset="112130.02">13651 7784 0,'0'0'0,"-9"0"0,1-8 15,-1 8 1,0 0-16,9 0 15,0 0-15,-9 0 16,1 0-16,-18 26 16,-9 17-16,0 26 15,1-8-15,16-1 16,1-16-16,17-18 16,0 0-1,0-9-15,8-8 16,10-1-16,8-16 15,35-18-15,-1-9 16,1 0-16,-17 18 16,-1 0-16,9 17 15,-8 0 1,-10 8-16,1 10 0,-9-1 16,0-8-1,0-1-15,0 1 16,0 0-16,-8-9 15,-1-9-15,0-8 16,9-27-16,-8-25 16,-9-18-1,-1 1-15,-8 17 0,0 34 16,0 18 0,9 8-16,0 9 15</inkml:trace>
  <inkml:trace contextRef="#ctx0" brushRef="#br0" timeOffset="112471.96">14667 8079 0,'-9'-9'0,"1"9"16,-1 0-16,0 0 15,-8 0-15,-1 17 16,10 1 0,8-1-16,0 0 15,0 1-15,17-1 16,0-8-16,1-1 16,8 1-16,9-18 15,-1 1-15,1-18 16,-9 0-16,0-18 15,-17-8 1,-18 18-16,0-1 16,-17 18-16,0-1 15,9 10-15,17 8 16</inkml:trace>
  <inkml:trace contextRef="#ctx0" brushRef="#br0" timeOffset="113224.9">15813 7845 0,'0'0'0,"0"0"0,0 0 15,0 0-15,0 0 16,-9 0-16,1 17 16,-10 18-16,-8 25 15,-8 10-15,-10-1 32,-8 9-32,9 0 0,8-17 15,9-10-15,9-25 16,8-17-16,9 0 15,0-9-15,0-9 16,9-8-16,8-18 16,18-17-16,-1-8 15,1-1-15,9 0 16,-1 9-16,-17 18 16,0 16-1,-9 1-15,1 0 16,-1 17-16,0 0 15,1 17-15,17 0 16,-1 18-16,10 0 16,-10 8-16,1 0 15,-9 1-15,0-1 16,0-8 0,0-9-16,-17-9 15,0-9-15,-1 1 16,1 0-16,0-18 15,0-8-15,17-44 16,8-77-16,10-44 16,8 35-1,0 25-15,-26 62 0</inkml:trace>
  <inkml:trace contextRef="#ctx0" brushRef="#br0" timeOffset="113658.35">16230 7265 0,'0'0'0,"0"0"0,0 0 16,0 0-16,-9 0 15,1 8-15,-18 18 16,-9 18-16,-9 7 16,-8 10-1,18-18-15,-1-8 16,17-9-16,18-17 16,0-1-16,0-8 15,18-17-15,-1-9 16,-8-9-1,0 9-15,-1 9 0,10-9 16,-10 9 0,1-1-16,0 1 15,-1 17-15,1 0 16,8 0-16,9 9 16,9 8-16,17 0 15,9 27-15,-18-18 16</inkml:trace>
  <inkml:trace contextRef="#ctx0" brushRef="#br0" timeOffset="114210.61">17029 7403 0,'0'0'0,"0"0"0,0 0 16,0 0-16,0 0 15,0 0-15,0 9 16,0 17-16,0 34 16,-9 44-1,-17 44-15,9 7 16,-1-16-16,1-26 15,0-9-15,8-18 16,9-34-16,0-9 16,0-17-16,9-17 15</inkml:trace>
  <inkml:trace contextRef="#ctx0" brushRef="#br0" timeOffset="114783.45">17472 7776 0,'0'0'0,"0"0"0,0 0 16,0 0-16,0 0 15,0 0-15,0 0 16,0 0-16,-9 26 15,0 8-15,1 18 16,-18 0-16,0 9 16,8-9-1,1-9-15,-1-17 16,10 0-16,-1-9 16,9-8-16,0 0 15,0-9-15,0 0 16,0-9-16,0-8 15,17-9-15,1-18 16,8-8 0,0 18-16,-9-1 15,-8 18-15,0-1 16,-1 10-16,1 8 16,8 0-16,1 17 15,8 9-15,-9 0 16,18 9-16,0-1 15,-1 1-15,-8-9 16,1 0 0,-1 0-16,-18-17 15,1-1-15,0 1 16,-1-9-16,1-9 16,8-17-16,1-52 15,8-8-15,-9 8 16,-8 52-1</inkml:trace>
  <inkml:trace contextRef="#ctx0" brushRef="#br0" timeOffset="115159.91">17941 7429 0,'0'0'0,"0"0"0,0 0 16,0 0-16,0 0 15,0 9-15,0 8 16,17 9-16,0 0 16,18 9-16,9 8 15,16 0-15,10 1 16,17-10-16,-9-8 16,-17 0-1,-1-17-15,-16 0 16,-18-1-16,-9 1 15,-8-9-15,0 0 16,-1 0-16,-8 0 16,-8 26-16,-27 17 15,-17 18 1,-18 8-16,-8-8 0,0-1 16,0-16-16,17-1 15,26-8 1,18-27-16</inkml:trace>
  <inkml:trace contextRef="#ctx0" brushRef="#br0" timeOffset="115624.59">18844 7923 0,'0'0'0,"0"0"0,0 0 15,0 0-15,17 0 16,18 0-16,8 0 15,27 0-15,-1 0 16,18 0 0,0 0-16,-9-9 15,0 9-15,-17 0 16,-18-9-16,-17 1 16,-8 8-16</inkml:trace>
  <inkml:trace contextRef="#ctx0" brushRef="#br0" timeOffset="115891.19">19330 7724 0,'0'-9'0,"0"0"15,0 1 1,0 8-16,0 0 0,0 0 15,0 0 1,-9 17-16,1 9 16,-1 43-16,0 18 15,1 8-15,-10-17 16,10 9-16,-1 8 16,9-17-16,0-44 15</inkml:trace>
  <inkml:trace contextRef="#ctx0" brushRef="#br0" timeOffset="116510.23">20815 7317 0,'0'0'0,"0"0"15,0 0-15,0 0 16,0 0-16,0 0 16,0 0-16,0 0 15,0 0 1,0 17-16,-9 9 16,1 26-16,-10 17 15,1 0-15,-9 18 16,0 0-16,8-9 15,1-9-15,0 9 16,-1-18-16,1 1 16,0-9-16,-1-9 15,10 1 1,8-10-16,0-8 16,0-17-16,0-9 15,0 0-15</inkml:trace>
  <inkml:trace contextRef="#ctx0" brushRef="#br0" timeOffset="116926.35">20615 8018 0,'0'0'0,"0"0"16,0 0-16,0-9 16,0 9-1,0-8-15,0-1 16,0 0-16,9 1 16,8-1-16,9-8 15,0-1-15,0 1 16,9 0-16,-9-1 15,0 18 1,0 0-16,-8 9 16,-1 8-16,0 9 15,1 9-15,-10 8 16,1 1-16,0-1 16,0 0-1,-1-17-15,-8 0 0,0 0 16,9-17-1,-9 0-15,0-9 16</inkml:trace>
  <inkml:trace contextRef="#ctx0" brushRef="#br0" timeOffset="117141.09">20346 7646 0,'0'0'0,"0"0"16,0 0-16,0 0 16,9 0-16,17 0 15,26 0-15,17 0 16,27-9-16,17 0 16,8 18-16,-60 0 15</inkml:trace>
  <inkml:trace contextRef="#ctx0" brushRef="#br0" timeOffset="117807.89">21605 7836 0,'0'0'0,"0"0"16,0 0-16,0 0 15,0 0-15,0-8 16,0-1-16,0 0 16,0 1-16,0-1 15,0 0-15,0 1 16,0 8 0,-8 0-16,-1 0 15,-17 26-15,0 25 16,0 19-16,8-10 15,1-16-15,17-1 16,0-17 0,9-17-16,8-1 0,0 1 15,27-18 1,8-8-16,9 0 16,-18-1-16,-8 1 15,-9 17-15,0 0 16,-9 9-16,9-1 15,0 1-15,-8 0 16,-1-1-16,-8 1 16,-1-9-1,1 0-15,0 0 16,0-9-16,-1 1 16,1-18-16,0-18 15,-9-8-15,0 0 16,0 26-16,0 9 15,0 8-15,0 9 16</inkml:trace>
  <inkml:trace contextRef="#ctx0" brushRef="#br0" timeOffset="118118.35">22361 8079 0,'0'0'0,"0"0"0,0 0 16,0 0-16,0 0 15,0 8-15,0 10 16,0-1-16,0 0 16,8-8-16,1 0 15,8-1-15,1 1 16,17-18-1,8 1-15,0-18 16,-17 0-16,0-18 16,-17 1-16,-9 8 15,-9 1-15,-8 16 16,-9 1-16,9 8 16</inkml:trace>
  <inkml:trace contextRef="#ctx0" brushRef="#br0" timeOffset="118610.96">20407 8243 0,'-9'0'0,"0"0"16,9 0-16,0 0 16,0 0-16,9 0 15,17 9-15,52 8 16,70 1-16,52-1 16,34 0-1,9-8-15,-17-9 16,-17-9-16,-18-8 15,-44 8-15,-34 1 16,-17 8-16,-36 0 16,-16 0-16,-18 0 15,-9 8 1,-8-8-16,-9 0 16</inkml:trace>
  <inkml:trace contextRef="#ctx0" brushRef="#br0" timeOffset="119024.78">21510 8598 0,'0'-8'0,"0"-1"15,0 9-15,0-9 16,8 1-16,10-1 15,-1 9-15,0 0 16,18 0-16,17 17 16,-8 1-1,-1 8-15,1-9 16,-18 0-16,-9 1 16,-8 8-16,-1 0 15,-16 0-15,-10 8 16,-8-8-16,0 0 15,0 0 1,0-9-16,9-8 16,-1 0-16,10-1 15,8 1-15,0-9 16,8 0-16,18 17 16,35 1-16,69 16 15,253 44-15</inkml:trace>
  <inkml:trace contextRef="#ctx0" brushRef="#br0" timeOffset="119391.87">23333 7446 0,'0'0'0,"0"0"0,0 0 0,0 0 15,0 9-15,0 17 16,-8 35-1,-10 43-15,-8 26 16,-9-1-16,1 1 16,-1-8-1,0-18-15,0-27 0,18-7 16,0-10-16,25-25 16,1-9-1,0-17-15</inkml:trace>
  <inkml:trace contextRef="#ctx0" brushRef="#br0" timeOffset="120196.46">23750 7845 0,'0'0'0,"0"0"16,0 0-16,0 0 15,0 0-15,0 0 16,-9 8-16,-8 27 16,-9 8-16,0 27 15,-9-10-15,9 1 32,9-9-32,-1 0 0,1-9 15,8-17-15,9-17 16,0 0-16,0-1 15,0-8-15,0-8 16,0-1-16,18-26 16,-1-8-16,9-9 15,0 0 1,0 17-16,-8 1 16,-10 16-16,1 1 15,0 17-15,8 0 16,0 17-16,1 1 15,8 16-15,0 1 16,9 0-16,-9 8 16,0-8-16,0-9 15,-9 0 1,-8-18-16,-1 1 16,1 0-16,0-9 15,0-9-15,8-8 16,0-44-16,18-52 15,0-8 1,8 8-16,-25 44 16,-10 52-16,1 0 15,8-9-15,-8 0 16,0 8-16,-9 1 16,0 17-16,0 0 15,0 0-15,0 0 16,0 0-16,0 0 15,17 17-15,0 1 16,18-1 0,9 0-16,8 9 15,8 0-15,-7-8 16,-10-1-16,-17-9 16,0 10-16,-17-1 15,-1 0-15,-8 18 16,-17 17-1,-35 26-15,-35 43 16,-17 18-16,26-35 16,52-61-16</inkml:trace>
  <inkml:trace contextRef="#ctx0" brushRef="#br0" timeOffset="158935.74">11636 9257 0,'0'0'0,"0"0"0,0 0 16,0 0-16,0 0 16,0 0-16,0 0 15,9 0-15,17 0 16,17 0-16,27 0 15,-9 8-15,-9 10 16,-26-10 0</inkml:trace>
  <inkml:trace contextRef="#ctx0" brushRef="#br0" timeOffset="159136.12">11584 9664 0,'0'0'0,"9"0"16,26 0-16,17 8 16,17 1-16,9 0 15,-34-1 1</inkml:trace>
  <inkml:trace contextRef="#ctx0" brushRef="#br0" timeOffset="159736.14">12826 9066 0,'0'0'0,"0"0"0,0 0 15,0 0 1,0 0-16,0 0 15,-9 0-15,1 26 16,-1 26-16,0 35 16,-8 8-16,-1 9 31,1 8-31,0-16 0,-1-18 0,1-18 16,8-8-1,1-26-15,8 0 16,0-17-16,0-1 15,0 1-15,0-18 16,17-17-16,26-26 16,9-17-16,1 17 15,-1 9-15,-9 8 16,-8 18-16,-9 8 16,0 9-1,0 0-15,-9 26 16,-8 26-16,0 26 15,-18 0-15,0 9 16,-8 8-16,8-26 16,9-25-16,0-18 15,0 0-15,0-9 16</inkml:trace>
  <inkml:trace contextRef="#ctx0" brushRef="#br0" timeOffset="159970.09">12392 9378 0,'0'0'0,"0"0"16,0 0-16,0 0 15,0 0-15,17 0 16,27 0-16,34 0 16,17 0-1,35 8-15,235 27 16</inkml:trace>
  <inkml:trace contextRef="#ctx0" brushRef="#br0" timeOffset="160621.45">13781 9395 0,'0'-9'0,"0"1"16,0-1-16,0 0 15,0 1-15,0 8 16,0 0-1,0 0-15,-9 0 16,1 0-16,-10 17 16,-8 18-16,9-1 15,0 18-15,-1 9 16,1-9-16,17-9 16,0-17-16,9 0 15,8-8-15,9-10 16,9-16-1,17-10-15,0 1 16,-9-9-16,1 9 16,-10-1-1,-7 18-15,-1 0 0,-9 18 16,0-1-16,1 0 16,-1 1-1,0-1-15,1-8 16,-10-1-16,10-8 15,-1-8-15,18-18 16,0-26-16,-1-52 16,1-18-16,-17 36 15,-10 34-15,-8 26 16,-8 17-16,-1 1 16,9 8-16</inkml:trace>
  <inkml:trace contextRef="#ctx0" brushRef="#br0" timeOffset="160985.39">14511 9629 0,'0'0'0,"0"0"15,0 0-15,0 17 16,0 9-16,-9 9 16,9 8-1,0 0-15,17 1 0,1-18 16,-1 0 0,18 0-1,-1-18-15,10-8 16,-1-8-16,1-18 0,-1 0 15,-17-18-15,-8 10 16,-18-1-16,-9 18 16,-9 0-16,-16 8 15,-18 44 1,34-10-16</inkml:trace>
  <inkml:trace contextRef="#ctx0" brushRef="#br0" timeOffset="165151.97">15857 9179 0,'0'0'0,"0"0"0,0 0 0,0 0 15,0 0-15,0 0 16,0 0-16,0 0 15,-9 0-15,-9 34 16,-8 36-16,-17 25 16,-9 9 15,0-9-31,17-8 0,0-18 0,18-17 16,0-18-16,17-16 15,0-10-15,0 1 16,0-9-16</inkml:trace>
  <inkml:trace contextRef="#ctx0" brushRef="#br0" timeOffset="165556.01">16039 9248 0,'0'0'0,"0"0"0,0 0 16,0 0-1,0 0-15,0 0 16,0 0-16,0 0 16,0 0-16,0 9 15,0-1-15,0 1 16,0 8-16,0 0 16,9 18-16,8 8 15,-8 9-15,8 26 16,0 9-1,9-9-15,-17-17 16,0-18-16,-1-9 16,1-8-16,-9-17 15,0 0-15,0-1 16,0 1 0,0-9-16,9-26 0,8-43 15,9-44 1,18-17-16,8 0 15,-9 35-15,-25 69 16</inkml:trace>
  <inkml:trace contextRef="#ctx0" brushRef="#br0" timeOffset="166185.25">17159 9066 0,'0'0'0,"0"0"0,0 0 0,0 0 16,0 17-1,-9 35-15,1 44 16,-18 25-16,-9 0 16,18-8-16,-1-27 15,1-8-15,-1-26 16,10-9-16,8-17 15,0-8 1,0-10-16,0 1 16</inkml:trace>
  <inkml:trace contextRef="#ctx0" brushRef="#br0" timeOffset="166751.47">17680 9516 0,'0'-8'0,"0"-1"0,0 9 16,0 0-16,0 0 15,0 0-15,-9 0 16,1 17-16,-18 9 16,-9 18-16,0 16 15,9-16-15,9-1 16,-1-9-1,1-8-15,8-17 16,9 0-16,0-1 16,0-8-16,0 0 15,0-8-15,0-18 16,18-17 0,8 8-16,0-8 0,0 8 15,0 0 1,-9 18-16,1 0 15,-1 8-15,0 9 16,1 0-16,8 17 16,0 1-16,0 16 15,0 1-15,0-9 16,0 0-16,-9 0 16,-8-17-1,0-1-15,0 1 16,-1-1-16,-8-8 15,0 0-15,9-17 16,8-43 0,9-44-16,0-35 0,0 18 15,-17 52-15,8 25 16,10 27 0,-19 8-16</inkml:trace>
  <inkml:trace contextRef="#ctx0" brushRef="#br0" timeOffset="167019.68">18140 9170 0,'0'0'0,"0"0"15,0 0-15,0 0 16,18 17 0,16 18-16,19 0 15,-1-1-15,17 1 16,9-9-16,-17 0 15,-9-18-15,-17 1 16,-9 0-16,-9-9 16,-8 0-16,0 0 15,-18 17 1,-26 18-16,-43 43 16,-43 43-16,-1 9 15,-8 26-15,-122 181 16</inkml:trace>
  <inkml:trace contextRef="#ctx0" brushRef="#br0" timeOffset="176765.78">19321 9629 0,'0'0'0,"0"0"0,0 0 15,0 0-15,0 0 16,18 0-16,8 0 16,17 0-16,27 0 15,17 0-15,-1 0 16,1 0 0,-9-9-16,-17 1 15,-35 8-15</inkml:trace>
  <inkml:trace contextRef="#ctx0" brushRef="#br0" timeOffset="176969.58">19730 9378 0,'0'0'0,"0"0"0,0 0 16,0 17-16,-9 9 15,0 43-15,0 35 16,-17-8-16,9-10 16,17-17-16,0-34 15,0-26 1</inkml:trace>
  <inkml:trace contextRef="#ctx0" brushRef="#br0" timeOffset="177451.08">20910 9083 0,'0'0'0,"0"0"0,0 0 15,0 9-15,-8 26 16,-10 34 0,-8 35-16,-8 0 15,-10 17-15,10-17 16,7-17-16,10-18 16,0-26-16,8-17 15,9-17-15,0-1 16,0-8-1,26-17-15,18-35 16,16-8-16,10-10 16,-9 10-16,-18 25 15,0 9-15,-17 9 16,-8 17-16,-1 0 16,1 17-16,-10 9 15,1 26-15,0 17 16,-1-8-1,-8-18-15,0 9 16,9-26-16,-9-17 16</inkml:trace>
  <inkml:trace contextRef="#ctx0" brushRef="#br0" timeOffset="177649.51">20581 9352 0,'0'0'0,"0"0"0,0 0 16,17 0 0,9 8-16,26 1 15,26 0-15,0 8 16,-34 0-16</inkml:trace>
  <inkml:trace contextRef="#ctx0" brushRef="#br0" timeOffset="178242.99">21831 9447 0,'-9'-9'0,"1"1"0,-1-1 0,0 9 16,1 0-16,-18 9 16,-18 8-16,1 18 15,-1-1 1,10 18-16,-1 9 16,17-18-16,1-17 15,17 0-15,0-17 16,0 0-16,9-18 15,25 0-15,1-8 16,17-9-16,-8 9 16,-1-1-16,-17 18 15,0 0 1,-8 18-16,8-1 16,0 0-16,8 9 15,-8 0-15,1-9 16,-1-8-16,0 0 15,-9-1-15,9-16 16,0-18-16,0-17 16,-8-18-1,-10-8-15,1 25 16,-9 18-16,-9 26 16,9 0-1</inkml:trace>
  <inkml:trace contextRef="#ctx0" brushRef="#br0" timeOffset="178564.62">22404 9577 0,'0'0'0,"0"0"15,0 0 1,0 0-16,0 17 0,0 1 15,0-1 1,0 9-16,9-9 16,-1 1-16,1-1 15,0-8-15,8-1 16,1-8-16,-1-8 16,0-1-16,-8-8 15,0-1-15,-9 1 16,-9 0-1,-8-1-15,-18 10 16,-17 8-16,26 8 16</inkml:trace>
  <inkml:trace contextRef="#ctx0" brushRef="#br0" timeOffset="178940.1">21084 10027 0,'0'0'0,"0"0"0,0 0 16,0 0-16,0 0 15,0 0-15,0 0 16,18-8-16,34-1 16,26 0-16,35 9 15,43 0 1,0 0-16,-17 0 0,-9 0 16,-8 0-1,-26 0-15,-18 9 16,-26-9-16,-9 9 15,-25-1-15,-10-8 16,-8 0-16</inkml:trace>
  <inkml:trace contextRef="#ctx0" brushRef="#br0" timeOffset="179300.8">21796 10149 0,'0'0'16,"0"0"-16,0 0 0,9 0 16,8 0-16,1 17 15,25 0-15,9 1 16,-8-1 0,-18-8-16,0-1 15,-9 1-15,-8-1 16,-1 1-16,-16 0 15,-1 8-15,-17 0 16,0 9-16,0 0 16,0-8-16,8-10 15,10 1 1,-1 0-16,9-1 16,0 1-16,0 0 15,0-1-15,26 10 16,18-1-16,34 0 15,0-8-15,-43-9 16</inkml:trace>
  <inkml:trace contextRef="#ctx0" brushRef="#br0" timeOffset="179616.39">23116 9473 0,'0'0'0,"0"0"16,0 0-16,0 0 16,0 17-16,0 9 15,0 26-15,-9 18 16,1 16-16,-10 9 15,10 1 1,-1-1-16,0-17 16,1-26-16,8-9 15,8 1-15,18-19 16,-8 1 0,-10-17-16</inkml:trace>
  <inkml:trace contextRef="#ctx0" brushRef="#br0" timeOffset="180149.79">23776 9638 0,'0'0'0,"0"0"16,0 0-16,0 0 15,-9 26-15,-8 17 16,-9 17-16,-17 10 16,8-10-16,0-16 15,18-1-15,-1-17 16,10 0-16,8-17 16,0-1-1,0-8-15,0 0 16,8-8-16,10-18 15,8 0-15,0-9 16,0 0-16,0 18 16,-17 0-16,-1 8 15,1 0-15,8 9 16,1 0-16,-1 0 16,1 0-1,-1 18-15,9-1 16,0 0-16,0 1 15,0-1-15,-17-8 16,-1-1-16,1 1 16,0 0-16,-1-9 15,-8-9-15,9-8 16,9-27 0,-1-42-16,0-9 15,9 34-15,-17 35 16</inkml:trace>
  <inkml:trace contextRef="#ctx0" brushRef="#br0" timeOffset="180450.85">24167 9369 0,'0'0'0,"0"0"0,0 0 15,9 9-15,8 8 16,18 9-16,8 9 16,18-1-1,8 10-15,-8-1 16,9-8-16,-1-1 16,-17-8-16,-8 0 15,-18-17-15,-9 0 16,-8-1-16,-18 10 15,-34 25-15,-70 35 16,-61 26-16,-60 52 16,-157 129-1</inkml:trace>
  <inkml:trace contextRef="#ctx0" brushRef="#br0" timeOffset="181416.03">12036 10963 0,'0'0'0,"0"0"15,0 0-15,0 0 16,0 0-16,0 0 16,0 0-16,0 0 15,0 0-15,0 0 16,-9 0 0,0 0-16,1 0 15,-1 0-15,0 0 16,1 0-16,8 0 15,0 0-15,0 0 16,0 0-16,0 0 16,0 0-16,17 0 15,9 0 1,9 0-16,17 0 16,9 0-16,-1 0 15,-7-9-15,-27 9 16,-9-9-16,-8 9 15</inkml:trace>
  <inkml:trace contextRef="#ctx0" brushRef="#br0" timeOffset="181595.81">12010 11300 0,'0'0'0,"0"0"0,0 0 15,0 0-15,0 0 16,0 0-16,0 0 15,0 0 1,26-8-16,17-1 0,18 0 16,17 1-1,-43 8-15</inkml:trace>
  <inkml:trace contextRef="#ctx0" brushRef="#br0" timeOffset="183235.23">13399 10478 0,'0'0'0,"0"0"0,0 0 15,0 0 1,0 26-16,9 34 16,-9 18-16,-9 26 15,0 26 1,1 17-16,-18-8 0,0-18 16,-9-8-16,17-27 15,1-34-15,0-17 16,8-9-1,9-17-15,0-1 16,0-8-16,17-17 16,27-35-16,8-9 15,9 1-15,0 8 16,-9 17-16,-9 18 16,0-1-16,-16 18 15,-1 0 1,-9 18-16,0 8 15,1 26-15,-10 17 16,1 0-16,0-8 16,-9 0-16,8-18 15,1-17-15,-9-18 16,0 1-16</inkml:trace>
  <inkml:trace contextRef="#ctx0" brushRef="#br0" timeOffset="183465.81">12965 11179 0,'0'0'0,"0"0"0,0 0 16,0 0-16,9 0 15,34-8-15,35-1 16,61-8-16,35-27 16,8 18-16,148 9 15</inkml:trace>
  <inkml:trace contextRef="#ctx0" brushRef="#br0" timeOffset="184170.04">14276 11179 0,'0'0'0,"0"-8"16,0-1-16,0 0 15,0 1-15,0-1 16,0 0-16,0 1 16,0-1-1,0 0-15,0 1 16,0 8-16,0 0 16,-9 17-16,1 9 15,-10 26-15,1 0 16,8-9-16,9 0 15,0-17-15,9 0 16,0-17 0,8 0-16,9-18 15,18 0-15,8-8 16,0 0-16,-9-1 16,1 18-16,-10 0 15,1 0-15,-9 18 16,0-1-16,0 0 15,0 1 1,0-10-16,-8 1 16,8-9-16,0-9 15,-9 1-15,18-27 16,0-17 0,-9-26-16,-9 0 0,-8 26 15,-9 26-15,-9 18 16,0-1-1,1 9-15</inkml:trace>
  <inkml:trace contextRef="#ctx0" brushRef="#br0" timeOffset="184520.1">15231 11326 0,'0'0'0,"0"0"16,0 0-16,0 0 15,0 0-15,0 0 16,0 18-16,0-1 16,18 18-1,-1-1-15,9-8 16,0-17-16,0 0 15,9-9-15,0-9 16,-1-8-16,-8-9 16,1-9-16,-10-8 15,-17-1-15,-9-8 16,-8 9 0,-18 26-16,-34 26 15,8 16-15,43-16 16</inkml:trace>
  <inkml:trace contextRef="#ctx0" brushRef="#br0" timeOffset="185432.63">16456 10495 0,'-9'0'0,"9"0"0,0 0 16,0 0-1,0 0-15,-9 0 16,1 17-16,-18 9 16,0 35-16,-9 17 15,-9 26 1,10 26-16,-1-9 0,18-8 16,-1 8-1,18-9-15,18-25 0,-1-9 16,18-17-1,17-9-15,9-18 16,-35-17-16</inkml:trace>
  <inkml:trace contextRef="#ctx0" brushRef="#br0" timeOffset="186315.05">17394 10963 0,'0'0'0,"0"0"0,0 0 15,0 0-15,0 0 16,0 0-16,0 0 15,-9 8-15,0 18 16,-17 9-16,0 26 16,-9 8-16,-8 0 31,0 0-31,8 1 0,0-18 16,18-9-16,-1-17 15,10 0-15,-1-17 16,9-1-16,0 1 15,0-18-15,9-8 16,8-18-16,18-25 16,8-18-1,9 0-15,-8 9 16,-10 17-16,-8 8 16,-8 10-16,-9 16 15,-1 1-15,1 8 16,0 1-16,-9 8 15,0 0 1,8 0-16,-8 0 16,9 17-16,8 0 15,18 18-15,-9 8 16,9 9-16,0 17 16,8 1-16,-8-1 15,-1-8-15,-7-18 16,-1-17-16,-18 0 15,1-9 1,0 1-16,-1-10 16,1 1-16,-9 0 15,0-18-15,9-17 16,8-43-16,0-35 16,9-9-16,0 18 15,-8 34-15,-1 9 16,-8 18-1,0 8-15,-1 8 16,1 18-16</inkml:trace>
  <inkml:trace contextRef="#ctx0" brushRef="#br0" timeOffset="186666.6">18236 11344 0,'0'0'0,"0"0"0,0 0 15,0 0-15,0 0 16,0 0-16,0 0 16,0 0-16,0 0 15,17 0-15,18 0 16,17 0-16,9 0 16,0 0-1,-1-9-15,1 9 16,-26 0-16,-9 0 15,-17 0-15</inkml:trace>
  <inkml:trace contextRef="#ctx0" brushRef="#br0" timeOffset="186916.24">18392 11006 0,'0'0'0,"0"0"16,0 9-16,0 25 16,9 18-16,-9 9 15,-9 8-15,1 9 16,-10 0 0,9 0-16,-8-17 15,8-1-15,9-25 16,0-9-16,0-17 15,0-1-15</inkml:trace>
  <inkml:trace contextRef="#ctx0" brushRef="#br0" timeOffset="187148.77">19347 10582 0,'0'0'0,"0"0"16,0 0-16,0 8 16,0 10-1,0 25-15,-8 18 16,-1 8-16,-8 0 16,-1 9-16,1 17 15,0-25-15,17-44 16</inkml:trace>
  <inkml:trace contextRef="#ctx0" brushRef="#br0" timeOffset="187382.31">18905 11283 0,'0'0'0,"0"0"0,0 0 16,0 0-16,17 0 15,26 0 1,18 0-16,17-9 16,18 1-16,-1-1 15,1 0-15,-9 1 16,-27 8-16,-16 0 16,-18 8-1,-17 1-15</inkml:trace>
  <inkml:trace contextRef="#ctx0" brushRef="#br0" timeOffset="187802.41">19235 11491 0,'0'0'0,"0"0"15,0 0-15,17 0 16,9 17-16,9 1 16,-1-1-16,10 9 15,-1-9-15,1 1 16,-18 8 0,0-9-16,-18 0 15,1 1-15,-18-1 16,1 9-16,-27 8 15,-8 1-15,-1-9 16,9 0-16,1-17 16,16-1-16,1 1 15,8 0-15,1-9 16,8 8-16,0-8 16,26 9-16,34 0 15,27-1 1,26-8-16,17-17 15,-25-9 1,-62 17-16</inkml:trace>
  <inkml:trace contextRef="#ctx0" brushRef="#br0" timeOffset="188151.76">20120 10841 0,'0'0'0,"0"0"16,18 9-16,8 8 15,26 27-15,0 25 16,0 0-16,-9 1 15,-17 16-15,-8 9 16,-18 9-16,-26 0 16,-9 0-1,-26 0-15,0-9 16,1-17-16,-10-17 16,18-9-16,9-9 15,25-17 1,18-17-16,0 0 0</inkml:trace>
  <inkml:trace contextRef="#ctx0" brushRef="#br0" timeOffset="189064.93">21631 11188 0,'0'0'0,"0"0"0,0 0 15,0 0-15,0 0 16,-8 17-1,-1 9-15,-17 9 16,-9 25-16,-8 10 16,8-10-16,0-8 15,18-8-15,-1-18 16,10-18-16,-1 1 16,9 0-1,0-9-15,0 0 16,0-9-16,17-17 15,1-17-15,8-1 16,0 10 0,-9-1-16,-8 18 0,0-1 15,-1 10-15,1 8 16,0 0-16,8 0 16,0 0-1,1 17-15,17 18 16,-1 17-16,1-9 15,0 0-15,-9-8 16,0-9-16,-9 0 16,-8-9-16,0-8 15,-1 0-15,1-1 16,-9-8 0,0 0-16,17-17 15,9-52-15,18-44 16,8-17-16,0 17 15,0 27-15,-17 34 16,-18 35-16</inkml:trace>
  <inkml:trace contextRef="#ctx0" brushRef="#br0" timeOffset="189450.87">22326 10971 0,'0'0'0,"0"0"16,0 0-16,0 0 16,0 0-16,0 0 15,0 0-15,0 0 16,0 18-16,17-1 15,9 18-15,9-1 16,9 10-16,16-1 16,1 0-1,0-17-15,-18 0 16,-17 0-16,0-17 16,-8-1-1,-10 1-15,1 8 0,-26 9 16,-35 26-16,-70 35 15,-34 34 1,-27-8-16,36 17 16,-105 173-16</inkml:trace>
  <inkml:trace contextRef="#ctx0" brushRef="#br0" timeOffset="193900.27">21093 10902 0,'0'0'0,"0"-9"0,0 1 0,0 8 16,0 0-1,0 0-15,0 0 16,0 0-16,0 0 16,0 0-16,0 0 15,0 0-15,0 0 16,0 0-16,0 8 15,0 27-15,0 43 16,-9 26-16,0 26 16,-8 8-1,0-16-15,8-18 16,0-26-16,1-9 16,8-9-16,0-16 15,0 16-15,0-25 16</inkml:trace>
  <inkml:trace contextRef="#ctx0" brushRef="#br0" timeOffset="205545.7">7129 12626 0,'0'0'0,"0"0"0,0 0 0,0 0 16,0 0-16,18 0 16,25 0-16,35 0 15,9 0-15,9 0 16,17 0-16,8 0 16,-8 0-16,-17 0 15,-1-9 1,-8 9-16,-18 9 15,-43-1-15</inkml:trace>
  <inkml:trace contextRef="#ctx0" brushRef="#br0" timeOffset="205899.03">7381 12885 0,'0'0'0,"0"0"0,0 0 16,0 0-16,0 0 15,0 0-15,18 0 16,-1 0-16,0 0 15,27 0-15,17 0 16,17 9-16,17 0 16,-8-1-1,9 1-15,-1-9 16,-17 0-16,0 0 16,-17 0-16,-26 0 15,-9-17-15,-9 8 16</inkml:trace>
  <inkml:trace contextRef="#ctx0" brushRef="#br0" timeOffset="206212.9">7972 12279 0,'0'0'0,"0"0"15,0 0-15,0 0 16,0 0-1,0 0-15,17 17 0,26 18 16,27 8-16,25 9 16,10-8-1,8-1-15,-18-8 16,-8-1-16,-18-8 16,-25 0-16,-18 9 15,-9 17-15,-17 26 16,-35 17-16,-25 18 15,-18 8 1,-1-9-16,27-25 16,26-35-16,18-26 15</inkml:trace>
  <inkml:trace contextRef="#ctx0" brushRef="#br0" timeOffset="206579.04">10169 12340 0,'0'0'0,"0"0"16,0 0-16,0 0 15,0 8-15,0 10 16,-9 25-16,0 18 16,1 17-16,-18 34 15,0-8-15,-1-17 16,10-9-1,0-26-15,17-9 16,0-8-16,0-18 16,8-8-16,1-1 15</inkml:trace>
  <inkml:trace contextRef="#ctx0" brushRef="#br0" timeOffset="207179.27">10733 12548 0,'0'0'0,"0"0"0,0 0 16,0 0-1,0 0-15,0 0 16,0 0-16,-9 8 15,1 10-15,-18 16 16,0 10-16,0 7 16,-9 10-16,9-18 15,8 1 1,1-18-16,0 0 16,17-18-16,0 1 15,0-9-15,0 0 16,0-9-16,17-17 15,0-8-15,1-10 16,8 10-16,0-1 16,-9 18-16,-8-1 15,0 1 1,-1 8-16,1 9 16,8 0-16,1 9 15,16 8-15,1 18 16,0 0-16,8 8 15,1 0-15,-18-17 16,0 0-16,-9-8 16,-8-10-1,0 1-15,-1 0 16,1-1-16,0-8 16,-9-8-16,17-27 15,18-26-15,0-17 16,-1-26-16,1 18 15,0 17-15,-18 34 16</inkml:trace>
  <inkml:trace contextRef="#ctx0" brushRef="#br0" timeOffset="207633.3">11489 12244 0,'0'0'0,"0"0"0,0 0 0,0 0 0,0 0 15,0 9 1,0 17-16,17 9 16,18-1-16,8 10 15,9-1-15,0 0 16,9-17-16,-17 0 16,-10 0-16,-8-17 15,-8 0-15,-10-1 16,1 10-1,-18-1-15,-34 35 16,-35 26-16,0 0 16,8-18-16,1-8 15,17-8-15,17-18 16,18 0-16,8-18 16,9-8-16,9 0 15</inkml:trace>
  <inkml:trace contextRef="#ctx0" brushRef="#br0" timeOffset="207900.46">12522 12686 0,'0'0'0,"0"0"0,0 0 16,0 0-16,0 17 16,0 18-16,0 8 15,0 1-15,-9-1 16,9 0 0,0-17-16,0-8 15,0-10-15,0 1 16,0-9-16</inkml:trace>
  <inkml:trace contextRef="#ctx0" brushRef="#br0" timeOffset="208019.22">12652 12383 0,'0'0'0,"0"0"0,0 0 16,0 0 0,0 0-16,0 17 15,18 27-15,-1-10 16</inkml:trace>
  <inkml:trace contextRef="#ctx0" brushRef="#br0" timeOffset="208379.45">13165 12513 0,'0'0'0,"0"0"0,0 0 16,0 0-16,0 0 15,-9 0-15,0 9 16,-17 8-16,0 0 16,9 9-1,-1 0-15,1 9 16,8 8-16,9 0 16,9 9-16,8-8 15,9-10-15,0 1 16,-8-9-16,-9 0 15,-1-9-15,1-8 16,-18 8-16,1 1 16,-19-1-1,1 0-15,0 1 16,0-10-16,9 1 16,17-9-16</inkml:trace>
  <inkml:trace contextRef="#ctx0" brushRef="#br0" timeOffset="208833.86">14128 12703 0,'0'0'0,"0"0"16,0 0-16,0 0 15,-8 0 1,-1 0-16,0 0 16,-8 0-16,-9 0 15,-17 18-15,-1-1 16,1 18-16,8 8 16,18-17-1,-1 0-15,18 0 0,0-9 16,0-8-1,9 0-15,8-9 16,18-9-16,0-8 16,-9-1-16,0 1 15,-9 0-15,-8 8 16,0 0-16,-1 9 16,-8 0-16,0 18 15,9-1 1,0 18-16,8-1 15,0-8-15,9 0 16,-8-17-16,17 0 16,-9-9-16,-9 0 15</inkml:trace>
  <inkml:trace contextRef="#ctx0" brushRef="#br0" timeOffset="209028.61">14493 12192 0,'0'0'0,"0"0"16,0 26-16,9 35 15,-18 26-15,-8 8 16,8 18 0,-8 8-16,8-26 15,18-26-15,8-17 16,1-34-16</inkml:trace>
  <inkml:trace contextRef="#ctx0" brushRef="#br0" timeOffset="209399.46">14927 12530 0,'0'0'0,"0"0"0,0 0 15,0 0-15,0 0 16,0 0-16,-8 0 16,-1 9-16,0 8 15,1 1 1,-10 16-16,10 1 16,8 8-16,0 0 15,17 1-15,0-1 16,1-17-16,-10 0 15,1-9-15,0-8 16,-9 0-16,0-1 16,-9 10-1,-8-1-15,-9-8 16,0-1-16,0 1 16,8 0-16,9-9 15,-8 8-15,17-8 16</inkml:trace>
  <inkml:trace contextRef="#ctx0" brushRef="#br0" timeOffset="209729.02">15344 12669 0,'0'0'0,"0"0"0,0 0 15,0 0-15,-8 0 16,-1 17-16,0 9 15,-8 9-15,8 17 16,9-9 0,0 0-16,9-8 15,8-9-15,1 0 16,16-17-16,1-1 16,8-8-16,-17-8 15,1-1-15,-1-17 16,-18-9-1,1 1-15,-18-1 16,1 0-16,-10 9 16,-8 9-16,0 8 15,-9 1-15,9-1 16</inkml:trace>
  <inkml:trace contextRef="#ctx0" brushRef="#br0" timeOffset="210277.93">16560 12695 0,'0'0'0,"0"-9"16,0 0-16,-9 1 16,1-1-16,-1 1 15,0-1-15,-17 0 16,0 9-16,-9 0 16,1 0-1,-1 18-15,0 7 16,0 1-16,9 9 15,9 0-15,0-9 16,17 0-16,0-9 16,8-8-16,10-1 15,-1-8-15,0-8 16,9-1 0,1 0-16,-1-8 15,-9 0-15,-8-1 16,-1 10-16,1-1 15,0 0-15,-1 9 16,-8 0-16,0 0 16,0 0-16,18 9 15,-1 17 1,0 9-16,10-1 16,-1-8-16,8 0 15,18 0-15,9-8 16,-35-18-16</inkml:trace>
  <inkml:trace contextRef="#ctx0" brushRef="#br0" timeOffset="210629.37">16899 12582 0,'0'0'0,"0"0"0,0 0 0,0 0 0,0 18 16,0 8-1,-9 17-15,-8 9 0,-1 0 16,1-9-16,-1-17 16,10-9-1,8-8-15,0 0 16,0-1-16,0-16 16,17-1-16,18-17 15,8-17-15,9-9 16,-8 8-16,-18 27 15,0 0-15,-17 0 16,-1 17-16,1 0 16,0 17-1,-9 17-15,0 18 16,8 18-16,10-10 16,-10-34-16</inkml:trace>
  <inkml:trace contextRef="#ctx0" brushRef="#br0" timeOffset="211262.46">17480 12903 0,'0'0'0,"0"0"0,0 0 15,0 0-15,18 8 16,17 1-16,8 0 16,26-1-16,1 1 15,17-18 1,0-8-16,-9-9 15,-9-9-15,-17 9 16,-17 0-16,-9 0 16,-17 0-16,-1 0 15,-8 9-15,-8 0 16,-1-1-16,0 1 16,-17 9-1,0 8-15,0 0 16,0 17-16,0 0 15,9 26-15,-1 9 16,18 0-16,0 0 16,9-8-16,8-10 15,1-8-15,17 0 16,8-17-16,0 0 16,-25-9-1</inkml:trace>
  <inkml:trace contextRef="#ctx0" brushRef="#br0" timeOffset="211412.52">18679 12695 0,'0'0'0,"-9"0"16,0 0-16,1 26 15,-1 17-15,-17 9 16,9 0 0,-1-9-16,10 1 15,8-18-15,8-18 16,1 1-16,0-9 15</inkml:trace>
  <inkml:trace contextRef="#ctx0" brushRef="#br0" timeOffset="211529.42">18731 12556 0,'0'-8'0,"-9"-10"16,1 1-16,8 8 16,0 9-16,0 0 15,0 0-15,0 9 16,0 0-16</inkml:trace>
  <inkml:trace contextRef="#ctx0" brushRef="#br0" timeOffset="211978.92">19174 12686 0,'0'0'0,"0"0"0,0 0 0,0 0 15,-9 0-15,0 0 16,-8 0-16,-9 0 16,0 9-1,-9 8-15,0 0 16,1 9-16,16 0 16,1 0-16,17 0 15,9-8-15,8-1 16,9 0-16,9 18 15,8 0 1,1 17-16,-18 0 16,0 8-16,0 18 15,-18-17-15,1-9 16,-18-9-16,1 0 16,-18-17-1,0 0-15,0 0 0,0-17 16,-9 0-1,0-18-15,9 0 16,0-8-16,9-26 16,8-27-16,18-8 15,17 18-15,0 42 16</inkml:trace>
  <inkml:trace contextRef="#ctx0" brushRef="#br0" timeOffset="212427.84">19356 12833 0,'0'0'0,"0"0"0,0 0 0,17 0 16,1 9-16,-1 0 15,1-1 1,16-16-16,10-1 15,-1 0-15,-8-8 16,-9-9-16,0 0 16,-17 0-16,-1 9 15,1-9-15,-18 8 16,1 1-16,-18 0 16,-18 0-1,1 17-15,-1 17 16,-8 0-16,18 18 15,-1-1-15,17 18 16,10 0-16,8-8 16,17-10-16,18 1 15,8-9 1,18-9-16,0-8 16,0-18-16,-1 1 15,1-18-15,9-18 16,-10-8-16,-25 18 15,-17 16-15</inkml:trace>
  <inkml:trace contextRef="#ctx0" brushRef="#br0" timeOffset="212778.84">20033 12695 0,'0'0'0,"0"0"0,0 0 16,0 0-16,0 0 15,0 17-15,0 9 16,-8 9-16,-1 8 15,0 0-15,1 1 16,-1-18-16,0 0 16,1-18-1,8 1-15,0 0 16,0-1-16,0 1 16,0-9-16,0-9 15,17 1-15,0-18 16,9-9-16,0 9 15,1 9-15,-19-1 16,1 10-16,0 8 16,-1 0-1,1 17-15,0 0 16,-1 18-16,1 0 16,8-1-16,9-8 15,9 0-15,-17-17 16</inkml:trace>
  <inkml:trace contextRef="#ctx0" brushRef="#br0" timeOffset="213103.14">20572 12747 0,'0'0'0,"0"0"0,0 0 15,0 0-15,0 0 16,0 17-16,0 9 15,0 9 1,0-1-16,0 1 16,0-9-16,9 0 15,-9-9-15,0-8 16,0 0-16,0-1 16,0 1-16,0-9 15,0 0-15,0-17 16,17-35-1,9-18-15,0 1 16,0 17-16,-9 26 16,-8 17-16,0 9 15</inkml:trace>
  <inkml:trace contextRef="#ctx0" brushRef="#br0" timeOffset="213531.11">20980 12669 0,'0'0'0,"0"0"0,-9 0 16,1 0-16,-1 8 15,9 1 1,0 0-16,0-1 15,0 10-15,0-10 16,17 10-16,1-1 16,8 9-16,8-17 15,10-1-15,-18-16 16,0-1-16,-9 0 16,-8 1-16,0-1 15,-1-8 1,-8 8-16,-8 0 15,-1 1-15,-17 8 16,0 0-16,-9 17 16,0 18-16,9 8 15,9-8-15,17 8 16,0 0 0,26-8-16,17 0 15,27-18-15,-35-8 16</inkml:trace>
  <inkml:trace contextRef="#ctx0" brushRef="#br0" timeOffset="213769.3">21735 12721 0,'0'0'0,"0"0"0,0 0 15,0 0-15,-8 0 16,-1 0-16,-8 0 15,-9 17-15,0 9 16,-9 9-16,9-1 16,8 1-1,1 8-15,17-8 16,0-9-16,0 0 16,17 0-16,18 0 15,9-17-15,-27-1 16</inkml:trace>
  <inkml:trace contextRef="#ctx0" brushRef="#br0" timeOffset="213979.39">21831 12712 0,'0'0'0,"0"0"15,0 0-15,0 0 16,0 0-16,17 0 15,18 0-15,26-9 16,8 1 0,18-18-16,0 9 15,9 8-15,-10 9 16,-42 0-16</inkml:trace>
  <inkml:trace contextRef="#ctx0" brushRef="#br0" timeOffset="214204.09">22300 12348 0,'0'0'0,"0"0"0,0 0 15,0 0-15,-9 18 16,1 8-16,-19 26 16,1 8-16,0 10 15,0-1 1,0 9-16,9-9 0,0-26 15,8 1 1,9-18-16,17 0 16,9 0-16,-8-18 15</inkml:trace>
  <inkml:trace contextRef="#ctx0" brushRef="#br0" timeOffset="-214735.44">22717 12729 0,'0'0'0,"0"0"0,0 0 16,0 0-16,-9 0 16,0 18-16,1-1 15,8 0-15,0 9 16,8 0-16,10 0 16,-1-8-1,18-1-15,17-8 16,-9-9-16,1-9 15,-18 0-15,0-8 16,-17-9-16,-1 0 16,-8-9-16,-8 18 15,-1 0-15,0-1 16,0 1 0,1 0-16,-1 8 15,9 9-15,0 0 16,0 0-16,0 0 15,9 0-15,8 0 16,18 9-16,17 8 16,0 0-16,0 9 15,-8 0-15,-1 9 16,-17-9 0,0 0-16,-17 0 15,0-9-15,-1-8 16,-8 0-16,0-1 15,0 1-15,0 0 16,0-9-16,0 0 16,0-9-1,0-8-15,9-9 0,17-26 16,17-18 0,18 18-16,-35 35 15</inkml:trace>
  <inkml:trace contextRef="#ctx0" brushRef="#br0" timeOffset="-213918.85">24566 12522 0,'0'0'0,"0"0"0,0 0 16,0 0-16,0 0 16,-8 0-16,-1 17 15,-17 0-15,9 9 16,-1 0-16,1 0 15,17 0-15,0 0 16,9 0 0,8-17-16,18-1 15,-1 1-15,10-18 16,-9 1-16,-9-10 16,0-8-16,0-17 15,-18-9-15,-8 0 16,-8 0-16,-1 9 15,0 8 1,1 1-16,8-1 16,0 0-16,17 9 15,18-8-15,-1-1 16,19 9-16,-10 9 16,0 0-16,1 17 15,-18 0-15,-9 0 16,-8 17-1,-9 9-15,-26 34 16,-26 62-16,-18 8 16,1 8-16,8 9 15,9-8-15,17 8 16,18-8-16,17-35 16,17-18-16,1-25 15,16-9 1,1-26-16,8 0 15,1-17-15,-9-18 16,-9-8-16,0-18 16,0-17-16,-18-17 15,-16-9-15,-18 8 16,0 18-16,-9 9 16,0 9-16,18 16 15,-1 1 1,10 8-16,8 1 15,17-1-15,44-17 16,60-17-16,27-18 16,-78 35-16</inkml:trace>
  <inkml:trace contextRef="#ctx0" brushRef="#br0" timeOffset="-213462.72">26485 12487 0,'0'0'0,"0"0"15,0 0-15,0 0 16,0 17-16,9 9 16,-18 18-16,1 42 15,-1 9 1,0 1-16,-8-10 16,8-16-16,1-18 15,8-9-15,0-26 16,0-8-16,0-9 15</inkml:trace>
  <inkml:trace contextRef="#ctx0" brushRef="#br0" timeOffset="-213264.77">26503 12729 0,'0'0'0,"0"0"0,0 0 16,9 0-16,8 0 15,26 0-15,27-8 16,17-1 0,17 0-1,0 1-15,-26-10 0,-43 10 16</inkml:trace>
  <inkml:trace contextRef="#ctx0" brushRef="#br0" timeOffset="-213068.64">27371 12374 0,'0'0'0,"0"0"15,0 0 1,0 0-16,0 0 16,0 0-16,0 26 15,-8 18-15,-1 34 16,0 43-16,-8 17 31,-1 1-31,1-9 0,8-18 0,9-25 16,0-26-1,0-27-15,0-25 16</inkml:trace>
  <inkml:trace contextRef="#ctx0" brushRef="#br0" timeOffset="-208202.73">26928 11716 0,'0'0'0,"0"0"16,0 0-16,0 0 15,0 0-15,-8 9 16,-10 8-16,-16 35 16,-10 17-1,-8 1-15,9-1 16,8-26-16,9-8 0,8-9 16,1 0-1,17-17-15,0-1 16,0-8-16,9 0 15</inkml:trace>
  <inkml:trace contextRef="#ctx0" brushRef="#br0" timeOffset="-207932.66">26815 11768 0,'0'0'0,"0"0"0,0 0 16,0 0-16,0 0 15,0 0-15,0 0 16,0 0-16,0 0 16,0 0-16,0 0 15,9 9 1,0 8-16,0 18 16,8 17-16,0 8 15,9 1-15,9 0 16,0-9-16,-1-9 15,1 0-15,-9-26 16</inkml:trace>
  <inkml:trace contextRef="#ctx0" brushRef="#br0" timeOffset="-205715.66">11489 13526 0,'-9'-8'0,"9"8"0,0 0 16,0 0-16,0 0 15,0 0-15,0 0 16,0 0 0,0 0-16,0 0 15,0 0-15,0 0 16,0 0-16,0 0 15,0 0-15,0 0 16,0 0-16,0 0 16,0 0-16,0 0 15,0 0 1,0 0-16,0 0 0,0 0 16,0 0-1,0 0-15,0 0 16,0 0-16,0 0 15,0 0-15,0 0 16,0 0-16,0 0 16,0 0-16,0 0 15,0 0 1,0 0-16,0 0 16,0 0-16,0 0 15,0 0-15,0 0 16,0 0-16,0 0 15,0 0-15,0 0 16,0 0-16,0 0 16,0 0-1,0 0-15,0 0 16,0 0-16,0 0 16,0 0-16,0 0 15,0 0-15,0 0 16,0 0-16</inkml:trace>
  <inkml:trace contextRef="#ctx0" brushRef="#br0" timeOffset="-205107.69">11463 13552 0,'-9'0'0,"0"0"16,1 0-16,-1 0 15,-9 18 1,-8 8-16,-8 34 16,-1 9-16,0 9 15,18-17-15,-1 0 16,1-27-16,17-8 16,0-8-1,9-10-15,8 1 16,1-18-16,16 1 15,10-18-15,-1 8 16,-17 1-16,0 0 16,-8 17-16,-1 0 15,0 17-15,9 18 16,0-1-16,-8 1 16,17 0-16,8-10 15,0-7 1,-8-10-16,0-16 15,-9-1-15,0-8 16,-17 0-16,-1-9 16,-16 0-16,-1 8 15,0 1-15,-8 0 16,8 17-16,0 0 16,9 0-1,0 0-15,0 0 16</inkml:trace>
  <inkml:trace contextRef="#ctx0" brushRef="#br0" timeOffset="-204919.83">12227 13959 0,'0'0'0,"0"0"15,0 18-15,0 25 16,0 18-16,0-1 15,8-8-15,10-9 16,-10-17-16,1-17 16</inkml:trace>
  <inkml:trace contextRef="#ctx0" brushRef="#br0" timeOffset="-204783.45">12331 13544 0,'0'0'0,"0"0"0,0 0 0,0 0 16,0 0-16,0 0 16,17 8-16,-8 1 15</inkml:trace>
  <inkml:trace contextRef="#ctx0" brushRef="#br0" timeOffset="-204534.25">12522 13899 0,'0'0'0,"0"0"0,0 0 16,0 0-16,0 0 15,17 0-15,9 8 16,18-8-16,8-8 15,17-1-15,-8-8 16,9-9 0,8-9-16,-35 18 15</inkml:trace>
  <inkml:trace contextRef="#ctx0" brushRef="#br0" timeOffset="-204252.87">12817 13440 0,'0'0'0,"0"0"0,0 0 15,0 0-15,0 0 16,0 0-16,0 8 16,-8 10-16,-1 16 15,-9 18-15,-8 35 16,0 8-1,0 9-15,0-9 16,9 9-16,0-17 16,17-27-16,0-8 15,0-26-15,26-8 16,8-1-16,-16-17 16</inkml:trace>
  <inkml:trace contextRef="#ctx0" brushRef="#br0" timeOffset="-203887.31">13225 13492 0,'0'0'0,"0"0"0,0 0 16,0 0-16,0 8 0,-8 18 15,-1 44 1,-17 33-16,-9 10 15,-8-18-15,8 1 16,18-18-16,-1-27 16,10-16-16,8-9 15,0-17 1,0-1-16,0 1 0,8-18 16,10-8-1,16-9-15,1 0 16,0 0-16,-9 9 15,0 0-15,-9 17 16,-8 0-16,8 17 16,1 0-16,-1 18 15,1-1-15,8 10 16,-18-18-16</inkml:trace>
  <inkml:trace contextRef="#ctx0" brushRef="#br0" timeOffset="-203320.05">14111 14081 0,'0'0'0,"0"0"0,0 0 16,0 0-16,9 0 15,8 17-15,18-9 16,0 1-16,17-18 16,-9 1-1,9-1-15,-8-17 16,-1 0-16,1 0 16,-18 0-16,-18 0 15,1 0-15,-9 0 16,-9 0-16,-8 0 15,-18 9-15,9 17 16,0 0 0,0 9-16,0 8 15,9 0-15,-1 18 16,1 0-16,17 17 16,0 0-16,17-1 15,18-7-15,0-10 16,8-16-16,27-10 15,8-25 1,-52 0-16</inkml:trace>
  <inkml:trace contextRef="#ctx0" brushRef="#br0" timeOffset="-203155.95">14997 13933 0,'0'0'16,"0"0"-16,0 18 0,0-1 15,0 0 1,0 9-16,0 0 16,0-17-16,9 0 15,-1-9-15</inkml:trace>
  <inkml:trace contextRef="#ctx0" brushRef="#br0" timeOffset="-203019.46">15136 13552 0,'0'0'0,"0"0"16,0 0-16,0 0 16,0 9-16,0 17 15,8-9-15,-8-8 16</inkml:trace>
  <inkml:trace contextRef="#ctx0" brushRef="#br0" timeOffset="-202520.19">15726 13925 0,'0'0'0,"0"0"0,0 0 16,0 0-16,-8 0 15,-1-9 1,-17 9-16,0 0 15,-18 17-15,1 1 16,8-1-16,1 9 16,16 0-16,1-9 15,17 1 1,0-10-16,0 1 16,17 0-16,1 8 15,8 0-15,8 0 16,1 18-16,8 0 15,-8 17-15,-9 8 16,-8 10-16,-18-1 16,-9-8-16,-8-1 15,-9-8-15,-18-9 16,-17 1 0,9-18-16,0 0 15,9-18-15,8 1 16,0-18-16,18 1 15,-1-18-15,10-26 16,16-18-16,45-16 16,16-18-16,1 9 15,-44 60 1</inkml:trace>
  <inkml:trace contextRef="#ctx0" brushRef="#br0" timeOffset="-201787.09">15900 14150 0,'0'0'0,"0"0"0,0 0 16,9 0-16,8 8 15,9 1-15,9-18 16,0 1-16,-1-1 15,1-8-15,-9-1 16,-9 1-16,1 0 16,-10 0-1,1-9-15,-9 0 16,-9 8-16,1 1 16,-10 0-16,-8 17 15,-8 0-15,-1 17 16,0 0-16,18 1 15,8-1-15,9 9 16,0 0 0,9 0-16,8-9 15,9-8-15,18-1 16,16-16-16,-7-1 16,-10 0-16,0 1 15,-17-1-15,-8 9 16,-10 0-16,1 0 15,0 0 1,0 0-16,-1 0 16,1 17-16,-9 1 15,0 8-15,0 0 16,-9 0-16,1-9 16,8 0-16,0-8 15,0 0-15,0-1 16,0 1-1,0-9-15,0 0 16,17-17-16,18-9 16,-1-9-16,1 0 15,0 1-15,-9 16 16,0 1-16,-17 17 16,-1 0-1,1 0-15,0 0 16,-1 17-16,1 1 15,0 16-15,-1 1 16,1-9-16,26 9 16,17-1-16,-35-25 15</inkml:trace>
  <inkml:trace contextRef="#ctx0" brushRef="#br0" timeOffset="-201454.15">17229 13994 0,'0'0'0,"-9"0"0,0 0 16,9 0-16,0 0 16,0 0-1,0 0-15,0 17 16,0 18-16,0 8 15,9 0-15,0 1 16,-1-10-16,1-8 16,0-8-16,-1-10 15,-8 1 1,0 0-16,0-1 16,0-8-16,9-17 15,8-35-15,18-9 16,0 9-16,-18 27 15,-8 16-15</inkml:trace>
  <inkml:trace contextRef="#ctx0" brushRef="#br0" timeOffset="-200968.79">18001 14063 0,'0'0'0,"0"0"15,0 0-15,0 0 16,-8-8-16,-1-1 16,0 0-16,-17 1 15,0 8 1,-17 0-16,-1 8 0,-8 10 15,-8 25 1,7 0-16,19 0 16,16-8-16,1-9 15,17-9-15,0-8 16,0 0-16,9-9 16,17-9-16,8-8 15,10-9-15,-1 0 16,-17 8-16,0 1 15,-17 8 1,0 9-16,-1 0 16,1 0-16,8 18 15,1 8-15,-1 0 16,1-9-16,-1-8 16,18-1-16,8-16 15,9-10-15,0-16 16,-34 16-16</inkml:trace>
  <inkml:trace contextRef="#ctx0" brushRef="#br0" timeOffset="-200749.51">18444 13509 0,'0'0'0,"0"0"0,0 0 15,0 9-15,-8 25 16,-1 44-1,0 35-15,-17-1 16,0 18-16,0 0 16,9-26-16,8-17 15,9-35-15,17-18 16,-8-16-16,-9-18 16,9 0-16</inkml:trace>
  <inkml:trace contextRef="#ctx0" brushRef="#br0" timeOffset="-200297.7">18696 14003 0,'0'0'0,"0"0"0,0 0 15,0 0-15,0 0 16,0 0-16,0 0 15,0 0-15,-9 8 16,1 10-16,-1 16 16,9 9-16,0 1 15,0-18-15,0-9 16,0 0 0,0-8-16,9 0 15,-1-9-15,1-9 16,9 0-16,-1-17 15,9-17-15,-9 8 16,-8 1-16,0 17 16,-1-1-16,1 10 15,-9 8 1,0 0-16,0 0 16,0 0-16,0 26 15,9 17-15,8 9 16,0 8-16,1-16 15,17-1-15,8-8 16,-8-18-16,-18-8 16</inkml:trace>
  <inkml:trace contextRef="#ctx0" brushRef="#br0" timeOffset="-199865.82">19191 14115 0,'0'0'0,"0"0"0,0 9 15,0 8-15,9 0 16,8 1-16,9-1 15,9-8-15,8-1 16,1-16 0,-9-1-16,-9-8 15,0-1-15,0 1 16,-18 0 0,1-1-16,0-7 0,-18 7 15,0 1-15,1 0 16,-10 8-16,-8 9 15,0 0 1,0 17-16,0 1 16,9 16-16,-1 18 15,18-9-15,0 1 16,26-1-16,27-17 16,59 9-1,244 43-15</inkml:trace>
  <inkml:trace contextRef="#ctx0" brushRef="#br0" timeOffset="-189547.78">21458 13509 0,'0'0'0,"0"0"0,0 0 15,0 0-15,0 9 16,0 17-16,0 26 15,8 43-15,-16 17 16,-1 27 0,-17 0-16,8-18 0,1-26 15,0-26 1,8-17-16,9-26 16,0 0-16,0-17 15,0 0-15,0-18 16,17-26-16,27-34 15,17-18-15,-9 18 16,-9 17-16,-17 17 16,-8 18-16,-10 0 15,10 17 1,-1 8-16,0 18 16,1 18-16,-1 25 15,0 9-15,-8 0 16,0 0-16,0-26 15,8-17-15,0-10 16,-8-16-16,0-9 16</inkml:trace>
  <inkml:trace contextRef="#ctx0" brushRef="#br0" timeOffset="-189337.7">21275 13916 0,'0'0'0,"0"0"0,0 0 15,0 0-15,0 0 16,0 0-16,18-9 16,16 1-16,44-18 15,53-18 1,-62 27-16</inkml:trace>
  <inkml:trace contextRef="#ctx0" brushRef="#br0" timeOffset="-188723">22361 14003 0,'0'0'0,"0"0"0,0 0 0,0 0 16,0 0-1,0-9-15,0 9 16,0 0-16,0 0 16,-9 0-16,-8 9 15,-9 17-15,0 26 16,-9 17-16,17 0 16,1-8-1,17-18-15,0-17 16,0-9-16,9-8 15,8 0-15,0-18 16,10 0-16,7-17 16,10-8-16,-10-1 15,-8 18-15,-8 17 16,8 0-16,-9 8 16,1 10-1,16-1-15,1 9 16,0 0-16,0-9 15,-1-8-15,-8 0 16,0-18-16,9-8 16,0-44-16,-9-34 15,-17-1-15,-18 19 16,0 16-16,1 26 16,-1 9-1,9 26-15,0 0 16,0 0-16</inkml:trace>
  <inkml:trace contextRef="#ctx0" brushRef="#br0" timeOffset="-188388.51">23246 14332 0,'0'0'0,"0"0"0,0 0 16,0 0-1,0 0-15,0 0 16,0 8-16,18 1 16,-1 0-16,9-1 15,9-8-15,8-8 16,1-1-16,-9-8 15,-9-9-15,-9-18 16,-8 1 0,-18 8-16,-17 1 15,0 16-15,-9 10 16,18 8-16</inkml:trace>
  <inkml:trace contextRef="#ctx0" brushRef="#br0" timeOffset="-186735.69">24141 13587 0,'0'0'0,"0"0"0,0 0 16,0 0-16,-9 0 15,0 0 1,1 9-16,-18 25 15,-18 44-15,1 26 16,17 43-16,-9 18 16,18-18-16,17-17 15,8-17-15,10-36 16,8-7-16,9-36 16,-1-8-16,-16-8 15</inkml:trace>
  <inkml:trace contextRef="#ctx0" brushRef="#br0" timeOffset="-186138.6">24679 13873 0,'0'0'0,"0"0"0,0 0 15,0 0-15,0 0 16,-8 17-16,-18 18 16,-1 17-16,-16 17 15,0 17 1,-9-8-16,17-17 16,0-18-16,18-17 15,-1 0-15,1-17 16,8 0-16,9-1 15,0-8-15,0 0 16,9-17-16,8-18 16,18-17-16,0-8 15,0-10 1,-1 10-16,-8 25 16,-17 18-16,0 0 15,-1-1-15,1 10 16,0 8-16,-1 0 15,1 8-15,8 18 16,1 18-16,17 7 16,-9 10-1,8 0-15,-8-18 16,0-8-16,-17-9 16,0-18-16,0 1 15,-1 0-15,1-1 16,-9-8-16,17-8 15,1-44-15,16-44 16,-8 1-16,0 9 16,0 16-1,1 18-15,-10 18 16,-8 16-16</inkml:trace>
  <inkml:trace contextRef="#ctx0" brushRef="#br0" timeOffset="-185872.01">25122 14228 0,'0'0'0,"0"0"15,0 0-15,0 0 16,0 0-16,0 0 15,9-9 1,17 0-16,17 1 16,18-1-16,0-8 15,0 8-15,-1 0 16,-25 1-16,-26-1 16</inkml:trace>
  <inkml:trace contextRef="#ctx0" brushRef="#br0" timeOffset="-185639.43">25435 13977 0,'-9'0'0,"9"0"15,0 0-15,0 0 16,-9 0-16,1 8 16,-1 18-16,0 18 15,-17 25-15,0 9 16,9 0-1,8-26-15,9-9 16,0-17-16,0-17 16,9-1-16,8 1 15,1-18-15,-10 9 16</inkml:trace>
  <inkml:trace contextRef="#ctx0" brushRef="#br0" timeOffset="-185433.67">26155 13448 0,'0'0'0,"0"0"16,0 0-16,0 0 15,0 9-15,-8 8 16,-1 35-16,-8 26 16,-1 0-1,1-9 1,8-8-16,9-18 0,0 1 15,-8-10-15,-1-25 16,9 0-16</inkml:trace>
  <inkml:trace contextRef="#ctx0" brushRef="#br0" timeOffset="-185234.5">25713 14089 0,'0'0'0,"0"0"16,0 0-16,0 0 15,0 0-15,8 0 16,18 0-16,18 0 16,17 0-16,25 0 15,19-8 1,-10-1-16,-8 0 16,-9 9-16,-34 9 15,-36-9-15</inkml:trace>
  <inkml:trace contextRef="#ctx0" brushRef="#br0" timeOffset="-184822.05">26060 14358 0,'0'0'16,"0"0"-16,0 0 0,0 0 15,9 0-15,8 0 16,0 8 0,1 1-16,8 8 15,0 1-15,-9-10 16,-8 1-16,0 8 16,-9-8-16,-9 8 15,-8 9-15,-18 0 16,-9 9-16,10-9 15,-1 0-15,18-9 16,-1-8 0,1-1-16,17 1 15,0 0-15,0-1 16,8 1-16,19 0 16,33-1-16,27-8 15,0-17-15,52-26 16,-9-1-1,-86 27-15</inkml:trace>
  <inkml:trace contextRef="#ctx0" brushRef="#br0" timeOffset="-184572.05">26642 13587 0,'0'0'0,"0"0"0,0 0 16,8 0-16,19 26 16,16 26-16,9 17 15,18 9 1,8 43-16,0 9 0,-43 9 16,-9 8-16,-18 18 15,-42-10 1,-19 19-16,-33-1 15,16-61-15,44-68 16</inkml:trace>
  <inkml:trace contextRef="#ctx0" brushRef="#br0" timeOffset="-175184.24">3013 15769 0,'0'0'0,"0"0"0,0 0 16,0 9-16,9 0 16,8-1-16,1 1 15,25-9-15,18-17 16,17-18 0,0-17-16,9-26 15,-9 0-15,0-8 16,-8-10-16,-18 1 15,-9 8-15,-17 9 16,-17 18-16,0 8 16,-9 17-16,-9 9 15,0 9-15,1 0 16,-10 8 0,-8 9-16,0 9 15,-17 17-15,-1 26 16,-8 26-16,0 8 15,17 18-15,1 0 16,8 0 0,8-17-16,18-10 15,0-16-15,18-18 16,-1 1-16,9-10 16,18-8-16,16-8 15,1-10-15,9-16 16,-10-18-16,1 0 15,0-18-15,-18-16 16,-8 8-16,-9 17 16,-17 0-1,-1 1-15,-8 17 16,-8-1-16,-1 1 16,0 8-16,1 1 15,-10 8-15,1 0 16,0 0-16,-1 17 15,1 18 1,0-1-16,17 1 16,0 8-16,0-8 15,17-1-15,0-8 16,1 0-16,16 0 16,1-17-16,9 0 15,16-18 1,1-17-16,9 0 0,-10-17 15,10-18 1,-9-17-16,-9 0 16,9-17-16,-9 0 15,-26 8-15,-9 18 16,-8 25-16,-1 10 16,-8 17-16,0-1 15,0 1-15,0 8 16,0 9-16,0 0 15,0 0 1,-8 26-16,-18 43 16,0 27-16,0 25 15,8 9-15,10-9 16,8-26-16,0-8 16,17-9-16,0-26 15,1-9-15,-1-25 16,0-10-1,9-8-15,0-17 16,-8 8-16</inkml:trace>
  <inkml:trace contextRef="#ctx0" brushRef="#br0" timeOffset="-174974.07">4272 15189 0,'0'0'0,"0"0"16,0 0-16,9 0 15,8 0-15,36 0 16,25 9-16,35-9 16,17-9-1,26 9-15,226-9 16</inkml:trace>
  <inkml:trace contextRef="#ctx0" brushRef="#br0" timeOffset="-174640.16">5766 15042 0,'0'0'0,"0"0"0,0 0 16,0 0-16,0 0 16,0 0-16,26-9 15,17 9-15,18-8 16,26-1-16,0 0 15,0 9-15,-18-8 16,-8 8-16,-18 0 16,-16 0-16,-1 0 15,0 0 1,-18 0-16</inkml:trace>
  <inkml:trace contextRef="#ctx0" brushRef="#br0" timeOffset="-174174.09">5818 15189 0,'0'0'0,"0"0"0,0 0 16,0 0-16,0 0 15,0 9-15,0 8 16,-9 9-16,1 9 15,-1 25-15,-17 18 16,0 0 0,-9-17-16,9-1 15,9-8-15,-1-8 16,1-10-16,8 1 16,1-9-16,8 0 15,0-9-15,0 1 16,0-1-1,0 0-15,17 1 0,0-10 16,1 10 0,25-1-16,18 0 15,8 1-15,18-10 16,18 1-16,-1-9 16,-9-9-1,-34 9-15,-18 0 0,-8 0 16,-9 0-1,-17 0-15,8-8 16,9-1-16,-17-8 16,-9 8-16</inkml:trace>
  <inkml:trace contextRef="#ctx0" brushRef="#br0" timeOffset="-173923.25">5835 15475 0,'0'0'0,"0"0"0,0 0 15,0 0-15,0 0 16,0 0-16,18 0 16,8 9-1,17-1-15,9 1 16,18 0-16,25-1 15,1-8-15,-1 0 16,-8-8-16,-52-1 16</inkml:trace>
  <inkml:trace contextRef="#ctx0" brushRef="#br0" timeOffset="-173274.04">7051 15501 0,'0'0'0,"0"0"15,0 0-15,0 0 16,-8 9-16,-1 8 15,-17 17-15,0 10 16,-9 8-16,-8 8 16,-1 10-1,1-1-15,8-17 16,9-9-16,9-17 16,-1-8-16,10-10 15,8 1 1,0-1-16,0-8 0,0-8 15,8-9-15,10-18 16,8-8 0,8-1-16,1-8 0,-9 18 15,0 8 1,-17 8-16,0 1 16,-1 8-16,1 9 15,0 0-15,-1 0 16,1 0-16,0 18 15,8-1-15,0 9 16,1 9 0,-1 8-16,1 0 15,-10-17-15,1 0 16,0-8-16,-1-10 16,-8 1-16,0 0 15,0-1 1,0 1-16,0-9 15,9-17-15,17-18 16,17-34-16,10-44 16,7 0-16,-8 27 15,-17 25-15,-17 44 16</inkml:trace>
  <inkml:trace contextRef="#ctx0" brushRef="#br0" timeOffset="-172907.27">7772 15536 0,'0'0'0,"0"0"0,0 0 16,0 0-16,0 0 16,0 0-16,0 0 15,17 8-15,18 1 16,0-1-1,8-8-15,1 0 16,25-8-16,-8-1 16,-18 9-16,9-8 15,-26 8-15</inkml:trace>
  <inkml:trace contextRef="#ctx0" brushRef="#br0" timeOffset="-172690.69">7737 15778 0,'0'0'0,"0"0"0,0 0 16,0 0-16,18 0 16,-1 0-1,18 0-15,-1 0 16,1 9-16,17-9 15,26 0-15,9 0 16,-52 0-16</inkml:trace>
  <inkml:trace contextRef="#ctx0" brushRef="#br0" timeOffset="-172124.12">8788 14981 0,'0'0'0,"0"0"15,0 0-15,0 0 16,0 18-16,-9 25 16,1 26-1,-10 18-15,-8 43 16,-9 8-16,1-25 16,-10-1-16,10-16 15,16-27-15,1-17 16,8-26-16,0 0 15,9-17 1,0-1-16,0 1 16,0-18-16,18-25 15,25-18-15,18-18 16,0 10-16,-18 16 16,-17 10-16,0 16 15,-8 10-15,-1 8 16,0 0-16,1 17 15,-10 9-15,1 17 16,0 27 0,0 8-16,-1-18 15,1-16-15,0-10 16,-1-17-16,18 1 16,0-1-16</inkml:trace>
  <inkml:trace contextRef="#ctx0" brushRef="#br0" timeOffset="-171873.67">8501 15362 0,'0'0'0,"0"0"0,0 0 15,0 0-15,0 0 16,9 0-16,8 0 16,27 0-16,17 0 15,17-8-15,35-1 16,-9 9-16,-61 0 16</inkml:trace>
  <inkml:trace contextRef="#ctx0" brushRef="#br0" timeOffset="-171313.27">9292 15458 0,'0'0'0,"0"0"16,0 0-16,0 0 15,0 0-15,0 0 16,-9 0-16,0 17 16,-17 26-1,0 18 1,-9-1-16,18 1 0,0-9 15,8-9-15,9 1 16,0-18-16,0-18 16,0 1-16,17-9 15,9-9-15,9 1 16,0-18 0,0 8-16,-9 1 15,0 0-15,-9 17 16,0 0-16,1 0 15,-1 8-15,1 1 16,-1 0 0,0-1-16,1 1 0,-1-9 15,0 0 1,1-9-16,8-8 16,9-9-16,-1-26 15,-8-26-15,-8 9 16,-10 26-16,-8 17 15,0 8-15,0 10 16,0 8-16</inkml:trace>
  <inkml:trace contextRef="#ctx0" brushRef="#br0" timeOffset="-170988.62">9865 15683 0,'0'0'0,"0"0"16,0 0 0,0 17-16,8 0 15,1 1-15,8 8 16,1 0-16,-9-9 16,-1-8-16,1-1 15,8 1-15,-8 0 16,0-9-16,-1 0 15,1-9-15,0 0 16,-9-8 0,-9 0-16,0-1 15,-8 1-15,0 0 16,-1 17-16,1 0 16,-1 8-16,18-8 15</inkml:trace>
  <inkml:trace contextRef="#ctx0" brushRef="#br0" timeOffset="-170557.8">10586 14973 0,'-9'0'0,"0"0"0,0 0 16,1 0 0,8 0-16,-9 0 0,0 0 15,1 17 1,-1 0-16,-17 18 15,0-1-15,0 1 16,0 8-16,0 9 16,0 9-16,0 26 15,8 25-15,1 1 16,8-1-16,9 1 16,18-9-1,-1-26-15,18-9 16,-1-17-16,19-17 15,7-9-15,-25-18 16,-18-8-16</inkml:trace>
  <inkml:trace contextRef="#ctx0" brushRef="#br0" timeOffset="-169840.79">10924 15345 0,'0'0'0,"0"0"16,0 0-16,0 0 15,0 0-15,0 0 16,0 0-16,-9 26 15,-8 26-15,-18 26 16,1 0-16,-1 0 16,0-18-1,18-8-15,-1-17 16,1-9-16,8-9 16,9-8-16,0 0 15,0-1-15,0-8 16,0 0-16,0-8 15,9-10-15,8-25 16,18-9-16,0-17 16,-9 8-1,-9 18-15,-8 17 16,0 9-16,-1-1 16,1 10-16,0-1 15,-9 0-15,8 9 16,1-8-16,8 8 15,1 0-15,-1 0 16,9 0 0,0 17-16,9 18 15,0-1-15,0 18 16,-9 0-16,0 0 16,8 0-16,1 9 15,-9-18-15,0-8 16,-17-9-16,0-18 15,-1 1-15,1 0 16,-9-1 0,0-16-16,9-18 15,-1-35-15,10-52 16,-1-25-16,0 25 16,-8 27-16,0 42 15,-1 18-15,1 18 16,0 8-16</inkml:trace>
  <inkml:trace contextRef="#ctx0" brushRef="#br0" timeOffset="-169574.29">11567 15717 0,'0'0'0,"0"0"16,0 0-16,0 0 15,0 0-15,17 0 16,1 0-16,16-8 16,18-1-16,0-8 15,1-1 1,-10 10-16,-17-10 15,-9 1-15</inkml:trace>
  <inkml:trace contextRef="#ctx0" brushRef="#br0" timeOffset="-169341.52">11766 15336 0,'0'0'0,"0"0"15,0 0-15,0 18 16,9 25-16,0 26 16,-18 18-16,0-1 15,1 1-15,-10-9 16,10-9 0,8-25-16,0-18 15,17-9-15,9-17 16,-8 0-16</inkml:trace>
  <inkml:trace contextRef="#ctx0" brushRef="#br0" timeOffset="-169139.51">12296 15016 0,'0'0'0,"0"0"0,0 0 0,0 17 15,9 9-15,-9 26 16,-9 0-16,9 9 16,0-1-16,9 10 31,0-1-31,-1-34 0</inkml:trace>
  <inkml:trace contextRef="#ctx0" brushRef="#br0" timeOffset="-168924.96">12044 15605 0,'0'0'0,"0"0"15,0 0-15,0 0 16,0 0-16,18 0 16,8 8-16,17 1 15,18 0-15,8-9 16,1 0-1,-1-9-15,10 9 0,-10 9 16,-8 8 0,-35-8-16</inkml:trace>
  <inkml:trace contextRef="#ctx0" brushRef="#br0" timeOffset="-168474.44">12305 15856 0,'0'0'0,"0"0"0,0 0 16,0 0-16,9 0 15,8 0-15,9 9 16,0-1-16,0 1 15,9 0 1,-9 8-16,0 0 16,-9-8-16,-8 0 15,0-1-15,-9 10 16,-9-1-16,-8 0 16,-9 0-16,0 9 15,-1-8 1,10-10-16,0 1 15,-1 0-15,10-1 16,8 1-16,0-9 16,0 0-16,0 0 15,17 9-15,18-1 16,8 1-16,27-18 16,-1 9-16,1-17 15,-36 0 1</inkml:trace>
  <inkml:trace contextRef="#ctx0" brushRef="#br0" timeOffset="-168174.92">12782 15085 0,'0'0'0,"0"0"0,18 17 16,8 9-16,17 18 15,9 8 1,9 8-16,-9 18 16,-8 9-16,-18-9 15,-18 0-15,-8 17 16,-26 9-16,-17 0 15,-9-9-15,0-8 16,17-35-16,35-35 16</inkml:trace>
  <inkml:trace contextRef="#ctx0" brushRef="#br0" timeOffset="-167667.03">13816 15484 0,'0'0'0,"0"0"15,0 0-15,0 0 16,0 0 0,0 0-16,0 0 15,17 0-15,27 0 16,16 17-16,27-8 16,26 8-16,9-8 15,-9-1-15,-27 1 16,-7-9-16,-27 0 15,-9 0 1,1 0-16,-27 0 16,-8 8-16</inkml:trace>
  <inkml:trace contextRef="#ctx0" brushRef="#br0" timeOffset="-167387.2">13816 15769 0,'0'0'0,"0"0"0,0 0 16,0 0 0,17 0-16,1 0 0,25 9 15,26 0-15,18-1 16,0 1-1,9 0-15,-9-9 16,8 0-16,-8 0 16,-9-9-16,-17 9 15,8 0-15,-8-9 16,-35 9-16</inkml:trace>
  <inkml:trace contextRef="#ctx0" brushRef="#br0" timeOffset="-167047.64">14424 15198 0,'0'0'0,"0"0"0,0 0 15,0 0-15,8 17 16,18 18-16,18-1 15,8 18-15,9 0 16,17 9-16,9-9 16,-26-9-16,-1-8 15,-16-9-15,-18 0 16,0 0 0,-17 0-16,-1 8 15,-25 18-15,-27 26 16,-16 9-16,-1-18 15,9-8-15,8-18 16,18-17-16,26-17 16,0-9-16</inkml:trace>
  <inkml:trace contextRef="#ctx0" brushRef="#br0" timeOffset="-166603">16682 15224 0,'0'0'0,"0"0"15,0 0-15,0 0 16,0 0-16,0 0 16,-9 0-16,0 26 15,-17 17-15,-26 35 16,-9 35-1,0-1-15,1 18 0,-1 0 16,9-26 0,17-18-16,0-16 15,18-18-15,0-18 16,-1-8-16,9-17 16,9 0-16,0-9 15,0 0-15,0 0 16</inkml:trace>
  <inkml:trace contextRef="#ctx0" brushRef="#br0" timeOffset="-166390.91">16603 15354 0,'0'0'0,"0"0"16,0 0-16,0 0 15,0 0-15,0 0 16</inkml:trace>
  <inkml:trace contextRef="#ctx0" brushRef="#br0" timeOffset="-166141.75">16482 15813 0,'0'0'0,"0"0"0,0 0 16,0 0-16,0 0 16,0 0-16,0 0 15,0 0 1,0 0-16,17 0 15,9 0-15,9 0 16,26-9-16,8 0 16,18 1-16,-18-1 15,18 0-15,-26 9 16</inkml:trace>
  <inkml:trace contextRef="#ctx0" brushRef="#br0" timeOffset="-165861.15">17185 15319 0,'0'0'0,"0"0"0,0 0 15,0 0 1,0 0-16,0 0 16,0 9-16,0 17 15,0 34-15,-9 44 16,-17 17-16,-8 9 15,8-8-15,8-10 16,1-17-16,8-25 16,1-18-16,8-18 15,0-8-15,0-17 16,0-9 0</inkml:trace>
  <inkml:trace contextRef="#ctx0" brushRef="#br0" timeOffset="-165558.52">16933 14661 0,'0'0'0,"0"0"0,0 0 16,0 0-1,-8 0-15,-10 26 16,-16 17-16,-19 26 16,-7-8-16,8 0 15,8-18-15,18-8 16,9-18-16,17-8 15,0-18-15,0 9 16</inkml:trace>
  <inkml:trace contextRef="#ctx0" brushRef="#br0" timeOffset="-165407.46">16994 14730 0,'0'0'0,"0"0"15,0 0-15,0 9 16,9 8-16,8 9 15,1 9 1,16-1-16,10 1 16,8-18-16,-35-8 15</inkml:trace>
  <inkml:trace contextRef="#ctx0" brushRef="#br0" timeOffset="-165075.2">17793 15163 0,'-9'-9'0,"9"1"0,0 8 16,0 0-16,0 0 15,0 0-15,0 0 16,-8 8-16,-1 27 16,-17 34-16,0 35 15,-9 35 1,0-27-16,1-8 0,16-8 16,1-18-1,8-18-15,9-16 16,0-10-16,9-8 15,0-17-15</inkml:trace>
  <inkml:trace contextRef="#ctx0" brushRef="#br0" timeOffset="-164408.86">18192 15354 0,'0'0'0,"0"-9"0,0 0 15,0 9-15,0 0 16,0-8 0,9 8-16,-9 0 15,0 0-15,0 0 16,0 0-16,0 0 15,-9 0-15,-8 26 16,-18 26-16,-17 26 16,9-1-16,8-16 15,0-18 1,18-8-16,0-9 16,-1 0-16,18-17 15,0-1-15,0-8 16,0 0-16,0-8 15,9-10-15,8-16 16,18-18-16,-9 0 16,-9 8-1,10 10-15,-19-1 16,1 18-16,0 0 16,-1 8-16,1 0 15,-9 9-15,0 0 16,0 0-16,9 0 15,8 26-15,9 9 16,0 17 0,0-9-16,0 0 15,0 1-15,-8-18 16,-10 0-16,1-18 16,0 1-16,-1 0 15,1-1-15,-9-8 16,0 0-16,0-8 15,17-36-15,1-42 16,17-9-16,8 17 16,-17 52-1</inkml:trace>
  <inkml:trace contextRef="#ctx0" brushRef="#br0" timeOffset="-164023.83">18670 15232 0,'0'0'0,"0"0"15,0 0-15,0 0 16,17 18-16,10-1 16,7 0-16,10 9 15,8-8-15,0-1 16,0 0-1,-9-8-15,-17 0 16,0-1-16,-8 1 16,-9 0-16,-1-9 15,1 0-15,-9 17 16,-9 9-16,-26 26 16,-8 0-16,-9 8 15,-9 1 1,9-9-16,0 0 15,9-9-15,8-17 16,17 0-16,1-8 16,17-10-16,0 1 15,0-9-15,0 0 16</inkml:trace>
  <inkml:trace contextRef="#ctx0" brushRef="#br0" timeOffset="-163692.83">19460 15475 0,'0'0'0,"0"0"0,0 0 16,0 0-16,0 0 15,0 0-15,0 0 16,18 0 0,-1 0-16,18 0 15,8 0-15,18 0 16,0 0-16,8-9 15,-17 1-15,-26 8 16</inkml:trace>
  <inkml:trace contextRef="#ctx0" brushRef="#br0" timeOffset="-163488.81">19495 15735 0,'0'0'0,"0"0"0,0 0 16,0 0-16,0 0 16,17 0-1,1 0-15,17 0 16,17-9-16,34 9 16,1 9-16,-52-9 15</inkml:trace>
  <inkml:trace contextRef="#ctx0" brushRef="#br0" timeOffset="-163200.61">20277 15397 0,'0'0'0,"0"0"0,0 0 16,0 0 0,0 0-16,8 0 15,18 0-15,18 0 16,17 0-16,8 0 16,9 9-16,-8-9 15,8 0-15,-17 0 16,-27 0-16,-8-9 15,-17 9 1</inkml:trace>
  <inkml:trace contextRef="#ctx0" brushRef="#br0" timeOffset="-162775.02">20537 15475 0,'0'0'0,"0"0"16,0 0-16,0 0 16,0 17-16,0 1 15,-9 16-15,-8 18 16,-9 0-16,-9 0 16,9 0-1,-17 9-15,8-1 16,0-16-16,18-1 15,0-17-15,-1 0 16,10-9-16,8-8 16,0-1-16,0 1 15,0 0-15,8-1 16,10 10-16,16-1 16,18-8-1,18-1-15,-1 1 16,10-9-16,-10 0 15,-8-9-15,-9 1 16,-9-1-16,-17 9 16,-8-17-16,-1-18 15,-8 18-15</inkml:trace>
  <inkml:trace contextRef="#ctx0" brushRef="#br0" timeOffset="-162568.79">20381 15752 0,'0'0'0,"0"0"0,0 0 16,0 0-16,0 0 15,0 0-15,17 0 16,1 0 0,16 0-16,10 0 15,16 0-15,19 0 16,7 9-16,-33-9 15,-27 0-15</inkml:trace>
  <inkml:trace contextRef="#ctx0" brushRef="#br0" timeOffset="-161757.4">21744 15423 0,'0'0'0,"0"0"16,0 0-16,0 0 16,0 9-16,9 34 15,0 18 1,-18 8-16,0 17 15,0 18-15,-8-8 16,0-18-16,-1-9 16,10-17-16,8-18 15,0-8-15,0-8 16,17-10-16,-8-8 16</inkml:trace>
  <inkml:trace contextRef="#ctx0" brushRef="#br0" timeOffset="-161127.58">22317 15683 0,'0'0'0,"0"0"15,0 0-15,0 0 16,0 0-16,0 0 15,0 0-15,0 0 16,-8 17-16,-1 0 16,-8 18-16,-10 8 15,1 9 1,0 9-16,-8-9 16,-1-9-16,18-17 15,-1 0 1,1-17-16,8-1 0,9 1 15,0 0-15,0-9 16,0 0 0,0-9-16,17-8 0,1-27 15,17 1 1,-1-9-16,-8 9 16,0 8-16,-17 18 15,0 0-15,-1 8 16,1 0-16,-9 9 15,9 0-15,0 0 16,8 9-16,0 8 16,1 18-1,-1 0-15,9 8 16,0-8-16,0-9 16,-8-9-16,-1 0 15,-8-8-15,-1-1 16,1 1-16,0-9 15,-9 0-15,17-17 16,0-26-16,9-35 16,9-52-1,9-9 1,-18 52-16,0 27 0,-18 34 16</inkml:trace>
  <inkml:trace contextRef="#ctx0" brushRef="#br0" timeOffset="-160805.56">22856 15336 0,'0'0'0,"0"0"0,0 0 16,0 0-16,0 0 16,0 0-16,0 0 15,17 9-15,9 8 16,9 1-1,17-1-15,9 18 16,-1-1-16,1 1 16,-9-9-16,-8 0 15,-9-9-15,-9-8 16,-9-1-16,-8 1 16,-1 0-16,-16 8 15,-18 26-15,-87 61 16,-52 44-1,-26 7-15,-26-25 16,-113 26-16</inkml:trace>
  <inkml:trace contextRef="#ctx0" brushRef="#br0" timeOffset="-155876.28">27562 14124 0,'0'0'0,"0"0"0,0 0 16,0 0-16,0 0 15,18 0 1,16 0-16,10 8 16,17-8-16,17 0 15,0 9-15,-9 0 16,-17-1-16,-34-8 16</inkml:trace>
  <inkml:trace contextRef="#ctx0" brushRef="#br0" timeOffset="-155705.45">27675 14418 0,'0'0'0,"0"0"0,0 0 15,0 0-15,0 0 16,0 0-16,0 0 16,18 0-16,8-8 15,52 8 1,9-9-16,-53 9 15</inkml:trace>
  <inkml:trace contextRef="#ctx0" brushRef="#br0" timeOffset="-155486.58">28344 13890 0,'0'0'0,"0"0"16,0 0-16,0 0 0,0 0 16,26 0-16,17 0 15,18 0 1,17-9-16,18 1 16,8 8-16,-26 8 15,-43-8-15</inkml:trace>
  <inkml:trace contextRef="#ctx0" brushRef="#br0" timeOffset="-155109.35">28613 13985 0,'0'0'0,"0"0"16,0 0-16,-9 18 15,1 8-15,-1 26 16,-17 17-16,0 0 16,0 9-1,0-17-15,0-1 16,-9 1-16,9-9 16,9-9-16,8-17 15,9 0-15,0-9 16,0 1-16,17-1 15,9 0-15,18 1 16,16-1-16,19-8 16,16-1-1,-8-16-15,0-1 16,-18-17-16,-17 0 16,-26 0-16,-17 17 15</inkml:trace>
  <inkml:trace contextRef="#ctx0" brushRef="#br0" timeOffset="-154943">28578 14323 0,'0'0'0,"0"0"0,0 0 16,0 0-16,0 0 15,18 0-15,16 0 16,27 0-16,17 0 15,9 9 1,-52-9-16</inkml:trace>
  <inkml:trace contextRef="#ctx0" brushRef="#br0" timeOffset="-127797.02">15865 17120 0,'0'0'0,"0"0"0,0 0 0,0 0 16,0 0-16,0 0 15,0 0-15,0 0 16,0 9-16,18 8 15,16-8 1,1 0-16,17-1 16,18 1-16,-1-18 15,1 1-15,-10-18 16,-8 0-16,-8 0 16,-18-9-16,0 0 15,-17-8-15,-9 9 16,-9-1-1,0 9-15,-17 9 16,0-1-16,-9 18 16,1 9-16,-1 17 15,0 9-15,18 17 16,0 8 0,8 1-16,9-1 15,17 1-15,9-18 16,0-8-16,0-9 15,9-17-15,0-1 16,8-16-16,-8-10 16,-18 10-16</inkml:trace>
  <inkml:trace contextRef="#ctx0" brushRef="#br0" timeOffset="-127346.22">16734 16999 0,'0'0'0,"0"0"0,0 0 15,0 0 1,0 0-16,0 17 16,0 1-16,0 8 15,-9 8-15,0 18 16,-8 0-16,0-8 15,8-18-15,0 0 16,9-18-16,0 1 16,0 0-16,0-18 15,0-8 1,26-35-16,9-26 16,17 0-16,-9 8 15,1 19-15,-18 16 16,0 18-16,-17-1 15,-1 18-15,10 9 16,-1 17-16,-8 26 16,-1 17-1,-16 0-15,8 1 16,0-18-16,0-18 16,8-8-16,1-17 15,0-18-15,-1 9 16</inkml:trace>
  <inkml:trace contextRef="#ctx0" brushRef="#br0" timeOffset="-126797.09">17281 17164 0,'-9'0'0,"0"0"0,9 0 16,0 0-16,0 8 15,0 1 1,0 0-16,18-1 16,-1 1-16,0 0 15,1-9-15,8-9 16,0 0-16,0 1 16,0-1-16,0-17 15,-17 9-15,-1-1 16,1 1-16,-9 0 15,-9-1 1,1 1-16,-1 0 16,0 17-16,1 0 15,-10 0-15,1 17 16,0 0-16,-1 18 16,1 8-16,8 9 15,9 0-15,18-8 16,-1-1-1,0-17-15,18-9 16,34 1-16,-16-1 16</inkml:trace>
  <inkml:trace contextRef="#ctx0" brushRef="#br0" timeOffset="-126446.36">17758 17068 0,'0'0'0,"0"0"0,0 0 16,0 0-16,0 18 16,9 16-1,8 10-15,-8-1 16,0 0-16,-1 1 15,1-10-15,-9-8 16,0-8-16,0-10 16,0 1-16,0 0 15,0-1-15,0-8 16,0 0 0,0-8-16,0-18 15,17-9-15,1-17 16,17-9-16,8 9 15,18 9-15,-18 34 16</inkml:trace>
  <inkml:trace contextRef="#ctx0" brushRef="#br0" timeOffset="-125909.7">18357 17120 0,'0'0'0,"0"0"0,0 0 16,0 0-1,0-8-15,0-1 16,0 0-16,-8 1 16,-1 8-16,0 0 15,-17 0-15,0 17 16,-8 0-16,8 9 15,-1 9-15,10-9 16,0 0-16,8 0 16,9-17-1,0-1-15,0 1 16,0-9-16,0 0 16,9 0-16,8 0 15,0 0-15,1 9 16,17 8-16,-9 18 15,0 17 1,0 0-16,-18-9 0,1 0 16,-18 0-1,1 1-15,-10-10 16,1-8-16,0 0 16,-1-17-16,-8 0 15,0-18-15,0 0 16,0-17-1,9-8-15,17-18 16,26-35-16,35 1 16,-1 8-16,-34 52 15</inkml:trace>
  <inkml:trace contextRef="#ctx0" brushRef="#br0" timeOffset="-123030.22">18635 17042 0,'-8'-8'0,"-1"8"16,0 0-16,1 8 15,-10 10-15,18 8 16,0 8-16,0 1 16,0-9-1,9 0-15,0-9 16,-1-8-16,1 0 15,0-9-15,8-9 16,0 0-16,1-17 16,-1 0-16,-8-8 15,0 8-15,-1 8 16,1 1-16,0 17 16,-9 0-1,8 9-15,10 17 16,-1 17-16,9 26 15,9 18-15,-9-9 16,0-17-16,-17-18 16,-1-9-16,-16-8 15,-1-8 1,0 8-16,-8-18 16,-9 1-16,-9 0 15,0-9-15,18 0 16,0 0-16,-1 0 15,18-9-15,0-8 16,18-27-16,34-34 16,52-34-16,-9 8 15,-51 69 1</inkml:trace>
  <inkml:trace contextRef="#ctx0" brushRef="#br0" timeOffset="-115604.12">19955 17086 0,'-8'-9'0,"-1"0"0,0 1 16,1 8-16,-1 0 16,0 0-16,0 0 15,-8 8-15,-9 10 16,0 16-16,0 18 16,9 0-16,-1-8 15,10-10 1,8-8-16,0-17 15,0 0-15,0-9 16,17-9-16,9-8 16,0-9-16,0 8 15,0 1-15,0 17 16,-8 0-16,-1 9 16,18 8-16,-1 0 15,-8 9 1,0-8-16,1-10 15,-10 1-15,-8 0 16,-1-1-16,1-8 16,0 0-16,-9 0 15,0-8-15,0-1 16,0-17 0,0 9-16,8-1 15,-8 10-15</inkml:trace>
  <inkml:trace contextRef="#ctx0" brushRef="#br0" timeOffset="-115141.9">20546 16635 0,'0'0'0,"0"0"16,0 0-16,0 0 15,0 0-15,0 18 16,-9-1-16,0 18 16,-8 25-16,-9 18 15,0 18 1,9-10-16,-1 1 16,1-9-16,-1-26 15,10-18-15,-1-8 16,9-8-16,0-10 15,0 1-15,0-9 16,0-9-16,0 1 16,17-18-16,10-9 15,7 0 1,-8 1-16,0 16 16,0 1-16,-8 17 15,-10 0-15,1 0 16,0 17-16,0 1 15,-1 16-15,1 1 16,0 0-16,-9-9 16,8 0-1,1-18-15,0 10 16,-1-10-16</inkml:trace>
  <inkml:trace contextRef="#ctx0" brushRef="#br0" timeOffset="-114658.53">20867 17172 0,'-9'0'0,"1"0"0,-1 0 15,9 9-15,0-9 16,0 0-16,0 0 15,0 0 1,9 0-16,-1 0 16,10 0-16,-10 0 15,1 0-15,0 0 16,-1 0-16,1 0 16,-9-9-16,0 1 15,0-1-15,0 0 16,0 1-16,0 8 15,0 0 1,0 0-16,-9 0 16,1 0-16,-1 0 15,0 0-15,9 0 16,-8 0-16,8 8 16,0 10-16,0 8 15,0 8 1,0-8-16,8 0 15,10 0-15,-1-8 16,1-10-16,-1 1 16,9-18-16,-9 1 15</inkml:trace>
  <inkml:trace contextRef="#ctx0" brushRef="#br0" timeOffset="-114282.45">21319 17129 0,'0'0'0,"0"0"0,0 0 16,0 0-16,0 17 16,-9 1-16,0 8 15,1 8 1,-1 1-16,0-9 15,9-9-15,0-8 16,0 0-16,0-1 16,0-8-16,0-8 15,18-1 1,8-17-16,8-9 16,1 1-16,-9 16 15,0 1-15,-17 8 16,0 9-16,-1 0 15,1 0-15,0 18 16,-1 8-16,10 8 16,8 10-1,26 8-15,-26-35 0</inkml:trace>
  <inkml:trace contextRef="#ctx0" brushRef="#br0" timeOffset="-113982.77">21935 17051 0,'0'0'0,"0"0"0,0 0 15,0 0-15,0 0 16,9 0-16,8 0 16,27 0-1,16 0-15,10-9 16,-1 1-16,1-18 16,-1 0-16,18-9 15,-35 9-15</inkml:trace>
  <inkml:trace contextRef="#ctx0" brushRef="#br0" timeOffset="-113714.85">22361 16748 0,'0'0'0,"0"0"16,0 0-16,0 0 15,0 0 1,0 0-16,-9 26 15,0 17-15,-8 9 0,0 18 16,-1-1 0,10 0-16,-1 0 15,9-8-15,0-18 16,9-17-16,-1-8 16,10-10-16,-1-16 15,18-18-15,-18 17 16</inkml:trace>
  <inkml:trace contextRef="#ctx0" brushRef="#br0" timeOffset="-113310.89">22812 16618 0,'0'0'0,"0"0"16,0 0-16,0 0 16,0 9-16,-8 17 15,-1 26-15,-17 34 16,-18 18-1,10-17-15,16-9 16,-16-9-16,-1 0 16,0-17-16,18-26 15,8-8-15,0-10 16,9 1-16,0-9 16,0-9-16,18-8 15,16-9 1,10-17-16,-1 8 15,1 9-15,-18 9 16,0-1-16,-9 18 16,-8 0-16,0 0 15,-1 9-15,1 8 16,0 1-16,-1 16 16,1 1-16,0 0 15,8-9 1,0 0-16,35-9 15,9-17-15,-35-9 16</inkml:trace>
  <inkml:trace contextRef="#ctx0" brushRef="#br0" timeOffset="-112773.62">23212 17146 0,'0'0'0,"-9"0"16,-8 9-16,-1 0 15,10-1 1,8 1-16,0-9 16,0 0-16,0 0 15,0 0-15,0 0 16,8 0-16,10 0 15,-1 0-15,0 0 16,1-9-16,-10 1 16,1-1-16,0 0 15,-1 1 1,1-1-16,-9 0 16,0 1-16,0-1 15,0 0-15,0 9 16,-9-8-16,1 8 15,-1 0-15,0 0 16,1 0 0,-10 0-16,10 0 15,-1 8-15,-8 10 16,8-1-16,0 0 16,1 18-16,8 0 15,0-1-15,0-8 16,8 0-16,1-8 15,0-1-15,-1-8 16,10-1 0,-1 1-16,9-18 15,18-8-15,-18 0 16</inkml:trace>
  <inkml:trace contextRef="#ctx0" brushRef="#br0" timeOffset="-112475.36">23507 17129 0,'0'0'0,"0"0"0,0 0 16,9 17-16,-1 1 16,1 16-16,0 1 15,-1 0-15,-8-9 16,0 0-16,0-9 15,0-8 1,0-1-16,0 1 16,0 0-16,0-9 15,0-9-15,0 0 16,18-25-16,-1-10 16,18-8-16,-18 18 15,-8 25-15</inkml:trace>
  <inkml:trace contextRef="#ctx0" brushRef="#br0" timeOffset="-112084.61">23889 17172 0,'0'0'0,"0"0"15,0 0-15,0 0 16,0 0-16,9 0 16,8 0-16,18-8 15,8-1-15,1-8 16,-1-1-16,-17 1 16,0 0-1,-17 8-15,0 0 16,-1 1-16,-8-1 15,-8 0-15,-1 9 16,0 0-16,-17 0 16,0 18-16,0-1 15,9 18-15,-1 8 16,10 0 0,8 1-16,17-18 15,18 0-15,34-9 16,-17-8-16</inkml:trace>
  <inkml:trace contextRef="#ctx0" brushRef="#br0" timeOffset="-111622.56">24992 17008 0,'-9'-9'0,"0"0"16,1 1 0,-1-1-16,0 1 0,1-1 15,-1 9 1,-8 0-16,-9 0 16,-9 0-16,9 17 15,0 0-15,0 18 16,8-9-16,1 0 15,8 0 1,9 0-16,0-17 16,0-1-16,0-8 15,9 0-15,8-8 16,1-1-16,-1 0 16,-8 1-16,0-1 15,-1 9-15,1 0 16,0 0-16,-1 0 15,1 0-15,8 17 16,1 1 0,8-1-16,0 0 15,0-8-15,9 0 16,-9-1-16,-18-8 16</inkml:trace>
  <inkml:trace contextRef="#ctx0" brushRef="#br0" timeOffset="-111348.64">25200 16999 0,'0'0'0,"0"0"15,0 0-15,0 0 16,9 17-16,0 1 16,-1 16-16,1 1 15,0 8-15,-9 9 16,-9-26-16,9 0 15,0-17 1,0 0-16,0-1 16,0 1-16,0-9 15,0-9-15,0 1 16,0-27-16,17-8 16,9-1-16,18-8 15,-9 0 1,-18 35-16</inkml:trace>
  <inkml:trace contextRef="#ctx0" brushRef="#br0" timeOffset="-110865.72">25513 17103 0,'0'0'0,"0"0"16,0 0-16,0 0 15,0 0-15,0 0 16,9 0-16,8 0 16,0 0-16,9 0 15,9 0 1,17-9-16,-8 1 15,-1-1-15,0 0 16,-16 1-16,-1-10 16,-9 10-16,-8-18 15,-1 0-15,1 0 16,-18 0 0,1 0-16,-18 9 15,-9-1-15,-9 18 16,10 0-16,-1 18 15,0 16-15,9 1 16,9 17-16,8 0 16,9 8-16,17 1 15,18-9 1,9-26-16,16-9 16,-25-8-16</inkml:trace>
  <inkml:trace contextRef="#ctx0" brushRef="#br0" timeOffset="-109712.41">26928 16583 0,'0'0'0,"0"0"15,0 0-15,0 0 16,0 0 0,0 0-16,0 0 15,0 0-15,-8 9 16,-1 17-16,-17 26 15,-17 26-15,-10 17 16,1 1-16,18-19 16,-1-16-1,0 0-15,18-27 16,-1-8-16,1-8 16,17-10-16,0-8 15,9-8-15,17-1 16,8-17-16,-16 9 15</inkml:trace>
  <inkml:trace contextRef="#ctx0" brushRef="#br0" timeOffset="-109375.47">26911 16679 0,'0'0'0,"0"-9"0,0 0 16,0 1-16,0 8 16,0 0-16,0 0 15,0 0-15,9 0 16,-1 0-16,1 0 15,8 8-15,1 10 16,16 16-16,1 18 16,0 0-1,0 18-15,-1 8 16,-8-9-16,1-9 16,-10-16-16,-8-18 15,-1-9-15,1 0 16,0-8-16,-9 0 15,0-18-15,17-34 16,26-70 0,1-43-16,-9 0 15,-1 18-15,-8 60 16,0 26-16,0 26 16</inkml:trace>
  <inkml:trace contextRef="#ctx0" brushRef="#br0" timeOffset="-108549.91">28326 16826 0,'0'0'0,"0"0"16,0-9-16,0 1 15,0-1-15,0-8 16,0-1-16,0 10 16,-8-1-16,-1 0 15,-8 1-15,-9 8 16,-18 0-16,9 17 16,1 9-16,8 9 15,8-9 1,1 0-16,17-9 15,0-8-15,0-1 16,9 1-16,8 0 16,0-18-16,1 0 15,8-8-15,0 0 16,0-1-16,-9 10 16,-8 8-1,0 0-15,-9 0 16,0 8-16,-9 18 15,-17 35-15,-18 25 16,1 18 0,-9 18-16,9-18 0,25-18 15,9-34-15,9-9 16,0-17 0,0-17-16,9 0 15,0-9-15,8-9 16,1 0-16,8-17 15,8-17-15,-8-17 16,0-1-16,-17 0 16,0 9-1,-9 18-15,0-1 16,0 18-16,0-1 16,0 10-16,0-1 15,0 0-15,0 1 16,0-1-16,26-8 15,26-9-15,35-18 16,0-16-16,-53 25 16</inkml:trace>
  <inkml:trace contextRef="#ctx0" brushRef="#br0" timeOffset="-108114.41">28769 16687 0,'0'0'0,"0"0"0,0 0 15,0 0-15,0 0 16,0 0-16,0 18 16,-8-1-16,-1 18 15,9 17-15,0-9 16,0 0-16,0-8 15,0-9 1,9-9-16,-1-8 16,1-1-16,0-8 15,8-8-15,0-1 16,9-17-16,1-8 16,-1 8-16,-18 8 15,1 1 1,0 8-16,-1 9 0,-8 0 15,0 0 1,0 0-16,18 18 16,-1 16-16,0 1 15,1 8-15,8-8 16,0-9-16,-9-18 16,1 1-16</inkml:trace>
  <inkml:trace contextRef="#ctx0" brushRef="#br0" timeOffset="-107694.45">29542 16713 0,'0'0'0,"0"0"15,0 0-15,0 0 16,0 0-16,0 0 16,0 0-16,-9 0 15,1 0-15,-10 9 16,-8 8-1,-8 9-15,-10 18 16,9-10-16,9 1 16,9-9-16,8 0 15,9-17-15,0-1 16,0 1-16,9 0 16,8-9-1,1-9-15,8 0 16,0-8-16,0 0 15,-9-1-15,-8 10 16,0-1-16,-1 9 16,1 0-16,0 0 15,-1 0-15,10 17 16,-1 1-16,1 8 16,8 0-1,0-18-15,-9 1 16,26-1-16,10-8 15,-19-25-15,-16-1 16</inkml:trace>
  <inkml:trace contextRef="#ctx0" brushRef="#br0" timeOffset="-107342.74">29785 16774 0,'0'0'0,"0"0"0,0 0 15,0 0-15,0 0 16,9 17-16,0 1 15,-1-1-15,-8 9 16,0 0-16,-8 0 16,-1 0-1,9-9-15,0-8 16,0 0-16,0-1 16,0 1-16,0-9 15,0 0-15,17-9 16,1-8-16,16-9 15,1-9-15,-9 18 16,0 0-16,-17-1 16,0 18-1,-1 0-15,1 0 16,-9 0-16,17 18 16,1 16-16,-1-8 15,-8 0-15,17 0 16,-9-9-16</inkml:trace>
  <inkml:trace contextRef="#ctx0" brushRef="#br0" timeOffset="-107115.77">30159 16557 0,'0'0'0,"0"0"0,0 0 15,0 0 1,0 0-16,17 9 16,18 0-16,26-1 15,8-8-15,9-8 16,9-1-16,0 9 16,-35 9-1,-26-1-15</inkml:trace>
  <inkml:trace contextRef="#ctx0" brushRef="#br0" timeOffset="-106831.36">30497 16332 0,'0'0'0,"0"0"0,0 0 0,0 0 16,0 18-1,0-1-15,0 18 16,-8 17-16,-1 17 16,0 0-16,-8 26 15,0 1-15,-1-1 16,10-17-16,8-18 16,0-25-16,8-9 15,1-17 1,-9-9-16,9 0 15</inkml:trace>
  <inkml:trace contextRef="#ctx0" brushRef="#br0" timeOffset="-105966.14">30862 16739 0,'0'0'0,"0"0"0,0 0 16,0 0-16,0 0 15,0 0-15,0 0 16,0 0-16,0 0 16,0 0-16,-9 18 15,1 8-15,-1 8 16,0 1 0,9-9-16,0 0 15,0 0-15,0-17 16,0-1-16,0 1 15,0-9-15,9 0 16,0-9-16,8 1 16,0-18-16,10 8 15,-19 1-15,1 8 16,0 1 0,-1 8-16,-8 0 15,0 0-15,0 0 16,0 0-16,0 0 15,9 0-15,8 17 16,1-8-16,8-1 16,-9 1-16,9 0 15,-9-1 1,1-8-16,-1 0 16,-8 0-16,0 0 15,-1 9-15,1 0 16,-9 8-16,0 0 15,-9 0-15,9 1 16,0-1 0,0-8-16,0-1 15,0 1-15,0-9 16,0 0-16,0-9 16,18 1-16,8-18 15,8-17-15,1-1 16,-9 10-16,0 16 15,-8 1-15,-10 17 16,1 0 0,0 0-16,-9 17 15,8 1-15,-8-1 16,0 9-16,0-9 16,0-8-16,0 0 15,0-1 1,0 1-16,0-9 0,18 0 15,-1-9-15,18-17 16,8 0 0,-17 9-16,0 0 15,-8 17-15,-10 0 16,10 0-16,-1 17 16,1 0-16,16 9 15,1 0-15,26 0 16,-18-9-1</inkml:trace>
  <inkml:trace contextRef="#ctx0" brushRef="#br0" timeOffset="-104841.52">26928 17900 0,'0'0'0,"0"0"0,-8 9 16,-1 8-16,-8 17 15,-1 10-15,1-10 16,17 1 0,0-9-16,0-17 15,0-1-15,9-8 16,8-8-16,0-1 15,1-17-15,-10 0 16,1 0-16,-18 9 16,1-1-1,-1 1-15,-8 0 16,-1 8-16,1 1 16,8-1-16,9 9 15,0-9-15,18-8 16,25-18-16,26-17 15,18-8-15,0-1 16,-17 9 0,-18 17-16,-18 9 15,-16 18-15,-10 8 16,1 0-16,-18 17 16,-8 26-1,-35 35-15,-9 26 0,-8 26 16,-9 0-16,25-17 15,10-9-15,17-26 16,9-9-16,17-17 16,0-18-1,17-25-15,0 0 16,18-9-16,17-18 16,18-16-1,-18-10-15,-9-7 0,-17-10 16,0 9-16,-17 17 15,-9 1 1,0 16-16,-9 1 16,1 0-16,8 8 15,0 0-15,0 1 16,0-1-16,8 0 16,18-17-16,44 0 15,25-8-15,-51 25 16</inkml:trace>
  <inkml:trace contextRef="#ctx0" brushRef="#br0" timeOffset="-104399.97">28214 17631 0,'0'0'0,"0"0"0,0 0 15,0 0-15,0 0 16,0 18-16,-9 16 16,0 10-16,0 16 15,-17 10-15,0 16 16,0 1-16,9-18 16,0-8-1,-1-18-15,10-17 16,8-17-16,0-1 15,0-8-15,0-8 16,17-10-16,9-16 16,17-18-16,1 0 15,-9 8-15,-9 27 16,-9 0-16,-8 17 16,-1 0-1,10 17-15,-1 9 16,0 17-16,9 18 15,-8 0 1,-1-9-16,-8-18 0,8-25 16,9 0-16,0-18 15,-8-8-15</inkml:trace>
  <inkml:trace contextRef="#ctx0" brushRef="#br0" timeOffset="-104199.7">28005 17727 0,'0'0'0,"0"0"0,0 0 0,0 0 0,9 0 16,17 0 0,26-9-16,26 0 15,44-17-15,-1 0 16,10 0-16,242-34 15</inkml:trace>
  <inkml:trace contextRef="#ctx0" brushRef="#br0" timeOffset="-103659.93">29099 17640 0,'0'0'0,"0"0"0,0 0 15,0 0-15,-8 0 16,-1 0-16,0 0 16,1 9-16,-19 17 15,1 17-15,-17 18 16,0 8-16,8-8 15,0-10-15,9-7 16,9-18 0,17 0-16,0-18 15,0 1-15,17-18 16,27-8-16,25-9 16,0-9-16,1 1 15,-18 25-15,-9 9 16,-8 9-16,0 8 15,0 9 1,-1 0-16,-8 0 16,0 0-16,1 0 15,-1-17-15,-9-1 16,9-16-16,0-10 16,0-25-16,-9-35 15,-8-26-15,-9 0 16,-9 26-1,1 35-15,-10 17 16,18 17-16,0 9 16,0 0-16,0 0 15,0 0-15</inkml:trace>
  <inkml:trace contextRef="#ctx0" brushRef="#br0" timeOffset="-103314.54">29855 17831 0,'0'0'0,"0"0"16,0 0-16,0 0 16,0 0-16,-9 8 15,0 10 1,9 8-16,0 8 15,9 1-15,8-9 16,1 0-16,-1 0 16,18-18-16,0 1 15,-1-18-15,10-8 16,-18-9 0,-9 0-16,-17-17 15,-8 8-15,-19 1 16,-7-1-16,-18 0 15,-44 1-15,44 16 16</inkml:trace>
  <inkml:trace contextRef="#ctx0" brushRef="#br0" timeOffset="-83049.45">29481 14531 0,'0'0'0,"0"0"0,0 0 15,0 0 1,0 0-16,0 0 15,0 0-15,0 0 16,0 0-16,0 0 16,-8 0-16,-1 0 15,0 17-15,-25 26 16,-1 9-16,-9 0 16,1 0-1,0 9-15,8-18 16,0 1-16,18-18 15,-1 0-15,18-18 16,0 1-16,0-9 16,0 0-16</inkml:trace>
  <inkml:trace contextRef="#ctx0" brushRef="#br0" timeOffset="-82553.15">29499 14505 0,'0'0'0,"0"0"0,0 0 15,0 0-15,0 0 16,0 0-16,0 0 16,0 9-1,0-1-15,0 10 16,0-1-16,0 0 16,0 18-16,8-1 15,1 10-15,0-1 16,8 0-16,-8 1 15,0-1-15,-1-17 16,1 0-16,-9-9 16,0-8-16,0 0 15,0-1 1,0 1-16,0 0 16,0-1-16,0-8 15,0 0-15,0 0 16,9-17-1,17-35-15,26-61 16,9-8-16,-1 34 16,-34 53-16</inkml:trace>
  <inkml:trace contextRef="#ctx0" brushRef="#br0" timeOffset="-71620.39">21084 15951 0,'0'0'0,"0"0"0,0 0 0,0 0 15,0 0 1,0 0-16,0 0 16,0 0-16,0 0 15,0 0-15,0 0 16,0 0-16,0 0 16,0 0-16,0 0 15,-9 18 1,1 8-16,-18 25 15,0 1-15,0 0 16,0-8 0,0-1-16,8 0 0,1-17 15,17 0-15,0-17 16,0-9-16,0-9 16,8 9-1</inkml:trace>
  <inkml:trace contextRef="#ctx0" brushRef="#br0" timeOffset="-71078.73">21032 16081 0,'0'0'0,"0"0"0,0 0 0,0 0 16,0 0-16,0 0 16,0 0-16,0 0 15,0 0-15,0 0 16,0 0 0,0 0-16,0 0 15,0 0-15,0 0 16,0 0-16,0 0 15,0 0-15,9 9 16,-1 8-16,1 0 16,0 1-16,-1-1 15,1 9-15,0-9 16,0 1 0,-1-1-16,1-8 15,-9-1-15,0 1 16,9 0-16,-9-1 15,0-8-15,0 9 16,0-9 0,0 0-16,0 0 0,0 0 15,0 0 1,0 0-16,0 0 16,0 0-16,17-17 15,9-27-15,9-25 16,-1-9-16,-16 43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2:31:36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14537 5939 0,'-9'0'0,"0"0"0,9 0 0,0 0 16,0 0-16,0 0 16,0 0-16,0 0 15,0 0-15,0 0 16,0 0-16,18 9 16,-1 0-1,18-1-15,-1 1 16,19 0-16,-10-1 15,9-8-15,0-8 16,9-1-16,-9 0 16,-9-8-16,1-9 15,-18 0-15,0 0 16,0 0 0,-9-17-16,-8 8 15,0 1-15,-1 8 16,-8 0-16,0 8 15,0 1-15,0 8 16,0 1-16,0-1 16,0 9-16,-8 0 15,8 0-15,-9 0 16,9 0 0,0 0-16,-9 0 15,1 17-15,-1 1 16,0 16-16,1 1 15,-1 17 1,0 9-16,1 8 16,-10 17-16,-8-8 15,-9 0-15,9 0 16,-8-17 0,8 0-16,-9-1 0,-9-8 15,1-9-15,0 1 16,-1-10-16,10-8 15,-1 0-15,0-17 16,0 0-16,9-1 16,9-8-16,0-8 15,-1-1 1,18-8-16,0-1 16,0 1-16,18-9 15,-1 9-15,0-1 16,1 1-16,8 8 15,0 9-15,0 0 16,0 0 0,17 18-16,18 16 15,0 10-15,-9-10 16,9 1-16,-1-9 16,1 0-16,-17-9 15,-1-8-15,1 0 16,34-1-16,-26 10 15</inkml:trace>
  <inkml:trace contextRef="#ctx0" brushRef="#br0" timeOffset="1564.55">15770 6035 0,'0'0'0,"0"0"15,0 0-15,0 0 0,0 0 16,0 0 0,0 0-16,8 0 15,10 0-15,-1 0 16,18 0-16,17-9 16,9 0-16,0 1 15,8-1 1,0 0-16,1-8 0,-9 8 15,-18 1 1,-17 8-16,0 0 16,-8 0-16,-10 0 15,1 0-15,-9 0 16,0 0-16,0 0 16</inkml:trace>
  <inkml:trace contextRef="#ctx0" brushRef="#br0" timeOffset="1899.82">15709 6459 0,'0'0'0,"0"0"15,0 0-15,0 0 16,0 0-16,0 0 16,0 0-16,0 0 15,0 0-15,0-9 16,17 1-16,27-1 16,16-8-1,27-1-15,0 1 16,0 0-16,9 0 15,-10-1-15,-7 10 16,-19 8-16,-8 8 16,-26 1-1</inkml:trace>
  <inkml:trace contextRef="#ctx0" brushRef="#br0" timeOffset="3484.47">17142 5550 0,'0'0'0,"0"0"0,0 0 15,0 0-15,0 0 16,0 0 0,0 0-16,-9 8 15,0 27 1,1 34-16,-1 27 0,-17 8 31,9 17-31,-1-9 0,10-16 0,-1-10 16,0-25-1,0-18-15,9-8 16,0-9-16,0-9 16,0-8-16,0-1 15,0-8-15,0 0 16,0-8-16,0 8 15</inkml:trace>
  <inkml:trace contextRef="#ctx0" brushRef="#br0" timeOffset="3898.73">17671 5740 0,'0'0'0,"0"0"0,0 0 15,0 0-15,-8 9 16,-1 8 0,-17 1-16,-9 8 15,-25 8-15,-19 10 16,1-10-16,9-8 16,17 0-16,8-9 15,9-8-15,18 0 16,0-1-16,8 1 15,9 8-15,17 1 16,18 8 0,26 8-16,8 1 15,18 0-15,-9-9 16,-17 0-16,-17-9 16,-18 0-16,0 1 15,0-10-15,-18 1 16,1 0-16,-9-1 15,0 1 1,9 0-16,0-1 16</inkml:trace>
  <inkml:trace contextRef="#ctx0" brushRef="#br0" timeOffset="4078.94">18158 6286 0,'0'0'0,"0"0"16,0 0-16,0 0 15,0 0-15,0 0 16,0 9-16,8-1 16</inkml:trace>
  <inkml:trace contextRef="#ctx0" brushRef="#br0" timeOffset="4629.89">18166 5870 0,'0'0'0,"0"0"0,0 0 16,18-8-16,17-1 16,34 0-16,27-17 15,16-8 1,1 8-16,-8 0 16,-10 8-16,-17 1 15,-17 0-15,-18 17 16,-17 0-16,-8 8 15,-1 10-15,-8-1 16</inkml:trace>
  <inkml:trace contextRef="#ctx0" brushRef="#br0" timeOffset="5197.13">18427 5896 0,'0'0'0,"0"0"16,0 0-16,0 0 0,0 0 15,0 0-15,0 0 16,0 9-16,0 8 16,-9 0-1,1 18-15,-1 17 16,0 0-16,1 0 16,-10 9-16,1-9 15,-1-9-15,1 0 16,8-17-16,1 0 15,8 0-15,0-9 16,0-8 0,0 0-16,0-1 15,0 1-15,0 0 16,8-1-16,10 1 16,25 8-16,9-8 15,18 0-15,-1-9 16,1 0-16,-1 0 15,-8-9 1,-9 9-16,-26 0 16,0 0-16,-9 0 15,-8 0-15,0 0 16,-9 0-16,0-9 16,0 9-16</inkml:trace>
  <inkml:trace contextRef="#ctx0" brushRef="#br0" timeOffset="5399.98">18549 6199 0,'0'0'0,"0"0"0,0 0 16,0 0-16,0 0 16,0 0-16,0 0 15,0 0 1,17 0-16,9-8 15,9 8-15,17-9 16,43 0-16,9-17 16,-60 18-16</inkml:trace>
  <inkml:trace contextRef="#ctx0" brushRef="#br0" timeOffset="5770.92">19460 6563 0,'0'0'0,"0"0"15,0 0-15,0 0 16,0 0-16,0 0 15,0 0-15,0 0 16,0 0-16,9 0 16</inkml:trace>
  <inkml:trace contextRef="#ctx0" brushRef="#br0" timeOffset="6312.89">19868 6208 0,'0'0'0,"0"0"0,0 0 16,0 0-16,0 0 15,0 0-15,18 0 16,-1 0-16,18-9 15,17 1-15,35-1 16,0-8 0,-18-1-16,-8 10 15,0-1-15,-18 9 16,-25 0-16</inkml:trace>
  <inkml:trace contextRef="#ctx0" brushRef="#br0" timeOffset="6746.59">21075 5680 0,'0'0'0,"0"0"0,0 0 15,0 8-15,0 18 16,-8 18-16,-1 16 16,0 36-16,1 7 15,-1-7-15,-8-1 16,-1-8-16,10-18 16,-10-9-16,10-8 15,-1-17 1,9 0-16,0-18 15,0-17-15</inkml:trace>
  <inkml:trace contextRef="#ctx0" brushRef="#br0" timeOffset="7100.91">21154 5541 0,'0'0'0,"0"0"16,26-9-16,17 1 16,18 8-16,0 0 15,-1 0-15,-7 8 16,-10 1 0,-17 8-16,0 1 15,-17 16-15,-9 1 16,-9 0-16,-26 8 15,-17 9-15,-9 0 16,-8-9 0,0-8-16,-1-9 0,18 0 15,0-18 1,17 1-16,9 0 16,9-9-16,8 0 15,9 0-15,0 0 16,0 0-16</inkml:trace>
  <inkml:trace contextRef="#ctx0" brushRef="#br0" timeOffset="7298.76">21345 6494 0,'0'0'0,"0"0"0,0 0 0,0 0 16,0 0-16,0 0 16,0-9-1,8 9-15</inkml:trace>
  <inkml:trace contextRef="#ctx0" brushRef="#br0" timeOffset="7588.55">21727 5844 0,'0'0'0,"0"0"0,0 0 16,8 0-16,10-8 15,17-1-15,8 0 16,26 1 0,27-10-16,-1 1 15,-8-9-15,-9 9 16,-8-1-16,-18 1 16,0 8-16,-26 1 15</inkml:trace>
  <inkml:trace contextRef="#ctx0" brushRef="#br0" timeOffset="8032.7">21953 5836 0,'0'0'0,"0"0"0,0 0 0,0 8 16,0 10-1,8-1-15,-8 0 16,-8 18-16,-1 8 16,0 9-16,-8 0 15,-9 0-15,0 0 16,0-9-16,0 1 16,8-1-16,1-17 15,8 0 1,9-9-16,0 0 15,0-8-15,0 0 16,0-1-16,0 1 16,9 0-16,8-1 15,18-8-15,0 0 16,8-8-16,9-1 16,9 0-1,0 1-15,-18-1 16,-8 0-16,-9 1 15,-9-1-15,-8 9 16,0 0-16,-1-8 16,1 8-16</inkml:trace>
  <inkml:trace contextRef="#ctx0" brushRef="#br0" timeOffset="8203.46">21926 6078 0,'0'0'0,"0"0"16,0 0-16,0 0 16,27 0-16,7-9 15,18 9-15,18-8 16,-1-1-16,18 0 16,-35 1-1</inkml:trace>
  <inkml:trace contextRef="#ctx0" brushRef="#br0" timeOffset="8410.73">22830 6476 0,'0'0'0,"0"0"0,0 0 0,0 0 0,0 0 16,0 0-16,17 0 16,0 0-16</inkml:trace>
  <inkml:trace contextRef="#ctx0" brushRef="#br0" timeOffset="8832.44">23437 6043 0,'0'0'0,"0"0"0,0 0 15,0 0-15,0 0 16,0 0-16,27 0 15,16 0 1,18-8-16,8-1 16,9 9-16,-8-9 15,8 1-15,0-1 16,-17 9-16,-18 0 16,-17 9-16,-17-9 15</inkml:trace>
  <inkml:trace contextRef="#ctx0" brushRef="#br0" timeOffset="9065.12">23446 6260 0,'0'0'0,"0"0"0,0 0 16,0 0-1,0 0-15,18 0 16,8 0-16,17 0 16,9 0-16,26 0 15,26 9 1,-43-1-16</inkml:trace>
  <inkml:trace contextRef="#ctx0" brushRef="#br0" timeOffset="9967.41">24836 5697 0,'0'0'0,"0"0"16,0 0-16,0 0 16,0 0-16,0 0 15,0 0-15,0 0 16,17 0-16,9-9 15,35 1-15,26-1 16,17-8 0,0 8-16,-8-8 15,-10 8-15,-16-8 16,-18 17-16,-17 0 16,-1-9-16,1 9 15,-26 0-15</inkml:trace>
  <inkml:trace contextRef="#ctx0" brushRef="#br0" timeOffset="10255.48">25287 5645 0,'0'0'0,"0"0"0,0 0 16,0 17-16,-9 1 15,1 16 1,-1 10-16,-8 25 16,-9 9-16,8 17 31,1-17-31,0 0 0,-1-17 0,1-9 16,8-9-16,0-8 15,1-9-15,8-1 16,0-7-1,0-10-15,0-8 16,0 0-16</inkml:trace>
  <inkml:trace contextRef="#ctx0" brushRef="#br0" timeOffset="10513.81">25730 6009 0,'0'0'0,"0"0"0,0 0 15,0 0-15,0 0 16,9 0-16,8 0 16,9 0-1,18-9-15,16 9 16,10-9-16,8 1 15,9-10-15,-18 18 16,-34 0-16</inkml:trace>
  <inkml:trace contextRef="#ctx0" brushRef="#br0" timeOffset="10916.8">26633 5610 0,'0'0'0,"0"0"0,0 0 16,0 0 0,9 18-16,-1-1 15,10 18-15,8 8 16,9 18-16,-9-1 15,8 18 1,1 9-16,-9-9 0,0-18 16,0-8-16,-8-8 15,-10-18 1,1 0-16,0-18 16,-9 1-16,0 0 15,0-9-15,0 0 16,8-18-1,27-51-15,35-52 0,25-61 16,1-9-16,-18 44 16,0 0-1,104-130-15</inkml:trace>
  <inkml:trace contextRef="#ctx0" brushRef="#br0" timeOffset="14715.33">15474 7940 0,'0'0'0,"0"0"0,0 0 0,0 0 0,0-9 16,0 9 0,-8-8-16,-1-1 15,-8 9-15,-9 0 16,-18 17-16,1 9 16,-9 9-16,0 17 46,0 0-46,17-9 16,17 1-16,1-1 0,17 0 0,0 1 0,17-19 16,1 1-16,17-17 15,17-9-15,26-17 16,9-26-16,-1-27 16,1-25-16,0-9 15,-26 0 1,0-8-16,-18 8 15,-17 26-15,-17 26 16,0 17-16,-9 0 16,0 18-16,0 0 15,0-1-15,0 10 16,0 8-16,0 0 16,-9 8-16,0 18 15,0 18 1,1 16-16,-18 36 15,8 8-15,1-9 16,17-17-16,0-9 16,17-8-16,1-18 15,-1 9-15,18-9 16,0-17 0,8-26-16,-17 0 0</inkml:trace>
  <inkml:trace contextRef="#ctx0" brushRef="#br0" timeOffset="16565.81">15891 9499 0,'-8'-9'0,"-1"1"0,0-1 16,1 0-1,-1 1-15,0-1 0,0 9 16,1 0 0,-18 0-16,0 0 15,-9 17-15,0 18 16,1 0-16,7-1 15,10 10-15,0-10 16,17-8-16,0-17 16,0 0-16,0-9 15,17-9-15,18-17 16,0-9 0,17-25-16,0-18 15,-9-18 1,1 1-16,-18 9 0,0 16 15,-9 18-15,-8 18 16,-1 8-16,-8 8 16,0 1-1,0 8-15,0 9 16,0 0-16,0 9 16,-8 26-16,-1 34 15,0 18-15,9 8 16,0-9-16,9-16 15,0-10-15,8 1 16,0-18-16,1-8 16,-9-9-1,-1-17-15,10-9 16,8-9-16,-9 9 16</inkml:trace>
  <inkml:trace contextRef="#ctx0" brushRef="#br0" timeOffset="16877.83">16152 9308 0,'0'0'0,"0"0"0,0 0 16,0 0-16,17 0 16,1 0-16,16-8 15,18-1-15,18 1 16,8-10 0,9 1-16,0-9 15,-9 9-15,-17-1 0,-9 1 16,-18 0-1,-8 8-15,-17 9 16</inkml:trace>
  <inkml:trace contextRef="#ctx0" brushRef="#br0" timeOffset="17234.11">16560 8945 0,'0'0'0,"0"0"0,0 0 0,0 0 16,0 0-16,0 0 16,0 0-16,0 0 15,-9 17 1,1 18-16,-1 8 15,-17 18-15,0 17 16,0 8-16,0-8 16,8-17-16,1-1 15,17 1-15,0-9 16,17-9 0,1-17-16,16-8 0,53-36 15,35-16 1,-70 25-16</inkml:trace>
  <inkml:trace contextRef="#ctx0" brushRef="#br0" timeOffset="21910.91">15136 8624 0,'0'0'0,"0"0"16,0 0-16,0 0 15,0 0-15,0 0 16,0 0-1,0 0-15,17-8 16,9-1-16,26 0 16,35 1-16,26-1 15,43-8-15,18-1 16,0 1 0,8 0-16,-34-1 0,-9 10 15,-18 8 1,-34 0-16,-17 0 15,-18 0-15,-26 0 16,0 17-16,-18 0 16,1-8-1</inkml:trace>
  <inkml:trace contextRef="#ctx0" brushRef="#br0" timeOffset="23043.92">17437 7568 0,'0'0'0,"0"-9"0,0 9 16,0 0-16,0 0 15,0 0-15,0 0 16,0 0-16,9 0 16,8 0-16,18 0 15,0 9-15,17 8 16,17 0-1,1 9-15,-10 9 0,1 0 16,0-1 0,-18 1-16,1 0 15,-18 8-15,0 0 16,-17 9-16,-1 0 16,-16-9-16,-1 1 15,-17-10-15,0-8 16,0 0-1,0 0-15,-18-17 16,1 0-16,-9-1 16,8-8-16,1-8 15,8-1-15,0 0 16,18 1-16,0-10 16,17 1-16,8-9 15,18-17-15,18-1 16,8-8-16,9 9 15,-9 8 1,-9 18-16,1 0 16,-1 8-16,-8 9 15</inkml:trace>
  <inkml:trace contextRef="#ctx0" brushRef="#br0" timeOffset="24196.42">18253 7758 0,'0'0'0,"0"0"0,0 0 16,9 9-16,8 8 16,27 1-16,17 8 15,8-9-15,18-9 16,-9-16-16,0-1 15,-17-17-15,0 0 16,-1 0-16,-16-8 16,-18-10-16,0 1 15,-17 8 1,-1 1-16,-16 8 16,-1 8-16,0 1 15,-8 8-15,-9 9 16,0 0-1,0 18 1,0-1-16,-9 18 0,0 17 16,1 8-16,-1 10 15,-9 16-15,10-17 16,-10 1-16,1-10 16,-1-16-16,-8-1 15,9-17-15,8 0 16,0-17-16,9-1 15,9-8-15,8 0 16,9 0 0,0 0-16,0 0 15,0 0 1,18 0-16,-1 0 0,26 0 16,18 9-16,17 8 15,1 1 1,-19-1-16,-8 0 15,1 18-15,-1-1 16,-9-8-16,-8 0 16,-9-8-16,0-10 15,-9 1-15,9 0 16,-8-1-16</inkml:trace>
  <inkml:trace contextRef="#ctx0" brushRef="#br0" timeOffset="24576.71">17394 8529 0,'0'0'0,"0"0"0,0 0 15,0 0-15,17 0 16,18 9-16,17-1 16,35 1-16,17 0 15,26-9 1,35-9-16,9 0 15,8 1-15,-8-10 16,-18 10 0,-8-1-1,-18 0-15,-35 9 0,-25 0 0,-9 0 16,-18 0-16,-25 9 16,-10 0-1</inkml:trace>
  <inkml:trace contextRef="#ctx0" brushRef="#br0" timeOffset="25111.44">17619 8936 0,'0'0'0,"0"0"15,0 0-15,18 0 16,16 0-16,1 0 15,9 9-15,-1 8 16,0 0 0,10 18-16,7 0 15,1-1-15,-9 18 16,-8-8-16,-18-1 16,0 0-16,-18 0 15,-16 1-15,-1-1 16,-17 0-16,-17-8 15,-10 0-15,-7-9 16,-1-18-16,9 1 16,0-18-16,17 1 15,18-1 1,-1 0-16,10-17 16,8-17-16,17-18 15,26-8-15,9 0 16,18 17-16,-27 35 15</inkml:trace>
  <inkml:trace contextRef="#ctx0" brushRef="#br0" timeOffset="26026.67">18913 9317 0,'0'0'0,"0"0"0,0 0 16,0 0-16,0 0 16,0 0-16,-8-9 15,-1 1-15,0-1 16,0 1-1,1-1-15,-18 9 16,0 0-16,-9 0 16,0 17-16,1 0 15,-1 1-15,17 8 16,1-9 0,0 0-16,17-8 15,0 0-15,8-1 16,10 1-16,-1-9 15,9 0-15,0 0 16,0 0-16,0 0 16,-8 0-16,-10 0 15,1 0 1,-9 0-16,-9 17 0,1 9 16,-27 18-1,-8 34-15,-18 8 16,0 9-16,9-17 15,0 9-15,17 0 16,18-9-16,17-18 16,8 1-16,10-18 15,8-8 1,8-9-16,10-18 16,8 1-16,-9-18 15,-8 1-15,-9-18 16,0-9-16,0-8 15,-17 0-15,-9-9 16,-9 17-16,-17 0 16,0 1-16,0 16 15,9 1-15,-1 0 16,10 8 0,-1 0-16,9 9 15,0-8-15,0-1 16,17 0-16,18 1 15,26-10 1,26-8-16,0 9 16,-44 17-16</inkml:trace>
  <inkml:trace contextRef="#ctx0" brushRef="#br0" timeOffset="26394.68">18740 9040 0,'0'0'0,"0"0"15,0 0-15,0 0 16,0 0-16,0 0 15,0 0-15,8 0 16,1 9 0</inkml:trace>
  <inkml:trace contextRef="#ctx0" brushRef="#br0" timeOffset="28077.92">19816 8546 0,'0'0'0,"0"0"16,0 0-16,0 0 15,0 0-15,18 0 16,8 0-1,35 0-15,17-8 16,26-1-16,0 0 16,-8-8-16,-18 0 15,-26 8-15,-9 9 16,-8 9 0,-18-1-16</inkml:trace>
  <inkml:trace contextRef="#ctx0" brushRef="#br0" timeOffset="28829.87">21405 7741 0,'0'0'0,"0"0"0,0 0 0,18 0 15,-1 0-15,9 0 16,9 9 0,17 8-16,9 9 15,8 9-15,-8 16 16,0 1-16,-18 0 15,-17-8-15,-8-1 16,-10 9-16,-16 9 16,-18-1-16,-18 1 15,-8-1 1,-9-16-16,-8-10 16,8-16-16,9-10 15,9 1-15,8-18 16,18 1-16,-1-1 15,18-17-15,9-9 16,26-17-16,25-8 16,19 8-1,-1 0-15,0 17 16,-17 18-16,-18 17 16,-34 9-16</inkml:trace>
  <inkml:trace contextRef="#ctx0" brushRef="#br0" timeOffset="29710.06">22178 7853 0,'0'-8'0,"0"8"0,0 0 16,0 0-16,0 0 15,0 0-15,9 0 16,8 0-1,9 8-15,9 1 16,9 0-16,8-1 16,0-16-16,0-1 15,0-17-15,-9 0 16,1-8 0,-9-1-16,-9-8 0,0-1 15,-18-8 1,-8 18-16,-8-1 15,-1 18-15,0-1 16,9 10-16,-8 8 16,-1 0-1,0 26-15,-8 17 0,0 9 16,-10 17 0,1 18-16,-8-1 15,8-8-15,-9-8 16,0-10-16,0-16 15,1-10-15,8-8 16,8-8-16,1-10 16,0 1-16,8-9 15,9 0-15,0-9 16,0 1-16,0-1 16,17-8-1,1-1-15,16 10 16,10 8-16,17 0 15,8 17-15,-8 0 16,0 9-16,-9 0 16,0 9-16,0 8 15,0 0-15,-9-17 16,1 0 0,8-8-16,-17-10 15</inkml:trace>
  <inkml:trace contextRef="#ctx0" brushRef="#br0" timeOffset="30211.91">21041 8685 0,'0'0'0,"0"0"0,0 0 0,0 0 16,0 0-1,0 0-15,0 0 16,0 0-16,17-9 16,44 1-16,43-18 15,35 8 1,35-8-16,25-8 0,1 16 15,9 1 1,-27 0-16,-17-1 16,-26 10-16,-26 8 15,-18 0-15,-25 0 16,-18 0 0,-26 0-16,0 17 0,-9-8 15,-8-1-15</inkml:trace>
  <inkml:trace contextRef="#ctx0" brushRef="#br0" timeOffset="30875.91">21562 8971 0,'0'0'0,"0"0"0,17 0 16,1 0-16,16 0 15,1 17 1,17 0-16,-8 1 15,-1 16-15,-8-8 16,-9 9-16,0 0 16,0 8-16,-9 0 15,-8 1-15,-9-1 16,-9-9 0,-17 10-16,0-10 15,-9-8-15,-8 0 16,-9 0-16,0-17 15,8 0-15,1-9 16,8-9-16,9 0 16,9 1-16,-1-1 15,10-17-15,8-9 16,26-8 0,17-18-16,18 1 15,8 8-15,-8 17 16,-26 18-16,-9 8 15,-17 9-15</inkml:trace>
  <inkml:trace contextRef="#ctx0" brushRef="#br0" timeOffset="31777.78">22751 9438 0,'-8'-8'0,"-1"-10"0,0 10 16,9-10-16,-8 10 15,-1-18-15,0 8 16,1-8-16,-1 1 15,0-1-15,-8 8 16,-9 1 0,0 0-16,-9 8 15,-8 9-15,-1 0 16,1 17-16,8 1 16,0-1-16,1 9 15,16 0 1,1-9-16,17-8 0,0-1 15,17 1 1,1 0-16,16-1 16,18-16-16,-8-1 15,-1-8-15,-17 8 16,-8 0-16,-10 1 16,1 8-16,0 0 15,-9 0-15,-9 17 16,0 9-16,-17 17 15,-17 35 1,0 18-16,-10 16 16,10 1-16,17-18 15,9-8 1,17-9-16,8-18 0,10-16 16,-1-18-16,0-9 15,9-8 1,9-1-16,0-16 15,-9-18-15,0-9 16,0-17-16,-9-17 16,-17-9-16,-8 8 15,-18 18-15,0 0 16,0 18-16,8 8 16,1 9-16,8-1 15,9 10 1,0-1-16,18 0 15,42-17-15,62-17 16,43 8-16,-9 18 16,-95 8-16</inkml:trace>
  <inkml:trace contextRef="#ctx0" brushRef="#br0" timeOffset="32242.61">23698 8529 0,'0'0'0,"0"0"15,0 0-15,0 0 16,0 0-16,0 0 16,17 0-16,9 0 15,18 0 1,17-9-16,8 1 16,-8-1-16,-9 0 15,-9 1-15,1-1 16,8 18-16,-17-1 15</inkml:trace>
  <inkml:trace contextRef="#ctx0" brushRef="#br0" timeOffset="32459.51">23507 8711 0,'0'0'0,"0"0"15,0 0-15,17 0 16,9 0-16,18 0 16,17 0-1,25 0-15,19 9 16,7-18-16,19 0 16,-1 1-16,-78 8 15</inkml:trace>
  <inkml:trace contextRef="#ctx0" brushRef="#br0" timeOffset="32893">25331 8200 0,'0'0'0,"0"0"16,-9 0-16,0 0 16,0 9-16,-17 8 15,0 18-15,-17 17 16,0 8-16,8 9 16,0 9-16,0 9 15,18-9-15,17-9 16,0-8-1,17-18-15,1 0 16,16-17-16,10 0 16,25-17-16,9-26 15,18-27 1,-9-16-16,0-27 0,-18-17 16,-25-8-16,-27 16 15,-26 10-15,-8 17 16,-27 17-1,-16 8-15,-10 18 16,-17 35-16,35 0 16</inkml:trace>
  <inkml:trace contextRef="#ctx0" brushRef="#br0" timeOffset="37058.87">19191 10330 0,'0'0'0,"-9"0"0,1 0 0,-1 0 0,0 0 15,1 0-15,-1 0 16,0 0 0,1 0-16,8 0 15,0 0-15,0 0 16,0 0-16,0 0 16,8-8-16,10-1 15,8-26-15,8-8 16,1-9-1,-9 0-15,0 9 16,0 0-16,-17 17 16,0 8-16,-9 1 15,0 17-15,0 0 16,0 0-16,-9 9 16,0 17-16,9 8 15,0 18-15,0 9 16,9-9-1,0-9-15,-1-17 16,10-17-16,8-1 16,9-8-16,17-26 15,-9-17-15,-26 26 16</inkml:trace>
  <inkml:trace contextRef="#ctx0" brushRef="#br0" timeOffset="37190">19391 9698 0,'0'0'0,"0"0"0,0 0 16,0 0-16,0 0 15,0 0-15,26 9 16,0 0-16</inkml:trace>
  <inkml:trace contextRef="#ctx0" brushRef="#br0" timeOffset="38058.6">22812 10348 0,'0'0'0,"0"0"16,0 0-16,0 0 16,0 0-16,0-9 15,18 0-15,8-8 16,8-9-16,1-9 15,0-8-15,0 9 16,-9-1 0,0 0-16,0 9 15,-18 9-15,1 0 16,0 8-16,-1 9 16,-8 0-16,0 0 15,0 9-15,0 17 16,9 8-16,0 1 15,0 0 1,8-9-16,0 0 16,1-18-16,-1 1 15,0-18-15,1 1 16</inkml:trace>
  <inkml:trace contextRef="#ctx0" brushRef="#br0" timeOffset="38172.76">23281 9750 0,'0'0'0,"0"0"16,0 0-16,0 0 15,9 0-15</inkml:trace>
  <inkml:trace contextRef="#ctx0" brushRef="#br0" timeOffset="58691.52">26581 9127 0,'0'0'0,"0"0"0,0 0 0,0 0 16,0 0-16,-9 8 16,-8 27-16,-18 43 15,-8 0 1,8-9-16,18-26 16</inkml:trace>
  <inkml:trace contextRef="#ctx0" brushRef="#br0" timeOffset="59805.31">27632 8416 0,'0'0'0,"0"0"0,0 0 16,0 0-1,0 0-15,0 9 16,-9 8-16,0 27 15,1 8-15,-1 8 16,9 10-16,-9-10 16,9-16-16,0-18 15,9 8-15,0-17 16</inkml:trace>
  <inkml:trace contextRef="#ctx0" brushRef="#br0" timeOffset="59972.08">27580 8157 0,'0'0'0,"0"0"0,0 0 16,0 0-16,0 0 16,0 0-16,17 0 15,0 8-15</inkml:trace>
  <inkml:trace contextRef="#ctx0" brushRef="#br0" timeOffset="60230.02">27979 8737 0,'0'0'0,"0"0"0,0 0 16,0 0-1,0 0-15,0 0 16,0 0-16,0 0 16,0 0-16,9 35 15,8 16-15,-8-25 16</inkml:trace>
  <inkml:trace contextRef="#ctx0" brushRef="#br0" timeOffset="60639.41">28214 8425 0,'0'0'0,"0"0"16,0 0-16,0 0 15,0 0-15,0 0 16,0 0-16,0 0 16,17 9-16,0 8 15,9 18-15,0-1 16,9 18-16,0 0 15,0-8 1,-9-1-16,0-8 16,-9-9-16,-8-9 15,-1-8-15,1-1 16,0-8-16,8-8 16,1-36-16,16-34 15,10-43 1,-1 0-16,-17 25 0,0 36 15,0 17 1,-8 25-16,-10 18 16</inkml:trace>
  <inkml:trace contextRef="#ctx0" brushRef="#br0" timeOffset="60870.12">28978 8806 0,'0'0'0,"0"0"16,0 0-16,0 0 15,8 9-15</inkml:trace>
  <inkml:trace contextRef="#ctx0" brushRef="#br0" timeOffset="63289.97">29386 8581 0,'-9'-9'0,"0"1"0,1-1 16,8 0-16,0 9 15,0 0-15,0 0 16,0 0-16,8-8 15,19 8-15,25 0 16,17 0 0,27 8-16,-1 1 15,-60 0-15</inkml:trace>
  <inkml:trace contextRef="#ctx0" brushRef="#br0" timeOffset="63467.85">29412 8711 0,'0'0'0,"0"0"15,0 0-15,0 0 16,0 0-16,17 0 16,27 0-16,34-9 15,-26 9-15</inkml:trace>
  <inkml:trace contextRef="#ctx0" brushRef="#br0" timeOffset="64624.48">30819 8581 0,'-9'-9'0,"9"1"0,0-1 0,0 0 0,0 1 16,0-1-1,0 0-15,9-8 16,-9 0-16,0-1 15,0 1-15,-9 0 16,0-1-16,-17 1 16,-8 0-16,-19 17 15,1 0-15,-8 17 16,7 0 0,1 18-16,9-9 15,8 0-15,18 0 16,-1 0-16,18-17 15,0-1-15,18 1 16,-1 0 0,1-1-16,-1-8 0,0 0 15,-8 0 1,0 0-16,-1 0 16,1 0-16,-18 0 15,-8 18 1,-18 34-16,-17 26 0,-9 17 15,-8 0-15,17 0 16,8-17-16,27 0 16,0-17-1,17-18-15,0 0 16,8-17-16,10-8 16,16-10-16,1 1 15,17-18-15,-8-17 16,-10-8-16,1-9 15,-9-9-15,-8 0 16,-10 0 0,1 8-16,-9 10 15,0-1-15,0 18 16,0-1-16,0 10 16,0-1-16,0 0 15,0 9-15,0 0 16,17-8-16,35 8 15,-8 8-15</inkml:trace>
  <inkml:trace contextRef="#ctx0" brushRef="#br0" timeOffset="65171.71">30741 9516 0,'0'0'0,"0"0"0,0 0 15,0 0-15,0 0 0,8-8 16,18-10-1,9-16-15,17-18 16,9-18-16,-18 19 16,-17 16-16,0 18 15,-17-1-15,0 1 16,-1 8-16,-8 9 16,0 0-16,0 9 15,0 17 1,0 9-16,0-1 15,0 1-15,9-1 16,0-8-16,8-8 16,18-1-16,0-8 15,-18-9-15</inkml:trace>
  <inkml:trace contextRef="#ctx0" brushRef="#br0" timeOffset="65296.4">31140 8728 0,'0'0'0,"0"0"0,0 0 16,0 0-1,9 0-15,-1 0 0</inkml:trace>
  <inkml:trace contextRef="#ctx0" brushRef="#br0" timeOffset="66673.03">31739 9499 0,'0'0'0,"0"0"15,0 0-15,0 0 16,0 9-16,-9 25 16,-8 44-16,-44 26 15,18-52 1</inkml:trace>
  <inkml:trace contextRef="#ctx0" brushRef="#br0" timeOffset="67528.71">32512 8746 0,'0'0'0,"0"0"16,0 0-16,0-9 15,0 0-15,0 1 16,-9-1-16,1 0 16,-10 1-16,-16-10 15,-19 10-15,-7 8 16,-10 17-16,9 0 15,-8 9 1,8 9-16,26-9 16,18 0-16,8 0 15,9-9-15,0-8 16,26 8-16,9 0 16,9-8-16,-1 0 15,-17-1-15,0 1 16,-17-9-1,-1 9-15,-16 8 16,-10 18-16,-16 25 16,-18 18-16,-18 26 15,1-9-15,17-8 16,17-9-16,17-9 16,10-8-16,8-18 31,8-17-31,10-8 0,-1-1 15,9-8-15,0-18 16,-8-8-16,8-9 16,0-26-16,-18 0 15,1-9-15,0-8 16,-9 17 0,0 17-16,0 9 0,0 9 15,0-1 1,0 10-16,0-1 15,0 1-15,17-1 16,18 0-16,0-17 16,-18 18-16</inkml:trace>
  <inkml:trace contextRef="#ctx0" brushRef="#br0" timeOffset="67887.78">32278 9915 0,'0'0'0,"0"0"0,0 0 15,0 0-15,0 0 16,0-9-16,34-17 15,18-26-15,9-17 16,0 0 0,-18 17-16,-17 17 0,0 18 15,-17-1-15,0 18 16,-9 0 0,0 0-16,0 9 15,0 17-15,9 9 16,-1 17-16,1-9 15,0 0-15,-1-17 16,1-17-16</inkml:trace>
  <inkml:trace contextRef="#ctx0" brushRef="#br0" timeOffset="68031.84">32851 9170 0,'0'0'0,"0"0"0,0 0 0,0 0 16,0 0-16,8 0 16,1 0-1</inkml:trace>
  <inkml:trace contextRef="#ctx0" brushRef="#br0" timeOffset="68329.48">32269 8079 0,'0'0'0,"0"0"15,0 0-15,0 0 16,0 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30:50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2101 4277 0,'-8'0'0,"-1"17"0,-17 35 0,0 17 15,9 0-15,-1 1 16,1 8-16,0-9 16,25-8-16,10-9 15,-10-26-15</inkml:trace>
  <inkml:trace contextRef="#ctx0" brushRef="#br0" timeOffset="177.77">2032 3956 0,'0'0'0,"0"0"15,0 9-15,0 8 16,9 0 0,8 1-16,-8-1 15</inkml:trace>
  <inkml:trace contextRef="#ctx0" brushRef="#br0" timeOffset="593.29">2327 4476 0,'0'0'0,"0"0"0,0 0 0,-8 17 15,-1 18-15,0-1 16,-8 1-16,-1 8 16,1 1-16,8-18 15,1-18-15,8 1 16,0-9-16,0-9 15,0-8-15,26-18 16,9-25 0,-1 8-16,1 0 15,-9 17-15,0 18 16,-9 17-16,-8 0 16,9 17-16,-10 9 15,1 9-15,0-1 16,8 10-16,0-1 15,1-8-15,-10-9 16</inkml:trace>
  <inkml:trace contextRef="#ctx0" brushRef="#br0" timeOffset="1107.84">3013 4562 0,'0'0'0,"0"-8"0,0-1 15,0 0-15,-8 1 16,-1-10-16,0 1 16,1 0-16,-10 0 15,1 17-15,-9 0 16,-9 17-1,-8 0-15,8 18 16,0-1-16,9 1 16,9 0-1,-1-9-15,18 0 16,9-9-16,8-8 0,1-9 16,16-9-1,19-26-15,16-17 16,-8-34-16,0-18 15,-1 0-15,-7-9 16,-19-8-16,-16 43 16,-10 44-16,-8 16 15,-8 18 1,-1 0-16,-8 26 16,-9 26-16,-18 52 15,9 43-15,1-8 16,16-44-16,18-8 15,9-18-15,0 0 16,25 1-16,-8-44 16</inkml:trace>
  <inkml:trace contextRef="#ctx0" brushRef="#br0" timeOffset="1494.06">3144 4632 0,'0'0'0,"0"0"0,0 0 0,8 0 16,10 0 0,16 0-16,18-9 15,9 0-15,0 1 16,-9-18-1,9 0-15,-9-9 16,-9-8-16,-17 8 0,-17 1 16,0-1-1,-18 18-15,0-1 16,-17 1-16,-8 17 16,-10 26-16,-8 9 15,0 17-15,17 8 16,18-8-16,17 9 15,9-18-15,8-8 16,9-9-16,44-18 16,16-16-1,-42 8-15</inkml:trace>
  <inkml:trace contextRef="#ctx0" brushRef="#br0" timeOffset="1907.58">3934 4346 0,'0'9'0,"0"-1"0,-9 10 16,0 25-16,1 17 15,-1 36-15,-8 42 16,-1 1 0,1-18-16,-9-8 0,8-27 15,1-25-15,0-9 16,8-26-1,0-17-15,9-1 16,0-16-16,0-18 16,0-44-16,18-60 15,16-25-15,10 25 16,-1 26-16,9 34 16,9 10-16,-17 16 15,-10 27-15,-8 0 16,0 17-1,-17 0-15,0 8 16,0 10-16,-18 8 16,-9 8-16,-16 10 15,-1-10-15,9-8 16,9-17-16,8-9 16,9 0-1</inkml:trace>
  <inkml:trace contextRef="#ctx0" brushRef="#br0" timeOffset="2306.89">4238 4658 0,'-9'0'0,"9"0"0,0 0 16,0 8-16,0 1 15,9 0-15,8-1 16,18-8-16,0-8 16,8-1-16,-8-8 15,8-9-15,1 0 16,-10 0 0,-8-9-1,-17-8-15,0 8 0,-18 1 16,0 16-16,-8 10 15,-9 8-15,0 17 16,-18 18-16,10 8 16,8 0-16,8 18 15,18-1 1,9-16-16,8-10 16,1-8-16,34 9 15,17-9-15,-43-17 16</inkml:trace>
  <inkml:trace contextRef="#ctx0" brushRef="#br0" timeOffset="2674.56">4811 4536 0,'0'0'0,"0"0"16,0 0-16,0 0 15,0 9-15,0 8 16,0 1-16,0-1 15,-9 0-15,0 9 16,9 0-16,0-17 16,0 0-1,0-9-15,0 0 16,0-9-16,0 0 16,18-25-16,-1-10 15,9 1-15,0 0 16,0 25-16,-8 10 15,-10 8-15,1 0 16,0 17-16,-1 18 16,1-1-1,0 10-15,8-10 16,1-8-16,8 0 16,8-17-16,-16-9 15</inkml:trace>
  <inkml:trace contextRef="#ctx0" brushRef="#br0" timeOffset="3129.37">5601 4554 0,'-9'-9'0,"1"0"15,-10 1-15,-8-1 16,0 9-16,0 0 15,0 0 1,-9 17-16,9 1 16,0 16-16,9 10 15,0-1 1,17-8-16,0-9 0,0-9 16,8-8-16,10-1 15,-1-16 1,9-1-16,9-17 15,17-17-15,0-27 16,0-25-16,0-17 16,-8-1-16,-18 18 15,-18 25-15,1 27 16,-9 17 0,0 17-16,0 9 15,-9 0-15,1 26 16,-10 26-16,-8 35 15,9 17-15,-1 0 16,18-18-16,18-8 16,-1-17-1,9 8-15,-17-34 0</inkml:trace>
  <inkml:trace contextRef="#ctx0" brushRef="#br0" timeOffset="3574.67">5809 4632 0,'0'0'0,"0"0"15,0 0-15,0 0 16,0 0-16,18 8 15,8 1-15,9-9 16,-1 0-16,10-9 16,8 1-16,-9-18 15,1 0 17,-18 0-32,-9-9 0,-8-8 0,-1 8 15,-16 1-15,-1 16 16,-17 1-16,0 8 15,-9 18-15,-17 26 16,17-1 0,1 9-16,8 1 15,8-1-15,18 0 16,18 1-16,-1-18 16,18 0-16,8-9 15,18-17-15,8-9 16,-16 1-16</inkml:trace>
  <inkml:trace contextRef="#ctx0" brushRef="#br0" timeOffset="3882.4">6548 4580 0,'-9'-9'0,"-8"9"0,-1 0 16,1 9-16,-1-1 15,10 1-15,-1 8 16,-8 1-16,-1-10 15,10 1 1,8 0-16,0-9 16,0 0-16,0 0 15,0-9-15,0 0 16,17-17-16,0 0 16,9 0-16,0 9 15,-8 17-15,-9 0 16,-1 0-16,1 17 15,0 1-15,8-1 16,-8 18 0,-1-9-16,10-9 15,-10 9-15,1-17 16</inkml:trace>
  <inkml:trace contextRef="#ctx0" brushRef="#br0" timeOffset="4124.29">6652 4381 0,'0'0'0,"0"0"0,0 0 16,17 0 0,18 0-16,8 0 0,9 0 15,18-9 1,8-17-16,0 0 15,0 0-15,0 0 16,-8 0-16,-9 9 16,-18-1-16,-25 18 15</inkml:trace>
  <inkml:trace contextRef="#ctx0" brushRef="#br0" timeOffset="4335.6">7147 3922 0,'0'0'0,"0"0"0,-9 17 16,0 9-16,-8 17 15,-9 35-15,-9 17 16,0 18 0,18-9-16,17-18 0,0 1 15,9-9 1,8-26-16,9 0 15,-8-17-15</inkml:trace>
  <inkml:trace contextRef="#ctx0" brushRef="#br0" timeOffset="4735.39">7928 4259 0,'0'0'0,"0"0"15,0 18-15,0 8 16,0 8-16,9 18 15,8 18-15,-8-1 16,8 0 0,1-8-1,-1-1-15,9-16 0,0-18 16,-8 0-16,-1-18 16,-8 1-16,8-18 15,0-8-15,1-18 16,16-34-1,1-35-15,0-9 0,8 36 16,-17 25 0,-8 34-16</inkml:trace>
  <inkml:trace contextRef="#ctx0" brushRef="#br0" timeOffset="5214.14">8849 4277 0,'0'0'0,"0"0"0,-9 0 15,0 0-15,1 0 16,-10 0-16,1 0 16,-9 0-16,-9 17 15,-8 0-15,8 18 16,0 8-16,1 9 31,16 0-31,1 0 0,-1-9 16,18-17-16,0 0 15,0-17-15,9 0 16,9-9-16,-1-9 16,0 0-16,9-8 15,0-9 1,0 0-16,-8 9 15,-10-1-15,1 10 16,0 8-16,-9 0 16,0 0-16,8 17 15,10 0-15,-1 18 16,1 0-16,-1-9 16,9 0-1,-9-18-15,9 1 16,9-9-16,9-9 15,-18 9-15,-18 0 16</inkml:trace>
  <inkml:trace contextRef="#ctx0" brushRef="#br0" timeOffset="5491.2">9187 4528 0,'-8'-9'0,"-1"9"0,9 0 15,0 0-15,0 0 16,0 0-16,0 17 15,0 1-15,9 8 16,-9 8-16,0 1 16,0 0-16,-9-1 15,9-8-15,0-8 16,0-10 0,0 1-16,0-9 15,0-9-15,0 1 16,0-27-16,9-17 15,8-17-15,18-1 16,0 10-16,17-1 16,-18 35-16</inkml:trace>
  <inkml:trace contextRef="#ctx0" brushRef="#br0" timeOffset="5797.3">9500 4588 0,'0'0'0,"0"0"16,0 0-16,0 0 15,0 0-15,0 18 16,-9 8 0,9 17-16,0-8 15,0-9-15,0 0 16,0-18-16,0 1 16,9-9-16,0 0 15</inkml:trace>
  <inkml:trace contextRef="#ctx0" brushRef="#br0" timeOffset="5924.83">9587 4138 0,'0'0'0,"-9"0"0,1 0 16,8 0-16,0 0 16,0 9-16,17-9 15,-8 8-15</inkml:trace>
  <inkml:trace contextRef="#ctx0" brushRef="#br0" timeOffset="6426.88">10186 4493 0,'0'0'0,"-9"-9"0,1 1 0,-1-1 16,-8 9-16,-1 0 16,-8 0-1,-9 0-15,1 17 16,-1 9-16,0 9 15,1 0-15,7-1 16,10 10-16,0-18 16,17 0-16,0-18 15,17 1-15,0 0 16,1-18-16,8 0 16,9-17-16,-9 0 15,0-8 1,0-1-16,-18 18 15,1-1-15,0 18 16,0 0-16,-1 0 16,10 18-16,-1-1 15,9 9-15,0 9 16,9-1-16,8 1 16,18 0-1,8-18-15,-42-17 16</inkml:trace>
  <inkml:trace contextRef="#ctx0" brushRef="#br0" timeOffset="7007.72">10629 3783 0,'0'0'0,"0"0"0,0 0 16,0 0-16,0 0 15,0 0-15,0 0 16,0 9-16,0 17 15,0 34-15,-9 27 16,1 34 0,-1 9-16,0-17 15,1-27-15,-1-8 16,0-17-16,0-9 16,1-18-16,8-8 15,0-17-15,0 0 16,0-9-16,0-9 15,0 0-15,8-17 16,10-8 0,-1-1-16,1 0 15,-1 18-15,0 0 16,18 17-16,-9 0 16,0 8-16,-9 1 15,1 8-15,-1 1 16,-8-1-16,-9 0 15,-9 9 1,-8 9-16,-9-9 16,-9 0-16,0-9 15,9-8-15,26 0 16</inkml:trace>
  <inkml:trace contextRef="#ctx0" brushRef="#br0" timeOffset="7490.44">11185 3852 0,'0'0'0,"0"0"0,0 18 16,0 16 0,-9 27-16,0 43 15,-8 34-15,0-8 16,-1-17-16,10-18 15,-1-8-15,9-35 16,0 0 0,0-18-16,9-16 0</inkml:trace>
  <inkml:trace contextRef="#ctx0" brushRef="#br0" timeOffset="7861.06">11410 4580 0,'-8'-9'0,"8"9"16,-9 0-16,9 0 15,0 0 1,0 0-16,9 0 16,8 0-16,18-9 15,0 1-15,8-1 16,0 0-16,1-17 15,-1 0-15,-17-8 16,-8-1-16,-10 1 16,-8 16-1,-8 1-15,-1 0 16,-8 8-16,-9 9 16,-9 17-16,-9 18 15,10 8-15,-1 9 16,18-9-16,17 1 15,8-1-15,10 0 16,16-17 0,53-8-16,-35-10 15</inkml:trace>
  <inkml:trace contextRef="#ctx0" brushRef="#br0" timeOffset="8194.06">12331 4285 0,'0'0'0,"0"0"0,-9 0 15,1 0-15,-18 0 16,-1 0-16,1 0 16,0 18-16,9-1 15,0 9-15,8-9 16,9 9-16,0 9 15,9-9 1,-1-9-16,1 9 16,0-9-16,-1 1 15,1-10-15,-18 10 16,1-1-16,-10 0 16,-8 1-16,-17-1 15,-1-8-15,36-1 16</inkml:trace>
  <inkml:trace contextRef="#ctx0" brushRef="#br0" timeOffset="10513.34">13086 4181 0,'0'0'0,"0"0"0,0 0 15,0 0-15,0 0 16,0 0-16,0 0 16,0 0-16,0 0 15,9 0-15,-9 0 16</inkml:trace>
  <inkml:trace contextRef="#ctx0" brushRef="#br0" timeOffset="10657.75">13052 4510 0,'0'0'0,"0"0"0,0 0 16,0 0-16,8 0 0,1 9 16</inkml:trace>
  <inkml:trace contextRef="#ctx0" brushRef="#br0" timeOffset="16377.76">6600 5593 0,'0'0'0,"-9"0"0,0 0 0,1-9 16,-1 1-16,-17-1 15,0 0-15,-9 1 16,-8 8-16,-9 0 16,-9 17-1,9 18-15,0 17 0,8 0 16,18-9-16,9 0 15,17 1 1,0-18-16,17-18 16,0 1-16,10 0 15,16-18-15,9-26 16,0-8-16,0-9 16,-17 9-16,-9 25 15,0 1-15,-9 17 16,1 0-1,-1 26-15,9 26 16,0 43-16,-8 18 16,-1 8-16,-8-17 15,-18-9-15,0-8 16,-8-1-16,-9-25 16,-9-9-16,-8-9 15,-1-17-15,-8-17 16,-9-9-1,9-17-15,0-9 16,26-9-16,18 0 16,8 9-16,0 18 15</inkml:trace>
  <inkml:trace contextRef="#ctx0" brushRef="#br0" timeOffset="16802.64">6704 5983 0,'0'0'0,"0"0"0,0 0 16,0 0-16,0 0 16,0 0-1,17 0-15,1 0 16,16 0-16,18-9 15,1 0-15,7 1 16,-16-18 0,-1 0-16,1 0 0,-10-9 15,-8 1-15,-17-1 16,0 0 0,-18 1-16,-17 16 15,0 1-15,-9 0 16,-8 17-16,-1 17 15,10 18-15,-1 8 16,18 9-16,8 0 16,18-9-16,17 0 15,8 1 1,18-10-16,18-25 16,43-9-16,8-9 15,-77 9-15</inkml:trace>
  <inkml:trace contextRef="#ctx0" brushRef="#br0" timeOffset="17572.43">7581 5593 0,'0'0'0,"0"0"0,0 0 16,0 0-16,0 0 16,0 0-16,0 9 15,0 17-15,0 17 16,-9 9-16,1 0 15,-1-9 1,9-8-16,0-9 16,0-9-16,0-8 15,0 0-15,0-9 16,0-9-16,9 0 16,17-25-16,8-18 15,10 0 1,-1 8-16,1 10 15,-10 16-15,-8 10 16,0 8-16,-8 17 16,-1 18-16,-8 17 15,0 0-15,-9 0 16,0-9-16,0-9 16,8-8-1,10-8-15,-10-1 16,10-17-16,-10 0 15</inkml:trace>
  <inkml:trace contextRef="#ctx0" brushRef="#br0" timeOffset="17941.18">8067 5853 0,'0'0'0,"0"0"15,0 0-15,0 0 16,9 9-16,8-1 15,18 1-15,17-9 16,0-9-16,-8 1 16,-1-18-16,-8 0 31,0-18-15,-9 10-16,0-1 0,-18 9 15,1 0-15,-18 9 0,1-1 16,-18 1-16,0 17 15,-9 0-15,-9 26 16,10 9 0,-1 17-16,18 0 0,8 0 15,9-9-15,17 0 16,9-8 0,9-9-16,17-9 15,9-8-15,0-9 16,-27 0-1</inkml:trace>
  <inkml:trace contextRef="#ctx0" brushRef="#br0" timeOffset="18239.16">8823 5576 0,'0'0'0,"-9"0"16,0 8-16,1 10 16,8-1-16,0 18 15,0-1-15,0 1 16,0 8-16,0 1 15,0-1 1,-9-8-16,0-9 16,1-1-16,-1-7 15,9-10-15,0 1 16,-9-9-16,1 0 16,-1-9-16,9 1 15,0-18-15,0-17 16,17-9-1,9 0-15,9 17 16,17-8-16,35 8 16,-44 18-16</inkml:trace>
  <inkml:trace contextRef="#ctx0" brushRef="#br0" timeOffset="18661.89">9396 5593 0,'0'0'0,"0"0"0,0 0 16,0 0-16,-9 0 16,0 0-16,1 0 15,-18 0-15,-9 9 16,-8 8-16,-1 18 16,-8 8-16,17 0 31,9 1-31,9-10 0,17-8 15,0-8-15,0-10 16,9 1-16,8-9 16,0-9-16,9 1 15,0-18-15,0 8 16,-17 1-16,0 8 16,0 9-16,-1 0 15,1 0 1,8 18-16,1-1 15,-1 9-15,18 0 16,-1 0-16,1 0 16,9-18-16,8 1 15,-9-18-15,-8 1 16,8-27-16,1-25 16,-27 25-1</inkml:trace>
  <inkml:trace contextRef="#ctx0" brushRef="#br0" timeOffset="18839.21">9795 5151 0,'0'0'0,"0"9"16,0-9-16,0 0 16,-8 17-16,-1 9 15,0 35 1,1 8-16,-1 9 16,0 9-1,0 8-15,9-17 0,0-17 16,0-18-16,9-8 15,0-18-15,0-8 16</inkml:trace>
  <inkml:trace contextRef="#ctx0" brushRef="#br0" timeOffset="19028.16">10177 5610 0,'-8'0'0,"-1"18"16,0 8-16,-8 26 15,0 0-15,-1 8 16,10-16-16,-1-18 31,9 0-31,0-18 0,0 1 16,9-9-16,-1 0 16,1 0-16</inkml:trace>
  <inkml:trace contextRef="#ctx0" brushRef="#br0" timeOffset="19179.29">10203 5169 0,'0'0'0,"0"0"16,0 0-16,0 0 16,0 0-1,0 0-15,0 0 16,0 0-16,0 8 16,18 10-16,8 25 15,0-17-15</inkml:trace>
  <inkml:trace contextRef="#ctx0" brushRef="#br0" timeOffset="19727.3">10655 5558 0,'0'0'0,"0"0"0,0 0 0,0 0 15,0 0-15,0 0 16,0 0-16,0 0 16,0 0-16,0 0 15,0 0-15,0 0 16,0 0-16,0 0 16,0 9-16,0 8 15,0 1-15,0-1 16,-9 0-1,1 1-15,-1 8 16,0-9-16,1 0 16,8 9-16,0-8 15,0-1-15,0 9 16,8 9-16,10-1 16,-1 1-16,0 8 15,1 9-15,-10 9 16,1-9-1,0-9-15,-18 0 16,0 1-16,-8-1 16,-9-17-16,0 0 15,-9-9-15,0-8 16,9 0-16,0-18 16,0-8-16,-8-27 15,16-16 1,18-10-16,9 1 15,8 17-15,18 0 16,0 17-16,-18 27 16</inkml:trace>
  <inkml:trace contextRef="#ctx0" brushRef="#br0" timeOffset="20409.88">11002 5576 0,'0'0'0,"-8"0"0,-1 0 15,9 0-15,0 8 16,0 1-16,0 0 15,17-1-15,1-8 16,16-8 0,10-1-16,-9 0 15,-9-8-15,0 0 16,-9 8-16,-8-8 16,-1 8-16,-16 0 15,-1 1-15,0 8 16,-17 0-16,0 8 15,0 10-15,0 16 16,0 10 0,9-1-16,17 0 15,8-17-15,10 0 16,34 9-16,35-9 16,-35-17-16</inkml:trace>
  <inkml:trace contextRef="#ctx0" brushRef="#br0" timeOffset="20908.46">11905 5567 0,'-8'0'0,"-1"0"16,0 0-16,1 0 15,-1 0-15,0 0 16,1 0-16,-1 0 16,0 0-16,-17 0 15,0 0-15,-9 17 16,-8 9-16,0 18 16,-1 8-1,9 0-15,18 0 16,0-9-16,17-8 15,0-9-15,8-9 16,10-9-16,-1 1 16,18-18-16,8-8 15,9-17-15,0-27 16,9-17-16,0-9 16,-18 1-16,-16 16 15,-10 10 1,-8 25-16,-1 18 15,-8 8-15,0 9 16,0 9-16,-8 17 16,-1 52-16,0 26 15,9 8-15,18-16 16,-1-18 0,61 8-16,-17-43 15</inkml:trace>
  <inkml:trace contextRef="#ctx0" brushRef="#br0" timeOffset="23699.93">13382 5489 0,'0'0'0,"0"0"0,-9-9 0,-8 1 16,-9-1-16,-9 0 15,-9 9-15,1 9 16,0 8-16,-1 27 16,1 8-1,8 8-15,18 10 0,8-10 16,18-8 0,8-8-16,18-1 15,17-17-15,26 0 16,35-26-16,-44 0 15</inkml:trace>
  <inkml:trace contextRef="#ctx0" brushRef="#br0" timeOffset="24017.44">13807 5602 0,'0'0'0,"-9"0"0,1 0 15,-1 0-15,-8 0 16,-1 17-16,-8 9 15,9 9-15,0-1 16,17 1-16,17-9 16,0 0-16,9 0 15,9-17 1,0-1-16,8-8 16,-8-8-16,8-18 15,-17-9-15,-8 0 16,-9-8-16,-18 0 15,-9-1-15,-8 10 16,0-1 0,-8 18-16,-1 8 15,26 9-15,9 0 16,0 0-16</inkml:trace>
  <inkml:trace contextRef="#ctx0" brushRef="#br0" timeOffset="24640.26">14597 5515 0,'0'0'0,"-8"-9"15,-10 1 1,1-1-16,0 0 15,-9 1-15,0 8 16,-1 0-16,1 17 16,0 0-16,9 18 15,0 8-15,17 1 16,0-1 0,17-17-16,0 0 0,18-17 15,0-1 1,0-16-16,-1-18 15,-8 0-15,0 0 16,-17-18-16,-9 10 16,-9-1-16,1 0 15,-1 27-15,9 8 16,0 0-16</inkml:trace>
  <inkml:trace contextRef="#ctx0" brushRef="#br0" timeOffset="24948.47">14788 5342 0,'0'0'0,"0"0"0,0 17 0,18 1 16,-1 16-16,1 1 16,8 17-1,0 8-15,-18 1 16,1-18-16,-9 1 15,-9-1 1,1-17-16,-1 0 0,0-9 16,1-8-1,8 0-15,0-9 16,0 0-16,-9-18 16,9-25-16,17-18 15,9 1-15,26-1 16,1 18-16,-36 34 15</inkml:trace>
  <inkml:trace contextRef="#ctx0" brushRef="#br0" timeOffset="25642.84">15613 5576 0,'0'0'0,"0"0"0,-8-9 16,-1 0-16,0 1 15,-8-1-15,-9 0 16,-9 1-1,9 8-15,-9 0 0,-8 26 16,0 17 0,8 9-16,9 0 15,8-9-15,18 1 16,0-10-16,9-8 16,8-17-16,10 0 15,16-18-15,9-26 16,18-17-16,-1-26 15,0-17 1,1-26-16,-18 8 16,-26 18-16,0 17 15,-17 17-15,-1 27 16,-8 8-16,0 8 16,-8 18-16,-1 0 15,0 9-15,-17 34 16,-8 53-1,-1 8-15,18 26 16,-1-18-16,18-25 16,18-18-16,-1-17 15,18-9-15,17-17 16,-26-8-16</inkml:trace>
  <inkml:trace contextRef="#ctx0" brushRef="#br0" timeOffset="25823.12">16126 5550 0,'0'0'0,"0"0"16,-9 8-16,0 18 15,1 9-15,-1 17 16,0-9 0,9 1-16,0-18 15,0 0-15,0-18 16,0 1-1,0-9-15</inkml:trace>
  <inkml:trace contextRef="#ctx0" brushRef="#br0" timeOffset="26206.8">16134 5134 0,'0'0'0,"0"0"15,0 17-15,9 9 16,8 18-16,1 8 15,-1 0-15,9 8 16,0 9 0,0 9-16,-17 0 15,-18-17-15,1-18 16,8-17-16,0-8 16,0-10-16,0 1 15,0 0 1,0-9-16,0-9 0,8-17 15,1-9-15,8 1 16,1-1-16,-1 18 16,1-1-1,-1 18-15,0 0 16,1 18-16,8 16 16,-9 1-16,9 8 15,-9 1-15,10-18 16,16 0-16,9 0 15,-17-18-15</inkml:trace>
  <inkml:trace contextRef="#ctx0" brushRef="#br0" timeOffset="26587.78">17064 5541 0,'0'0'0,"0"0"16,0 0-16,-9-9 15,0 1-15,-17-1 16,-9 9 0,-8 0-16,0 17 15,-18 1-15,9 16 16,17 1-16,18-9 16,-1 0-16,18-9 15,0-8 1,18 0-16,-1-1 15,18-8-15,-1-8 16,10-1-16,-18 0 16,-9 1-16,1 8 15,-10 0-15,10 8 16,-1 10-16,0-1 16,9 9-16,1 0 15,7 0 1,10 0-16,8 0 15,-9-17-15,-25-1 16</inkml:trace>
  <inkml:trace contextRef="#ctx0" brushRef="#br0" timeOffset="26797.65">17029 5515 0,'0'0'0,"0"0"0,0 0 15,0 0-15,0 0 16,26 0-16,17 0 16,18-9-16,17 1 15,9-1 1,-9-8-16,9-9 16,0 9-16,-18 8 15,-43 0-15</inkml:trace>
  <inkml:trace contextRef="#ctx0" brushRef="#br0" timeOffset="27021.79">17732 5047 0,'-8'-8'0,"-1"8"0,0 0 16,-8 34-1,-27 36-15,10 42 16,-10 10-1,10 7-15,16-7 0,1-36 16,17-16-16,0-18 16,8-9-16,27-17 15,9-9 1,-18-8-16</inkml:trace>
  <inkml:trace contextRef="#ctx0" brushRef="#br0" timeOffset="27379.26">17793 5688 0,'0'0'0,"0"0"0,0 0 15,0 9 1,0 0-16,17-1 16,1 1-16,-1 0 15,18-18-15,8 0 16,1-17-16,-1 0 15,-8 0-15,-9 0 16,0-8 0,-17-1-16,-1 9 0,-8 9 15,-8-1 1,-1 10-16,-8 8 16,-9 8-16,-1 10 15,-7 25-15,-1 9 16,18 9-16,8-9 15,9-9 1,17 0-16,1-8 0,34 0 16,26-9-1,-43-9-15</inkml:trace>
  <inkml:trace contextRef="#ctx0" brushRef="#br0" timeOffset="28187.73">18757 5541 0,'0'0'0,"0"0"0,0 0 16,-9-9-16,1 1 15,-1-1-15,0 0 16,1 1 0,-10-1-16,-8 9 15,0 0-15,0 9 16,-9 8-16,1 9 15,16 9-15,9 8 16,9 0-16,18 1 31,-1-1-31,9 0 0,0-17 16,-8 0-16,-10-17 16,-8 8-16,-17 1 15,-18 16-15,-26 1 16,35-18-16</inkml:trace>
  <inkml:trace contextRef="#ctx0" brushRef="#br0" timeOffset="30736.96">20615 5229 0,'0'0'0,"0"0"0,0 0 16,0 0-1,0-8-15,9-1 16,0 0-16,-1 1 15,-8-10-15,0 1 16,-8 0-16,-10-1 16,-8 1-16,-17 0 15,-1 17 1,-16 8-16,-1 18 16,0 9-1,18 0-15,8-9 0,17 0 16,10 0-16,8-18 15,8 1-15,19 0 16,16-18-16,26-17 16,1 0-16,-18-9 15,-9 18 1,-17 0-16,-8-1 16,-9 18-16,-9 0 15,-9 26-15,-35 35 16,-25 52-16,-18 51 15,-8 18-15,8 0 16,26-18-16,26-42 16,18-27-1,17-8-15,9-27 16,8-25-16,9-9 16,26-18-16,0-16 15,18-18-15,-1-26 16,-8-26-16,0-26 15,-27-9-15,-25 9 16,-9 18-16,-9 25 16,1 18-1,-10 8-15,1 18 16,8 0-16,1-1 16,-1 10-16,9-1 15,0 0-15,0 9 16,17-8-16,9-1 15,18 0 1,51-17-16,1 0 16,-53 18-16</inkml:trace>
  <inkml:trace contextRef="#ctx0" brushRef="#br0" timeOffset="31240.88">20980 6355 0,'0'0'0,"-9"0"0,1 0 0,-1 0 0,9 0 16,0-8-16,0-1 16,0 0-16,0-25 15,17-10 1,1-16-16,8-1 15,0 9 1,-9 17-16,-8 1 0,-1 16 16,1 1-1,0 8-15,-9 9 0,0 0 16,0 0 0,0 18-16,0 8 15,0 17-15,9 0 16,8 9-16,-8-8 15,-1-18-15,10 0 16,-1 0-16,9-9 16,17-8-16,-25-9 15</inkml:trace>
  <inkml:trace contextRef="#ctx0" brushRef="#br0" timeOffset="31390.33">21223 5576 0,'0'0'0,"0"0"16,0 0-16,0 0 16,0 0-16,9 0 15,8 0-15</inkml:trace>
  <inkml:trace contextRef="#ctx0" brushRef="#br0" timeOffset="32986.86">22830 4666 0,'0'0'0,"0"0"0,0-8 16,0-1-16,0-8 15,0-1-15,0 10 16,0-1-16,-9 0 15,0 1-15,1 8 16,-10 8-16,-8 27 16,-26 52-1,-17 51-15,16 44 16,1 17-16,18 1 16,16-19-16,10-33 15,8-10-15,8-17 16,10-34-16,-1-18 15,26-25-15,1-18 16,-1-9 0,-17-8-16</inkml:trace>
  <inkml:trace contextRef="#ctx0" brushRef="#br0" timeOffset="33444.75">22725 5264 0,'0'0'0,"0"0"0,0 0 15,9 0-15,8 9 16,10-1-1,25 1-15,17-18 16,1 1-16,-10-10 16,1 1-16,-17-9 15,-1 0-15,-17 0 16,0-9-16,-17 1 16,-1-1-16,-16 0 15,-1 1 1,-8 16-16,-9 10 15,0 8 1,-9 8-16,-9 18 0,1 26 16,8 18-16,18-1 15,17 0-15,0-8 16,9-18-16,8-8 16,0-9-16,9 0 15,9-9 1,-9-8-16,-8-1 15</inkml:trace>
  <inkml:trace contextRef="#ctx0" brushRef="#br0" timeOffset="33611.5">23333 5203 0,'0'0'0,"0"0"15,0 9-15,0 8 16,0-8-16,0 0 15,0-1-15,0 1 16,26 17-16,0-9 16</inkml:trace>
  <inkml:trace contextRef="#ctx0" brushRef="#br0" timeOffset="34124.25">23811 5047 0,'0'0'0,"0"-8"15,0-1-15,0 0 16,0 1-16,0-1 16,0 0-16,0 1 15,-9-1-15,1 9 16,-19 0-16,-16 17 15,8 9 1,1 0-16,16 0 16,1 9-16,-1-9 15,18-9-15,0-8 16,0 0-16,9-1 16,9-8-16,-1 0 15,0 0-15,1 0 16,16 9-16,10 17 15,-18 9-15,0 17 16,0 0 0,0 17-16,0 9 15,-17 8-15,-1-25 16,-16 0-16,-1-18 16,-17 0-16,0 1 15,0-18-15,-18 0 16,1-18-16,-9 1 15,0-18 1,8 1-16,1-18 16,8-18-16,27 18 15</inkml:trace>
  <inkml:trace contextRef="#ctx0" brushRef="#br0" timeOffset="34285.83">24210 5281 0,'0'0'0,"0"0"16,0 0-16,0 0 15,0 0-15,9 9 16,0 8-16</inkml:trace>
  <inkml:trace contextRef="#ctx0" brushRef="#br0" timeOffset="35206.15">25478 4744 0,'0'0'0,"0"-8"16,0-1-16,0 0 15,0-8-15,0 8 16,-9 1-16,-17-10 16,0 1-16,-8 17 15,-1 0 1,-9 0-16,1 17 16,-9 9-16,0 9 15,17 8-15,18-8 16,-1 0-16,18-9 15,0-9 1,18-8-16,-1-1 16,9 1-16,9-9 0,-9 0 15,0 0 1,-9 0-16,-8 0 16,-9 9-16,9 8 15,-18 35-15,-17 43 16,-9 35-16,-8 0 15,8 0-15,0 0 16,18-35-16,17-26 16,0-17-1,9-26-15,-1 0 16,1-17-16,8 0 16,1-18-16,-1-8 15,9-27-15,-17-16 16,0-10-16,-18 1 15,-17 0-15,0 17 16,0 0 0,0 17-16,8 18 15,1 0-15,0-1 16,17 18-16,0 0 16,0 0-16,0-8 15,17 8-15,18-9 16,34 0-1,18-8-15,-52 8 0</inkml:trace>
  <inkml:trace contextRef="#ctx0" brushRef="#br0" timeOffset="35406.83">25574 5212 0,'0'0'0,"0"0"0,0 0 15,0 9 1,0 8-16,0 18 16,0-1-16,0 10 15,0-1-15,0-8 16,0-10-16,0-16 16</inkml:trace>
  <inkml:trace contextRef="#ctx0" brushRef="#br0" timeOffset="35695.11">25921 5039 0,'0'0'0,"0"0"16,0 0-16,0 0 16,0 0-16,0 0 15,9 0-15,8 0 16,0 0 0,9 0-16,1 0 15,25 0-15,0 0 16,-18 8-16,-16 1 15</inkml:trace>
  <inkml:trace contextRef="#ctx0" brushRef="#br0" timeOffset="35863.89">25956 5229 0,'0'0'0,"0"0"16,0 0-16,0 0 15,0 0-15,0 0 16,0 0-16,17 0 15,18-8-15,17 8 16,9-9-16,0-8 16,-27 17-16</inkml:trace>
  <inkml:trace contextRef="#ctx0" brushRef="#br0" timeOffset="36486.44">26381 4961 0,'0'0'0,"0"0"16,0 0-16,0 0 15,0 0-15,9 0 16,8 0-16,1 8 16,8 1-1,0 8-15,9 1 16,-1-1-16,-8 9 16,0 0-16,-8-9 31,-10 18-31,1 8 0,-18 1 0,1-10 15,-10 1-15,1-9 16,0 0 0,8-17-16,0-1 15,9 1-15,0-9 16,9 0-16,17-26 16,17-17-16,-8-1 15,9-8-15,-1 0 16,9-17-16,0-9 15,-26 18 1,0 25-16,-17 9 16,0 9-16,-9 8 15,0 9-15,-9 0 16,0 9-16,-17 17 16,-17 17-16,-1 9 15,10 17-15,-1 9 16,18-9-1,8-17-15,18 9 16,25 0-16,18-18 16,-34-26-16</inkml:trace>
  <inkml:trace contextRef="#ctx0" brushRef="#br0" timeOffset="36891.65">27606 5498 0,'-9'0'0,"0"0"0,1 0 16,-1 17-16,-17 0 16,0 18-1,-9 0-15,-8 17 0,8 0 32,26-35-32</inkml:trace>
  <inkml:trace contextRef="#ctx0" brushRef="#br0" timeOffset="37620.01">28214 5047 0,'0'0'0,"0"-8"16,0-1-16,8-8 16,-8-1-16,0 1 15,0 0-15,0 0 16,-8 8-16,-1 9 15,-17 0-15,-18 9 16,10 8 0,-1 9-16,9 0 15,8 0-15,1 0 16,17-9-16,0 0 16,9-8-16,8 0 15,9-1-15,9 1 16,-9-9-16,0 0 15,-9 9-15,1 8 16,-10 26 0,-8 35-16,-8 18 15,-18 25 1,-9 0-16,0-8 0,18-27 16,17-25-16,0-9 15,0-18-15,9-8 16,-1-17-1,10 0-15,-1-9 16,0-9-16,1-8 16,-10-9-16,1-17 15,0-1-15,-18-8 16,0 18 0,1-1-16,-1 18 0,0-1 15,9 1 1,0 8-16,0 1 15,0-1-15,18-8 16,-1-1-16,9 1 16,0 8-16</inkml:trace>
  <inkml:trace contextRef="#ctx0" brushRef="#br0" timeOffset="37958.37">28604 5480 0,'0'0'0,"0"0"0,0 0 16,0 0-16,0 0 15,0 0-15,0 0 16,18 0 0,-1 18-16,0-1 15,1-8-15,-1 8 16,-8 0-16,0 1 15,-1-1-15,-8 0 16,0 1-16,-8-1 16,-1 0-16,0 1 15,0-10-15,9 1 16,0 0-16,0-1 16,0 1-1,0 0-15,18-1 31,25 10-31,35-1 0,-43-17 0</inkml:trace>
  <inkml:trace contextRef="#ctx0" brushRef="#br0" timeOffset="38288.92">29073 5264 0,'0'0'0,"0"0"0,0 0 15,0 0-15,0 0 16,0 0-16,0 0 15,0 0-15,0 0 16,18 0-16,16-9 16,18 9-1,-8 0-15,8 0 16,-9 0-16,1 0 16,-27 9-16</inkml:trace>
  <inkml:trace contextRef="#ctx0" brushRef="#br0" timeOffset="38453.94">29082 5454 0,'0'0'0,"0"0"0,0 0 16,0 0-16,17 0 16,1 0-16,16-8 15,1-1-15,26 9 16,0 0-16,-35 0 15</inkml:trace>
  <inkml:trace contextRef="#ctx0" brushRef="#br0" timeOffset="40007.81">29837 5108 0,'0'0'0,"-8"0"0,8 0 15,0 0 1,0 0-16,0 0 16,0 0-16,0 0 15,-9 35-15,0 17 16,-8 8-16,0 1 16,17 0-1,8-18-15,10 0 0,-1-17 16,0 0-16,18-17 15,0-1 1,0-16-16,-1-1 16,10-17-16,8-26 15,-9-8-15,-17 8 16,0 17-16,-8 0 16,-10 18-16,1 0 15,0 17-15,-1 8 16,10 27-1,-9 26-15,-9 25 16,8 27-16,-16 8 16,-1-17-16,9-26 15,0 0-15,-9-9 16,-8-8-16,-1-18 16,1-17-16,0 0 15,-1-17 1,1-1-16,-9-16 15,0-1-15,0-17 16,0 0-16,8 9 16,10-18-16,8 9 15,0 17-15,0 9 16</inkml:trace>
  <inkml:trace contextRef="#ctx0" brushRef="#br0" timeOffset="40254.08">30636 5948 0,'0'0'0,"0"0"15,0 9-15,9 8 16,0 18-16,-1-1 15,-16 10-15,-1-1 16,0 0-16,-8-8 16,8-18 15</inkml:trace>
  <inkml:trace contextRef="#ctx0" brushRef="#br0" timeOffset="46451.75">31626 5368 0,'0'0'0,"0"0"16,0 0-16,0-9 15,0 1-15,0-10 16,0-8 0,-8 9-16,-1-9 15,-17 0-15,0 9 16,0-1-16,-18 18 16,1 9-16,-18 17 31,0 9-31,18 8 0,8-8 0,18-1 15,17-8 1,0-8-16,17-10 16,1 1-16,16-1 15,1-8-15,-9-8 16,0 8-16,-17 0 16,-1 0-16,1 0 15,-18 17-15,-8 18 16,-18 43-16,-17 26 15,0 34 1,0 1-16,17 8 16,9-34-16,18-18 15,16-17-15,10-26 16,-1-9-16,0-17 16,9-17-16,-8-9 15,-1-9-15,9-8 16,0-18-1,-17-17-15,0-17 16,-9 0-16,-9 8 16,0 18-16,1 8 15,-1 9-15,0 9 16,9-1-16,0 10 16,0-1-16,18 0 15,8 1 1,26-1-16,-9 9 15</inkml:trace>
  <inkml:trace contextRef="#ctx0" brushRef="#br0" timeOffset="46887.09">31618 5671 0,'0'0'0,"0"0"0,0 0 15,0 0-15,0 0 16,0 0 0,0 0-16,8 9 15,1-1-15,0 10 16,-1-1-16,-8 0 15,-8 1-15,-1-1 16,0 0-16,1 9 16,-1-8-16,9 8 15,0 0-15,0 0 16,9-9 0,-1 0-16,1 0 15,0 1-15,-1-1 16,-8 0-16,-8 9 15,-18 9-15,-9-9 16,0 0-16,0-17 16,9-1-16,9 1 15,17 0 1,0-9-16</inkml:trace>
  <inkml:trace contextRef="#ctx0" brushRef="#br0" timeOffset="47132.78">31800 5706 0,'0'0'0,"0"0"0,0 0 16,0 0-16,0 0 15,26-9-15,9 9 16,-1 0-16,27 0 16,0 17-1,-26-8-15</inkml:trace>
  <inkml:trace contextRef="#ctx0" brushRef="#br0" timeOffset="47622.44">31887 5983 0,'0'0'0,"0"-9"0,0 9 16,0 0-1,0 0-15,0 0 16,0 0-16,0 0 15,8 0-15,10-9 16,17 1-16,17 8 16,8 0-16,-25 8 15</inkml:trace>
  <inkml:trace contextRef="#ctx0" brushRef="#br0" timeOffset="48186.13">32564 5567 0,'-9'0'0,"1"0"0,-1 0 16,0 0-16,1 0 15,-1 0-15,0 0 16,9 0-16,0 0 16,0 0-16,0 0 15,0 0-15,9 17 16,0 1 0,-1-1-16,1 0 15,-18 9-15,1 0 16,-18 9-16,0-9 15,-9 0-15,9 0 16,8 0-16,10-9 16,8 1-1,0 8-15,17-9 0,0 17 16,18 1 0,-9 8-16,0 1 15,0-1-15,-17-8 16,-9-9-16,-9 8 15,-17-8-15,0 0 16,-8 0-16,-10 0 16,1-17-1,8 0-15,0-9 16,9 0-16,9-9 16,-1 0-16,18-17 15,9 0-15,8-8 16,-8 16-16</inkml:trace>
  <inkml:trace contextRef="#ctx0" brushRef="#br0" timeOffset="48840.2">32269 6338 0,'0'-9'0,"0"-8"0,0 8 16,0 1 0,0-1-16,0 0 15,17-17-15,9-8 16,18-10-16,25-8 15,18-8-15,-35 42 16</inkml:trace>
  <inkml:trace contextRef="#ctx0" brushRef="#br0" timeOffset="49838.57">32668 5021 0,'0'0'0,"0"0"15,0 0-15,0 0 16,0-8-1,0 8-15,9 0 16,8 0-16,1 17 16,25 52-16,18 35 15,-9 18 1,0 16-16,-17 9 0,-18 1 16,-17 8-16,-26 8 15,-26-17 1,-17 1-16,-18-1 15,-9 0-15,-103 173 16</inkml:trace>
  <inkml:trace contextRef="#ctx0" brushRef="#br0" timeOffset="51818.3">6686 6935 0,'0'0'0,"0"0"0,-8 0 15,-1-8-15,-17-1 16,-9-8-16,-8-1 15,0 10-15,-1 8 16,-8 17 0,-9 26-16,9 9 15,17 9-15,9 0 16,9-18-16,17-8 16,0-9-16,17-9 15,1-8-15,16-18 16,1 0-16,9 1 15,-10-10-15,-8 1 16,-8 17 0,-1 0-16,0 9 15,1 8-15,-1 26 16,9 27-16,0 25 16,-17 0-16,0-8 15,-18-1-15,-17 10 16,-9-19-16,-8-7 15,-9-18 1,-9-9-16,0-17 16,0-17-16,9-1 15,17-16-15,1-18 16,-1-18-16,18 1 16,25-18-16,18-8 15,61-17 1,43-27-16,-69 61 15</inkml:trace>
  <inkml:trace contextRef="#ctx0" brushRef="#br0" timeOffset="52506.16">6930 7247 0,'-9'-8'0,"0"-1"0,1 0 16,-1 9-16,9 0 15,0 0-15,0 0 16,9 0 0,8 9-16,18 0 15,8-18-15,9 0 16,9 1-16,-9-27 15,0-8 1,-17-1-16,-18 10 16,-8-1-16,-18 9 15,1 0-15,-10 0 16,-8 9-16,0-1 16,-9 18-16,1 9 15,-10 17-15,10 26 16,7 0-1,19 0-15,8 0 0,17-9 16,18-8 0,8-9-16,53-9 15,-35-8-15</inkml:trace>
  <inkml:trace contextRef="#ctx0" brushRef="#br0" timeOffset="52912.38">7564 6901 0,'0'0'0,"0"0"0,0 0 16,0 0-16,0 17 16,0 0-16,0 18 15,8 8-15,-8 9 16,-8-8-16,-1-1 15,0-8 1,9-9-16,0-9 16,0-8-16,0-1 15,0 1 1,0-9-16,0-9 0,18-8 16,25-35-16,0-9 15,-8 18 1,-9 8-16,0 18 0,0 0 15,-17 17 1,8 17-16,1 0 16,-10 18-16,1 17 15,8 0-15,1-9 16,8 18-16,9-26 16,-27-27-16</inkml:trace>
  <inkml:trace contextRef="#ctx0" brushRef="#br0" timeOffset="53370.07">8015 7273 0,'0'0'0,"0"0"16,0 0-16,0 0 16,0 0-16,0 0 15,0 0-15,17 0 16,1 9-16,17 0 16,-1-18-16,10 0 15,-1-8 1,1 0-16,-18-1 15,0-8 1,-9-8-16,-8-1 0,-1 9 16,-16-9-16,-1 18 15,0 0-15,1 8 16,-18 9 0,-9 17-16,0 18 15,18 17-15,-1 0 16,18 17-16,9 18 15,8-27-15,1-8 16,8-26-16,9 0 16,-1-26-16,-16-8 15</inkml:trace>
  <inkml:trace contextRef="#ctx0" brushRef="#br0" timeOffset="53668.03">8545 7161 0,'0'0'0,"0"0"0,0 0 16,9 17-16,-1 0 15,1 1 1,0 8-16,-1 0 16,-8 8-16,0-8 15,0 0-15,0-17 16,0-1-16,0-8 15,0 0-15,0 0 16,0-17-16,9-9 16,8-26-1,9-8-15,9-10 16,0 18-16,8 9 16,9 8-1,-17 18-15</inkml:trace>
  <inkml:trace contextRef="#ctx0" brushRef="#br0" timeOffset="54077.85">9248 7195 0,'-8'-8'0,"-19"-10"16,-7 1-16,-10 0 16,-8-1-16,9 10 15,-1 8-15,1 17 16,0 0-16,-1 9 15,9 0 1,18 0-16,0 0 16,17 0-16,0 0 15,0-17-15,8 0 16,10-1-16,-1-16 16,18-1-16,-9-8 15,0-1-15,0 1 16,-9 0-1,-8 8-15,0 9 16,-1 0-16,-8 0 16,18 17-16,-1 18 15,9 0-15,9-1 16,0 1-16,8-9 16,0-9-1,-8-17-15,26-9 16,26-17-16,8-17 15,-51 26-15</inkml:trace>
  <inkml:trace contextRef="#ctx0" brushRef="#br0" timeOffset="54286.7">9839 6398 0,'0'0'15,"0"0"-15,0 0 16,0 9-16,-9 26 15,0 25-15,1 18 16,-1 18 0,0 16-16,-8 1 0,17-27 15,0-8-15,0-26 16,0-8 0,9-18-16,-1-18 15</inkml:trace>
  <inkml:trace contextRef="#ctx0" brushRef="#br0" timeOffset="54476.12">10169 6901 0,'-9'0'0,"0"17"0,-8 18 0,0 8 16,-1-8 0,1-1-16,8-8 15,0 0-15,1-8 16,8-10-16,0 1 15,0-9-15,17 0 16,-8 0-16</inkml:trace>
  <inkml:trace contextRef="#ctx0" brushRef="#br0" timeOffset="54626.46">10169 6468 0,'0'0'0,"-9"0"0,9 0 0,0 0 16,0 0-16,0 0 15,0 0-15,0 17 16,17 0-16,1 9 16,34 26-16,-17-17 15</inkml:trace>
  <inkml:trace contextRef="#ctx0" brushRef="#br0" timeOffset="55291.64">10629 6866 0,'0'0'15,"-9"0"-15,1 0 0,8 0 16,0 0-16,0 0 0,0 0 16,-9 0-1,0 0-15,1 0 16,-1 9-16,0-1 16,9 1-16,-9-9 15,1 9-15,8-1 16,0 1-16,0-9 15,0 0 1,0 9-16,0-1 16,0-8-16,0 0 15,0 0-15,0 9 16,0 8-16,8 1 16,1-1-16,0 0 15,0 1-15,-1 8 16,1 0-16,0-9 15,-1 0 1,-8 1-16,0-1 16,-8 0-16,-1 1 15,0-1-15,-8 0 16,-1-8-16,1 0 16,8-1-16,1 1 15,8 0 1,0-1-16,0 1 15,0 8-15,8 9 16,10 9-16,-1 17 16,9 0-16,0 8 15,0 1-15,0 0 16,-17-18-16,0 0 16,-9-17-16,0 0 15,-9-17 1,0 0-16,1-1 15,-18-16-15,-18-10 16,1-16-16,-9-44 16,8-18-16,27 1 15,26 26-15,25 8 16,10-25-16,-1-18 16,-25 69-1</inkml:trace>
  <inkml:trace contextRef="#ctx0" brushRef="#br0" timeOffset="55676.38">10768 7022 0,'0'0'0,"0"0"16,0 0-16,0 9 15,17 8-15,1 0 16,8-8-16,8 0 15,10-1-15,-1-16 16,1-1-16,-1-17 16,-8 0-1,-9-9 1,0 9-16,-17 0 16,-1 0-16,-8 0 15,-8 9-15,-1 0 16,0 0-16,1 17 15,-10 0-15,-8 17 16,9 9 0,-1 17-16,1 9 0,0-9 0,17 1 15,17-18 1,0 0-16,27 0 16,60 0-16,18-9 15,-70-17-15</inkml:trace>
  <inkml:trace contextRef="#ctx0" brushRef="#br0" timeOffset="56085.89">12010 6883 0,'0'0'0,"-9"0"0,0 0 15,1 0-15,-18 0 16,-1-8-16,1 8 16,0 0-16,0 0 15,0 0-15,-8 17 16,-1 18-16,0-1 31,18 10-31,-1-1 0,10-8 16,8-9-1,0 0-15,0-9 16,8-8-16,10-1 0,-1-16 16,18-10-16,17-16 15,0-27-15,9-8 16,-18-9-16,9-26 15,-8 0-15,-18 26 16,0 17 0,-17 18-16,-1 17 15,-8 9-15,0 17 16,-8 8-16,-1 27 16,0 34-16,-8 27 15,8 25-15,9 17 16,17-25-1,36-18-15,-19-60 16</inkml:trace>
  <inkml:trace contextRef="#ctx0" brushRef="#br0" timeOffset="57041.77">13442 6832 0,'0'0'0,"0"0"0,0 0 16,0 0-16,0 8 16,0 27-16,0 25 15,-8 10 1,-1-10-16,0-8 16,1-8-16,-1-18 15,0-9 1,9-8-16,0-1 0,0-8 15,0-8-15,9-10 16,34-42-16,10-18 16,-1 8-16,8 18 15,-16 18-15,-9 16 16,-9 18 0,0 9-16,-9 17 15,-8 17-15,-1 18 16,-16 0-16,-1-9 15,0-18 1,1-8-16,8-17 0,0 0 16,0-1-1,0-8-15,17-8 16,9-36-16,26-34 16,0 18-16,-8 8 15,-1 17-15,-17 18 16,0-1-16,-8 18 15,-1 9-15,0 17 16,-8 26 0,0 0-16,-9-9 15,0-8-15,8-9 16,1 0 0,8-9-16,10-8 0,-10 0 15</inkml:trace>
  <inkml:trace contextRef="#ctx0" brushRef="#br0" timeOffset="57371.34">14363 6979 0,'0'0'0,"0"0"0,0 0 16,0 17-16,0 9 15,0 9-15,0-1 16,0 1-16,17 0 15,1-9 1,8 0-16,8-9 16,1-8-1,9-1-15,-1-16 0,-17-1 16,0-8-16,-8-9 16,-10-18-16,-16 1 15,-1 0 1,-17-1-16,0 10 15,-9 16-15,0 1 16,1 8-16,16 9 16,9 0-16,9 0 15,0 0-15</inkml:trace>
  <inkml:trace contextRef="#ctx0" brushRef="#br0" timeOffset="57972.45">14893 6883 0,'0'0'15,"0"0"-15,0 0 0,0 18 16,-9 16-16,0 1 16,1-9-1,-1 0-15,0 0 16,1 0-16,8-17 15,-9-1-15,9 1 16,0 0-16,0-1 16,0-8-16,0 0 15,0-17-15,17-9 16,1-9-16,8 1 16,0 8-1,0 8-15,0 1 16,0 17-16,0 0 15,-9 0-15,-8 17 16,0 1-16,-1 8 16,-8 0-16,0 0 15,0-9 1,0-8-16,0-1 16,0 1-16,0 0 15,0-1-15,0-8 16,0 0-16,0-8 15,18-18-15,8 0 16,0-9-16,0 9 16,0 9-16,0 8 15,-9 0 1,9 9-16,0 0 16,-8 9-16,-1 8 15,-8 1-15,0 8 16,-1 0-16,-8-9 15,18 18-15,25-1 16,-26-25-16</inkml:trace>
  <inkml:trace contextRef="#ctx0" brushRef="#br0" timeOffset="58375.99">15605 6927 0,'0'0'0,"0"0"0,-9 0 16,9 8 0,0 10-16,0-1 15,0 0-15,0-8 16,9 0-16,8-1 16,27-16-16,-1-1 15,-8 0-15,-9-8 16,0 0-16,-18-1 15,1-8-15,0 9 16,-9 0 0,-9 0-16,0-1 15,1 18-15,-1 0 16,-8 0-16,-9 18 16,0 25-16,0 9 15,8 8-15,10-16 16,8-1-1,0-17-15,17 0 16,0-17-16,18-1 16,34 1-16,1-9 15,-44 0-15</inkml:trace>
  <inkml:trace contextRef="#ctx0" brushRef="#br0" timeOffset="58721.28">16352 6875 0,'-9'0'0,"0"0"15,0 0-15,-8 17 16,-9 26-16,-9 1 16,9 8-16,9-9 15,0-17 1,8 0-16,0-9 0,0-8 16,9 0-1,0-1-15,0-8 16,0 0-16,0-17 15,27-18-15,-1-8 16,0 8-16,0 1 16,0 16-16,-18 1 15,1 17-15,0 9 16,-1 8 0,1 18-16,0-1 15,0 1-15,-1-9 16,10 0-16,-1 0 15,0 0-15,1-17 16</inkml:trace>
  <inkml:trace contextRef="#ctx0" brushRef="#br0" timeOffset="58936.64">16456 6840 0,'0'0'0,"0"0"0,0 0 16,0 0-16,0 0 16,17 0-16,0 9 15,18 0-15,17-9 16,18-9 0,-1 0-16,1-8 15,-18 17 1,-35 0-16</inkml:trace>
  <inkml:trace contextRef="#ctx0" brushRef="#br0" timeOffset="59155.91">16890 6433 0,'-9'0'0,"1"26"0,-19 17 0,1 35 15,-17 18-15,0-1 16,8 17 0,18-8-16,-1-26 15,1 0-15,8-26 16,9-8-16,9-27 16,-1-8-16</inkml:trace>
  <inkml:trace contextRef="#ctx0" brushRef="#br0" timeOffset="59584.38">17011 6883 0,'0'0'0,"0"0"0,0 0 16,0 0-16,-8 9 15,-1 17-15,0 9 16,1 8-16,-1 9 15,0-9 1,9 1-16,0-18 31,0 0-31,9-18 0,8 1 0,1 0 16,-1-18-16,18 0 16,17-25-16,0-10 15,-8-16-15,-1-1 16,-17 18-1,-9 8-15,-8 18 16,0-1-16,-9 18 16,0 0-16,0 0 15,0 26-15,0 9 16,8 8-16,10 1 16,-1-1-16,9-8 15,9-9 1,26 8-16,26-16 15,-53-10-15</inkml:trace>
  <inkml:trace contextRef="#ctx0" brushRef="#br0" timeOffset="60136.18">17889 6849 0,'0'0'0,"0"0"0,0 0 16,0 0-16,0 0 15,0 0-15,-9 17 16,0 18-16,0 8 16,-8 0-16,0 1 15,8-1 1,0-17-16,1-9 16,-1-8-16,9 0 15,0-1-15,0 1 16,0-9-16,0 0 15,0-9-15,17-17 16,1 0-16,8-8 16,0 8-16,-9 8 15,1 1 1,-1 17-16,-8 0 16,-1 0-16,1 17 15,0 1-15,-9-1 16,0 9-16,0-17 15,0-1-15,0 1 16,0 0-16,0-1 16,0-8-1,17-8-15,9-1 0,18-26 16,25-8 0,0 0-16,-8 17 15,0 8-15,-18 18 16,1 9-16,-9 17 15,-9 9-15,0 8 16,-9 9-16,0 9 16,10-1-16,16-8 15,-17-26 1</inkml:trace>
  <inkml:trace contextRef="#ctx0" brushRef="#br0" timeOffset="60891.99">20572 6832 0,'0'0'0,"0"0"16,0 0-16,0 0 15,0 34-15,0 35 16,0 35-16,-9 35 16,-8 17-16,-9-26 15,0-18 1,0-16-16,8-10 15,1-16-15,0-27 16,-1-17-16,18-9 16,0-8-16,0-18 15,-9 0-15,18-17 16,17-60-16,0-53 16,0 27-1,9-27-15,0-25 16,0 34-16,-1 34 15,1 10-15,8 17 16,1 8-16,-1 18 16,1 17-16,-10 8 15,10 18-15,-1 18 16,1-1 0,-1 0-16,-17 9 15,-17 0-15,-1 9 16,-16 8-16,-10 0 15,-16 9-15,-27 0 16,-9-8-16,-8-1 16,9-17-16,17-9 15,26-8 1,17 0-16</inkml:trace>
  <inkml:trace contextRef="#ctx0" brushRef="#br0" timeOffset="61402.85">20997 8096 0,'0'0'0,"0"0"16,0 0-16,0 0 16,0 0-16,0-9 15,0 1-15,0-10 16,0-8-16,18-17 15,-1 0-15,18-18 16,0 9 0,-9 0-1,0 18-15,-18 16 0,1 1 16,0 17-16,-9 0 16,0 0-16,0 17 15,8 18-15,1 26 16,0-10-16,-1-7 15,10-1 1,-1-8-16,1-9 16,-1-18-16,0 1 15,1-9-15,8-9 16,-9 1-16</inkml:trace>
  <inkml:trace contextRef="#ctx0" brushRef="#br0" timeOffset="61536.98">21388 7325 0,'0'0'0,"0"0"0,0 0 16,0 0-16,0 0 15,0 0-15,0 0 16,9 9-16,8 0 16</inkml:trace>
  <inkml:trace contextRef="#ctx0" brushRef="#br0" timeOffset="70033.87">22135 7386 0,'0'0'0,"0"0"0,0 0 15,0 0-15,0 0 16,0 0-16,0 0 16,0 0-16,0 0 15,0 0 1,17 0-16,9 0 15,18 8-15,8-8 16,9 0-16,-1 0 16,-16 0 31,-1 0-47,-8 0 0,-18 0 15</inkml:trace>
  <inkml:trace contextRef="#ctx0" brushRef="#br0" timeOffset="70235">22031 7663 0,'0'0'0,"0"0"0,0 0 0,0 0 15,0 0-15,26 0 16,17 0-16,18 0 15,8 0-15,1 0 16,-1 0 0,-25 9-16</inkml:trace>
  <inkml:trace contextRef="#ctx0" brushRef="#br0" timeOffset="74804.14">23359 6580 0,'0'0'0,"0"0"0,0 0 15,0 0-15,0 0 16,0-8-16,0-1 16,18 0-16,-1 9 15,26 9-15,18 17 16,9 9-1,8 17 1,-9 0-16,-8 0 0,0 17 16,-18 9-16,-8-18 15,-26 10-15,-1-10 16,-16 1-16,-18-9 16,-18-9-16,1-8 15,-9-9 1,-9-17-16,0-9 0,9-9 15,9-8 1,8-1-16,18-8 16,8-8-16,18-27 15,17 9-15,17 0 16,18 0-16,8 9 16,18 8-16,9 18 15,-62 17 1</inkml:trace>
  <inkml:trace contextRef="#ctx0" brushRef="#br0" timeOffset="75498.35">24123 6832 0,'0'0'0,"0"0"16,0 0 0,0 0-16,0 0 15,0 0-15,0 0 16,18 0-16,-1 8 15,18-8-15,8-8 16,27-18-16,-9 0 16,-1-18-1,-16 1-15,-1-9 0,-17 17 16,-8 1 0,-10-1-16,1 0 15,-9 1-15,0 16 16,0 10-16,-9 8 15,1 0-15,-1 8 16,0 27 0,-17 26-16,0 25 0,0 27 15,0 8 1,0-8-16,0-18 16,0-34-16,9-9 15,-1-18-15,1-8 16,8-17-16,0 0 15,1-1-15,-1-16 16,0-1-16,1-8 16,8-9-1,0-9-15,17 0 16,9 18-16,0 0 16,9 17-16,8 8 15,9 10-15,1-1 16,-1 18-1,-9-9-15,1 0 0,-18 0 16,0-9 0,8-8-16,-8-1 15</inkml:trace>
  <inkml:trace contextRef="#ctx0" brushRef="#br0" timeOffset="75852.2">23272 7394 0,'0'0'16,"0"0"-16,0 0 0,0 0 15,0 0 1,0 0-16,0 0 16,9 0-16,35 18 15,25-1-15,44 9 16,43 0 0,27-17-16,16-1 0,-8-8 15,-17 0-15,0-8 16,-53-1-1,-34 9-15,-17 9 16,-27 17-16,-26-18 16</inkml:trace>
  <inkml:trace contextRef="#ctx0" brushRef="#br0" timeOffset="76371.52">23490 7732 0,'0'0'0,"0"0"15,0 0-15,0 0 16,0 0-16,0 0 16,17 0-16,9 0 15,26 18-15,0-1 16,18 26 0,-1 9-16,-8 0 15,-9 9-15,-9-1 16,-17-16-16,1 8 15,-19 0-15,1 8 16,-18-16-16,1-1 16,-10-9-16,-8-8 15,-17 0-15,-1-17 16,-8 0 0,0-18-16,17 0 15,1-8-15,16 0 16,1-1-16,17-8 15,9 1-15,8-10 16,26-8 0,18-1-16,9 18 15,-27 26-15</inkml:trace>
  <inkml:trace contextRef="#ctx0" brushRef="#br0" timeOffset="77249.78">24575 8261 0,'0'0'0,"0"0"0,0 0 0,0 0 15,0-9-15,0 0 16,0 1-16,0-1 15,0 0 1,0 1-16,-9-1 16,1-8-16,-1-1 15,0 10-15,-8-1 16,-9 0-16,-9 9 16,0 0-16,1 9 15,-1 8-15,0 1 16,18-1-1,-1 0-15,10 1 16,8-1-16,0-8 16,17-1-16,1 1 15,16 0-15,1-9 16,-9 0-16,0 0 16,-9 0-16,-8 0 15,0 0 1,-9 0-16,0 17 15,-9 9-15,-17 43 16,0 18-16,-17 25 16,8 10-16,0-10 15,18-8-15,-1-9 16,18-8-16,0-26 16,9-18-16,8-17 15,1-17 1,-1-1-16,1-8 15,-1-8-15,0-18 16,9-9-16,0-17 16,-17-35-16,-9-17 15,-9 9 1,-8 17-16,0 18 0,-9 25 16,8 0-1,1 18-15,8 0 16,1-1-16,8 10 15,0 8-15,0-9 16,17 0-16,9 1 16,35-10-16,43 27 15,-35 0 1</inkml:trace>
  <inkml:trace contextRef="#ctx0" brushRef="#br0" timeOffset="77735.5">24688 9092 0,'0'0'0,"0"0"0,0 0 15,0 0 1,0 0-16,0 0 16,0 0-16,0-9 15,9 1-15,8-1 16,0-17-16,18-17 15,0-9-15,-9 8 16,0 10 0,-9 16-16,-8 1 15,0 0-15,-1 17 16,1 0-16,0 0 16,-1 17-16,10 0 15,-1 18-15,0 0 16,1-1-16,-1-8 15,1 0-15,-1-17 16,-8 0 0,-1-1-16</inkml:trace>
  <inkml:trace contextRef="#ctx0" brushRef="#br0" timeOffset="77867.2">25035 8460 0,'0'0'0,"0"0"0,0 0 16,0 0-16,0 8 16,0 1-16</inkml:trace>
  <inkml:trace contextRef="#ctx0" brushRef="#br0" timeOffset="78097.98">24471 7828 0,'0'0'0,"0"0"16,0 0-16,0 0 15,0 0-15,17 8 16,1 1-16</inkml:trace>
  <inkml:trace contextRef="#ctx0" brushRef="#br0" timeOffset="98199.66">2579 8971 0,'0'0'0,"0"0"0,0 0 0,0 0 16,0 26-16,-9 34 16,1 36-16,-1 34 15,0 25 1,-8-7-16,0-36 16,-1-25-16,10-18 15,8-26-15,0-25 16,8-10-16,-8 1 15,0-9-15</inkml:trace>
  <inkml:trace contextRef="#ctx0" brushRef="#br0" timeOffset="98543.49">2544 9040 0,'0'0'0,"0"0"16,0 0-1,0 0-15,0 0 0,18 0 16,8 0 0,17 17-16,27 1 15,8 8-15,9 17 16,-1 9-16,-7 9 16,-27-1-16,-9-8 15,-17 9-15,-26 17 16,-26 17-16,-17 0 15,-27 0 1,-25-8-16,-9-26 16,-1-9-16,18-18 15,27-16-15,8-10 16,8-8-16,36 0 16,8-8-16,8-1 15</inkml:trace>
  <inkml:trace contextRef="#ctx0" brushRef="#br0" timeOffset="98977.23">3031 9906 0,'0'0'0,"0"0"15,0 0-15,0 0 16,17 0-16,18 0 16,8-9-16,27 1 15,-1-18-15,9 0 32,9-18-32,-17-7 0,-27 16 0,-8 0 15,-9 1 1,-18 8-16,1 0 15,-18-9-15,-8 0 16,-9 1-16,0 16 16,-17 18-16,-10 9 15,1 8-15,9 27 16,8 25 0,18 18-16,8-1 15,27-8-15,16-9 16,10 1-16,16-18 15,27-18-15,26-25 16,-17-26-16,-62 8 16</inkml:trace>
  <inkml:trace contextRef="#ctx0" brushRef="#br0" timeOffset="99360.59">4385 9161 0,'0'0'0,"0"0"0,-8-8 15,-1-1 1,0 0-16,1 1 16,-1-1-16,0 0 15,1 9-15,-10 0 16,1 0-16,-9 26 15,0 26-15,0 26 16,0 9 0,26 34-16,0 9 15,0-17-15,8-10 16,1-16-16,0-9 16,-1 0-16,1-26 15,-9-26-15,-9 0 16,1-17-16,-1-1 15,0-16-15,-25-18 16,-19-18-16,36 18 16</inkml:trace>
  <inkml:trace contextRef="#ctx0" brushRef="#br0" timeOffset="99497.46">3882 9681 0,'-9'0'0,"0"0"0,9 0 15,0 9-15,0-1 16,18 1-16,25 0 15,35-18-15,26-17 16,18 0 0,17-9-16,-26 9 15,-70 18-15</inkml:trace>
  <inkml:trace contextRef="#ctx0" brushRef="#br0" timeOffset="99706.79">4802 9612 0,'-9'0'0,"1"8"16,-1 10-16,0-1 15,-8 18-15,0 8 16,8 0-16,0 0 16,1-8-16,8-9 15,0-9-15,8-8 16,1 0-1,0-9-15</inkml:trace>
  <inkml:trace contextRef="#ctx0" brushRef="#br0" timeOffset="99837.68">4793 9153 0,'-8'0'0,"8"0"0,0 0 15,0 8 1,0 10-16,8-1 15,1 0-15</inkml:trace>
  <inkml:trace contextRef="#ctx0" brushRef="#br0" timeOffset="100214.36">5193 9646 0,'-9'9'0,"1"8"0,8-17 0,-9 18 0,-17 16 16,0 9-16,0 1 16,8-1-16,-8 0 15,9-17-15,0 0 16,8-8-16,0-10 16,9 1-1,0-9-15,0 0 16,0-9-16,0 1 15,18-27-15,-1-26 16,9 9-16,0 9 16,0 17-16,0 9 15,-17 17-15,8 0 16,-8 17 0,0 9-16,-1 26 15,1 0-15,0 0 16,8 0-16,0 9 15,-8-35-15</inkml:trace>
  <inkml:trace contextRef="#ctx0" brushRef="#br0" timeOffset="100443.67">5705 9586 0,'0'0'0,"-8"0"0,-1 0 0,0 17 16,0 18-16,-8 17 15,0 8 1,-1 1-16,18-18 16,0 0-16,0 1 15,9-27-15,0-8 16,-9-9-16</inkml:trace>
  <inkml:trace contextRef="#ctx0" brushRef="#br0" timeOffset="100582.75">5731 9144 0,'0'0'0,"0"0"16,0 0-16,0 0 15,0 0-15,0 0 16,0 0-16,9 9 15</inkml:trace>
  <inkml:trace contextRef="#ctx0" brushRef="#br0" timeOffset="100862.77">5757 9586 0,'0'0'0,"0"0"0,0 0 0,0 0 0,0 0 0,0 0 16,18 0-16,8 8 15,8 1-15,19 0 16,-1-1-1,17-8-15,1-8 16,-10-1-16,10-8 16,17-1-16,-53 10 15</inkml:trace>
  <inkml:trace contextRef="#ctx0" brushRef="#br0" timeOffset="101076.47">6200 9092 0,'0'0'0,"-8"0"0,-1 17 16,-9 18-16,1 26 15,0 25-15,-1 18 16,1 17 0,0 9-16,17-26 0,0-9 15,17-17 1,0-17-16,1-18 15,-10-17-15</inkml:trace>
  <inkml:trace contextRef="#ctx0" brushRef="#br0" timeOffset="101266.2">6556 9672 0,'-8'0'0,"-1"18"15,-8 8-15,-1 8 16,1-8-16,-1 0 16,10 0-16,8-9 15,0-8-15,8 0 16</inkml:trace>
  <inkml:trace contextRef="#ctx0" brushRef="#br0" timeOffset="101437.47">6548 9092 0,'0'0'0,"0"0"15,0 9 1,0-1-16,0 10 16,8-1-16,10 9 15,-10-9-15</inkml:trace>
  <inkml:trace contextRef="#ctx0" brushRef="#br0" timeOffset="102076.18">7025 9516 0,'0'0'0,"-9"0"0,-8 9 0,0 8 16,-9 9-16,0 18 15,0 16 1,8 1-16,1-9 16,17-9-16,0-8 15,9-9-15,8 0 16,0-18-16,1 1 16,-1 0-16,9-18 15,0 0-15,-9-17 16,1-8-16,-9-18 15,-9 0 1,-9 9-16,0 8 16,0 18-16,-8-1 15,8 10-15,1-1 16,8 9-16,0 0 16,0 0-16,0 0 15,0 0-15,8 0 16,10 0-16,-1 9 15,18 8 1,8 0-16,-8 1 16,-9 8-16,-9 0 15,-8-1-15,0 10 16,-9-9-16,0 0 16,0 0-16,0-17 15,0-1-15,0 1 16,0 0-1,0-9-15,0-9 16,17-8-16,18-35 16,0-9-16,-9 9 15,0 18-15,0 16 16,-17 1-16,-1 17 16,10 9-1,-1 8-15,0 18 16,1 8-16,-1 0 15</inkml:trace>
  <inkml:trace contextRef="#ctx0" brushRef="#br0" timeOffset="102449.73">8493 8979 0,'0'0'0,"0"0"16,0 18-16,-9 42 16,9 36-16,-9 25 31,1 35-31,-1 0 0,0-35 16,1-26-16,-1-26 15,9-17-15,0-17 16,0-18-16,0-17 15,0 0-15</inkml:trace>
  <inkml:trace contextRef="#ctx0" brushRef="#br0" timeOffset="102607.85">8449 9542 0,'0'0'0,"0"0"0,0 0 15,0 0-15,9 0 16,17 9-16,9 0 15,26-1-15,17-16 16,0-1 0,-43 9-1</inkml:trace>
  <inkml:trace contextRef="#ctx0" brushRef="#br0" timeOffset="102795.29">9109 8971 0,'0'0'0,"-8"0"0,8 0 0,-18 26 16,-8 34 0,-9 36-16,1 25 31,8 9-31,8 8 16,1-8-16,17-26 0,17-17 0,1-44 15,-1-26-15</inkml:trace>
  <inkml:trace contextRef="#ctx0" brushRef="#br0" timeOffset="103198.24">9604 9560 0,'-8'0'0,"-10"0"0,1 0 15,-9 0-15,0 0 16,0 0-16,-18 0 15,1 0 1,-1 26-16,-8 17 16,0 18-16,17-1 15,9-8-15,9-9 16,17-8-16,0-9 16,9-9-16,8-8 15,9-9-15,9-9 16,26-25-1,-1-27-15,-16-8 16,-18 17-16,0 9 16,-17 17-16,-1 8 15,-8 18-15,0 0 16,0 26 0,9 9-16,8 17 0,1 8 15,17 1 1,17-9-16,0-17 15,-26-27-15</inkml:trace>
  <inkml:trace contextRef="#ctx0" brushRef="#br0" timeOffset="103959.15">10195 9421 0,'0'0'0,"0"0"0,0 0 0,0 0 0,0 0 0,-78 69 16,69-69-16,0 0 15,1 0 1,-1 0-16,0 18 16,0 16-16,-8 18 15,-9 9 1,0 0-16,9-1 0,-1-17 15,1-8-15,0-9 16,8-9-16,9-8 16,0 0-16,0-9 15,0 0 1,9-26-16,8-26 16,9 0-16,-9 9 15,9 17-15,-8 8 16,8 18-16,-9 0 15,9 18-15,-8 8 16,-10 8-16,1 9 16,0 1-1,-9-10-15,0-8 16,0-8-16,0-10 16,0 1-16,0 0 15,0-18-15,8-8 16,10-27-16,16-34 15,19-17-15,-10 35 16,9 8 0,-9 17-16,-16 18 15,-1 17-15,0 0 16,-9 17-16,0 9 16,-8 26-16,0 0 15,-1 8-15,1-8 16,0-8-16,8-10 15,-8-16 1</inkml:trace>
  <inkml:trace contextRef="#ctx0" brushRef="#br0" timeOffset="105029.69">10785 9360 0,'0'0'0,"0"0"0,0 9 15,0 17 1,-8 17-16,-1 35 16,-9 9-16,18-9 15,0-17-15,0-10 16,0-25-16,0-17 16</inkml:trace>
  <inkml:trace contextRef="#ctx0" brushRef="#br0" timeOffset="105181.7">10846 8988 0,'0'0'0,"0"0"16,0 0-16,0 0 16,17 9-16,1-1 15</inkml:trace>
  <inkml:trace contextRef="#ctx0" brushRef="#br0" timeOffset="105528.06">11141 8780 0,'0'0'0,"0"0"0,0 0 0,0 9 15,0 17-15,9 26 16,0 34-16,-9 53 15,-9 17-15,-17 8 16,9 1-16,-1-52 16,1-27-16,17-17 15,0-17-15,8-26 16,-8-17 0</inkml:trace>
  <inkml:trace contextRef="#ctx0" brushRef="#br0" timeOffset="105780.89">11219 9265 0,'0'0'0,"0"0"0,0 0 16,18 0-16,-1 18 15,27-1-15,16 0 16,10-8-16,8-1 31,9-8-31,0-8 0,8-10 16,-17-7-16,-43 16 16</inkml:trace>
  <inkml:trace contextRef="#ctx0" brushRef="#br0" timeOffset="106015.35">11619 8884 0,'0'0'0,"0"0"0,-9 26 15,1 17 1,-19 44-16,1 34 15,0 1-15,9 7 16,0 10-16,17-35 16,8-17-16,10-27 15,-1-17-15,-8-25 16</inkml:trace>
  <inkml:trace contextRef="#ctx0" brushRef="#br0" timeOffset="114741.58">12079 9551 0,'0'0'0,"0"-9"0,0 1 16,0-1-16,-9 0 15,1 1-15,-1 8 16,0 0-16,1 0 16,-1 0-16,0 17 15,1 18 1,8 25-16,0 1 15,17 0-15,0-18 16,18 0-16,0-17 16,17-17-16,0-9 15,-9-9-15,1-17 16,-18 0-16,-9-17 16,-17 0-16,-17-1 15,-9 1 1,-18 0-16,-8 8 15,9 18-15,8-1 16,9 18-16,9 0 16,17 0-16,0 0 15</inkml:trace>
  <inkml:trace contextRef="#ctx0" brushRef="#br0" timeOffset="115175.12">12531 9482 0,'0'0'15,"0"0"-15,0 0 16,0 8-16,0 10 16,0 8-16,0 26 15,0-9-15,-9 0 16,9-8-16,0-9 15,0 0 1,0-18-16,0 1 16,0 0-16,0-9 0,0-9 15,0-8 1,17-26-16,9-1 16,0 1-16,1 8 15,-1 18-15,0 0 16,-9 8-16,-8 9 15,-1 0 1,1 17-16,0 18 0,-1 8 16,1 1-1,0-18-15,-1 0 16,1-9-16,8 0 16,1 0-16,-1-8 15,-8 0-15</inkml:trace>
  <inkml:trace contextRef="#ctx0" brushRef="#br0" timeOffset="115363.13">13225 9586 0,'-8'0'0,"-1"0"16,9 0-16,-9 17 16,1 18-16,-1-1 15,0 10-15,1-1 16,-1 0-16,0-17 15,9 0 1,0 0-16,9-17 16,8-1-16,-8 1 15</inkml:trace>
  <inkml:trace contextRef="#ctx0" brushRef="#br0" timeOffset="115520.05">13130 9153 0,'0'0'0,"0"0"0,0 0 15,0 0 1,0 0-16,0 8 16,0 10-16,26 8 15,0 0-15</inkml:trace>
  <inkml:trace contextRef="#ctx0" brushRef="#br0" timeOffset="115959.79">13816 9577 0,'0'0'0,"0"0"0,-9 0 16,0 0-16,1 0 15,-10 0 1,-8 0-16,0 0 15,-17 0-15,0 17 16,8 1-16,0 16 16,0 10-1,18-1 1,0 0-16,17-17 0,0 0 16,8-9-16,10-8 15,8 0-15,8-18 16,10-8-16,-1-9 15,1-9-15,-18 1 16,0 16-16,-18 1 16,1 8-16,0 9 15,-9 0-15,8 18 16,10-1-16,-1 9 16,1 0-1,8 0-15,0-18 16,26 10-16,9-1 15,-18-8-15,-17-9 16</inkml:trace>
  <inkml:trace contextRef="#ctx0" brushRef="#br0" timeOffset="116307.83">14285 9560 0,'0'0'0,"0"0"0,0 0 15,0 0-15,0 8 16,0 18-16,-9 9 15,0 0-15,1-1 16,-1 10-16,0-1 16,1-17-16,-1-9 15,0-8 1,9-1-16,0 1 16,0-9-16,0 0 15,0-9-15,9-8 16,8-35-16,9 0 15,0 0-15,1 18 16,-1 16 0,-9 1-16,0 17 15,1 0-15,-1 17 16,0 18-16,9 0 16,-8-1-16,8 1 15,17 8-15,-17-17 16</inkml:trace>
  <inkml:trace contextRef="#ctx0" brushRef="#br0" timeOffset="117228.89">5184 10807 0,'-8'-9'0,"-10"0"0,9 9 16,1 0 0,-1 0-16,9 0 15,0 0-15,0 0 16,0 0-16,0 0 15,-9 0-15,1 0 16,-1 26-16,0 44 16,-17 60-16,-8 34 15,-1 9 1,9-34-16,0-35 16,8-9-16,1-8 15,8-27-15,1-25 16,8-9-16,0-17 15,0-9-15,0-9 16,0-17-16,0 9 16</inkml:trace>
  <inkml:trace contextRef="#ctx0" brushRef="#br0" timeOffset="117457.88">4898 11387 0,'0'0'0,"0"9"0,0-9 16,0 0-16,0 0 15,0 0-15,0 0 16,0 0 0,17 0-16,9 0 15,17 0-15,27-9 16,17 0-16,8 1 16,1-10-16,-1-8 15,-8 9-15,-9 0 16,0 8-16,9 0 15,-43 9-15</inkml:trace>
  <inkml:trace contextRef="#ctx0" brushRef="#br0" timeOffset="117809.17">5801 10876 0,'0'0'0,"0"0"0,0-9 16,0 1-16,0-1 16,0 0-16,0 9 15,0 0 1,0 0-16,0 0 0,0 0 16,0 0-16,0 0 15,0 0 1,-9 35-16,0 43 15,1 35-15,-18 34 32,0 52-32,8-8 0,1-36 0,-1-16 15,10-52-15,-1-18 16,9-26 0,0-17-16,0 0 0,0-17 15,9 0 1,-1-9-16</inkml:trace>
  <inkml:trace contextRef="#ctx0" brushRef="#br0" timeOffset="119663.65">6504 11300 0,'-9'0'0,"9"0"0,0 0 15,0 0 1,0 0-16,0 0 0,0 0 15,18 0-15,17 0 16,8 0 0,9 0-16,9 0 15,0 0-15,-1 0 32,-16 0-32,-1 0 15,-17 9-15,-8 0 0</inkml:trace>
  <inkml:trace contextRef="#ctx0" brushRef="#br0" timeOffset="119857.52">6556 11578 0,'0'0'0,"0"0"0,0 0 16,0 0-16,18 0 15,-1 8 1,9 1-16,26 0 0,18-9 15,16 0 1,1 0-16,-43 8 16</inkml:trace>
  <inkml:trace contextRef="#ctx0" brushRef="#br0" timeOffset="120430.96">7989 10841 0,'0'0'0,"0"0"16,0 0-16,0 0 15,0 9-15,-9 34 16,1 44-16,-18 34 16,0 35-1,0-9-15,8-34 16,1-26-16,8-27 16,9-17-16,0-17 15,9-17-15,-1 0 16</inkml:trace>
  <inkml:trace contextRef="#ctx0" brushRef="#br0" timeOffset="120658.58">7954 11257 0,'0'0'0,"0"0"0,0 0 15,0 0-15,0 0 16,0 0-16,18 0 15,8 0-15,26 0 16,17 9 0,18-1-16,9-16 15,-18-1 1,9 0-16,8 9 0,-17 0 16,-43 0-16</inkml:trace>
  <inkml:trace contextRef="#ctx0" brushRef="#br0" timeOffset="120940.08">8805 10815 0,'-8'-8'0,"-1"-1"15,0 0-15,1 9 16,-1 0-1,0 0-15,1 0 16,-1 18-16,0 25 16,-17 61-16,0 26 15,0 26 1,9-18-16,8-25 0,9-26 16,0-18-16,17-17 15,9-18-15,-8-25 16</inkml:trace>
  <inkml:trace contextRef="#ctx0" brushRef="#br0" timeOffset="121459.92">9804 10547 0,'0'0'0,"0"0"15,0 0-15,0 0 16,0 0-16,-9 0 15,1 0-15,-10 9 16,-8 17-16,-17 17 16,-18 18-16,0 42 15,0 36-15,27-9 16,-1 9 0,18-1-16,17-25 15,17-27-15,0-16 16,18-10-16,26-17 15,0-17-15,-35-17 16</inkml:trace>
  <inkml:trace contextRef="#ctx0" brushRef="#br0" timeOffset="128480.2">10594 11136 0,'0'-9'0,"0"1"0,0 8 16,0 0-16,0 0 16,0-9-16,0 9 15,-8-9-15,-1 1 16,0-1-16,0 0 15,-17 1-15,-17-10 16,0 18-16,-1 0 16,-17 18-1,1 8 1,-10 8-16,18 10 0,17-1 16,18-9-16,17-8 15,17 0-15,1 0 16,16-17-16,1 0 15,9-18-15,25-17 16,0 0 0,-16 0-16,-10 0 0,-17 9 15,-9 0 1,-8 17-16,-9 0 16,-9 0-16,1 17 15,-18 17-15,-18 36 16,1 34-1,-9 26-15,17 8 16,18 1-16,8-27 16,9-25-16,9-18 15,8-25-15,9-18 16,0-1-16,9-16 16,0-18-16,8-16 15,0-19-15,1-16 16,-18-18-16,-17 0 15,-9 8 1,-9 1-16,-17 17 16,-9 9-16,-8 8 15,8 18-15,9 8 16,9 1 0,-1 8-16,9 0 0,9 0 15,0 0-15,0 0 16,18-9-1,17 0-15,17-8 16,-9-9-16,1-9 16,-18 18-16</inkml:trace>
  <inkml:trace contextRef="#ctx0" brushRef="#br0" timeOffset="128697">10915 11413 0,'0'0'0,"0"0"16,0 0-16,0 9 16,9 17-16,-9 17 15,-9 18-15,9 8 16,0 0 0,0 0-16,0-8 15,0-18-15,18-8 16,8-9-16,-17-26 15</inkml:trace>
  <inkml:trace contextRef="#ctx0" brushRef="#br0" timeOffset="128895.35">11454 11733 0,'-9'0'0,"1"0"0,-1 0 15,0 18-15,0 16 16,-17 27-16,-8 0 16,8-18-16,0 0 15,-9-8-15,17-18 16,18-8-16</inkml:trace>
  <inkml:trace contextRef="#ctx0" brushRef="#br0" timeOffset="129622.64">12010 11266 0,'0'0'0,"0"0"15,0 0-15,0 0 16,0 0-16,0-9 15,0 9-15,0-9 16,0 1-16,-9-1 16,0 0-16,-17 9 15,0 0 1,-17 0-16,-1 18 16,-8-1-16,0 18 15,17-1 1,1 1-16,16 0 0,10-9 15,8-9-15,0-8 16,8-1 0,10-16-16,8-1 15,8 0-15,1 1 16,-9-1-16,-8 9 16,-10 0-16,1 0 15,0 9-15,-1 17 16,-16 34-1,-10 10-15,10 16 0,-1 35 16,-8-17 0,17-8-16,0-18 15,17-18-15,0-8 16,9-9-16,0-17 16,0-17-16,-8 0 15,-1-9-15,1-9 16,-10 0-1,1-17-15,0-25 16,-18-1-16,0 0 16,1 8-16,-19 10 15,10-1-15,0 18 16,-1-1-16,10 1 16,-1 8-16,9 1 15,0-1 1,0 9-16,0-9 15,17 1-15,18-1 16,9-8-16,16 8 16,18-8-16,-43 17 15</inkml:trace>
  <inkml:trace contextRef="#ctx0" brushRef="#br0" timeOffset="129972.55">12357 11768 0,'0'0'0,"-9"0"0,1 0 16,-1 0-16,9 0 16,0 0-16,0 0 15,0 0-15,0 0 16,17 9-16,1 8 16,-1 0-1,-8 1-15,8-1 16,-8 9-16,-1 0 15,-16 0-15,-1 0 16,0 0-16,1 0 16,-10-9-16,10-8 15,-1 0-15,0-1 16,9 1-16,0 0 16,0-1-1,0-8-15,18 0 16,-1 0-16,9 0 15,35 0-15,34 0 16,-8-17 0,-52 8-16</inkml:trace>
  <inkml:trace contextRef="#ctx0" brushRef="#br0" timeOffset="130505.9">12947 11820 0,'0'9'0,"9"-1"16,-9 10-16,0-1 15,0 18-15,0-1 16,-9 1-16,1 8 15,-10 1 1,-8-1 0,0 0-16,18-25 0,8-18 15,0 0-15</inkml:trace>
  <inkml:trace contextRef="#ctx0" brushRef="#br0" timeOffset="130714.66">13338 11465 0,'0'0'0,"0"0"16,0 0-16,0 9 16,0 8-16,0-8 15,0-1-15,9-8 16,-9 0-1,9 0-15</inkml:trace>
  <inkml:trace contextRef="#ctx0" brushRef="#br0" timeOffset="130828.86">13712 11569 0,'0'0'0,"0"0"15,0 0-15,0 9 16,0-1-16,0-8 15,0 0-15,8 0 16</inkml:trace>
  <inkml:trace contextRef="#ctx0" brushRef="#br0" timeOffset="130981.51">13990 11621 0,'0'0'0,"0"0"16,0 0-16,0 0 15,0 0-15,8 0 16,27 0-16,-18 0 16</inkml:trace>
  <inkml:trace contextRef="#ctx0" brushRef="#br0" timeOffset="131273.26">14884 11820 0,'0'0'0,"0"0"0,0 0 16,-9 17 0,1 1-16,-1 16 0,-17 18 15,-18 0 1,27-26-16</inkml:trace>
  <inkml:trace contextRef="#ctx0" brushRef="#br0" timeOffset="131869.6">15848 11326 0,'-9'0'0,"9"0"16,0 0-16,0 0 15,0 0-15,0 0 16,-9 0-16,1 26 16,-10 35-16,1 34 15,0 9 1,-1 17-16,1 1 15,8-18-15,9-18 16,0-16-16,-8-27 16,8-34-16,0-1 15</inkml:trace>
  <inkml:trace contextRef="#ctx0" brushRef="#br0" timeOffset="132158.22">15830 11318 0,'0'0'0,"0"0"16,0 0-16,0-9 16,0 0-16,9 1 15,9 8-15,16 0 16,1 0 0,17 0-16,-8 8 15,-1 1-15,-8 0 16,-9 8-1,0 0-15,-18 1 0,1 8 16,-18 8-16,-8 1 16,-18 17-1,-17-9-15,0 1 0,0-10 16,9-8 0,34-17-16,9 0 15</inkml:trace>
  <inkml:trace contextRef="#ctx0" brushRef="#br0" timeOffset="132405.07">16412 11751 0,'0'0'0,"0"0"16,0 0-16,-8 0 15,-1 17-15,0 9 16,1 17-16,-10 1 16,-8 8-16,9-9 15,8-8 1,26-9-16,-8-9 16</inkml:trace>
  <inkml:trace contextRef="#ctx0" brushRef="#br0" timeOffset="132673.41">16890 11863 0,'-9'0'0,"1"18"16,-1 16-16,-9 1 16,-8 8-16,0 18 15,0 0 1,-8 8-16,-1-9 0,0-8 16,9-8-16,9-10 15,17-25-15</inkml:trace>
  <inkml:trace contextRef="#ctx0" brushRef="#br0" timeOffset="139239.34">17515 11448 0,'0'0'0,"0"0"0,0 0 16,0 0-16,0 8 15,0 18-15,9 35 16,0 43 0,-9 34-16,-9 27 15,0 0-15,0-27 16,1-25-16,-10-27 16,10-25-16,-10-18 15,18-17-15,0-17 16,0-9-16,0-9 15,-8-25-15,-1-36 16,0-16 0,9-70-16,9-26 15,8 78-15,-8 26 16,0 17-16,8 18 16,18 0-1,0 8-15,8 1 16,0-1-16,10 18 15,-10-1-15,9 18 16,0 0-16,-8 9 16,-1 0-16,-17-1 15,-9 1-15,-8-9 16,-9 9-16,-9 8 16,-8 9-16,-35 8 15,-18 10 1,-16-10-16,7 10 15,19-18-15,25-9 16,18-8-16,-1-1 16,18 1-16,0-9 15</inkml:trace>
  <inkml:trace contextRef="#ctx0" brushRef="#br0" timeOffset="139703.68">18001 11872 0,'0'0'0,"0"0"0,0 0 16,0 0-16,9 0 15,8 0 1,1 0-16,-1 9 16,1 8-16,-1 0 15,-8 1-15,-1-1 16,-16 0-16,-1 9 15,-17 0-15,0 9 16,-9-9-16,9 0 16,9 0-1,-1-9-15,10-8 16,8 0-16,0-1 16,0 1-16,8-1 15,18-8-15,18 9 16,17-9-16,-9 9 15,-26-9-15</inkml:trace>
  <inkml:trace contextRef="#ctx0" brushRef="#br0" timeOffset="139971.26">18679 12097 0,'0'0'0,"0"0"0,0 0 16,8 18-16,1-1 16,0 18-16,-18 8 15,-8 9-15,-9 0 16,-9 0-1,-17 0-15,8-9 16,27-26-16</inkml:trace>
  <inkml:trace contextRef="#ctx0" brushRef="#br0" timeOffset="140260.37">19252 11967 0,'0'0'0,"0"0"0,0 0 0,9 0 15,-1 9-15</inkml:trace>
  <inkml:trace contextRef="#ctx0" brushRef="#br0" timeOffset="140410.31">19756 11985 0,'0'0'0,"0"8"0,8 1 16</inkml:trace>
  <inkml:trace contextRef="#ctx0" brushRef="#br0" timeOffset="140543.73">20190 11829 0,'0'0'0,"0"0"0,0 0 16,0 17-16,0-8 15</inkml:trace>
  <inkml:trace contextRef="#ctx0" brushRef="#br0" timeOffset="141026.79">20607 11647 0,'0'0'0,"0"0"0,0 0 16,17 0-16,18 0 15,25 9 1,10-9-16,8-9 16,0 0-1,9-8-15,-17 0 0,-10 8 16,-16-8-16,-27 8 16</inkml:trace>
  <inkml:trace contextRef="#ctx0" brushRef="#br0" timeOffset="141275.68">21049 11387 0,'0'0'0,"0"0"16,0 0-16,0 0 16,0 17-16,-8 18 15,-10 17-15,-8 17 16,-17 18-1,-1 8-15,10 9 16,-1-26-16,18-9 16,8-8-16,9-18 15,17-17-15,9-8 16,-8-10-16</inkml:trace>
  <inkml:trace contextRef="#ctx0" brushRef="#br0" timeOffset="141641.7">21640 10928 0,'0'0'0,"0"0"0,26 26 15,9 35-15,17 34 16,9 26 0,-9 18-16,-18-9 0,-25 17 15,-35 0-15,-43-17 16,-140 190 0</inkml:trace>
  <inkml:trace contextRef="#ctx0" brushRef="#br0" timeOffset="144592.57">22378 11543 0,'0'0'0,"0"0"0,0 0 15,0 0-15,0 0 16,0 0-16,0 0 16,17 9-1,9-1-15,9 1 16,9 0-16,8-9 16,0 0-16,-9 0 15,1 0 16,-18 0-31,8 0 0,-7 8 16,-10 10-16,-8-10 0</inkml:trace>
  <inkml:trace contextRef="#ctx0" brushRef="#br0" timeOffset="144872.56">22404 11872 0,'0'0'0,"0"0"0,0 0 16,0 0-16,0 0 15,0 0-15,9 0 16,34 0-1,18 0-15,26 0 0,8 9 32,10-9-32,-1 0 0,-43 0 15</inkml:trace>
  <inkml:trace contextRef="#ctx0" brushRef="#br0" timeOffset="148602.93">23655 10971 0,'0'0'0,"-9"0"0,9 0 0,-9 0 0,1 0 15,8 0 1,0 0-16,0 0 16,0 0-16,8 0 15,18 9-15,35-9 16,26 0-16,17 0 16,9 9-1,0-9-15,-18 0 0,1 0 16,-27 0-16,-17 0 15,-17 0 1,-26 0-16,0 0 16</inkml:trace>
  <inkml:trace contextRef="#ctx0" brushRef="#br0" timeOffset="149243.19">23672 11240 0,'0'0'0,"0"0"0,0 0 16,0 0-1,0 0-15,0 0 16,0 0-16,0 0 15,9 0-15,8 17 16,18 0-16,8 9 16,1 0-16,16 0 15,1 0 1,-9 0-16,-8 0 16,-10 0-16,-8-8 15,0-1-15,-17-8 16,0 8-16,-9 0 15,-9 9-15,-26 9 16,-8 17-16,-9-9 16,-9 0-16,-17 1 15,9-1 1,8-17-16,9 0 16,8 0-16,9 0 15,9-17-15,9-1 16,8 1-16,9 0 15,0-9-15,9 8 16,17 10-16,52-1 16,53 0-16,7-8 15,10 0 1,-9-9-16,-17 0 16,-27 8-16,-17-8 15,-17 0-15,-18 0 16,-16 0-1,-1 0-15,-18 0 0,1 0 16,-9 0-16,-9 9 16,1 8-1,8-8-15</inkml:trace>
  <inkml:trace contextRef="#ctx0" brushRef="#br0" timeOffset="149813.7">23750 12807 0,'0'0'0,"0"0"16,0 0-16,0 0 16,0 0-16,0 0 15,0 0-15,0 0 16,0 0-16,0 0 15,9 0 1,8-8-16,1-1 16,16-17-16,18 0 15,0-17-15,9-9 16,-17 17 0,-18 9-16,0 9 0,-18 0 15,1 8-15,0 9 16,-1 0-1,-8 0-15,0 0 16,0 17-16,0 18 16,0 8-16,9 9 15,9 9-15,-1-1 16,0-16-16,1-1 16,25-8-16,0-9 15,1 0 1,-1-18-16,-25-8 15</inkml:trace>
  <inkml:trace contextRef="#ctx0" brushRef="#br0" timeOffset="149993.07">24236 12288 0,'0'0'0,"0"0"15,0 0-15,0 0 16,0 0-16,9 0 16,17-9-16,0 9 15</inkml:trace>
  <inkml:trace contextRef="#ctx0" brushRef="#br0" timeOffset="150945.04">25313 11569 0,'0'0'0,"0"0"0,0 0 15,0 0-15,0 17 16,0 9-16,0 35 16,-9 34-16,-8 26 31,0-8-31,-9-18 0,0-8 16,8-9-16,1-26 0,8-26 15,1 0 1,8-9-16,0-26 15,0 9-15</inkml:trace>
  <inkml:trace contextRef="#ctx0" brushRef="#br0" timeOffset="151237.67">25200 11474 0,'0'0'0,"0"0"16,18-9-16,-1 0 15,18 1-15,8-1 16,9 9-16,0 0 16,9 0-1,-9 17-15,-8 1 16,-18 8-16,-18 0 16,1 8-16,-18 1 15,-25 8-15,-10 1 16,-17-1-16,1-9 15,-1-8-15,17-8 16,10-10-16,-1-8 16,26 0-1</inkml:trace>
  <inkml:trace contextRef="#ctx0" brushRef="#br0" timeOffset="151670.9">25452 12435 0,'0'0'0,"0"0"15,0 0-15,0 0 16,0 0-16,0 0 15,0 0-15,0-9 16,17 1-16,1-10 16,17-8-1,-9-8-15,8-1 16,-8 0-16,0 18 16,-8 0-16,-9-1 15,-1 10-15,1 8 16,-9 0-16,0 0 15,0 0-15,0 8 16,9 10 0,-1 16-16,1 10 15,0-18-15,8 0 16,0 0-16,9-9 16,-8-17-16,-1-9 15,-8 1-15</inkml:trace>
  <inkml:trace contextRef="#ctx0" brushRef="#br0" timeOffset="151802.1">25773 11898 0,'0'0'0,"0"0"16,0 0-16,0 0 0,0 0 16,18 9-16,-10-1 15</inkml:trace>
  <inkml:trace contextRef="#ctx0" brushRef="#br0" timeOffset="152593.01">26815 11846 0,'0'0'0,"-8"0"15,8 0-15,0 0 16,0-9-16,0 1 16,0-1-1,-9 0-15,0-8 16,1 0-16,-1-1 15,-8 1-15,-9 0 16,-18-1-16,-17 18 16,-8 0-1,-9 18-15,8 8 0,18 0 16,17 0 0,9 0-16,9 8 15,17-8-15,0-8 16,17-10-1,9 1-15,35-18 0,17 1 16,-8-1-16,-18 0 16,-17 1-1,-9 8-15,-18 0 16,1 0-16,-9 0 16,-17 26-16,-9 17 15,-26 18-15,-9 17 16,-17 17-16,8 17 15,18-16-15,26-10 16,9-8-16,17-17 16,0-1-1,17-16-15,9-10 16,-9-8-16,18-17 16,0-18-16,8 1 15,-8-18-15,0-9 16,0-17-16,-9-8 15,-9-10-15,-8 27 16,-1 8-16,-16 1 16,-1 16-1,0 1-15,1 0 16,8-1-16,0 10 16,0-1-16,0 9 15,0 0-15,0 0 16,8-9-16,18 1 15,9-10-15,9 1 16,-18 17 0</inkml:trace>
  <inkml:trace contextRef="#ctx0" brushRef="#br0" timeOffset="153008.51">26789 12799 0,'0'0'0,"0"0"0,0 0 0,0 0 0,0 0 15,0-9-15,18 0 16,-1-17-16,18-8 15,17-10 1,0-7-16,-9-1 16,-8 0-16,-9 17 15,-17 18-15,0-1 16,-1 18-16,-8 0 16,0 9-16,0 17 15,0 9-15,0 8 16,0 0-1,9 9-15,0-9 16,-1-8-16,1-9 16,8-17-16,1-9 15,-1-9-15,-8 9 16</inkml:trace>
  <inkml:trace contextRef="#ctx0" brushRef="#br0" timeOffset="153168.41">27284 12089 0,'0'0'0,"0"0"15,0 0-15,0 0 16,0 0-16,0 8 16,0 1-1</inkml:trace>
  <inkml:trace contextRef="#ctx0" brushRef="#br0" timeOffset="153399.6">26711 11197 0,'0'0'0,"0"0"0,0 0 0,0 0 15,0 0 1,9 0-16,0 8 16</inkml:trace>
  <inkml:trace contextRef="#ctx0" brushRef="#br0" timeOffset="153985.49">27823 11924 0,'0'0'0,"0"0"16,0 0-16,17 0 15,18 0-15,17 9 16,17-18-1,27 0-15,8 1 16,0 8 0,-8-9-16,-53 0 0</inkml:trace>
  <inkml:trace contextRef="#ctx0" brushRef="#br0" timeOffset="154802.97">28891 11448 0,'0'0'15,"0"0"-15,0 0 0,0 0 16,0 0 0,0 8-16,9 10 15,8 16-15,0 1 16,27 8-16,8 1 15,0-18 1,17 0-16,1-18 0,8-8 16,-9-17-1,-8-9-15,0-17 16,0-1-16,-18-8 16,-17-8-16,-8-1 15,-10 0-15,-16 9 16,-1 9-16,0 17 15,1 9-15,-1 8 16,0 9-16,-8 18 16,-9 16-16,-18 27 15,-8 43 1,0 17-16,9 9 16,-9 0-16,17-9 15,0-26-15,-8-17 16,-1-17-16,1-18 15,8-8-15,0-9 16,9-18 0,-8 1-16,-1-18 0,18 1 15,-1-1 1,1 0-16,17-8 16,0 8-16,0 1 15,17-1-15,9-8 16,18 17-16,25 0 15,9 0-15,9 17 16,-9 18 0,0-1-16,-8 18 15,-1 0-15,1-8 16,-18-1-16,-9-17 16,1-17-16,8-27 15,-17 10-15</inkml:trace>
  <inkml:trace contextRef="#ctx0" brushRef="#br0" timeOffset="160353.76">4429 10590 0,'0'0'16,"0"0"-16,0 18 0,0 8 15,8 43 1,1 43-16,-9 27 15,-9 17 1,9 17-16,-8 9 0,-1-9 16,-17 9-16,9-26 15,-1-9-15,1-8 16,0-35 0,17-18-16,0-8 0,0-17 15,17-9 1,0-9-16,1 0 15,-1-17-15,18 0 16,8 0-16,9 0 16,18-17-16,-1 0 15,18-9-15,17-9 16,9 0-16,-9-8 16,18 0-1,26-1-15,-10 10 16,1-1-16,26 0 15,-8 1-15,-1-10 16,9 10-16,9-10 16,17 1-16,17 0 15,-8 0 1,8-1-16,9 1 16,0 17-16,1 0 15,7 0-15,-16 0 16,8 0-16,9 0 15,-1 0-15,1 0 16,0 0-16,0 9 16,-1-1-16,-16 10 15,8-1 1,0 0-16,9 0 16,8 9-1,-8 0-15,0-8 0,0-1 16,-1 0-16,1 9 15,0-8-15,0-1 16,0-8-16,-1-1 16,10 1-16,-18 8 15,9-8 1,-1 0-16,1-9 16,0 0-16,0 0 15,0 0-15,-1-9 16,10 9-16,-9 0 15,-9 0-15,8 9 16,1-9 0,0 0-16,-9 0 15,-9-9-15,18 9 16,-9-9-16,9 9 16,0 0-16,0 0 15,-1 0-15,1 0 16,-9 0-16,0 9 15,1 0 1,7-1-16,-8 1 16,1 0-16,-1 8 15,-9-8-15,9-1 16,0 10-16,-8-10 16,-1 10-16,9-1 15,9 0-15,-9 1 16,0-10-1,0 10-15,-17-1 16,8 9-16,-8-9 16,0 0-16,-1-8 15,10 8-15,-1 1 16,-8-10-16,-18 1 16,18 8-16,9 1 15,-10 8-15,1-9 16,-9 9-1,0-9-15,-9-8 16,1 0-16,8-1 16,0-8-16,0 9 15,-17 0-15,-9-1 16,8 1-16,-16 0 16,-1-1-16,0 1 15,-17 8 1,9 1-16,17-10 15,-26 1-15,8-9 16,1 9-16,-18-1 16,-8 1-16,-1 0 15,10-9-15,-19 17 16,1-8-16,0-1 16,0 1-1,-9-9-15,-8 0 16,-9 0-16,8 0 15,1 0-15,-9-9 16,-27 1-16,10-1 16,-1-17-16,9 0 15,-17-9 1,9-8-16,-9-18 16,-1-17-16,-8-8 15,18-27-15,-9-17 16,8-8-16,1-18 15,8-17-15,-17-1 16,-1-7-16,1 16 16,-9-17-1,-17 18-15,-9 25 16,0-8-16,-9 17 16,-25 26-16,-1 9 15,-8-1-15,-9 1 16,0 26-16,0 0 15,-9-1-15,-9 18 16,-16 0-16,-10 9 16,-8 0-1,-9 8-15,-8 0 16,-27 9-16,0 9 16,-8 0-16,-9 8 15,-8 0-15,-1 9 16,-17 0-16,0-8 15,17-1 1,-8 0-16,-9-8 16,9 0-16,-1-9 15,-16 0-15,8 0 16,-9 9-16,-8-1 16,-9 1-16,0 0 15,0-1-15,-9 1 16,-8 0-1,8-1-15,-17 1 0,0 0 16,0 17 0,-9-9-16,17 0 15,18 1-15,-8-10 16,-1 18-16,9-8 16,0-1-16,0 0 15,8 1-15,1-1 16,0 0-1,-9 1-15,17-1 16,-8 9-16,-1-9 16,1 1-16,-1-10 15,1 10-15,17-1 16,-17 0-16,-1 1 16,1 8-16,0 0 15,8 0-15,-8-9 16,-1 9-1,1 0-15,0 9 16,8-9-16,-8 8 16,-10 1-16,1-9 15,9 9-15,8-1 16,1 10 0,-10-1-16,10 0 0,-1-8 15,-8 8 1,8-8-16,18 0 15,-9-1-15,8 10 16,10-1-16,-10 0 16,10-8-16,8 0 15,-9-1-15,9 1 16,9 0-16,-9-1 16,0 1-16,0 0 15,9 8 1,-9-8-16,9-1 15,-9 10-15,0-1 16,-9 9-16,9 0 16,9 9-16,-9-9 15,18-9-15,-10 0 16,10 9 0,8-9-16,-9 1 15,-8 8-15,17 0 16,0-9-16,9-8 15,-9 8-15,9 0 16,8-8-16,1 0 16,-9-1-16,0 1 15,-1 0 1,10-1-16,-1 1 16,1-9-16,-1 9 15,1-9-15,-1 8 16,1-8-16,-1 0 15,1 9-15,-1-9 16,-8 0-16,0 0 16,-1 0-16,1-9 15,-9 9 1,0 0-16,-8 0 16,8-8-16,-9 8 15,1 0-15,-1 0 16,1-9-16,-1 0 15,-8 9-15,8-8 16,9 8 0,-17 0-16,0 0 15,0 0-15,-1 0 16,-8 0-16,1 0 16,7 0-16,1 0 15,-9 0-15,18 0 16,-10 0-16,1 0 15,0-9-15,8 9 16,9 0 0,-17 0-16,8 0 15,-8 0-15,0 0 16,8-9-16,9 9 16,-8 0-16,-9 0 15,8-8-15,18 8 16,-9 0-16,-9 0 15,10 0 1,16-9-16,0 0 16,-16 9-16,7-8 15,10-1-15,8 0 16,-8 9-16,-1-8 16,9 8-16,0 0 15,0 0-15,1 0 16,-10 0-16,9 0 15,9 0 1,9 8-16,-9-8 16,-1 9-16,1 0 15,9-1-15,-1 1 16,1 0-16,-1-1 16,10 1-16,7 0 15,1-1-15,0 1 16,0 0-1,9-9-15,-1 0 16,1 17-16,25-8 16</inkml:trace>
  <inkml:trace contextRef="#ctx0" brushRef="#br0" timeOffset="173393.49">30272 14245 0,'0'0'0,"0"0"0,0 0 0,0 0 15,0 0-15,8 9 16</inkml:trace>
  <inkml:trace contextRef="#ctx0" brushRef="#br1" timeOffset="185681.62">25001 13128 0,'0'0'0,"0"0"16,0 0-16,0 0 16,0 0-16,0 0 15,0 0-15,-9 0 16,0 17-16,0 18 15,-17 17-15,0 26 16,-8 8 15,8 27-31,-9 8 0,18-26 0,-1-17 16,1-17-16,8-18 16,9 1-16,0-18 15,9 0-15,8 0 16,1-9-16,25 9 15,9-9-15,26-8 16,9-1 0,9 1-16,-1-9 15,-8 0-15,0 0 16,-9 0-16,-17-9 16,-1 1-16,-7-9 15,-19-1-15,-16 18 16</inkml:trace>
  <inkml:trace contextRef="#ctx0" brushRef="#br1" timeOffset="185932.71">25522 13769 0,'0'0'0,"0"0"16,0 0-16,0 0 15,0 0 1,17 17-16,0 18 15,18 8-15,17 9 16,-8-9-16,-10 1 16,-8-10-1,-17 1-15,-9 8 16,-17 9-16,-27 0 0,-8-9 16,0 1-1,9-18-15,8 0 16,26-18-16</inkml:trace>
  <inkml:trace contextRef="#ctx0" brushRef="#br1" timeOffset="186296.46">26433 14063 0,'0'0'0,"0"0"15,0 0-15,0 0 16,-8 0-16,-1 18 16,-17 25-16,0 9 15,0 8-15,8 1 16,10-18 0,8 1-1,17-18-15,1 0 0,8 0 16,8-18-16,36-8 15,-1-26-15,-8-8 16,-9-18 0,-17-9-16,-9 0 0,-17 1 15,-18 25-15,-17 0 16,-26 10 0,0 7-16,17 10 15,18 8-15</inkml:trace>
  <inkml:trace contextRef="#ctx0" brushRef="#br1" timeOffset="186652.39">27345 13682 0,'0'0'0,"0"0"15,0 0-15,0 0 16,0 0-16,-9 0 16,1 0-1,-1 0-15,-17 17 16,-9 18-16,-8 17 16,-1 9-16,10-1 15,-1 36 1,18 7-16,-1-7 0,18 8 15,0-26-15,9 0 16,0-9 0,-9-26-16,0-8 15,-9-9-15,0-18 16,-8 10-16,-9-18 16,17-9-16</inkml:trace>
  <inkml:trace contextRef="#ctx0" brushRef="#br1" timeOffset="186829.95">26815 14314 0,'0'0'0,"0"0"16,0 0-16,0 0 15,0 0-15,0 0 16,0 0-16,9 0 16,17-8-16,18-1 15,25-8-15,9-1 16,-8-8-1,-36 9-15</inkml:trace>
  <inkml:trace contextRef="#ctx0" brushRef="#br1" timeOffset="187081.31">27276 14202 0,'0'0'0,"0"0"0,0 0 15,0 0-15,0 0 16,17 8-16,26 10 16,18-10-1,9 1-15,8 0 16,0-18-16,26-8 15,9-27-15,-61 27 16</inkml:trace>
  <inkml:trace contextRef="#ctx0" brushRef="#br1" timeOffset="187374.51">27632 13803 0,'0'0'0,"0"0"16,0 0-16,0 0 15,0 18-15,-9 8 16,-8 26 0,-9 26-16,-9 26 15,-9 8-15,1 1 16,8-9-16,1-18 15,16-8-15,1-17 16,17-9-16,0-18 16,17-8-16,18 0 15,-9-17 1</inkml:trace>
  <inkml:trace contextRef="#ctx0" brushRef="#br1" timeOffset="188146.56">27779 14609 0,'0'0'0,"0"0"16,0 0-16,0 0 15,0 0-15,0 0 16,0 0-16,18 0 15,8-9-15,9 0 16,-1 1 0,18-1-16,0-17 15,1 0-15,-10 0 16,-17 0-16,0 9 16,-17 0-16,-1-1 15,-8 1-15,-8 8 16,-1 1-1,-8 8-15,-1 0 0,-8 0 16,0 0 0,0 17-16,0 0 15,0 9-15,0 9 16,9 0-16,-1 8 16,18 0-16,0-17 15,9 0-15,8-9 16,1-8-1,8 0-15,8-9 16,1-9-16,9 0 16,-1-8-16,0 0 15,-8-1-15,-9 10 16,-8 8-16,-1 0 16,-8 0-16,-1 17 15,1 0-15,-9 1 16,0 8-1,-9 0-15,1 0 16,8 0-16,0-9 16,0-8-16,0-1 15,0 1-15,0-9 16,26-17-16,17-9 16,9-18-16,-8 10 15,-1-1 1,-8 18-16,-9 17 15,-9 0-15,1 8 16,-1 18-16,9 9 16,0 0-16,0 17 15,-8-9-15,34 0 16,-9-25-16</inkml:trace>
  <inkml:trace contextRef="#ctx0" brushRef="#br1" timeOffset="188636.34">29386 14410 0,'0'0'0,"0"0"16,0 0-16,-9 0 16,9 0-1,0 0-15,0 0 16,0 0-16,0 0 16,0 0-16,0 0 15,0 0-15,9-9 16,8 0-16,18 1 15,17-1-15,0 9 16,9 0-16,8 0 31,-16 9-31,-10-1 0,-26-8 16</inkml:trace>
  <inkml:trace contextRef="#ctx0" brushRef="#br1" timeOffset="188915.03">29351 14557 0,'0'0'0,"0"0"15,0 0-15,0 0 16,0 0-16,0 0 15,0 0-15,9 0 16,8 0 0,18 9-16,0-9 0,25 0 15,10 0 1,-1 0 0,18 8-16,-17-16 15,-44 8-15</inkml:trace>
  <inkml:trace contextRef="#ctx0" brushRef="#br1" timeOffset="189862.11">30350 14020 0,'-9'0'0,"0"0"16,9 0-16,0 0 15,0 0-15,0 0 16,18 9-16,8 8 16,26 0-16,26 1 15,9-10 1,8 1-16,-8-1 0,-17-8 15,-9 0 1,8-8 0,-26-1-16</inkml:trace>
  <inkml:trace contextRef="#ctx0" brushRef="#br1" timeOffset="190136.37">30593 14115 0,'0'0'0,"0"0"16,0 0-16,-9 17 16,1 9-16,-1 18 15,0 25-15,-17 18 16,9-9-1,-1 0-15,1-1 16,17-77-16,-17 70 0,-1-18 16,1-18-16,17-8 15,0-17-15,0 0 16,0-1-16</inkml:trace>
  <inkml:trace contextRef="#ctx0" brushRef="#br1" timeOffset="190431.2">30906 14566 0,'0'0'0,"0"0"16,0 0-16,0 0 16,17 0-16,9 0 15,35 0-15,8 0 16,9 0 0,0 8-16,1-8 15,7-8-15,-33-1 16</inkml:trace>
  <inkml:trace contextRef="#ctx0" brushRef="#br1" timeOffset="190679.72">31218 14280 0,'0'0'0,"0"0"15,-9 8-15,1 18 16,-18 26-16,-9 35 16,0 26-1,0-18 1,9-17-16,9-9 0,0-17 16,8-17-16,9-9 15,0-18-15,0-8 16</inkml:trace>
  <inkml:trace contextRef="#ctx0" brushRef="#br1" timeOffset="191018.67">31722 14375 0,'0'0'0,"0"0"15,0 0-15,0 0 16,0 17 0,17 27-16,1 8 15,-1 17-15,0 17 32,-8 1-32,0-9 0,-1-9 0,1-8 15,0-18-15,-1 1 16,1-18-16,0-9 15,-1-9 1,-8 1-16,18-9 16,8-26-16,52-86 15,61-105-15,9-34 16,60-130-16</inkml:trace>
  <inkml:trace contextRef="#ctx0" brushRef="#br2" timeOffset="-88206.84">3526 13431 0,'0'-9'0,"0"1"0,0-1 16,0 0-16,0 9 16,0 0-16,0 0 15,0 0-15,0 0 16,0 0-16,0 0 16,-9 9-16,0 17 15,1 26-15,-18 26 16,-1 34-16,-7 44 15,8 0 1,0-9-16,8-17 16,1 0-16,0-26 15,-1-43-15,1-9 16,8-9-16,9-17 16,9 0-16,8-9 15,-8-8-15</inkml:trace>
  <inkml:trace contextRef="#ctx0" brushRef="#br2" timeOffset="-87906.81">3560 13959 0,'0'0'0,"0"0"16,0 0-16,0 0 16,0 0-16,18 0 15,25 18-15,18-1 16,8-8-16,10-1 16,-1 1-1,-9-9 1,1-9-16,-10 1 0,-16 8 15,-1 0-15,-8 0 16,-18 0-16</inkml:trace>
  <inkml:trace contextRef="#ctx0" brushRef="#br2" timeOffset="-86903.6">4429 13318 0,'0'0'0,"0"0"0,0 0 16,0 0-1,-9 0-15,0 18 16,-17 16-16,-8 53 16,-19 43-1,-16 26-15,8 17 0,9-8 16,9-36 0,8-7-16,9-18 0,9-35 15,8-17 1,9-18-16,0-8 15,0-17-15,26-9 16,0 0-16</inkml:trace>
  <inkml:trace contextRef="#ctx0" brushRef="#br2" timeOffset="-80892.14">4967 14046 0,'0'0'0,"0"0"0,-9 0 16,1 0-16,-10 0 15,-16 0-15,-10 9 16,-8 8-16,0 17 16,-17 18-1,8 9-15,9 8 16,8 1-16,10-10 16,16 1-16,18-18 15,0-8-15,18-9 16,8-18-16,17-16 15,18-27 1,8-8-16,-8-9 0,-9-9 16,-8 1-1,-18 25-15,-18 18 16,1 17-16,-9 0 16,0 0-16,-9 26 15,1 17-15,-10 9 16,10 0-16,8-9 15,0-17 1,8-8-16,27-10 16,-9-8-16</inkml:trace>
  <inkml:trace contextRef="#ctx0" brushRef="#br2" timeOffset="-80242.19">5176 14132 0,'0'0'0,"0"0"16,0 18-16,0 8 15,-9 8-15,0 18 16,0 9-16,1 0 16,-1-9-1,0-9-15,1-17 16,-1 0-16,9-17 15,0-1-15,0-8 16,0 0-16,-9-8 16,9-18-16,0 0 15,9-9-15,0 0 16,-1 18-16,1 0 16,0-1-16,-1 10 15,1 8 1,-9 0-16,9 0 15,-9 0-15,0 0 16,9 17-16,-9-8 16,0-1-16,0 1 15,0 0-15,0-1 16,0 1-16,0-9 16,8 0-1,10-9-15,-1 1 16,0-18-16,27-9 15,-1-8-15,-8 8 16,-9 9-16,-9 9 16,-8-1-1,0 18-15,-1 0 0,1 9 16,0 8 0,-9 18-16,0 8 15,0 1-15,0-10 16,0 18-16,8-8 15,1-18-15,0 0 16,-1-18-16,1 1 16,17-18-16,9 1 15,-9-1-15</inkml:trace>
  <inkml:trace contextRef="#ctx0" brushRef="#br2" timeOffset="-80052.19">5888 14184 0,'0'0'0,"0"18"0,0 8 16,-9 8-16,0 10 16,1-1-16,8-17 15,0-9-15,8-8 16</inkml:trace>
  <inkml:trace contextRef="#ctx0" brushRef="#br2" timeOffset="-79776.54">5896 13570 0,'0'0'0,"0"0"0,0 0 15,0 0-15,0 0 16,0 0-16,0 0 15,0 8 1,9 1-16,0 0 16</inkml:trace>
  <inkml:trace contextRef="#ctx0" brushRef="#br2" timeOffset="-79408.44">6504 13570 0,'-9'0'0,"1"0"0,-1 0 16,0 0-16,1 0 16,-1 8-16,-8 27 15,-18 34-15,-8 26 16,-10 35 0,1 18-16,18-36 0,-1-8 15,17-17 1,1-18-16,17-17 15,9-26-15,-1-17 16,-8-9-16</inkml:trace>
  <inkml:trace contextRef="#ctx0" brushRef="#br2" timeOffset="-79156.72">6435 14037 0,'0'0'0,"0"0"16,0 0-16,0 0 15,17 18-15,0-1 16,18 0 0,17 0-16,18 1 15,-1-10 1,1 1-16,8-9 0,-9-9 15,53-8-15,-1-9 16,-68 18-16</inkml:trace>
  <inkml:trace contextRef="#ctx0" brushRef="#br2" timeOffset="-77674.27">6904 13570 0,'0'0'0,"0"0"16,0 0-16,0 0 15,0 17-15,0 26 16,-9 26 0,-8 18-16,-18 43 15,-17 26-15,8-9 16,10-8-16,7-27 16,10-25-16,17-27 15,0-8-15,17-8 16,27-10-16,17-16 15,-27-10-15</inkml:trace>
  <inkml:trace contextRef="#ctx0" brushRef="#br2" timeOffset="-77083.77">7546 14219 0,'0'0'0,"0"0"0,0 0 15,0 0-15,-8 0 16,-1 9 0,0-1-16,-17 10 0,0 8 15,0 8 1,9 18-16,-9 9 15,8 8 1,1 1-16,17-27 0,0 0 16,9-8-16,8-9 15,0-9-15,18-8 16,8-1-16,10-16 16,-1-18-16,-9-18 15,0 1 1,-17-9-16,1 0 15,-19 18-15,-16-1 16,-10 9-16,-8 9 16,-9-1-16,-8 18 15,-9 0-15,0 0 16,17 9 0,18 0-16,17-9 15,0 0-15</inkml:trace>
  <inkml:trace contextRef="#ctx0" brushRef="#br2" timeOffset="-75440.29">7920 14314 0,'0'0'0,"0"0"0,0 0 16,0 0-16,0 0 15,0 0-15,0 0 16,0 18-16,-9 8 16,0 8-16,1 10 15,-10-1-15,9 0 16,1-17 0,-1 0-16,9-9 15,0-8-15,0 0 16,0-9-16,0 0 15,9-9-15,8-17 16,18-17 0,0 0-16,-1 8 0,1 0 15,-9 18-15,0 0 16,0-1 0,-8 18-16,-10 0 15,1 0-15,0 0 16,-1 0-16,1 18 15,0-1-15,-1 9 16,1 17-16,8 1 16,-8-1-1,9-9-15,-1-8 0,-8 0 16,8-17 0,0 0-16,1-1 15,-1 1-15,0-18 16,1 1-16,8-1 15,0-8-15,0-1 16,-9 10-16,-8-1 16,0 0-16,-1 9 15,1 0 1,0 0-16,-9 0 16,8 0-16,-8 0 15,0 0-15,0 0 16,0 0-16,9 0 15,-9 0-15,0 0 16,0-8 0,9-1-16,-1 1 15,-8-1-15,0 0 16,0 9-16,0 0 16,0 0-16,0 0 15,0 0-15,0 0 16,0 0-16,0 0 15,0 0 1,0 0-16,0 0 16,0 18-16,0-1 15,0 9-15,0-9 16,9 0-16,0 1 16,0-10-16,17 10 15,8 8 1,-16-18-16</inkml:trace>
  <inkml:trace contextRef="#ctx0" brushRef="#br2" timeOffset="-75277.05">8580 14202 0,'0'0'0,"0"0"0,0 0 16,0 8-1,8 1-15,27 26 16,0-9-16</inkml:trace>
  <inkml:trace contextRef="#ctx0" brushRef="#br2" timeOffset="-74801.88">9257 14392 0,'0'0'0,"0"0"0,0 0 15,0 0 1,0 0-16,-9 0 0,1 0 16,-19 0-1,1 0-15,-17 18 16,0 8-16,-10 8 15,10 1 1,8 8-16,9-17 0,9 0 16,8-9-16,9-8 15,0 0-15,0-9 16,18-9 0,-1 0-16,0-8 15,9 0-15,-8 0 16,-10-1-16,1 10 15,0 8-15,-9 0 16,0 0-16,8 17 16,1 0-16,0 9 15,0 0 1,-1-9-16,1 1 16,8-10-16,1 1 15,8-18-15,17-8 16,-17-9-16,-8 9 15</inkml:trace>
  <inkml:trace contextRef="#ctx0" brushRef="#br2" timeOffset="-74488.51">9517 14427 0,'0'0'0,"0"0"16,0 0-16,0 17 15,0 9-15,-8 9 16,-1 8-16,0-8 15,1-9-15,-1 0 16,9-9 0,0-8-16,0-1 15,0-8-15,9-8 16,8-10-16,9-8 16,9-8-16,0-1 15,-1 9-15,-8 9 16,0 0-16,-17 17 15,0 0-15,-1 17 16,1 9 0,0 9-16,-1 8 15,10 0-15,-1-8 16,-8-18-16</inkml:trace>
  <inkml:trace contextRef="#ctx0" brushRef="#br2" timeOffset="-74053.72">10655 13899 0,'0'0'0,"0"0"0,0 0 16,0 0-16,17 8 16,18 1-16,26 0 15,17-1-15,18 1 32,-1-18-32,-8 1 0,0-1 15,-18 0-15,-17 9 16,-8 9-16,-10 0 15,-25-9-15</inkml:trace>
  <inkml:trace contextRef="#ctx0" brushRef="#br2" timeOffset="-73703.79">10898 14141 0,'0'0'0,"0"0"0,0 9 15,-9 8-15,1 9 16,-10 9-16,-8 17 16,0 0-16,0 8 31,-9 1-31,1 0 0,16-1 16,1-17-16,8-8 15,9 0-15,0-1 16,18-8-16,8 0 15,17 0-15,18 0 16,17-8 0,9-10-16,0-16 15,-9-1-15,-9-17 16,-8 0-16,9-17 16,-18-18-16,-17 18 15,-18 17-15</inkml:trace>
  <inkml:trace contextRef="#ctx0" brushRef="#br2" timeOffset="-73545.51">11150 14366 0,'0'0'15,"0"0"-15,0 0 0,0 0 16,0 0-16,0 0 16,0 9-16,17 0 15,1-1-15,16-8 16,27 0-16,17 0 15,-43 0-15</inkml:trace>
  <inkml:trace contextRef="#ctx0" brushRef="#br2" timeOffset="-72872.63">12201 14280 0,'0'0'0,"0"0"15,0 0-15,0 0 16,0 0 0,-9-9-16,-8 0 15,-1 9-15,-8 0 16,-17 9-16,-9 8 16,0 1-16,-1 16 31,19-8-31,-1 0 0,18 0 15,8-8-15,9-10 16,0 1-16,17 0 16,9-1-16,9-8 15,17 0-15,-8-8 16,-10 8-16,-8 0 16,-8 0-16,-10 0 15,-16 17-15,-10 9 16,-16 35-1,-36 25-15,-8 18 16,0 17-16,8-8 16,18-18-16,18 0 15,16-25 1,10-10-16,8-8 0,17-17 16,9-18-16,9-8 15,8-18 1,9-17-1,-8 0-15,-1-17 0,-8-9 16,-9-17-16,-17 8 16,-9 9-16,-9 0 15,0 18 1,-8-1-16,-1 9 0,1 9 16,0-1-1,8 1-15,9 0 16,0 8-16,17-17 15,1 0-15,16-9 16,10-8-16,60-35 16,9 9-16,-78 52 15</inkml:trace>
  <inkml:trace contextRef="#ctx0" brushRef="#br2" timeOffset="-72465.63">12487 14288 0,'0'0'0,"0"0"0,0 0 0,0 0 16,0 0 0,0 0-16,-8 18 15,-1 8-15,0 8 16,1 18-16,-1 9 15,0-18-15,9 1 32,0-19-32,0 1 0,0-17 0,9 0 15,8-18 1,18-8-16,8-9 16,9-17-16,1-9 15,-10 17-15,-17 0 16,0 18-16,-17 0 15,-1 17-15,1 0 16,-9 0-16,0 17 16,0 9-1,0 17-15,0 1 16,9-1-16,8-17 16,18 0-16,-18-9 15</inkml:trace>
  <inkml:trace contextRef="#ctx0" brushRef="#br2" timeOffset="-72059.52">13503 14271 0,'0'0'0,"-8"0"0,-1 0 15,-17 0-15,-18 17 16,-16 1-16,-1 16 15,0 1 1,0 17 0,9 0-16,9 0 0,25-17 15,1-10-15,17-7 16,0-10-16,9 1 16,8-9-16,18-9 15,0 1-15,8-10 16,0 1-16,-17 9 15,0-1 1,-8 9-16,-9 0 16,-1 9-16,1 8 15,8 0-15,1 18 16,-1-9 0,9 0-16,9 0 0,8-18 15,27 1-15,-27 0 16</inkml:trace>
  <inkml:trace contextRef="#ctx0" brushRef="#br2" timeOffset="-71802.11">13712 14323 0,'0'0'0,"0"0"0,0 0 16,0 0-16,0 0 15,0 0-15,17 9 16,26-1-16,10 1 16,16 0-16,27-9 15,16-9-15,-7 0 16,-19-17-16,-7 0 16,-1-8-1,-17-1-15,-27 0 16,-16 18-16</inkml:trace>
  <inkml:trace contextRef="#ctx0" brushRef="#br2" timeOffset="-71592.99">14155 13838 0,'0'0'0,"0"0"16,-9 0 0,0 17-16,0 1 15,-8 16-15,-9 36 16,0 25-16,0 17 15,-17 1 1,8-18-16,0 1 0,18-18 16,-1-18-16,18-17 15,0-17 1,18-8-16,25 8 16,-17-9-16</inkml:trace>
  <inkml:trace contextRef="#ctx0" brushRef="#br2" timeOffset="-71448.14">14441 14505 0,'0'0'0,"0"0"15,0 0-15,-9 17 16,1 18-16,-1-9 16,0 0-16,9-18 15,0-8-15</inkml:trace>
  <inkml:trace contextRef="#ctx0" brushRef="#br2" timeOffset="-71287.72">14493 13881 0,'0'0'0,"0"0"0,0 0 0,0 18 16,9-1-16,8-8 15</inkml:trace>
  <inkml:trace contextRef="#ctx0" brushRef="#br2" timeOffset="-70598.76">14788 14427 0,'0'0'0,"0"0"0,0 17 16,-8 9-16,-1 26 16,9-8-16,0-1 15,0 0-15,0-8 16,9-9 0,-1-9-16,1-8 15,8-1-15,1 1 0,-1-9 16,9-9-1,-8 1-15,8-18 16,-9-9-16,-8 0 16,-9 1-16,-9-1 15,0 18-15,1 0 16,-10-1 0,1 10-16,0 8 0,8 0 15,0 0 1,9 0-16,0 0 15,0 0-15,9 0 16,17 0-16,9 0 16,17 0-16,-9 8 15,1 1-15,-18 8 16,0 9 0,0 0-16,-18 0 15,1 0-15,0 0 16,-9 0-16,0-9 15,0-8-15,0 0 16,0-1-16,0-8 16,17-8-16,9-1 15,9-17 1,0-9-16,-9 18 16,0 0-16,0-1 15,-17 10-15,-1 8 16,1 0-16,0 0 15,-1 17 1,-8 0-16,0 18 0,0 0 16,0 8-16,9-8 15,8-9 1,1-9-16,8-8 16,-9-1-16</inkml:trace>
  <inkml:trace contextRef="#ctx0" brushRef="#br2" timeOffset="-70173.7">16074 14548 0,'0'0'0,"0"0"0,0 0 0,0 0 0,0 0 16,0 0-16,0 0 16,0 0-16,-9 0 15,0 0-15,1 9 16,-10 8-16,1 0 15,-1 9-15,1 0 16,8 0 0,9-8-16,0 8 15,0 0-15,9 0 16,0 0-16,-1-9 16,-8 0-16,-8 1 15,-1-10-15,0 1 16,-25 8-16,-10-8 15,27-9-15</inkml:trace>
  <inkml:trace contextRef="#ctx0" brushRef="#br2" timeOffset="-70001.84">16386 14834 0,'0'0'0,"0"0"16,0 0-16,0 0 15</inkml:trace>
  <inkml:trace contextRef="#ctx0" brushRef="#br2" timeOffset="-61139.09">9370 16055 0,'0'0'0,"0"0"0,0 0 0,0 0 16,0 0-16,0 17 16,0 9-16,-9 18 15,0 25 1,1 44-16,-10 17 16,1 8-16,0 1 15,-1-18-15,1-26 16,8-26-16,1-17 15,8-8-15,0-27 16,0-8 0,0-9-16,0 0 15</inkml:trace>
  <inkml:trace contextRef="#ctx0" brushRef="#br2" timeOffset="-60719.13">9361 16211 0,'0'0'0,"0"-9"0,0 1 16,0-1-16,0 0 16,0 1-16,9-10 15,8-8-15,9 0 16,0 0-1,0 0-15,9 0 16,0 9-16,8 0 16,1 17-16,8 9 15,8 8-15,-7 9 16,-10 0-16,-8-9 16,-9 9-16,-18 0 15,1 0 1,-18 9-16,-8-1 15,-26 1-15,-18 8 16,-17 1-16,0-1 16,8-17-16,18 0 15,17-17-15,18-1 16,17 1-16,0-9 16</inkml:trace>
  <inkml:trace contextRef="#ctx0" brushRef="#br2" timeOffset="-60020.84">9639 17198 0,'0'0'0,"0"0"0,0 0 16,0 0-16,0 0 15,0 0-15,0 0 16,0 0 0,0-8-16,9-1 15,8 0-15,0-17 16,9 0-16,0 0 15,-8 0-15,8-8 16,0-1-16,0 1 16,-9 16-16,1 1 15,-10 0 1,1 8-16,0 0 16,-1 1-16,1 8 15,-9-9-15,9 9 16,-9 0-16,0 0 15,0 0-15,0 0 16,9 0-16,-9 0 16,8 17-1,1 1-15,8 16 16,1 18-16,8 0 16,8 17-16,1-8 15,0 0-15,0-9 16,-1-9-16,-8-17 15,0 0-15,1-17 16,16 8 0,-8-8-16</inkml:trace>
  <inkml:trace contextRef="#ctx0" brushRef="#br2" timeOffset="-59826.25">10360 16722 0,'0'0'0,"0"0"15,0 0-15,0 0 16,0 0-16,0 0 16,0 0-16</inkml:trace>
  <inkml:trace contextRef="#ctx0" brushRef="#br2" timeOffset="-58792.25">9708 15354 0,'0'0'0,"-8"0"16,8 0-16,0 0 16,0 0-16,0 0 15,0 0-15,0 0 16,0 0-16,0 0 15,0 0 1,0 0-16,0 0 16,0 0-16,0 0 15,0 0-15,0 0 16,0 0-16,0 0 16,-9 0-16,0 17 15,1 0-15,8 9 16,8 9-16,1-18 15</inkml:trace>
  <inkml:trace contextRef="#ctx0" brushRef="#br2" timeOffset="-58045.92">10334 16618 0,'0'0'0,"0"-9"15,0 1-15,0 8 16,0 0 0,0 0-16,0 0 15,0 0-15,-9 0 16,9 0-16,-9 0 15,1 0-15,-1-9 16,0-8-16,1 8 16,-1 0-16,0 1 15,1-1 1,-10 9-16,9 0 16,1 0-16,-1 0 15,0 0-15,9 9 16,0-9-16,0 8 15</inkml:trace>
  <inkml:trace contextRef="#ctx0" brushRef="#br2" timeOffset="-57101.84">11176 16505 0,'0'0'0,"0"0"0,0 0 0,0 0 16,0 0-1,0 0-15,17 9 16,9 0-16,9-1 15,17 1-15,18 0 16,-9-1-16,-1 1 16,-8 0-16,-8-9 15,-18 0 1,17 8-16,9 1 16,-26 0-16</inkml:trace>
  <inkml:trace contextRef="#ctx0" brushRef="#br2" timeOffset="-56890.47">11263 16757 0,'0'0'0,"0"0"0,0 0 15,0 0-15,26 0 16,17 8-16,18 1 15,17 0-15,9-18 32,17 0-32,-8 1 0,-53-1 15</inkml:trace>
  <inkml:trace contextRef="#ctx0" brushRef="#br2" timeOffset="-56461.13">12314 16566 0,'0'0'0,"0"0"0,0 0 16,17 0-16,9 9 16,17-1-16,10 1 15,16-9-15,0 0 16,10 0-16,-1-9 16,-17 1-1,-35 8-15</inkml:trace>
  <inkml:trace contextRef="#ctx0" brushRef="#br2" timeOffset="-55842.72">13043 15735 0,'0'0'0,"0"0"0,0 0 16,0 0-16,17 0 15,9 0-15,18 0 16,8 0 0,17 17-16,-8 0 15,-9 1-15,18 16 16,-9 1-16,-1 0 15,-16 8-15,-9 0 16,-9 9-16,-18-9 16,-8 1-16,-8-1 15,-27 9-15,-9 0 16,1-17 0,0-9-16,8-9 15,-9-8-15,10-1 16,-1-8-16,9-8 15,9-1-15,-1-8 16,18-9-16,9-9 16,17-8-16,17-1 15,18-8 1,9 0-16,-1 18 16,-8 8-16,-35 9 15</inkml:trace>
  <inkml:trace contextRef="#ctx0" brushRef="#br2" timeOffset="-55523.15">14094 15587 0,'0'0'0,"0"0"0,0 0 16,0 0 0,0 9-16,0 8 15,-9 18-15,0 17 16,1 17-16,-1 27 16,-17-1-16,9 0 15,-1-26-15,-8 9 16,9-8-16,8-27 15,0 0 1,1-17-16</inkml:trace>
  <inkml:trace contextRef="#ctx0" brushRef="#br2" timeOffset="-55303.25">14094 16072 0,'0'0'0,"0"0"16,0 0-16,0 0 16,0 0-16,17 0 15,0 9-15,18-9 16,0 0-16,26-9 16,17-8-16,0-18 31,-26 1-31,-8-1 0,-10 9 15,-16 18-15</inkml:trace>
  <inkml:trace contextRef="#ctx0" brushRef="#br2" timeOffset="-55075.29">14667 15665 0,'0'0'0,"0"0"16,0 0-16,0 0 15,0 0 1,-9 0-16,1 18 15,-1 8-15,0 17 16,-8 26-16,-9 18 16,0 8-1,8 0-15,10-8 0,-10 8 16,1-17-16,17-17 16,9-9-1,-1-35-15</inkml:trace>
  <inkml:trace contextRef="#ctx0" brushRef="#br2" timeOffset="-53326.45">13147 16644 0,'0'0'0,"0"0"0,0 0 16,0 0-16,18 0 15,8 0-15,26 0 16,17 9-16,44-1 16,43-8-16,9 0 15,0-8-15,0 8 16,-17 0-16,-9 0 15,-17 0 1,-36 0-16,-16 8 16,-18 1-16,-17 0 15,-9-1-15,-9-8 16,-8 0-16,-1 0 16,1 0-16,-9 0 15,-9 0 1,9 0-16</inkml:trace>
  <inkml:trace contextRef="#ctx0" brushRef="#br2" timeOffset="-52779.02">13338 16947 0,'0'0'0,"0"0"16,0 0-16,0 0 15,0 0 1,0 0-16,0 0 15,0 0-15,0 0 16,0 0-16,18 0 16,8 9-16,26 8 15,0 0-15,9 9 16,-1 9 0,-7 0-16,-10-1 15,-17 1-15,0 0 16,-9 8-16,-8 0 15,-18 1-15,-17-1 16,-8 0-16,-1-8 16,0-9-16,0-9 15,1-8-15,-1-1 16,9-8 0,9 0-16,8-8 15,9-1-15,0-17 16,17-17-16,27 0 15,8-9 1,9 8-16,-35 27 0</inkml:trace>
  <inkml:trace contextRef="#ctx0" brushRef="#br2" timeOffset="-52012.62">14485 17077 0,'0'0'0,"0"0"16,0 0-16,0 0 15,0-9-15,0 1 16,-9-1 0,0-8-16,-17-1 15,-9 10-15,-8 8 16,-9 8-16,0 10 16,0-1-1,17 9-15,18 0 16,-1-9-16,1-8 0,17 0 15,0-1 1,17 1-16,1-9 16,16 0-16,1-9 15,-9 1-15,0 8 16,-9 0-16,-8 0 16,0 0-16,-9 0 15,-9 17-15,-8 9 16,-9 35-16,-18 8 15,1 9 1,8 8-16,0 10 16,9-1-16,9-17 15,8-17-15,9-9 16,18-9 0,-1-17-16,0 0 0,9-18 15,9 1 1,-9-9-16,0-9 15,0 1-15,-8-27 16,-10-8-16,1-9 16,-18 0-16,-8 0 15,-9 17-15,0 1 16,0 16-16,9 1 16,-1 0-16,1 8 15,17 9 1,0 0-16,0-9 15,26 1-15,9-18 16,25 0-16,19 0 16,7-9-16,-42 27 15</inkml:trace>
  <inkml:trace contextRef="#ctx0" brushRef="#br2" timeOffset="-51562.58">14650 17865 0,'0'0'0,"0"0"15,0 0-15,0 0 16,0 0-16,0 0 16,0-8-16,8-1 15,10-8-15,8-9 16,8-18 0,-8 10-16,0-1 15,-8 9-15,-1 9 16,-8-1-16,0 10 15,-1-1-15,1 9 16,-9 0-16,0 0 16,0 0-16,9 17 15,8 9 1,-8 9-16,-1 8 16,10-17-16,-1 0 15,0-8-15,9-18 16,-8-9-16</inkml:trace>
  <inkml:trace contextRef="#ctx0" brushRef="#br2" timeOffset="-51412.16">15118 17172 0,'0'0'0,"0"0"0,0 0 15,0 0 1,0 0-16,0 0 0,0 0 15,0 0 1,0 0-16</inkml:trace>
  <inkml:trace contextRef="#ctx0" brushRef="#br2" timeOffset="-50660.19">16456 17172 0,'0'0'0,"0"0"16,0 0-16,0 0 15,0 18-15,0 8 16,-9 8-16,-8 18 15,-1 0-15,-16-8 16,8-18 0</inkml:trace>
  <inkml:trace contextRef="#ctx0" brushRef="#br2" timeOffset="-49795.39">17819 16488 0,'0'0'0,"0"0"0,0 0 16,0-8-16,0-1 16,0 0-16,0 1 15,0-1-15,-9-8 16,1-1-16,-10 1 15,-8 0 1,-17 8-16,-9 0 16,-9 9-16,-8 9 15,-1 8-15,18 18 16,0 0-16,17-1 16,0 1-16,18-9 15,8 0-15,9 0 16,18-9-16,8 0 15,8-8 1,10 0-16,-9-9 16,-9 0-16,-9 0 15,0 0-15,-8 0 16,0 0-16,-9 0 16,-9 26-16,-26 34 15,-8 36-15,-9 8 16,17-1-1,9-7-15,9-10 16,17-16-16,0-10 16,17-16-16,0-18 15,1 0-15,8-18 16,-9 1-16,1-9 16,-10-9-16,1-17 15,0-8-15,-1-10 16,-16 1-1,-1-9-15,-8 9 16,-1 8-16,1 0 16,-1 18-16,10 0 15,-1 8-15,9 0 16,0 1-16,0-1 16,9 0-16,17 1 15,26-1 1,17-17-16,18-9 15,-9-8-15,-43 26 16</inkml:trace>
  <inkml:trace contextRef="#ctx0" brushRef="#br2" timeOffset="-49342.65">17836 17441 0,'0'0'0,"0"0"16,0 0-16,0 0 15,0 0-15,0 0 16,0-9-16,18-8 16,-1-9-16,18-9 15,0-8-15,-1 0 16,1-1 0,-9 10-16,0 16 15,-8 1-15,-10 0 16,1 17-16,-9 0 15,0 0-15,0 17 16,9 18-16,-1 17 16,-8 17-16,9-8 15,0-18 1,8-17-16,0-9 16,-8-8-16,0-9 15</inkml:trace>
  <inkml:trace contextRef="#ctx0" brushRef="#br2" timeOffset="-49188.18">18236 16774 0,'0'0'0,"0"0"16,0 0-16,0 0 16,0 0-16,0 0 15,0-9-15,0 9 16</inkml:trace>
  <inkml:trace contextRef="#ctx0" brushRef="#br2" timeOffset="-48864.19">17585 15761 0,'0'0'0,"0"0"0,0 0 15,0 8-15,0 1 16,0 0-16,0-1 16,0 1-16,8-9 15,1 0-15</inkml:trace>
  <inkml:trace contextRef="#ctx0" brushRef="#br2" timeOffset="-48316.21">18722 16557 0,'0'0'0,"0"0"16,0 0-16,0 0 15,0 0-15,9 0 16,8 0-16,9 9 16,9 0-16,0-1 15,17 1 1,0-9-16,0 0 16,-9 0-16,-8 0 15,-26 9-15,0-9 16</inkml:trace>
  <inkml:trace contextRef="#ctx0" brushRef="#br2" timeOffset="-48148.34">18792 16887 0,'0'0'0,"0"0"0,0 0 15,0 0-15,17 0 16,26 0-16,18-9 15,9-8-15,-10-9 16,-33 17 0</inkml:trace>
  <inkml:trace contextRef="#ctx0" brushRef="#br2" timeOffset="-47409.8">19834 15873 0,'0'0'15,"0"0"-15,0 0 0,0 0 16,17 0-16,9 0 15,9 18-15,8-1 16,9 18-16,9 17 16,0-1-1,-9 1-15,9 0 0,-18 0 16,-17 0 0,0 0-16,-17 9 0,-9-9 15,-17-9 1,-9 0-16,-18 1 15,-17-18-15,1 0 16,-1-18-16,9 1 16,17-18-16,0 1 15,18-1-15,0 0 16,17 1-16,0-1 16,26-26-1,17-8-15,9 0 16,0 8-16,26-8 15,-8 8-15,-35 27 16</inkml:trace>
  <inkml:trace contextRef="#ctx0" brushRef="#br2" timeOffset="-47146.96">20685 15865 0,'0'0'0,"0"0"16,0 0-1,0 26-15,0 17 16,-9 18-16,0 8 16,1 17-1,-10 10-15,1-10 0,0-16 16,-1-18-16,1-18 15,8-8-15,9-17 16,0-1-16</inkml:trace>
  <inkml:trace contextRef="#ctx0" brushRef="#br2" timeOffset="-46990.57">20711 16263 0,'0'0'0,"0"0"0,0 0 15,0 0-15,0 0 16,17 0 0,9 0-16,9-9 15,0 9-15,-18 0 16</inkml:trace>
  <inkml:trace contextRef="#ctx0" brushRef="#br2" timeOffset="-46802.95">21275 15943 0,'0'0'0,"0"0"16,0 0-16,0 0 15,-8 17-15,-1 9 16,-9 17-16,-8 26 16,0 27-16,-8-1 15,16-8 1,-8-18-16,9-17 15,8-26-15</inkml:trace>
  <inkml:trace contextRef="#ctx0" brushRef="#br2" timeOffset="-46442.39">19894 16852 0,'0'0'0,"0"0"0,0 0 16,18 0-16,8 0 15,43 0-15,36-9 16,42 1 0,36-1-16,8-8 0,8 8 15,-16 0-15,-27 1 16,-17-1-16,-35 9 16,-8-9-1,-27 1-15,-34 8 16,-18 0-16</inkml:trace>
  <inkml:trace contextRef="#ctx0" brushRef="#br2" timeOffset="-45988.87">20442 17155 0,'0'0'0,"0"0"0,0 0 15,0 0 1,17 17-16,0 1 16,9 16-16,9 1 15,0 0-15,-9 8 16,0-8-16,0-1 15,-17 10-15,-1-1 16,-16-17-16,-1 0 16,0 0-1,-17 0-15,0 0 16,-9-18-16,1 1 16,-1 0-16,0-9 15,9 0-15,9-9 16,-1 0-16,18-8 15,0-9-15,27-17 16,16-18 0,18 1-16,17-10 15,9 10-15,-53 42 16</inkml:trace>
  <inkml:trace contextRef="#ctx0" brushRef="#br2" timeOffset="-45520.86">21049 17216 0,'0'0'0,"0"0"15,0 8-15,0 10 16,0 16-16,0 27 16,-8 8-16,-1 26 15,-8 1-15,-1-1 16,1-17-16,0-17 15,-1-9 1,1-9-16,8-17 16,0-9-16,1-8 15,8-1-15,0-8 16,-9-17-16,9-26 16,0-44-16,17-25 15,18-27-15,0 18 16,8 17-16,1 26 15,8 17 1,-9 9-16,1 18 16,-1 16-16,1 1 15,-10 17-15,-8 9 16,0 8-16,-17 0 16,0 9-16,-9 18 15,-18-1 1,-8 0-16,-8-8 15,-10-9-15,9 0 16,-8-9-16,0 1 16,25-10-16</inkml:trace>
  <inkml:trace contextRef="#ctx0" brushRef="#br2" timeOffset="-45123.79">21145 17960 0,'0'0'0,"0"0"0,0 0 15,0 0-15,0 0 16,0 0-16,0-8 15,17-1-15,1-8 16,8-9-16,8-9 16,-7 1-16,-1 8 15,0 8-15,-18 1 16,1 8 0,0 1-16,-1 8 15,1 0-15,0 8 16,-1 10-16,10 16 15,-1 10-15,1-1 16,-1 0-16,9-17 16,-9 0-16,18-17 15,-9-9 1</inkml:trace>
  <inkml:trace contextRef="#ctx0" brushRef="#br2" timeOffset="-44973.08">21544 17268 0,'0'0'0,"0"0"16,0 0-16,0 0 15,0 0-15,-8 0 16,8 0-16</inkml:trace>
  <inkml:trace contextRef="#ctx0" brushRef="#br2" timeOffset="-41412.99">8814 15302 0,'-9'-9'0,"9"9"0,-8-9 15,8 9 1,0 0-16,0 0 16,0 0-16,0 0 15,-9 9-15,0 17 16,1 26-16,-1 43 15,-8 26 1,8 35-16,0 18 16,9-1-16,0 0 0,0-17 15,0 8 1,0-8-16,0-17 16,0-1-16,-9-16 15,1-18-15,-1-18 16,9-8-16,0-17 15,0-1-15,0-16 16,9-1-16,-1 0 16,1-17-1,0 0-15,8 0 16,1-8-16,-1-1 16,9 0-16,17 1 15,10-10-15,16 1 16,0 0-16,10-1 15,25 1 1,17-9-16,-8 0 16,0 0-16,17 9 15,18-9-15,-18 0 16,1 8-16,8 1 16,-1 0-16,10-1 15,0-8-15,-1 0 16,1 9-16,8-9 15,-8 0 1,-9 9-16,8-1 16,1 1-16,0 0 15,-9-1-15,8 1 16,1-1-16,-18-8 16,9 0-16,0 0 15,-17 9-15,8-9 16,0 9-1,-8-1-15,-1 1 16,10 0-16,-10-1 16,-8-8-16,0 0 15,17 0-15,-17 0 16,-9 0-16,9 9 16,9-9-16,-18 9 15,-9-9-15,1 8 16,8-8-1,-8 0-15,-1 0 16,-8 0-16,9 0 16,8 9-16,-9-9 15,1 0-15,-1 0 16,10 0-16,7 0 16,-7 0-1,-10 0-15,9 0 16,-8 0-16,-1 0 15,1 0-15,-1 9 16,1-1-16,-1-8 16,1 0-16,-1 18 15,18-10-15,-8 1 16,-10 0 0,1-1-16,8 1 15,9 0-15,-9-1 16,-17 1-16,8 8 15,9-8-15,-8 8 16,0 1-16,-1-1 16,1 9-16,8 0 15,-9-9 1,1 1-16,8-1 16,-8 0-16,8 1 15,9-1-15,-18 0 16,9 1-16,18-1 15,-9 0-15,0-8 16,-9 8 0,9 0-16,0 1 0,0-1 15,8-8 1,1 8-16,-1-8 16,-8 8-16,0-8 15,0-1-15,-9 1 16,9 0-16,9-1 15,-9 1-15,-18 0 16,27-1 0,8 1-16,-9 0 0,-25-1 15,-18 1 1,0 0-16,18-1 16,-18 1-16,-17-9 15,-9 0-15,0 0 16,-9 0-16,-17 0 15,0 0 1,1 0-16,-1-9 16,-9 1-16,0-1 15,1-8-15,-1-1 16,0-8-16,-8 0 16,0-8-16,-1-10 15,1-25-15,-9-26 16,9 0-16,0-18 15,8-43-15,0 0 16,9 26 0,9-17-16,-18 0 15,1 17-15,8-9 16,-9 1-16,-8 8 16,0 9-16,-1-1 15,1 1-15,-9 17 16,0 9-16,0 0 15,-9-9 1,-8 8-16,8 1 16,9 17-16,-8 18 15,-1-10-15,-17 1 16,0 17-16,0 0 16,0 9-16,-9 8 15,-9 1-15,-16-1 16,-1 0-1,0 18-15,-17 0 16,-9-1-16,-8 10 16,-10-1-16,10 9 15,-9 0-15,-9 0 16,0 0-16,0 0 16,0 9-16,-17-1 15,8 1 1,1 0-16,8-9 15,-9 0-15,1 0 16,8 0-16,0 0 16,-17 0-16,-1 8 15,18-8-15,-17 0 16,0 0-16,8 0 16,-8 0-1,0 0-15,8 0 16,1-8-16,-10-1 15,-7 9-15,-1 0 16,0-9-16,0 9 16,0 0-16,-9 0 15,9-8-15,-8 8 16,-1 0 0,0-9-16,1 9 15,-1 0-15,0 0 16,1 0-16,-1 9 15,-8-9-15,8 0 16,18 0-16,-9 0 16,0 0-16,0 0 15,0 0-15,0 0 16,9 0 0,0 0-16,-9-9 15,17 9-15,-8 0 16,0-9-16,0 9 15,8 0-15,-8 0 16,8-8 0,1 8-16,-1 0 0,-8 0 15,8-9 1,9 9-16,-8 0 16,-1 0-16,9-9 15,0 9-15,-8 0 16,-1 0-16,1 0 15,8 9-15,0-9 16,0 0 0,0 0-16,0 0 15,9 0-15,-9 0 16,0 0-16,0 0 16,9 0-16,-9 0 15,0 0-15,0 0 16,1 0-16,-10 0 15,9 0-15,9 0 16,0-9 0,8 9-16,9-8 15,1-1-15,-1 0 16,0 1-16,9-1 16,0 0-16,-9 1 15,-9-1-15,9 0 16,9 1-16,9-1 15,-1 0 1,-17 9-16,1-8 16,16 8-16,1-9 15,-1 9-15,1 0 16,-1 0-16,-8 0 16,9 0-16,8 9 15,9-9-15,-9 0 16,9 0-16,26 17 15,17-8 1</inkml:trace>
  <inkml:trace contextRef="#ctx0" brushRef="#br1" timeOffset="12742.33">25391 17311 0,'0'0'0,"0"0"0,0 0 16,0 0-16,9 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40:02.2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3447 4623 0,'0'0'0,"0"0"0,-8 0 0,8 0 0,0 0 16,0 0-1,0 0-15,0 0 16,0 0-16,17 0 16,18 17-16,17 1 15,-9-1-15,1 0 16,-1 18-16,-8 0 47,-9-9-47,-17 8 0,-1 1 0,-16 0 0,-1 8 15,-8-9-15,-9 1 16,0 0-16,8-9 16,1-18-16,-1 1 15,18 0-15,0-1 16,0-8-16,0 0 16</inkml:trace>
  <inkml:trace contextRef="#ctx0" brushRef="#br0" timeOffset="271.16">4003 4606 0,'0'0'0,"0"-9"16,0 0-16,0 1 15,0-1-15,0 0 16,0 9 0,0 0-16,-8 0 15,-1 0-15,0 9 16,-17 8-16,0 18 15,0 8-15,0 9 16,9 9-16,8 0 31,9-9-31,0-9 0,17 0 16,1-8-16,8-9 16,8-9-16,27 9 15,-17-17-15</inkml:trace>
  <inkml:trace contextRef="#ctx0" brushRef="#br0" timeOffset="632.54">4368 4666 0,'0'0'0,"0"0"0,0 0 0,0 0 15,0 0-15,0 0 16,0 0-16,0 0 15,0 0-15,17 0 16,18 0 0,0 0-16,8-8 15,1 8-15,-1 0 16,0 0-16,-17 0 16,-8 0-16,-9 0 15</inkml:trace>
  <inkml:trace contextRef="#ctx0" brushRef="#br0" timeOffset="832.84">4368 4892 0,'0'0'0,"0"0"0,0 0 0,0 0 16,0 0-16,0 0 15,0 0-15,9 0 16,17 0-1,8 0-15,1-9 16,17 9-16,0 0 16,-17 9-16</inkml:trace>
  <inkml:trace contextRef="#ctx0" brushRef="#br0" timeOffset="1849.31">5644 4666 0,'0'0'0,"0"0"0,0 0 16,0 0-16,0 0 15,0-8-15,0-1 16,0 0-16,0 1 15,-8-1-15,-1 0 16,0 1-16,1-1 16,-18 0-16,-9 9 15,-17 0 1,-9 18-16,-8-1 16,16 9-16,1 9 15,18-1-15,-1 1 16,18-9-16,17-9 15,0-8-15,17 0 16,9-1-16,26-25 16,18-9-16,-10 0 15,-8 0 1,-17 9-16,-9-1 16,-17 10-16,0 8 15,-9 0-15,0 0 16,-18 17-16,-8 35 15,-17 26-15,-9 26 16,-9 26-16,17 8 16,18-34-1,9-17-15,17-18 16,17 9-16,1-26 16,-1-26-16,0 0 15,18-17 1,-9-1-16,0-16 0,0-10 15,0-8-15,-8 0 16,-10-17 0,-8-26-16,-17-18 15,-9 9-15,0 26 16,0 18-16,0-1 16,9 18-16,-1-1 15,1 10-15,8-1 16,9 9-1,0-9-15,0 1 16,17-1-16,27 0 16,34-17-16,9 9 15,-44 17-15</inkml:trace>
  <inkml:trace contextRef="#ctx0" brushRef="#br0" timeOffset="2413.92">6452 5177 0,'0'0'0,"0"0"0,0 0 0,0 0 16,0 18 0,-9-1-16,1 9 15,-1 9-15,9 8 16,9-17-16</inkml:trace>
  <inkml:trace contextRef="#ctx0" brushRef="#br0" timeOffset="4947.85">7876 4623 0,'0'0'0,"-9"0"16,1 0-16,-1 0 15,9 0-15,0 0 16,0 0-16,0 0 16,0 0-16,0 9 15,17 17-15,1 17 16,-1 9-16,9 17 15,0-8 1,-8 0 0,-10-18-16,1-9 0,0-8 15,-1-8-15,1-10 16,0 1-16,-1-18 16,19-8-16,16-44 15,9-51-15,0-1 16,-8 1-1,-1 25-15,-8 26 16,-9 10-16,-9 33 16</inkml:trace>
  <inkml:trace contextRef="#ctx0" brushRef="#br0" timeOffset="5346.79">8545 4684 0,'0'0'0,"0"0"0,0 0 0,0 0 16,0 0-16,0 0 16,17 0-16,1 0 15,16 0 1,1 0-16,8 0 15,1 0-15,-1 0 16,-8 0-16,-9 8 16,-17-8-16,-1 0 15</inkml:trace>
  <inkml:trace contextRef="#ctx0" brushRef="#br0" timeOffset="5518.05">8536 4918 0,'0'0'0,"0"0"16,0 0-16,0 0 16,9 0-16,8 0 15,9 8-15,18 1 16,8-9 0,17 0-16,35 9 15,252 68-15</inkml:trace>
  <inkml:trace contextRef="#ctx0" brushRef="#br0" timeOffset="6313.46">9899 4675 0,'0'0'0,"0"0"0,0 0 15,0 0-15,0-9 16,-8 1 0,-1-1-16,0 0 15,-17 9-15,-8 0 16,-10 0-16,1 18 16,-9 8-16,0 8 31,8 1-31,18-9 0,17-9 0,9-8 15,0 0 1,18-9-16,17-9 16,8 0-16,0-8 15,1 0-15,-1-1 16,-17 10-16,-17 8 16,0 0-16,-9 26 15,-9 17-15,-8 35 16,-27 34-16,1 10 15,-1 8 1,18-26-16,9-18 16,17-8-16,0-17 15,9-9-15,8-26 16,0 0-16,9-18 16,0-16-16,9-10 15,9-8 1,-1-8-16,-17-18 15,-17-26-15,-18-17 16,-8 17-16,-9 26 16,-18 8-16,1 18 15,8 9-15,9 8 16,9 9-16,8 0 16,9 0-1,0 0-15,9-8 16,17-10-16,34-8 15,53-8-15,18 8 16,-79 8-16</inkml:trace>
  <inkml:trace contextRef="#ctx0" brushRef="#br0" timeOffset="6621.92">9769 4277 0,'0'0'0,"0"0"0,0 0 16,0 8-16,0 1 16,9 8-1,43 18-15,-9-9 16</inkml:trace>
  <inkml:trace contextRef="#ctx0" brushRef="#br0" timeOffset="7781.09">11133 5117 0,'0'0'0,"0"0"16,0 0-16,-9 8 0,0 10 15,1-1 1,-1 18-16,-17-1 16,8 18-16,18-26 15</inkml:trace>
  <inkml:trace contextRef="#ctx0" brushRef="#br0" timeOffset="8732.17">12522 4666 0,'0'0'0,"0"0"0,0 0 0,0 0 16,0 0 0,0 0-16,0 18 15,0 8-15,9 34 16,-9 44-16,0 35 31,-9-1-31,0-34 0,1-8 0,-1-18 16,9-9-16,-9-17 15,9-26-15,0-18 16</inkml:trace>
  <inkml:trace contextRef="#ctx0" brushRef="#br0" timeOffset="9087.53">12470 4675 0,'0'0'0,"0"0"16,0 0-16,0 0 16,0 0-16,0 0 15,0-9-15,17 1 16,1-1-16,16 9 15,10 0-15,8 0 16,-9 9-16,1 8 16,-18 0-1,0 9-15,-18 0 16,1 9-16,-18 0 16,-8-1-16,-9 1 15,-9 0-15,-17-9 16,0-9-16,0-9 15,9 1-15,17-9 16,26 0 0,0 0-16</inkml:trace>
  <inkml:trace contextRef="#ctx0" brushRef="#br0" timeOffset="9512.73">12974 4909 0,'0'0'0,"0"0"0,0 0 0,0 0 15,0 0-15,0 0 16,0 0-1,17 0-15,9 0 16,9 0-16,17 0 16,0 0-16,0 0 15,-9 9 1,1-9-16,-9 8 16,-1 10-16,-16-10 15</inkml:trace>
  <inkml:trace contextRef="#ctx0" brushRef="#br0" timeOffset="9747.57">12982 5134 0,'0'0'0,"0"0"15,0 0-15,0 0 16,0 0-16,0 0 15,0 0-15,18 0 16,8 0-16,8 0 16,18 9-16,1-9 15,-1 0 1,8 0 0,19-9-16,-19 9 0</inkml:trace>
  <inkml:trace contextRef="#ctx0" brushRef="#br0" timeOffset="18050.32">13937 4251 0,'0'0'0,"0"0"0,0 0 0,0 0 0,0 0 16,0 0-16,0 0 15,0 0-15,9 0 16,8 0-16,10 0 15,7 8-15,18 10 16,0 16 0,9 1-16,-17 8 15,-1-8-15,-17 8 16,-8 0-16,-10-8 16,-8 0-16,-8-1 15,-1 1-15,-17-9 16,0 0-16,0-17 15,0-1 1,-18-16-16,9-1 16,1 0-16,16-8 15,1 0-15,17-1 16,0 1-16,9-9 16,8 0-16,18 0 15,0 0-15,51 0 16,-25 17-16</inkml:trace>
  <inkml:trace contextRef="#ctx0" brushRef="#br0" timeOffset="18844.62">14702 4277 0,'0'0'0,"0"0"0,0 0 15,0 0-15,0 0 16,0 0-16,0 0 16,0 17-16,0 0 15,0 1 1,17 8-16,0-9 15,9 0-15,0-8 16,9 0-16,-9-18 16,0-17-16,0 9 15,0-1-15,-17 1 16,0 0-16,-1-1 16,-8 1-1,0 17-15,0 0 16,0 0-16,0 9 15,0 17-15,-8 17 16,-1 18-16,0-1 16,-8 18-16,-9 9 15,9-18-15,-1-26 16,1-17-16,-1 0 16,-8-17-1,0 0-15,0-9 16,9-9-16,0 0 15,-1-8-15,1 0 16,17-1-16,0 1 16,17-9-16,1 9 15,16-1-15,-8 1 16,9 17 0,9 0-16,-10 9 15,1 8-15,-9 9 16,9 9-16,-9-9 15,9 0-15,-9 0 16,0-18 0,8 1-16,27 0 0,-17-1 15</inkml:trace>
  <inkml:trace contextRef="#ctx0" brushRef="#br0" timeOffset="19280.75">13825 5030 0,'0'0'0,"0"-9"0,0 1 16,0 8-16,0 0 16,0 0-16,0 0 15,17-9-15,18 0 16,43 1-16,69-1 15,36-8 1,17 0-16,-9 8 16,-26-8-16,-18 8 15,-17-8-15,-34 17 16,-27 0-16,-34 0 16,0 8-16,-9 10 15,-17-10-15</inkml:trace>
  <inkml:trace contextRef="#ctx0" brushRef="#br0" timeOffset="19761.58">13859 5125 0,'0'0'0,"0"0"0,0 0 15,0 0-15,0 0 16,18 0 0,-1 0-16,18 0 15,17 0-15,9 18 16,-1 8-16,10 8 15,-9 10-15,-9-1 16,-17-17-16,-9 0 16,0 9-16,-18-9 15,1 8-15,-18 1 16,1-1-16,-18-8 16,0 0-1,-9 0-15,0-17 16,-8 0-16,8-9 15,0-9-15,18 0 16,8 1-16,9-18 16,0 0-16,17-9 15,10-8-15,7 0 16,-8 17 0,44 8-16,-18 18 15</inkml:trace>
  <inkml:trace contextRef="#ctx0" brushRef="#br0" timeOffset="20496.04">15075 5429 0,'-9'-9'0,"1"-8"16,-1-1-16,0 1 16,1 0-16,-1-1 15,0 1-15,1-9 16,-19 9-16,1-1 15,-8 10-15,-10 8 16,-8 8 0,-9 10-16,9 8 15,0 0-15,17 0 16,18-9-16,0-8 16,17-1-16,0 1 15,17-9-15,0 0 16,10 0-16,-1 0 15,0 0 1,-9 0-16,-8 0 16,-1 0-16,1 17 15,-9 1-15,-9 33 16,-17 27-16,0 9 16,-8 8-1,16-8-15,1 0 0,8-1 16,9-25-1,17-18-15,1-17 16,-1 0-16,9-17 16,9-1-16,0-16 15,-1-10-15,-8-8 16,-8-8-16,-9-10 16,-18 1-16,0-18 15,-17 10-15,0 16 16,0 0-1,0 18-15,9 0 16,-1 8-16,18 0 16,0 1-16,0-1 15,18-17-15,8 0 16,34-9-16,-16 18 16</inkml:trace>
  <inkml:trace contextRef="#ctx0" brushRef="#br0" timeOffset="20837.18">14814 5082 0,'0'0'0,"0"0"15,0 0-15,0 0 16,0 0-16,0 0 15,0 0-15,0 0 16,9 0-16,26 17 16,0-8-16</inkml:trace>
  <inkml:trace contextRef="#ctx0" brushRef="#br0" timeOffset="39529.96">3048 6043 0,'0'0'0,"0"0"0,0 0 0,-9-8 15,1-1 1,-18 0-16,-9 1 15,-9 8-15,1 0 16,8 8-16,1 10 16,-1 8-16,9 8 15,8 1-15,18 8 16,0 1-16,18-1 16,16 0-16,1 1 15,9-1 1,-1-17-16,-17 0 15,-9-9-15,-8 0 16,0 1-16,-18 8 16,-8 8-16,-27 1 15,-16 0-15,-10-9 16,1 0-16,17-18 16,17 1-1,17 0-15,18-9 16,0 0-16</inkml:trace>
  <inkml:trace contextRef="#ctx0" brushRef="#br0" timeOffset="39800.83">3196 5939 0,'0'0'0,"0"0"16,0 0-16,0 0 15,0 0-15,0 0 16,0 18-16,-9 8 16,0 34-1,1 27-15,-1 8 16,-8 1-16,-1-10 16,18-8-16,0-26 15,0-9-15,0-8 16,0-9-16,9-17 15</inkml:trace>
  <inkml:trace contextRef="#ctx0" brushRef="#br0" timeOffset="40019.53">3465 6390 0,'0'0'0,"0"0"0,0 0 16,0 0-16,-9 8 15,0 10-15,1 8 16,-1 8-16,0 1 16,9-9-1,0-9-15,0 1 16,0-10-16,0-16 16,9 8-16</inkml:trace>
  <inkml:trace contextRef="#ctx0" brushRef="#br0" timeOffset="40127.91">3439 5991 0,'-9'0'0,"9"0"0,0 0 0,0 0 15,0 0-15,0 0 16,17 0-16,-8 9 16</inkml:trace>
  <inkml:trace contextRef="#ctx0" brushRef="#br0" timeOffset="40875.33">3968 6381 0,'0'0'0,"0"-8"15,0-1-15,-8 0 16,-1 1-1,0-10-15,1 10 16,-1-1-16,0 9 16,-17 0-16,0 17 15,-8 1-15,7 25 16,1 17-16,9 1 16,8-18-1,9-8-15,0-9 0,0-17 16,9-1-1,8-8-15,1-17 16,17-18-16,8-17 16,0-17-16,1-52 15,-1-18-15,1 18 16,-18 34-16,-18 27 16,1 25-16,0 18 15,-9 8 1,0 9-16,-9 0 15,0 18-15,-8 16 16,-9 53-16,-9 34 16,18-8-16,-1 8 15,18-17-15,0-26 16,9-18 0,9-16-16,-1-18 15,9 0-15,9-18 16,17 1-16,0-18 15,0-8-15,0-18 16,0-8 0,0-9-16,-8 0 15,-18 9-15,-18 8 0,-8 9 16,-8 9 0,-1 0-16,-17 17 15,0 0-15,-9 17 16,1 17-16,-1 10 15,17 8-15,1-9 16,17-8-16,0-9 16,17 0-16,1 0 15,25 0 1,35 8-16,-34-16 16</inkml:trace>
  <inkml:trace contextRef="#ctx0" brushRef="#br0" timeOffset="41960.91">5306 6043 0,'0'0'0,"0"0"16,0 0-16,-9 0 15,0 0-15,1 0 16,-1 0 0,-8 0-16,-9 26 15,8 9-15,1 17 16,17 17-16,0-8 15,17 0 1,1-1-16,8 1 0,-9-18 16,0-8-16,-8-9 15,0 0 1,-1 0-16,-16-18 0,-1 1 16,0 0-1,-17-1-15,9 1 16,0-9-16,-1-9 15,1 1 1,17-1-16,0-8 0,17-18 16,18-8-1,17-18-15,0 0 0,9-8 16,-18 0 0,-17 26-16,-17 8 15,0 0-15,-18 18 16,0 0-16,1 8 15,-18 0-15,-9 9 16,18 0 0,-1 0-16,18 0 0</inkml:trace>
  <inkml:trace contextRef="#ctx0" brushRef="#br0" timeOffset="43143.83">6825 6087 0,'0'0'0,"0"0"15,0 17-15,0 0 16,0 18-16,18 0 16,17 8-16,-1 0 15,10-17 1,8 0-16,0-17 16,0-18-16,9-8 15,0-18-15,-18-8 16,-8 0-16,-9-1 15,-9 1-15,-8 8 16,0 9-16,-9 9 16,0 17-16,0 0 15,0 0 1,0 9-16,-9 34 16,0 18-16,0 25 15,1 27-15,-18-9 16,0-9-16,-9-8 15,0-18-15,0-17 16,1-9 0,-10-17-16,1-17 0,-1 0 15,10-1 1,8-16-16,8-1 16,1-8-16,17-1 15,0 1-15,9 0 16,8-1-16,9 18 15,9 0-15,17 18 16,0-1-16,0 18 16,9-1-1,0 18-15,-9-9 16,-9 1-16,1-18 16,-1 8-16,-17-16 15</inkml:trace>
  <inkml:trace contextRef="#ctx0" brushRef="#br0" timeOffset="43445.1">7937 6520 0,'0'0'0,"-9"0"0,1 0 16,-1 0-16,9 0 15,0 0-15,0 0 16,0 0-16,9 0 16,8 8-16,9 1 15,26 0-15,0-9 16,9-9-16,-9 0 15,-8 9 1,-27 0-16</inkml:trace>
  <inkml:trace contextRef="#ctx0" brushRef="#br0" timeOffset="43594.97">7911 6840 0,'-9'0'0,"1"0"0,-1 0 0,9 0 16,0 0-1,0 0-15,9 0 16,17 9-16,43-9 16,35-9-16,-52 9 15</inkml:trace>
  <inkml:trace contextRef="#ctx0" brushRef="#br0" timeOffset="43863.49">9118 6104 0,'0'0'0,"0"0"16,0 17-16,0 1 15,-9 8-15,9 8 16,0 10-16,9-1 16,0 0-16,8 18 15,9 8 1,-9-34-16</inkml:trace>
  <inkml:trace contextRef="#ctx0" brushRef="#br0" timeOffset="44076.15">8831 6710 0,'0'0'0,"0"0"0,0 0 0,0 0 15,0 0 1,18-8-16,25-1 16,18-8-16,8-1 15,10 1 1,-10 0-16,27-1 0,-10 1 15,-7 8-15,-1-8 16,-52 8-16</inkml:trace>
  <inkml:trace contextRef="#ctx0" brushRef="#br0" timeOffset="44495.91">8918 6858 0,'0'0'0,"0"0"16,0 0-16,0 0 15,0 0-15,0 0 16,0 0-16,0 0 16,18 0-16,-1 0 15,18 8 1,-1 9-16,10 1 0,-1-1 15,-17-8-15,0 8 16,0 0 0,-17 1-16,0-1 15,-18 9-15,-8 0 16,-9 0-16,-9 0 16,0 0-16,9 0 15,9-17-15,-1-1 16,10 1-16,8 0 15,0-9 1,0 0-16,8 0 16,18 8-16,18-8 15,17 0-15,60 18 16,270 25-16</inkml:trace>
  <inkml:trace contextRef="#ctx0" brushRef="#br0" timeOffset="45226.53">9804 6459 0,'0'0'0,"0"0"0,0 0 0,0 0 15,0 0 1,0 0-16,0 17 15,0 9-15,0 9 16,-9 8-16,1 1 16,-1-1-16,9-17 15,0 0-15,0-9 32,0-8-32,0 0 0,0-1 15,0-8-15,0-8 16,17-18-16,9-18 15,9-8-15,-9 18 16,0 8 0,0 8-16,0 18 0,-8 0 15,-1 18-15,0-1 16,-8 18 0,0-9-16,-1 0 15,-8 0-15,0-9 16,0-8-16,0-1 15,0 1 1,0-9-16,0-9 16,26-17-16,9-26 15,9 0-15,-1 0 16,-8 18-16,-9 16 16,0 18-16,-9 0 15,1 9-15,-10 17 16,1 9-16,0 8 15,-1 0-15,1-8 16,0-9 0,17 0-16,9 0 15,-18-9-15</inkml:trace>
  <inkml:trace contextRef="#ctx0" brushRef="#br0" timeOffset="45966.32">11237 6537 0,'0'0'0,"0"0"16,0 0-16,0 0 15,0 0 1,0 0-16,0-9 16,0 1-16,0-1 15,-9 0-15,0 1 16,1-1-16,-18 0 16,-18 9-16,10 0 15,-10 9-15,-25 17 16,8 9-1,17-9-15,27 0 16,8-18-16,9 1 16,0 0-16,18-1 15,25-16-15,18-10 16,-9-8-16,0 9 16,-17 0-16,-9 8 15,-17 9-15,-1 9 16,-16 17-1,-10 34-15,-16 18 16,-19 52-16,-7 0 16,-1-9-16,9-17 15,17-17-15,18-9 16,17-26-16,8-9 16,10-17-1,-1-17-15,26-18 16,10-17-16,7 0 15,-16-17-15,-1-9 16,-17-17-16,-17-1 16,0 10-16,-18 8 15,0 17-15,-17 9 16,0 9-16,9-1 16,-1 10-1,10-1-15,8 9 16,0 0-16,0-9 15,17-8-15,18-9 16,17 0-16,43-17 16,-34 26-16</inkml:trace>
  <inkml:trace contextRef="#ctx0" brushRef="#br0" timeOffset="46151.97">11072 6026 0,'0'0'0,"0"0"0,0 0 16,0 0-16,0 9 16,0-1-16,0 1 15,17 0-15,-8-1 16</inkml:trace>
  <inkml:trace contextRef="#ctx0" brushRef="#br0" timeOffset="46630.78">11532 5948 0,'0'0'0,"0"0"0,-9-9 0,1 9 15,8 0-15,0 0 16,0 0-16,0 0 15,0 0-15,0 0 16,8 0 0,10 0-16,-1 9 15,0 0-15,1-1 16,-9 1-16,-1 0 16,1-1-16,-9 10 15,-9-1-15,1 0 16,-1 1-16,0-1 15,0-8 1,1-1-16,8 1 16,0 0-16,0-1 15,0 1-15,17 0 16,9-1-16,44 10 16,-18-10-16</inkml:trace>
  <inkml:trace contextRef="#ctx0" brushRef="#br0" timeOffset="47713.38">12583 6849 0,'0'-9'0,"0"9"0,0 0 15,0 0-15,0 0 16,0 0-1,0 9-15,-9 17 16,0 17-16,-17 18 16,-8 8-16,25-26 15</inkml:trace>
  <inkml:trace contextRef="#ctx0" brushRef="#br0" timeOffset="48307.63">14033 6424 0,'0'0'0,"0"0"16,0 0-16,0 0 16,0 0-16,-9 9 15,1 34 1,-10 35-16,1 26 16,-1 35-1,1-1-15,8-34 0,1-17 16,-1-18-16,0-25 15,9-27-15,0-8 16</inkml:trace>
  <inkml:trace contextRef="#ctx0" brushRef="#br0" timeOffset="48640.35">13929 6459 0,'0'0'0,"0"0"0,0 0 16,0 0 0,0-9-16,8 1 15,10-1-15,17 0 16,-1 1-16,18 8 16,0 0-16,-8 0 15,-1 8 1,-17 10-16,0-1 0,-17 9 15,0 0 1,-9 0-16,-9 9 16,-17-1-16,-17 1 15,-9-9-15,-1 0 16,1-17-16,18-1 16,8 1-16,17 0 15</inkml:trace>
  <inkml:trace contextRef="#ctx0" brushRef="#br0" timeOffset="49051.94">14650 6667 0,'0'0'0,"0"0"0,0 0 16,0 0-16,0 0 16,8 0-16,10 0 15,8 0-15,26 0 16,0 0 0,17 0-16,-8-9 15,-9 1-15,-8 8 16,-18 8-16,-9-8 15</inkml:trace>
  <inkml:trace contextRef="#ctx0" brushRef="#br0" timeOffset="49245.28">14728 6892 0,'0'0'0,"0"0"0,0 0 15,0 0-15,0 0 16,0 0-16,0 0 16,17 0-16,9-9 15,17 1 1,27 8-16,-27 0 16</inkml:trace>
  <inkml:trace contextRef="#ctx0" brushRef="#br0" timeOffset="51119.18">15639 5896 0,'0'-8'0,"0"-10"0,0 10 16,9-1-16,9 0 15,8-8 1,8 8-16,10 9 0,8 0 16,9 18-16,-1 8 46,1 8-46,-9 9 0,9 18 0,-18 0 0,-16-1 16,-19-8-16,1 0 16,-18-8-16,1-10 15,-1 1-15,-17-9 16,0 0-16,-18-18 16,1-8-1,-1-8-15,10-9 16,8-1-16,8 1 15,10 0-15,8-9 16,0 0-16,17-9 16,9 9-16,9 0 15,43-9-15,-26 9 16</inkml:trace>
  <inkml:trace contextRef="#ctx0" brushRef="#br0" timeOffset="51593.38">16933 5524 0,'0'0'0,"-8"0"0,-1 0 15,0 0-15,-8 0 16,0 17-16,-18 18 16,-9 43-16,1 26 31,8 26-31,9 8 0,26-17 0,9-8 15,8 0 1,9-18-16,0-35 16,9-16-16,8-10 15,-25-16-15</inkml:trace>
  <inkml:trace contextRef="#ctx0" brushRef="#br0" timeOffset="51815.21">17315 5454 0,'0'0'0,"0"0"16,0 0-16,0 9 16,-8 8-16,-1 18 15,0 17-15,1 0 16,-1 0-1,18 0-15,-1-9 32,1-17-32</inkml:trace>
  <inkml:trace contextRef="#ctx0" brushRef="#br0" timeOffset="52022.86">16907 5991 0,'-8'0'0,"-10"0"16,10 0-16,8 0 15,0 0-15,0 0 16,26 0-16,17-8 16,35-1-16,26 0 15,1-8 1,-10 0-16,-8 8 16,0 9-16,-9 0 15,-43 0-15</inkml:trace>
  <inkml:trace contextRef="#ctx0" brushRef="#br0" timeOffset="52425.07">17159 6069 0,'0'0'0,"0"0"16,0 0-16,0 0 16,17 0-16,1 9 15,-1 8-15,9 1 16,0-1 0,0 0-16,-8 1 15,-10-1-15,1 0 16,-9 1-16,-9-1 15,-8 9-15,-9 0 16,0 0-16,9 0 31,-1-17-31,10-1 0,-1 1 16,9 0-16,0-1 16,0-8-16,9 0 15,17 9-15,17-9 16,44 0-16,8 8 15,-43 1-15</inkml:trace>
  <inkml:trace contextRef="#ctx0" brushRef="#br0" timeOffset="53047.91">17854 5931 0,'0'0'0,"0"0"0,0 0 16,0 0-16,0 0 15,0 0-15,0 17 16,0 0-16,0 9 15,0 18 1,0-1-16,0-17 16,0 0-16,0-9 15,0-8-15,0 0 16,0-1-16,0 1 16,0-9-16,0-9 15,0 1-15,17-18 16,1-9-1,8 0-15,0 9 16,0 9-16,-9 0 16,0 17-16,1 0 15,-10 0-15,1 17 16,0 0-16,0 1 16,-1 8-16,1-9 31,-9-8-31,0-1 0,0 1 15,9-18-15,8 1 16,9-18-16,9-9 16,-1 0-16,-7 9 15,-1 9-15,0 17 16,-18 0-16,1 0 16,0 17-1,-1 1-15,10 16 16,-1 1-16,0 17 15,1-17-15</inkml:trace>
  <inkml:trace contextRef="#ctx0" brushRef="#br0" timeOffset="53739.45">19061 5957 0,'-9'-9'0,"0"0"15,1 1-15,8 8 16,0-9 0,0 1-16,-9-1 15,0 0-15,1 1 16,-10-1-16,-8 9 15,0 0-15,-17 0 16,-1 17-16,10 1 16,-1 7-1,18 1-15,-1-8 16,10-1-16,8-8 16,0-1-16,8 1 15,10-9-15,16 0 16,-8 0-16,0 0 15,-8 0-15,-10 0 16,1 0-16,0 17 16,-18 9-1,0 35-15,-17 8 16,9 9-16,-9 9 16,9-1-16,17-16 15,0-10-15,8-16 16,10-18-16,-1 0 15,18-18-15,0 1 16,-1-18-16,1 1 16,-9-18-1,0 0-15,-17-9 16,-9 0-16,-9 1 16,0 8-16,1 8 15,-1 1-15,0 0 16,9 8-1,0 0-15,0 9 16,0-8-16,0-1 16,0 0-16,18 1 15,-1-9-15,9 8 16,-8 9-16</inkml:trace>
  <inkml:trace contextRef="#ctx0" brushRef="#br0" timeOffset="53928.6">18957 5532 0,'0'0'0,"0"0"0,0 0 16,0 0-1,0 0-15,0 0 0,8 0 16,27 0-1,-18 0-15</inkml:trace>
  <inkml:trace contextRef="#ctx0" brushRef="#br0" timeOffset="54622.84">19538 5567 0,'0'0'0,"-8"0"0,-1 0 16,0 0-16,9 0 15,0 0-15,0 0 16,0 0-16,9 0 16,8 17-16,1 1 15,-1-1 1,-8 0-16,0 1 16,-1-1-16,-16 0 15,-1 1-15,0 8 16,-17 0-16,0 0 15,9 0-15,-1-9 16,10-8 0,-1-1-16,9 1 15,0 0-15,17-1 16,18 1-16,9 0 16,-18-1-16</inkml:trace>
  <inkml:trace contextRef="#ctx0" brushRef="#br0" timeOffset="54891.87">20051 5472 0,'-9'-9'0,"9"9"0,0 0 16,0 0-16,0 0 15,0 17-15,17 9 16,1 26 0,17 18-16,-9 8 15,-9 0 1,-8 8-16,-18 18 0,-26 17 16,1-17-1,25-52-15</inkml:trace>
  <inkml:trace contextRef="#ctx0" brushRef="#br0" timeOffset="55430.28">16056 6736 0,'0'0'0,"-8"-8"0,-1-1 15,0 0-15,9 9 16,0-8 0,0 8-16,0-9 15,18 0-15,25 1 16,53 8-16,69 8 15,43 1-15,52 0 16,27-1-16,17 1 16,-35-9-16,-26-9 15,-34 1-15,-27-10 16,-34 10 0,-53 8-16,-25 0 15,-18 0-15,-17 0 16,-18 8-16,-8 1 15,-1 0-15</inkml:trace>
  <inkml:trace contextRef="#ctx0" brushRef="#br0" timeOffset="55878.33">17072 6875 0,'0'0'0,"0"0"16,9 0-16,8 0 16,18 17-16,0 0 15,17 18-15,0 0 16,0 8-1,-8 0-15,-1 1 0,-17-10 16,0 10-16,-17-18 16,-1 8-1,-16 18-15,-1-8 16,0-1-16,-17 0 16,0-17-16,0 0 15,0-17-15,0-1 16,0-16-16,-9-1 15,18-17-15,0 0 16,-1-9 0,18 1-16,0-1 15,18 9-15,-1 0 16,18 9-16,-1 8 16,-16 9-16</inkml:trace>
  <inkml:trace contextRef="#ctx0" brushRef="#br0" timeOffset="56606.07">18297 7403 0,'0'0'0,"0"0"15,-9-9-15,0 1 16,1-1 0,-1 0-16,0-8 0,1 0 15,-10 0-15,1-1 16,-9 10-1,0 8-15,-9 0 16,0 8-16,1 10 16,-1-1-1,17-8-15,1 8 16,0 0-16,17-8 16,0-1-16,8-8 0,10 0 15,-1 0 1,0 0-16,1 0 15,-9 0-15,-1 18 16,1 8-16,-18 8 16,-8 27-16,-9 26 15,-18 17-15,10 8 16,-1-25-16,18-9 16,-1-18-1,18-16-15,0-18 16,0 0-16,18-18 15,-1 1-15,9-9 16,9-9-16,-9-8 16,0-9-16,0-17 15,-17-9-15,-9 8 16,-9 10 0,-9-1-16,1 18 15,0-1-15,-1 1 16,10 8-16,-1 1 15,9-1-15,0 1 16,0-18 0,26 8-16,26 1 0,0-18 15,-26 18 1</inkml:trace>
  <inkml:trace contextRef="#ctx0" brushRef="#br0" timeOffset="56775.81">17993 7039 0,'0'0'0,"0"0"16,0 0-16,0 0 16,17 0-16,35 9 15,-8 0-15</inkml:trace>
  <inkml:trace contextRef="#ctx0" brushRef="#br0" timeOffset="57326.81">20502 6485 0,'0'0'0,"-8"0"16,-1 0-16,0 0 16,1 0-16,8 0 15,0 0-15,0 0 16,0 0-16,17 0 16,9 9-16,26-1 15,18-8 1,-1 0-16,-8 0 15,0 0-15,-9 0 16,-26 0-16,-9 0 16</inkml:trace>
  <inkml:trace contextRef="#ctx0" brushRef="#br0" timeOffset="57549.11">20554 6806 0,'0'0'0,"0"0"16,-8-9-16,8 9 16,0 0-16,0 0 15,0 0-15,0 0 16,0 0 0,0 0-16,8 0 15,19-9-15,7 1 16,27 8-16,26 0 15,-35 0-15</inkml:trace>
  <inkml:trace contextRef="#ctx0" brushRef="#br0" timeOffset="66809.89">21840 6338 0,'0'0'0,"0"0"0,0 0 0,0 0 16,0 0-16,0 0 16,0 0-1,0 17-15,8 9 16,1 35-16,0 8 15,-9-8-15,-9-1 16,0-8-16,9-26 16,0 0-16,0-8 15,0-10 1,0 1-16,0-9 0,0-9 16,18-17-1,-1-26-15,18-8 16,8 8-16,-8 0 15,0 17-15,8 9 16,-17 9-16,0 17 16,0 0-16,0 17 15,0 18 1,-8 8-16,-10 0 16,1 1-16,-9-18 15,0-9-15,0-8 16,0-1-16,0-8 15,17-8-15,18-27 16,17-17-16,0-9 16,-17 18-1,-9 8-15,-8 18 16,-10 17-16,1 0 16,8 9-16,1 17 15,-1 17-15,-8 9 16,-1 0-16,18 0 15,9-9-15,-17-25 16</inkml:trace>
  <inkml:trace contextRef="#ctx0" brushRef="#br0" timeOffset="67493.2">23316 6416 0,'0'0'0,"0"0"0,0 0 15,0 0-15,0 0 16,0 0-16,0 0 16,0-9-16,-9 0 15,1 1-15,-1-1 16,-17 1-1,-9-1-15,-8 9 16,-9 17-16,-9 0 16,9 9-1,0 18-15,17-1 0,17-17 16,1 0 0,17-9-16,0 1 15,17-10-15,1 1 0,8-9 16,9-9-1,8 1 1,-17-1-16,-9 0 16,-8 9-1,0 0 1,-9 18 0,-9 8-1,-8 34-15,-18 44 0,0 26 16,1-17-16,16-18 0,1 0 0,17-8 0,17-27 15,1-16-15,8-18 16,0-9 0,-9-8-16,0-18 0,1 0 15,-10-17 1,1-8-16,-18-18 0,-8-17 16,-18-9-1,1 26-15,16 17 16,1 18-16,8-1 15,9 10-15,0-1 16,18 0-16,-1-8 16,18 8-16,8-17 15,9 0 1,-8 9-16,-27 17 16</inkml:trace>
  <inkml:trace contextRef="#ctx0" brushRef="#br0" timeOffset="67683.23">22899 6069 0,'0'0'0,"0"0"16,0 0-16,0 0 15,0 0-15,17 0 16,36-8-16,-19-1 15</inkml:trace>
  <inkml:trace contextRef="#ctx0" brushRef="#br0" timeOffset="81535.78">24080 6459 0,'-9'0'0,"1"0"0,-1 0 16,9 0-16,0 0 15,0 0-15,9 0 16,8 9 0,35 8-16,26 0 0,27-8 15,-10 0 1,1-9-16,-10 0 16,-7-9-16,-27 9 15,0-9-15,-9 9 16,-25 0-1</inkml:trace>
  <inkml:trace contextRef="#ctx0" brushRef="#br0" timeOffset="81908.35">24071 6840 0,'-8'-8'0,"-1"-1"0,9 0 0,0 1 16,0-1-1,0 0-15,0 1 16,0-1-16,17 0 15,18 9-15,26 0 16,26 0-16,26 0 31,0 9-31,-1 0 0,-16-18 16,-18 9-16,-17 0 0,-18 0 16,-17 0-1,-8 0-15,-10 0 16,1 0-16,0 0 15</inkml:trace>
  <inkml:trace contextRef="#ctx0" brushRef="#br0" timeOffset="82321.39">24575 6225 0,'0'0'0,"0"0"0,0 0 0,0 0 15,0 0 1,0 0-16,0 0 0,0 0 16,0 0-1,0 0-15,17 18 16,9 8-16,9 8 15,26 1-15,26 17 16,8-9 0,18 9-16,0 0 0,-61-26 15,-8-9-15,-18 1 16,0-1 0,-18 0-16,-8 1 15,-17 16-15,-18 18 16,-25 0-16,-1 18 15,-17 7-15,17 19 16,43-44-16</inkml:trace>
  <inkml:trace contextRef="#ctx0" brushRef="#br0" timeOffset="83876.61">26815 6476 0,'0'0'0,"0"0"16,0 0-16,0 0 15,0 0-15,0 0 16,0-8-16,0-1 16,0 0-16,0 1 15,0-1 1,0 0-16,-8 1 16,-1-1-16,0 0 15,-17 1-15,0-1 16,-8 9-16,-10 0 15,1 17-15,-1 1 16,10 16 0,-1 10-16,17-10 0,18 1 15,0-9-15,9-9 16,9 1 0,16-10-16,1 1 15,8-18-15,-8 1 16,-9 8-16,-8 0 15,-10 0-15,1 0 16,-9 0-16,-9 17 16,1 9-1,-27 17-15,-9 27 16,-8 33-16,18 1 16,16-8-16,1-1 15,17 0-15,17-25 16,18-19-16,0-7 15,8-10-15,1-8 16,-1-26 0,0-8-16,1-18 15,-18-9-15,-9-8 16,-8-9-16,-18-17 16,-17 8-16,9 26 15,-1 1-15,1 8 16,0 8-16,8 1 15,9 8 1,0 1-16,0-1 16,17-8-16,18-9 15,9 0-15,25 0 16,0 0-16,-43 17 16</inkml:trace>
  <inkml:trace contextRef="#ctx0" brushRef="#br0" timeOffset="84105.71">26650 5922 0,'0'0'0,"0"0"0,0 0 15,0 0-15,0 0 16,0 0-16,0 0 16,9 0-16,9 9 15</inkml:trace>
  <inkml:trace contextRef="#ctx0" brushRef="#br0" timeOffset="84673.01">27354 6589 0,'0'0'0,"0"0"0,0 0 16,0 0-1,0 0-15,17 0 16,18 0-16,17 0 16,0 0-16,9 0 15,0 0 1,-18 0-16,9 17 0,-17 1 15</inkml:trace>
  <inkml:trace contextRef="#ctx0" brushRef="#br0" timeOffset="84860.27">27423 6883 0,'0'0'0,"0"0"16,0 0-16,0 0 15,0 0 1,0 0-16,18 0 16,8 0-16,26 0 15,17 0-15,9 0 16,-34 9 0</inkml:trace>
  <inkml:trace contextRef="#ctx0" brushRef="#br0" timeOffset="85287.42">28874 5792 0,'0'0'0,"0"0"15,0 0-15,-9 26 16,0 26-16,-8 43 16,-9 35-1,0 26-15,8-9 0,1-34 16,17-26-16,-9-27 16,9-8-1,0-26-15,0 0 16,0-17-16,0 0 15</inkml:trace>
  <inkml:trace contextRef="#ctx0" brushRef="#br0" timeOffset="85568.66">28726 5983 0,'0'0'0,"0"-9"0,9 0 15,8-8-15,0 0 16,9-9-16,9 0 15,17 0-15,-8 9 16,-1 8 0,9 9-1,-8 0-15,-1 9 0,-17 8 16,-9 0-16,-8 1 16,-9-1-16,-9 9 15,-17 8-15,-17 10 16,-9-1-16,-9-8 15,9-9-15,9 0 16,16-9-16</inkml:trace>
  <inkml:trace contextRef="#ctx0" brushRef="#br0" timeOffset="85904.54">28187 6935 0,'0'0'0,"0"0"0,0 0 16,0 0-16,0 0 15,0 0-15,0 0 16,0 0-16,27 0 15,33 9 1,45 0-16,51-18 16,18 9-16,-9-9 15,-18 1-15,-17-1 16,-25 0-16,-19 9 16,-33 0-16,-19 9 15,-16-9 1,-10 0-16</inkml:trace>
  <inkml:trace contextRef="#ctx0" brushRef="#br0" timeOffset="86601.46">28665 7308 0,'0'0'0,"0"0"0,0 0 15,0 0-15,0 0 16,-9 0-16,1 17 16,-1 9-16,-8 9 15,8 8-15,0-8 16,1-9-1,-1 0-15,0-9 16,1-8-16,8-1 16,0 1-16,0-9 15,0 0-15,0-9 16,17-17-16,0-17 16,18 0-1,-9 8-15,0 18 16,0-1-16,0 10 15,-8 8-15,8 0 16,-9 8-16,0 10 16,1-1-16,-10 9 15,1-9-15,0 1 16,-9-1-16,0-8 16,0-1-1,0 1-15,0-9 16,0-9-16,9 1 15,8-18-15,18-9 16,-1-8-16,10 8 16,-18 18-16,0 0 15,-9-1-15,1 18 16,-10 0 0,1 0-16,8 18 15,-8-1-15,8 17 16,-8 10-16,0-18 15,-1 0-15,1-9 16,0 9-16,-1-9 16,1 1-16,9 8 15,-10-9 1</inkml:trace>
  <inkml:trace contextRef="#ctx0" brushRef="#br0" timeOffset="98684.68">2996 8131 0,'0'0'0,"0"0"0,0 0 16,0 0-16,-9 0 16,1 17-16,-1 18 15,-17 51-15,-9 44 16,9 26 0,-9 0-16,1-18 15,7-34-15,-7-8 16,16-18-16,10-26 15,-1-18-15,9-16 16</inkml:trace>
  <inkml:trace contextRef="#ctx0" brushRef="#br0" timeOffset="98949.9">2761 8746 0,'0'0'0,"0"0"0,0 0 16,0 0-1,0 0-15,18 0 16,8 0-16,17 0 16,18 0-16,9-9 15,8 0 1,0 1-16,-9-1 0,1 9 15,-18-9-15,-26 1 16,-9 8-16</inkml:trace>
  <inkml:trace contextRef="#ctx0" brushRef="#br0" timeOffset="99253.05">3447 8209 0,'0'0'0,"0"0"16,0 0-16,0 0 15,0 0-15,0 0 16,0 0-16,0 0 16,0 0-16,0 8 15,-8 36-15,-1 33 16,0 36-16,-8 34 15,0-8 1,-1-18-16,1 9 16,0-9-16,-1-25 15,10-36-15,8-17 16,0-17-16,8 0 16,1-8-16</inkml:trace>
  <inkml:trace contextRef="#ctx0" brushRef="#br0" timeOffset="99567.53">3890 8633 0,'-8'0'0,"8"0"16,0 0-16,0 0 16,0 0-16,0 0 15,0 0-15,0 0 16,0 0-16,17 0 16,9 0-1,9 9-15,0-1 16,8-8-16,0 0 15,1 0-15,-9 0 16,-9 0-16,-9 0 16</inkml:trace>
  <inkml:trace contextRef="#ctx0" brushRef="#br0" timeOffset="99799.9">3734 8901 0,'0'0'0,"0"0"0,0 0 16,0 0-16,0 0 15,17 0-15,18 0 16,0 9 0,17 0-16,9-1 15,0 1-15,-9 0 16,8-9-16,-25 8 15</inkml:trace>
  <inkml:trace contextRef="#ctx0" brushRef="#br0" timeOffset="102286.29">5037 8546 0,'0'0'0,"0"0"0,0 0 16,0 0-16,0 0 15,0 0-15,8 0 16</inkml:trace>
  <inkml:trace contextRef="#ctx0" brushRef="#br0" timeOffset="103534.8">4924 8434 0,'0'0'0,"0"0"16,0 0-16,0 0 16,0 0-16,8 0 15,10 0-15,8 8 16,35 10-16,8-10 15,27 10 1,25-10-16,9-8 16,-25-8-16,-1-1 15,-17 0-15,-27 1 16,-16-1-16,-18 9 16,0 0-16,0 9 15,0-1-15,-9 1 16</inkml:trace>
  <inkml:trace contextRef="#ctx0" brushRef="#br0" timeOffset="104152.56">5019 8546 0,'0'0'0,"0"0"16,0 0-16,0 0 16,0 0-16,0 0 15,0 0-15,0 0 16,0 9-16,18 8 16,16 18-16,1 0 15,17-1 1,18 1-16,8 8 15,0-17-15,-9 0 16,-8-9-16,-17 1 16,-18-10-16,0 1 15,-18 0-15,1-1 16,-9-8 0,-9 9-16,-8 8 15,-18 1-15,-25 16 16,-27 10-16,-9-1 15,1 0-15,-1 1 16,18-1-16,8 0 16,27-17-16,8 0 15,18-17 1,0 0-16,17-1 16,0-8-16,8 0 15,27 9-15,34-1 16,70-16-16,35-9 15,-18-1-15,-25 1 16,-1 0-16,-26-1 16,-26 10-16,-26 8 15,-17 0 1,-9 0-16,-8 0 16,-10 0-16,1 0 15,0 0-15,-1 0 16</inkml:trace>
  <inkml:trace contextRef="#ctx0" brushRef="#br0" timeOffset="111455.33">6895 8737 0,'0'0'0,"0"0"0,0 0 16,0 0-16,0 0 15,9 26-15,-1 26 16,1 26-16,0 52 16,-1 8-1,-16-25-15,8-27 0,-9-16 16,9-10-16,0-16 15,0-18 1,0-18-16,0-8 16,0 0-16</inkml:trace>
  <inkml:trace contextRef="#ctx0" brushRef="#br0" timeOffset="111721.67">7008 8659 0,'0'0'0,"0"0"15,0 0-15,0 0 16,0 0-16,17 0 16,1 0-16,8 9 15,8-1-15,1 1 16,-9 0-16,0 8 16,-17 0-16,0 9 15,-18 9 1,0-1-16,-17 1 15,-17 0-15,-9-1 16,-1-8-16,19 0 16,8-17-16,26 0 15,0-1-15</inkml:trace>
  <inkml:trace contextRef="#ctx0" brushRef="#br0" timeOffset="112148.35">7121 9551 0,'0'0'0,"0"0"0,0 0 15,0 0-15,0 0 16,0 0-16,0 0 16,17-9-16,0 1 15,18-18 1,0-18-16,0-8 16,-9 0-16,0 18 15,-9 8-15,-8 9 16,-1-1-16,1 18 15,-9 0-15,0 18 16,9 7-16,0 10 16,8 8-16,0 1 15,-8-10 1,0-8-16,-1-17 16,1 0-16,0-9 15,-1 0-15</inkml:trace>
  <inkml:trace contextRef="#ctx0" brushRef="#br0" timeOffset="112286.7">7390 8849 0,'0'0'0,"0"0"0,0 0 16,0 0-16,0 9 16,0 0-16,0-1 15,17 10-15,-8-1 16</inkml:trace>
  <inkml:trace contextRef="#ctx0" brushRef="#br0" timeOffset="113247.88">8267 9083 0,'0'0'0,"0"0"16,0 0-16,9-8 15,-9-1-15,0 0 16,8-8-16,1 0 16,0 8-16,-1-8 15,-8-9-15,0 0 16,0 0-16,-8 8 16,-1 1-16,0 0 15,-25-1 1,-10 10-16,1 8 15,-18 17 1,0 0-16,0 18 0,9 0 16,9-9-16,17 0 15,8 0 1,18-9-16,0-8 0,18-1 16,8 1-1,17 0-15,18-1 16,0-8-16,-9 0 15,-9 0-15,-17 9 16,-17 0-16,0 17 16,-1 26-16,-16 17 15,-18 17-15,-18 18 16,10 18 0,-1-18-16,17-18 15,1-25-15,17-9 16,0-18-16,9-8 15,8-17-15,1 0 16,16-18-16,1-8 16,17-27-16,-8-34 15,-18-8 1,-18-1-16,-16 1 16,-1 8-16,-17 17 15,0 18-15,-9 17 16,18 8-16,-1 10 15,1-1 1,17 1-16,0-1 0,0 0 16,17 1-1,27-18-15,34 8 16,9 1-16,-53 8 16</inkml:trace>
  <inkml:trace contextRef="#ctx0" brushRef="#br0" timeOffset="113748.09">8493 9906 0,'0'-9'0,"0"9"15,0 0-15,0 0 16,0 0-16,0-8 15,8-1 1,10 0-16,-1-17 16,9-17-16,0 0 15,9 0-15,-9-1 16,0-8-16,0 18 16,-17 16-16,-1 1 15,1 8 1,0 9-16,-9 0 15,9 0-15,8 26 16,0 9-16,1 8 16,-1 1-16,-8-18 15,-1 0-15,1-9 16,0 0-16,-1-8 16</inkml:trace>
  <inkml:trace contextRef="#ctx0" brushRef="#br0" timeOffset="113924.19">8875 9092 0,'0'0'0,"0"0"0,0 0 16,0 0 0,0 0-16,0 0 15,8 9-15,1-1 16,-9-8-16</inkml:trace>
  <inkml:trace contextRef="#ctx0" brushRef="#br0" timeOffset="114130.71">8163 8200 0,'0'0'0,"0"0"0,0 0 0,0 0 15,0 0-15,0 0 16,26 0 0,0 9-16</inkml:trace>
  <inkml:trace contextRef="#ctx0" brushRef="#br0" timeOffset="114569.07">9352 9127 0,'0'0'0,"0"0"0,0 0 16,0 0-16,0 0 16,0 0-16,18 0 15,8 0-15,26 0 16,17-9-1,10 9-15,-1 0 16,35 0-16,-44 0 16</inkml:trace>
  <inkml:trace contextRef="#ctx0" brushRef="#br0" timeOffset="115282.86">10212 8754 0,'0'0'0,"0"0"0,0 0 0,0 0 15,0 0 1,0 18-16,17 8 15,1 8-15,17 1 16,8-9-16,18 0 16,8-18-1,1 1-15,17-26 0,-1-9 16,-7-18-16,-19 1 16,1-9-1,-17-8-15,-1-1 16,-17 0-16,-9 1 15,-8 25-15,0 9 16,-9 9-16,0 17 16,0 0-16,-9 8 15,0 18 1,1 35-16,-10 34 16,-8 35-16,9-9 15,0 1-15,-10-1 16,1-17-16,-8-26 15,-1-18-15,9-16 16,-9-10-16,0-8 16,9-17-16,-17-9 15,8-9-15,1-17 16,-10-26 0,9 0-16,18 9 15,0 0-15,17 17 16,0 9-16,8-1 15,10 18-15,16 0 16,36 18-16,25 16 16,10 10-16,-1-1 15,-17 0 1,-9-8-16,-17-9 16,-1 0-16,10-9 15,-1 0-15,-25-8 16</inkml:trace>
  <inkml:trace contextRef="#ctx0" brushRef="#br0" timeOffset="129596.86">5271 10019 0,'0'0'0,"0"0"0,0 0 16,0 0-16,0 0 15,0 0-15,0 8 16,0-8-16,0 0 16,0 0-16,9 0 15,8-8-15,9-18 16,9-9-1,8-8-15,-17-9 16,0 8-16,0 10 31,-17 16-31,0 1 0,-9 17 0,0 9 16,-9 17-16,0 17 16,9 9-1,0 17-15,0 9 0,9-17 16,9-9-1,-1-9-15,0-17 16,1 0-16,8-17 16,8-18-16,10-8 15,-27 0-15</inkml:trace>
  <inkml:trace contextRef="#ctx0" brushRef="#br0" timeOffset="129761.68">5653 9430 0,'0'0'0,"0"0"16,0 0-16,0 8 16,9 1-16,-1 0 15</inkml:trace>
  <inkml:trace contextRef="#ctx0" brushRef="#br1" timeOffset="141445.81">1164 4259 0,'0'0'0,"0"0"16,0 0-16,0 18 15,-9 8-15,9 26 16,-17 17-16,8 17 16,9 27-1,-35-9-15,26-17 16,-17-9-16,18-26 15,8-9-15,8-9 16,1-16-16,8-10 16</inkml:trace>
  <inkml:trace contextRef="#ctx0" brushRef="#br1" timeOffset="141645.7">1216 4866 0,'0'0'0,"0"0"0,0 0 16,0 0-1,26 0-15,0 8 16,17 1-16,1 0 16,25-9-16,1 0 15,16 0-15,-51 8 16</inkml:trace>
  <inkml:trace contextRef="#ctx0" brushRef="#br1" timeOffset="141915.31">1936 4588 0,'0'0'0,"0"0"0,0 0 0,0 0 16,0 0 0,0 18-16,0 34 15,-8 17-15,-1 18 16,9-9 0,-17-18-16,8-8 0,9-17 15,0-9-15,0-18 16,9-8-16,8 0 15</inkml:trace>
  <inkml:trace contextRef="#ctx0" brushRef="#br1" timeOffset="142215.57">1893 4597 0,'0'-9'0,"0"9"0,0 0 15,0-8 1,0-1-16,26 0 0,-9 1 15,36-10 1,16 1-16,18 0 16,0 17-1,0 0-15,-9 8 0,-17 10 16,-9-1-16,-18 18 16,-8 8-1,-17 26-15,-9 1 0,-35 16 16,-34 18-1,-18-9-15,-8-8 16,-1-26-16,-17-27 16,18-8-16,60-17 15</inkml:trace>
  <inkml:trace contextRef="#ctx0" brushRef="#br0" timeOffset="146832.54">12027 8919 0,'0'-9'0,"0"9"0,0 0 0,0 0 16,0 0-16,0 0 16,26 0-1,9 0-15,8 0 16,9 0-16,9-9 15,-17 1-15,-1-1 32,-17 9-32,-9 9 0,-8-9 15</inkml:trace>
  <inkml:trace contextRef="#ctx0" brushRef="#br0" timeOffset="147076.41">12027 9101 0,'0'0'16,"0"0"-16,0 0 15,0 0-15,0 0 16,0 0-16,0 0 16,17 0-16,18 0 15,9 0-15,8 0 16,8 0-16,1 0 15,9 8 1,-10 1-16,-42-9 16</inkml:trace>
  <inkml:trace contextRef="#ctx0" brushRef="#br0" timeOffset="147450.26">13234 8616 0,'0'0'0,"0"0"16,0 0-16,0 0 16,0 17-16,0 35 15,0 26-15,0 8 16,-9 36 0,1 16-16,-10-34 0,1-17 15,0-18 1,8-17-16,0-17 15,9-9-15,0-18 16,0-8-16,0 0 16,0 0-16</inkml:trace>
  <inkml:trace contextRef="#ctx0" brushRef="#br0" timeOffset="147744.72">13347 8668 0,'0'0'0,"0"-9"0,0-8 16,0 8-16,0 0 15,0 1-15,0-1 16,0 0-16,9 1 16,8-1-16,18 9 15,-1 0-15,10 0 16,-1 0-16,-8 9 16,-9-1-1,-9 1-15,-8 0 31,0-1-31,-18 10 0,-17 16 0,-17 10 16,-1-1-16,-8-17 16,9-9-16,8-8 15,9-1-15,17 1 16,9-9-16</inkml:trace>
  <inkml:trace contextRef="#ctx0" brushRef="#br0" timeOffset="148565.37">14259 8988 0,'0'0'0,"0"0"16,0-9-16,0 1 16,0-18-16,0 8 15,0-8-15,0 9 16,0 0-16,0-1 15,0 1-15,0 0 16,-9 8-16,0-8 16,1 0-1,-18-1-15,0 10 16,-18 8 0,1 0-16,-1 17 0,1 0 15,8 9-15,18-9 16,-1 1-16,10-1 15,8-8-15,0-1 16,17 1 0,9-9-16,9-9 15,0 1-15,-1-1 16,-8 9-16,0 0 16,-17 0-16,0 17 15,-18 27-15,-8 42 16,-18 44-16,0 0 15,1-17 1,8-18-16,17 0 16,9-25-16,17-27 15,1-17 1,-1 0-16,18-17 0,-1-9 16,19-26-16,-1-18 15,-9 1-15,-17-18 16,-9-25-16,-8-10 15,-18 36 1,-8 17-16,-9 8 16,0 9-16,-9 9 15,18 8-15,0 0 16,8 9-16,9 0 16,0 0-1,0-8-15,26-1 0,17 0 16,53-17-1,17 0-15,-52 18 16</inkml:trace>
  <inkml:trace contextRef="#ctx0" brushRef="#br0" timeOffset="148997.29">14797 9213 0,'0'0'0,"0"0"0,0 0 0,0 0 15,0 0 1,17 0-16,1 9 0,17 0 16,17-1-16,0-8 15,17 0 1,35-17 0,9 0-16,-61 8 0</inkml:trace>
  <inkml:trace contextRef="#ctx0" brushRef="#br0" timeOffset="149710.29">15674 8702 0,'0'0'0,"0"0"16,0 0-16,0 0 15,0 0-15,0 18 16,18 16-16,8 1 16,8-1-16,1-8 15,17 0-15,0-17 16,-8-18-16,8-17 15,9 0 1,-9-8-16,-9-9 16,1-1-16,-10-8 15,-8 0-15,-8 18 16,-10-1-16,1 9 16,0 9-16,-9 17 15,0 0-15,-9 8 16,0 18-16,1 35 15,-10 34 1,-8 18-16,0-1 16,0 10-16,-9-10 15,1-25-15,-1-18 16,-8-8-16,-1-18 16,9-17-16,1-17 15,-1-1-15,0-8 16,0-8-1,1-18-15,16-9 16,1 0-16,8 1 16,9-1-16,0 18 15,9 0-15,8 8 16,18 9 0,26 26-16,8 9 0,18 8 15,-9 0 1,9 9-16,-9-9 15,0-8-15,1-9 16,16-17-16,9-9 16,-60 0-16</inkml:trace>
  <inkml:trace contextRef="#ctx0" brushRef="#br1" timeOffset="157742.18">13373 7412 0,'0'0'0,"0"0"15,0 0-15,0 0 16,-9 0-16,1 17 16,-1 0-16,0 18 15,1 26-15,-1 34 16,-8 18-1,-1-1-15,9-25 16,1-9-16,-1-18 16,0-16-16,9-1 15,0-17-15,0-17 16,9-1-16,0-8 16</inkml:trace>
  <inkml:trace contextRef="#ctx0" brushRef="#br1" timeOffset="158813.24">13877 7490 0,'0'0'0,"0"0"15,0 0-15,0 0 16,0 0 0,0 17-16,0 26 15,-9 18-15,0 26 16,1 8 0,-1-17-16,9-18 0,0-8 15,0-17-15,0-9 16,0-17-16,0-1 15,0 1 1,0-9-16,0 0 16</inkml:trace>
  <inkml:trace contextRef="#ctx0" brushRef="#br1" timeOffset="159163.43">13868 7377 0,'0'0'0,"0"0"15,0 0-15,0 0 16,0 0-16,17 0 16,1 9-16,-1-1 15,18 1-15,17 8 16,0 1-16,0 8 16,9 8 15,0 1-31,-9 8 0,-9-17 0,-17 0 15,0 0-15,-8 9 16,-18 8-16,-18 18 16,-16-1-16,-19 1 15,-16 0-15,-9-18 16,-9-8-16,9-18 16,8-8-1,36-9-15,25-9 16,9 9-16</inkml:trace>
  <inkml:trace contextRef="#ctx0" brushRef="#br0" timeOffset="169315.48">14276 8425 0,'0'0'0,"0"0"0,0 0 16,0 0-16,0 0 16,0 0-16,0 0 15,0 0-15,0 0 16,0 0-1,0 0-15</inkml:trace>
  <inkml:trace contextRef="#ctx0" brushRef="#br0" timeOffset="170913.41">14241 8512 0,'0'0'0,"0"0"16,0 0-16,0 0 15,0 0-15,0 0 16,0 0-16,0-9 15,0 9-15,0 0 16,0 0-16,0 0 16,0 0-1,0 0-15,0 0 16,0 0-16,0 0 16,0 0-16,0 0 15,0 0-15,0 0 16,9 0-16</inkml:trace>
  <inkml:trace contextRef="#ctx0" brushRef="#br0" timeOffset="172063.08">14285 8399 0,'0'0'16,"0"0"-16,0 0 0,0 0 15,0 0 1,-9 0-16,9 0 16,-9 0-16,9 0 15,-8 0-15,8 0 16,0 0-16,0 0 15,-9 0-15,9 0 16,0 0-16,0 0 16,0 0-1,0 0-15,0 0 16,0 0-16,0 0 16,0 0-16,0 0 15,0 9-15,0-9 16,0 0-16,0 0 15,0 0-15,0 0 16,0-9 0,0 0-16,0 9 15,0 0-15,0 0 16,0 0-16,0 0 16,0 0-16,0 0 15,0 9-15,0 0 16,0 8-1,9 9-15,-1-17 0</inkml:trace>
  <inkml:trace contextRef="#ctx0" brushRef="#br0" timeOffset="187209.36">26164 5099 0,'0'0'0,"0"0"0,0 0 0,0 0 0,0 0 16,0 0-16,0 0 16,-9 0-16,1 9 15,-1 8-15,-8 18 16,-1 26-16,1 17 15,-9 26 1,9 43-16,8 9 16,0 17-16,-8 9 15,8-9-15,-8 0 16,-1-8-16,1-1 16,0-8-16,-9-17 15,0-9-15,0 0 16,8-18-16,1-25 15,-1-9 1,10-26-16,8-9 16,0-17-16,0 0 15,0-9-15,0 1 16,0-10-16,0 1 16,8 0-16,10-1 15,-1 10-15,9-1 16,9 0-16,26 9 15,17 0 1,0 0-16,18 0 16,-1-9-16,18 1 15,9-1-15,-1 0 16,9 1-16,1-1 16,8 0-16,0 1 15,8-1-15,9-8 16,-8-1-1,8 1-15,9-9 16,-8 0-16,-1 9 16,9-1-16,-9-8 15,9 0-15,0 0 16,0 9-16,0-9 16,0-9-16,-17-8 15,0 8 1,-10-8-16,-7 0 15,-18-1-15,-18 1 16,-17 0-16,-17-1 16,-9 1-16,-8-9 15,-1 0-15,0 0 16,-17 0 0,-8 0-16,8-17 15,0-18-15,0-17 16,-9-8-16,-17-18 15,18-18-15,-10-16 16,10-27-16,-1 1 16,1-1-16,8-8 15,8 0-15,-8 17 16,0 9 0,0 8-16,-8 18 15,-9 17-15,-1 9 16,-16 17-16,-1 0 15,0 0-15,-17 9 16,0 17-16,-9 0 16,-8 8-16,-1 10 15,-25-1-15,-18 9 16,-17 0 0,-18 9-16,-17 17 15,-8 0-15,-9 0 16,-27 0-16,-8 0 15,9 0-15,-18 8 16,-17 1-16,-18 0 16,1 8-1,0-8-15,-1-1 16,1 10-16,-1-1 16,1-8-16,17-1 15,0 1-15,25 0 16,36-9-16,-9 0 15,9-9-15,17 0 16,17 9-16,1-8 16,69-1-1</inkml:trace>
  <inkml:trace contextRef="#ctx0" brushRef="#br0" timeOffset="190262.76">17758 9101 0,'0'0'0,"-8"-9"0,-1 0 16,0 1-16,1-1 16,-1 9-16,9 0 15,0 0-15,0 0 16,0 0-1,17-9-15,18 1 16,0 8-16,8 0 16,1-9-16,-1 0 15,-17 9-15,0 0 16,0 0-16,9 9 16,-26-9-16,-1 0 15</inkml:trace>
  <inkml:trace contextRef="#ctx0" brushRef="#br0" timeOffset="190450.28">17810 9222 0,'-8'0'0,"-1"0"0,0 0 0,1 0 16,-1 0-16,9 0 16,0 0-16,0 0 15,0 0 1,17 9-16,27-1 15,25 1-15,1 0 16,17 8-16,-35 0 16</inkml:trace>
  <inkml:trace contextRef="#ctx0" brushRef="#br0" timeOffset="190907.6">19191 8538 0,'0'0'0,"0"0"15,0 0-15,0 0 16,0 0-16,0 17 15,0 9-15,-9 43 16,1 35-16,-1 0 16,0 9-1,-8-1-15,0-16 16,-1-27-16,1-17 16,8-9-16,9-17 15,0-9-15,9-8 16,0 0-16</inkml:trace>
  <inkml:trace contextRef="#ctx0" brushRef="#br0" timeOffset="191204.37">19200 8581 0,'0'0'0,"0"-9"16,0 1-16,0-1 15,0 0-15,0 1 16,0-1-16,17 9 15,9 0-15,9 0 16,0 0 0,8 9-16,1-1 15,-18 1-15,0 8 16,-18 1-16,1-1 16,0 0-1,-18 1-15,-26 16 0,-8 10 16,-18-1-16,0-17 15,18-9 1,8-8-16,18-1 16,17 1-16</inkml:trace>
  <inkml:trace contextRef="#ctx0" brushRef="#br0" timeOffset="191856.18">20059 8546 0,'0'0'0,"0"0"0,0 0 16,0 9-16,0 17 15,9 26-15,0 17 16,0 18-16,-9-1 31,-9-8-31,0-8 0,0-10 16,1-8-16,-1-17 15,9-9-15,0-17 16,0-1-16,0-8 16,0-8-16,9-10 15,8-60 1,-8-26-16,0 9 0,-1 8 16,1 18-1,0 9-15,-9-1 16,0 18-16,0 17 15,0 8-15,8 10 16,1 8-16,8-9 16,9 9-16,0 0 15,9 0-15,0 9 16,-9 8 0,0-8-16,-9-1 15,-8 1-15,0 0 16,-9 8-16,-9 0 15,-17 9-15,0 9 16,-17-9-16,8 0 16,0 0-16,9-17 15,26-1-15,0-8 16</inkml:trace>
  <inkml:trace contextRef="#ctx0" brushRef="#br0" timeOffset="192209.37">19617 9378 0,'0'0'0,"0"0"0,0 0 0,0 0 16,0 0-16,0 0 15,17 0-15,35-9 16,26 0-16,9 1 16,35-1-1,17-8-15,-9-9 0,-26 0 16,0 9-16,-17-1 15,-17 1-15,-27 8 16,0 1 0,10-1-16,-36 9 15</inkml:trace>
  <inkml:trace contextRef="#ctx0" brushRef="#br0" timeOffset="192906.48">20112 9516 0,'0'0'0,"0"0"0,0 0 16,0 0-16,0 0 15,-9 0-15,0 18 16,1 16-1,-1 18-15,-9-8 16,1-1-16,0 0 16,-1-8-16,1-9 15,8-9-15,1-8 16,8-1-16,0 1 16,0-9-16,0-9 15,0-8 1,17-26-16,9 0 15,0-9-15,0 17 16,0 0-16,0 18 16,-8 0-16,-1 17 15,0 0-15,9 0 16,-8 17-16,-1 0 16,1 18-16,-10-9 15,1 0 1,-9 0-16,0-9 15,0-8-15,0-1 16,0 1-16,0 0 16,0-1-16,0-8 15,0-8-15,17-10 16,1-7 0,-1-10-16,18 0 15,-1 1-15,-7 8 16,-1 8-16,-9 1 15,0 8 1,1 9-16,-10 0 0,10 18 16,-10-1-1,10 18-15,-10-1 0,1 1 16,0 0 0,0-10-16,-1 1 15,10-8-15,8-1 16,-9 0-16</inkml:trace>
  <inkml:trace contextRef="#ctx0" brushRef="#br0" timeOffset="193553.24">21136 9248 0,'0'0'0,"0"0"0,0 0 16,0 0-16,0 0 16,0 0-16,0 0 15,18 0-15,-1 0 16,26 0-16,10 0 16,16 9-1,27-1-15,-1 1 16,-8-9-16,0 0 15,-35 0-15</inkml:trace>
  <inkml:trace contextRef="#ctx0" brushRef="#br0" timeOffset="195641.25">22586 8590 0,'0'0'0,"0"0"0,0 17 16,9 9-16,0 17 16,0 18-16,-9-9 15,-9 0-15,9-9 16,9 0-16,8-17 16,-8-8-16</inkml:trace>
  <inkml:trace contextRef="#ctx0" brushRef="#br0" timeOffset="195875.42">22274 9274 0,'0'0'0,"0"0"15,0 0-15,0 0 16,17 0-16,18 0 15,26 0-15,17-9 16,9 9 0,8-8-16,-8-1 0,0 0 15,-18 9 1,1-8-16,-9-10 0,-35 18 16</inkml:trace>
  <inkml:trace contextRef="#ctx0" brushRef="#br0" timeOffset="196307.41">22508 9516 0,'0'0'0,"0"0"16,0 0-16,18 0 15,8 9-15,8 0 16,10 8 0,-9-8-16,-9 8 15,0-8-15,-18 8 16,1 9-16,-18 9 15,-8-1-15,-9 1 16,0-1-16,-17 1 16,8-9-1,17 0-15,1-17 16,0-1-16,17 1 16,0 0-16,0-1 15,17 1-15,26 0 16,18-1-16,17-16 15,35 8-15,252 26 16</inkml:trace>
  <inkml:trace contextRef="#ctx0" brushRef="#br0" timeOffset="197422.5">23576 9092 0,'0'0'0,"-8"0"0,-1 0 0,0 0 15,1 0 1,8 0-16,0 0 15,0 0-15,0 9 16,0 8-16,-9 26 16,0 9-16,-8 9 15,0-1 1,-1 1 0,1-18-16,-1 1 0,10-18 15,-1 0-15,0-9 16,1-8-16,8-1 15,0-8-15,0 0 16,0 0-16,0-8 16,17-18-16,9 0 15,9-9-15,0 0 16,-1 1 0,-8 16-16,0 10 15,-8 8-15,-1 0 16,1 17-16,-1 9 15,-8 9-15,-1-1 16,1 10-16,0-10 16,-9-8-16,0-8 15,0-10 1,0 1-16,0 0 16,0-18-16,17-8 15,18-27-15,17-8 16,9-17-16,-9 8 15,-9 18-15,-17 8 16,0 18-16,-8 9 16,-1 8-1,0 17-15,1 9 16,-10 8-16,1 10 16,0 8-16,-1 8 15,1-8-15,0-8 16,0-18-16,8 0 15,-8-18-15</inkml:trace>
  <inkml:trace contextRef="#ctx0" brushRef="#br0" timeOffset="201585.28">24888 8503 0,'0'0'0,"0"0"0,0 0 0,0 0 0,0 0 15,0 0 1,-9 0-16,0 0 16,-8 17-16,-18 27 15,-8 42-15,-9 62 16,0 51 0,17 17-16,9 1 0,26-1 15,8-25-15,10-9 16,-1-44-1,9-25-15,18-9 16,25 8-16,-8-51 16,-35-52-16</inkml:trace>
  <inkml:trace contextRef="#ctx0" brushRef="#br0" timeOffset="202122.62">25244 8945 0,'0'0'0,"0"0"0,0 0 16,0 0-16,0 17 15,0 18-15,0 25 16,-9 27-16,0-9 16,1 0-16,-1-18 15,0-16-15,9-18 16,0 0 0,0-18-16,0 1 15,0-9-15,-8-9 16,8-34-16,0-35 15,17-26-15,0-8 16,9 16-16,0 18 16,-8 26-16,17 18 15,-1-1 1,1 18-16,0 0 16,-1-1-16,1 18 15,0 0-15,0 9 16,-18 8-1,-8 0-15,-9 1 0,-9 16 16,-26 1-16,-25 8 16,-10 1-16,1-18 15,-1 0 1,18-9-16,17-8 16,27-1-16</inkml:trace>
  <inkml:trace contextRef="#ctx0" brushRef="#br0" timeOffset="202437.81">24688 9750 0,'0'0'0,"0"0"0,0 0 16,17-8-16,18-1 15,26 0-15,17-8 16,35 8 0,8 1-16,-8-1 0,-8 0 15,-27 1-15,0-1 16,-17 0-1,-18 9-15,9-8 16,-17 8-16</inkml:trace>
  <inkml:trace contextRef="#ctx0" brushRef="#br0" timeOffset="203089.87">25061 9958 0,'0'0'0,"0"0"0,0 0 0,0 0 16,0 0-16,0 0 15,0 9-15,0 8 16,0 0-1,-8 18-15,-1 8 16,0-17-16,9 0 16,0 0-16,0-8 15,0-10-15,0 1 16,0 0-16,0-9 16,0-9-16,0 0 15,18 1 1,-1-18-16,0 8 15,9 1-15,0 0 16,1 8-16,-1 0 16,0 9-16,-9 0 15,0 18-15,-8-1 16,0 9 0,-1-9-16,-8 1 15,0-1-15,0-8 16,0-1-16,0 1 15,0-9-15,9-9 16,8-8-16,1-18 16,17-8-16,-1 0 15,1 8 1,0 9-16,-9 9 16,0 8-16,0 9 15,0 17-15,0 1 16,0 16-16,0 1 15,0 8-15,-17-8 16,0-9-16,-1-9 16,18 1-16,-8-1 15</inkml:trace>
  <inkml:trace contextRef="#ctx0" brushRef="#br0" timeOffset="203452.41">25982 8694 0,'0'0'0,"0"0"0,0 0 15,0 0-15,17 17 16,18 26-16,8 18 15,9 17 1,9 17-16,0 18 16,0 17-16,-18 8 15,-17 9-15,-17 1 16,-9-19-16,-17 1 16,-9 0-16,-18-17 15,9-27-15,-8-25 16,8-9-1,0-17-15,18-18 0,0-17 16,8 0 0</inkml:trace>
  <inkml:trace contextRef="#ctx0" brushRef="#br0" timeOffset="203857.13">26399 8494 0,'0'0'0,"0"0"0,0 0 15,0 0-15,0 0 16,0 0-16,0 0 16,8 0-16,10 0 15,-1 18 1,18-1-16,0 0 15,8 9-15,-17-8 16,0-1-16,-17-8 16,-1 8-16,1 0 15,-18 9-15,-17 9 16,-8-9-16,8 0 16,8 0-16,1-9 15,8-8 1,9-1-16,0 1 15,9 8-15,26 1 16,17-10-16,17 1 16,1-9-16,-1-9 15,44 1-15,-44 8 16</inkml:trace>
  <inkml:trace contextRef="#ctx0" brushRef="#br1" timeOffset="206599.93">28049 10123 0,'0'0'0,"0"0"16,0 0 0,0 0-16,0 0 15,-9 0-15,-9 17 16,-8 9-16,-26 0 16,-17 0-16,-9 0 15,-18-9-15,9-8 16,-8-1-16,-1-8 15,-8 0-15,0-8 16,0-1 0,8 0-16,-8 1 15,-9-9-15,0-9 16,26 8-16,18 1 16,-1 0-16,18-1 15,0 1-15,0 0 16,17-1-16,1 1 15,16 8-15,1 1 16,0-1 0,-1 0-16,18 9 15,-9 0-15,9 0 16</inkml:trace>
  <inkml:trace contextRef="#ctx0" brushRef="#br1" timeOffset="206968.49">26494 9819 0,'0'0'0,"0"0"16,0 0-16,0 0 15,0 0 1,-9 0-16,1 9 15,-18 0-15,0-1 16,-18 1-16,10 0 16,-10 8-16,-8-8 15,17 8 1,1 0-16,-1 1 0,0-1 16,18 0-16,-1 1 15,10-1 1,8 0-16,0 18 15,17 0-15,26 8 16,18 0-16,17 1 16,35 7-16,-43-16 15</inkml:trace>
  <inkml:trace contextRef="#ctx0" brushRef="#br1" timeOffset="207818.11">29134 9958 0,'0'0'0,"0"0"16,0 0-16,0-9 15,9 1-15,-9-1 16,0 0-16,0 1 16,-9-1-1,0-8-15,-8-1 16,-9 1-16,-18 17 16,-16 0-16,8 17 15,0 1-15,17 8 31,17 0-31,1-9 0,17 0 0,0-8 16,17 0-16,1-1 16,17 1-1,-1 0-15,-8-9 16,0 0-16,-8 0 16,-10 0-16,1 0 15,-18 17-15,1 18 16,-18 43-1,-18 17-15,1 26 0,8 0 16,18-17 0,17-17-16,17-9 15,9-9-15,0-17 16,9-9-16,-9-8 16,0-26-16,0-1 15,0-16-15,0-18 16,0-9-16,-17-17 15,0-17 1,-18 0-16,0 17 16,-8 8-16,-1 10 15,1 8-15,8 8 16,1 1-16,-1 0 16,9 8-16,0 0 15,0 1-15,17-1 16,9 0-1,9-8-15,43 0 16,-26 17-16</inkml:trace>
  <inkml:trace contextRef="#ctx0" brushRef="#br1" timeOffset="208054.18">29030 9378 0,'0'0'0,"0"0"16,0 0-16,0 0 15,0 0 1,0 0-16,0 17 15,0 0-15,0-8 16</inkml:trace>
  <inkml:trace contextRef="#ctx0" brushRef="#br0" timeOffset="-202677.89">17862 10530 0,'0'0'0,"0"0"16,0 0-16,0 0 15,0 0-15,0 0 16,27 0-16,7 8 16,1 1-16,0 0 15,-1-1-15,1 1 16,0-9-16,-9 9 15,0-9 1,-9 0-16,-8 0 16</inkml:trace>
  <inkml:trace contextRef="#ctx0" brushRef="#br0" timeOffset="-202463.84">17802 10824 0,'0'0'0,"0"0"0,0 0 15,0 0-15,17 0 16,18 9-16,17-1 16,9 1-16,8-9 15,-8 0 1,-26 0-16</inkml:trace>
  <inkml:trace contextRef="#ctx0" brushRef="#br0" timeOffset="-199296.37">19599 10356 0,'0'0'0,"0"0"16,0 0-16,0 0 15,0 0-15,0 0 16,0 9-16,0 8 16,-8 35-16,-1 18 15,0-1-15,-8 0 31,8-8-31,0-1 0,9-25 16,9-9-16,0-17 16</inkml:trace>
  <inkml:trace contextRef="#ctx0" brushRef="#br0" timeOffset="-199047.81">19165 11084 0,'0'0'0,"0"0"16,0 0-16,0 0 15,9 0-15,25 9 16,27-1-16,17-8 16,18-8-1,26-18-15,-10 8 16,-25 1-16,-9 0 15,-17-1-15,-9 10 16,-17-1-16,-26 9 16</inkml:trace>
  <inkml:trace contextRef="#ctx0" brushRef="#br0" timeOffset="-198448.29">19400 11300 0,'0'0'0,"0"0"16,0 0-16,0 0 16,0 0-1,17 0-15,0 9 16,9 0-16,9 8 16,0 0-16,0 1 15,-9-1-15,8 0 16,-8 9-1,0 0-15,-17 0 0,0-8 16,-9 8 0,-9 0-16,-17 8 15,-9 1-15,-8-9 16,8 0-16,0 0 16,1-9-16,16-8 15,1-1-15,0 1 16,8 0-16,9-9 15,0 0-15,0 0 16,9 0 0,25 0-16,18 0 15,18-9-15,-1 0 16,-8 9-16,0 0 16,-9-8-16,-9 8 15,-17 0-15,1-9 16,-1 9-1,0 0-15,-18 0 16</inkml:trace>
  <inkml:trace contextRef="#ctx0" brushRef="#br0" timeOffset="-192277.56">20702 10452 0,'0'0'0,"0"0"0,0 0 16,0 0-1,0 0-15,0 0 16,0 0-16,0 0 15,0 17-15,-9 9 16,1 35-16,-1 17 16,-8 8-16,-1 9 31,1-8-31,0-26 0,8-18 16,0-8-16,9-9 15,0-18-15,0-8 16,0-8-16,0-1 15,0-17-15,0-26 16,0-43-16,0-18 16,9 53-16,-18 8 15,9 17 1,0 9-16,0 9 16,0-1-16,0 10 15,9-1-15,8 0 16,1 1-16,8-1 15,8 0-15,10 9 16,-1 0-16,-8 0 16,-9 9-16,0 0 15,-9-1 1,-8 1-16,0 8 16,-9 1-16,-9-1 15,-8 0-15,-27 9 16,1 0-16,0 0 15,-1-17-15,9 0 16,18-1-16,8-8 16,9 0-1,0 0-15</inkml:trace>
  <inkml:trace contextRef="#ctx0" brushRef="#br0" timeOffset="-191731.72">21032 10131 0,'0'0'0,"0"0"0,0 0 16,0 0-16,0 0 15,17 18-15,18-1 16,0 0-1,0 1-15,-9-1 16,0 0-16,0-8 16,-18-1-16,1 1 15,0 0-15,-18 8 16,0 0-16,1 1 16,-10-1-16,1 0 15,0 1-15,8-10 16,0 1-1,9 0-15,0-1 16,0 1-16,9 0 16,8-1-16,1 1 15,16 0-15,1-9 16,0 8-16,-18 1 16</inkml:trace>
  <inkml:trace contextRef="#ctx0" brushRef="#br0" timeOffset="-191370.05">20346 11214 0,'0'0'0,"0"0"0,0 0 16,0 0-1,0 0-15,17-9 16,9 1-16,27-1 15,16 0-15,44 1 16,9-10-16,8 10 16,9-10-1,-26 1-15,-18 8 16,-8 1-16,-26 16 16,-35 1-16</inkml:trace>
  <inkml:trace contextRef="#ctx0" brushRef="#br0" timeOffset="-190693.57">20572 11448 0,'0'0'0,"0"0"0,0 0 15,0 0-15,0 17 16,9 9 0,-1 9-16,1-9 15,-9 0-15,0 0 16,0-9-16,0-8 16,0-1-16,0 1 15,0 0-15,0-9 16,0 0-16,9-9 15,8-8-15,18-9 16,-1 0 0,-8 0-16,1 8 15,7 1-15,-8 8 16,0 9-16,0 0 31,-8 9-31,-1 8 0,-8 1 16,-1-1-16,1 0 15,0-8-15,-9 0 16,0-1-16,0 1 16,0 0-16,0-9 15,17 0-15,1-9 16,16-8-16,18-27 16,9 1-16,-17 8 15,-10 18 1,-8 8-16,0 9 15,1 0-15,-10 18 16,9-1-16,-9 9 16,1 0-16,-1-9 15,-8-8-15,-1 0 16,1-1-16,0 1 16,-1 0-16,1-1 15,0 1 1,0 8-16,8 1 15,0-1-15,1 0 16</inkml:trace>
  <inkml:trace contextRef="#ctx0" brushRef="#br0" timeOffset="-173849.57">28231 13474 0,'0'0'0,"0"0"16,0 0-16,0 0 16,0 0-1,0 0-15,0 0 16</inkml:trace>
  <inkml:trace contextRef="#ctx0" brushRef="#br0" timeOffset="-172850.34">29846 13647 0,'0'0'0,"0"0"0,0 0 16,9 0-16</inkml:trace>
  <inkml:trace contextRef="#ctx0" brushRef="#br1" timeOffset="-157600.84">1780 11448 0,'0'0'0,"0"0"0,0 0 0,0 0 15,9 0-15,8 0 16,9 8-16,26 1 15,18-9-15,17-9 16,17 1 0,-26-1-1,0 0-15,-17 1 0,-9-1 16,-17 0-16,0 9 16,-18 0-16,-8 0 15,-1 0-15</inkml:trace>
  <inkml:trace contextRef="#ctx0" brushRef="#br1" timeOffset="-157196.93">2093 11491 0,'0'0'0,"0"0"0,0 0 15,0 0-15,0 0 16,0 17-16,-9 1 15,0 16 1,1 10-16,-10 8 16,1 25-16,-26 10 15,8-9-15,0 0 16,0-17-16,9-1 16,9-16-16,0-1 15,17 0-15,0 0 16,17-17-16,0 0 15,27 0 1,8 0-16,9-17 16,25 0-16,1-9 15,-9-9-15,-17 0 16,0 1-16,-18-1 16,-8 0-16,-9 9 15,0-8 1,-8-1-16,-1 0 15,-8 1-15,-1 8 16</inkml:trace>
  <inkml:trace contextRef="#ctx0" brushRef="#br1" timeOffset="-156986.99">2162 11898 0,'0'0'0,"0"0"0,0 0 15,0 0-15,0 0 0,9 0 16,26 17 0,17 1-16,9-10 15,-1 1-15,1 0 16,-9-18 0,52 0-16,-34 9 15</inkml:trace>
  <inkml:trace contextRef="#ctx0" brushRef="#br1" timeOffset="-156505.03">3239 12054 0,'0'0'0,"-9"0"16,1 0-16,-1 0 15,0 9-15,-8 8 16,0 9 0,-1 9-16,1-1 15,8 9-15,18 1 16,8-18-16,18 0 16,8-18-16,9-16 15,1-10-15,7-25 16,-16 0-16,-18-9 15,-9-9-15,-8 1 16,-18 8 0,-17 17-16,-17 9 15,-9 9-15,8 8 16,9 9-16,18 0 16</inkml:trace>
  <inkml:trace contextRef="#ctx0" brushRef="#br1" timeOffset="-155686.45">4160 11526 0,'0'0'0,"0"0"0,0 8 16,-9 18-1,0 18-15,0 16 16,-8 27-16,-9 17 16,9-9-16,-9-17 15,8 0-15,1-17 16,0 8-16,-1-17 16,1-18-16,8-8 15,9-17-15,0 0 16,0-9-1,0-18-15,0-16 16,0-44-16,17-26 16,1-17-16,-1 8 15,-8 18-15,0 17 16,-1 17-16,1 27 16,-9 8-1,0 8-15,0 1 16,0 17-16,0 0 15,9 0-15,-1 17 16,10 1-16,-1-1 16,0 9-16,9 0 15,1 0-15,-10 0 16,9-9-16,-9-8 16,1-1-1,8 1-15,0-9 16,0-9-16,9-8 15,-1-9-15,18-26 16,-8 0-16,-9 0 16,-9 18-16,-9 16 15,-8 1-15,-1 8 16,1 1 0,0-1-16,-1 9 15,-8 0-15,0 9 16,9 17-16,-9 17 15,0 26-15,0 44 16,-9 25-16,-8-16 16,17-18-16,0-18 15,0-17 1,0-8-16,0-18 16,0-17-16,0 0 15,0-17-15,0 0 16,0-1-16,26-16 15,0 8-15</inkml:trace>
  <inkml:trace contextRef="#ctx0" brushRef="#br1" timeOffset="-155536.72">5228 12322 0,'0'0'0,"0"0"15,0 0-15,0 26 16,8 0 0</inkml:trace>
  <inkml:trace contextRef="#ctx0" brushRef="#br1" timeOffset="-154875.78">7529 12089 0</inkml:trace>
  <inkml:trace contextRef="#ctx0" brushRef="#br1" timeOffset="-154471.42">7416 11716 0,'-9'-9'0,"1"1"0,8-1 15,0 9-15,0 0 0,0 0 16,0 9-16,-9 17 15,0 43-15,-17 52 16,9 53 0,-9-1-16,0-26 15,0-8-15,8-10 16,1-42-16,8-35 16,9-26-16,0 0 15,0-9-15</inkml:trace>
  <inkml:trace contextRef="#ctx0" brushRef="#br1" timeOffset="-154099.84">7355 11829 0,'0'0'0,"0"0"15,0 0-15,0 0 16,0 0-16,0 0 15,0 0 1,0 0-16,18-9 16,8 0-16,8 1 15,18 8-15,9 0 16,-9 8-16,9 10 16,-18-1-16,1 18 15,-9-9 1,-9 0-16,-18 0 15,-16 8-15,-10 1 16,-16 0-16,-19 8 16,-7-17-16,-18 0 15,-1-17-15,10-1 16,8-16-16,18-1 16,8 9-16,18 0 15</inkml:trace>
  <inkml:trace contextRef="#ctx0" brushRef="#br1" timeOffset="-153700.58">7598 10980 0,'0'0'0,"0"0"0,0 0 15,0 9-15,0 8 16,9 9-16,-9 0 16,9-17-1,-9-1-15,0 1 16,0 0-16,0-9 15,0 0-15,0 0 16,0-9-16,-9 0 16,0 1-16,1 8 15,-1 0 1,0 0-16,1 0 0,-1 8 16,0 1-1,9 0-15,0-1 16,0 1-16</inkml:trace>
  <inkml:trace contextRef="#ctx0" brushRef="#br1" timeOffset="-153303.72">8406 11733 0,'0'0'0,"0"0"0,0 0 15,0 0-15,0 0 16,0 0 0,0 0-16,0 0 0,0 0 15,17 0 1,9 0-16,9 0 16,0 0-16,8 0 15,-8 0-15,-9-8 16,0-1-16,0 9 15,0 0 1,-9 0-16</inkml:trace>
  <inkml:trace contextRef="#ctx0" brushRef="#br1" timeOffset="-153085.39">8380 11907 0,'0'0'15,"0"0"-15,0 0 16,0 0-16,0 0 16,0 0-16,17 17 15,18 0-15,17 1 16,0-1-16,9 0 16,8-8-1,-8 0-15,0-1 0,34 1 16,-34 8-16</inkml:trace>
  <inkml:trace contextRef="#ctx0" brushRef="#br1" timeOffset="-152600.49">9396 11829 0,'0'0'0,"0"0"0,0 0 15,0 0-15,17 0 16,1 0-16,16 8 16,18 1-16,1-9 15,7 0-15,1 0 32,0 0-32,-9-9 0,9 1 15,0-1-15,-35 9 16</inkml:trace>
  <inkml:trace contextRef="#ctx0" brushRef="#br1" timeOffset="-151921.62">10203 10824 0,'0'0'0,"0"0"0,0 0 15,0 0-15,0 0 16,0 0-16,0 0 16,9 0-16,0 0 15,8 0-15,1 0 16,8 0-16,17 9 15,9 8-15,18 0 16,-10 1 0,19 16-16,7 10 15,-8 8-15,-8-9 16,-9 0-16,-18 1 16,-17-10-16,0 1 15,-17-1 1,-18 1-16,-17 8 0,-26 18 15,-9-9 1,1-9-16,-1-17 16,9 0-16,0-17 15,8 0-15,9-9 16,1 0-16,16 0 16,1-9-16,0 0 15,17-17-15,0-8 16,17-10-1,18-8-15,-1 0 16,19 0-16,-27 35 16</inkml:trace>
  <inkml:trace contextRef="#ctx0" brushRef="#br1" timeOffset="-151632.49">11376 10686 0,'0'0'0,"0"0"15,0 0-15,0 0 16,0 0 0,0 17-16,0 9 15,0 26-15,0 17 16,-9 18-16,-8 8 15,8-8-15,0-18 16,-8 9-16,0 0 16,-1-9-16,10-34 15,8-9-15,0 0 16,0-9 0</inkml:trace>
  <inkml:trace contextRef="#ctx0" brushRef="#br1" timeOffset="-151392.41">11367 11197 0,'0'0'0,"0"0"16,0 0-16,0 0 16,17 0-16,18 0 15,17 8-15,9-16 16,9-1-16,-1-17 31,0-9-31,1 1 0,-9-1 0,-27 0 16,-8 1-16,1 16 15,-10 10 1</inkml:trace>
  <inkml:trace contextRef="#ctx0" brushRef="#br1" timeOffset="-151232.56">12062 10642 0,'0'0'0,"0"0"16,0 0-16,0 0 15,-9 18 1,0 8-16,1 17 0,-18 35 16,0 26-1,-9 8-15,9-8 16,0 0-16,0 9 16,8-9-16,10-26 15,8-52-15</inkml:trace>
  <inkml:trace contextRef="#ctx0" brushRef="#br1" timeOffset="-150888.22">10447 11759 0,'0'0'0,"0"0"16,0 0-16,17 0 15,9 0-15,17 9 16,36 8-16,33-8 31,27 0-31,26-9 0,9 8 0,-26-8 16,-27 0-1,-17-8-15,-17 8 16,-17 0-16,-27 0 16,-17 0-16,-8 0 15,-10 0-15,1 0 16</inkml:trace>
  <inkml:trace contextRef="#ctx0" brushRef="#br1" timeOffset="-150451.25">10638 12037 0,'0'0'0,"0"0"0,8 0 0,18 8 15,9 10 1,17 8-16,18 8 15,-10 10 1,1-1-16,-9 9 0,-8 0 16,-1 0-16,-17-9 15,0 0-15,-17 1 16,0-10-16,-18 1 16,-8 0-1,-9-1-15,-18-8 16,-8 0-16,-9-9 15,9-8-15,0 0 16,0-18-16,8 0 16,10 1-16,8-1 15,8-8-15,1-9 16,17-9 0,17-17-16,27-8 15,8 8-15,17-9 16,1 18-16,-35 34 15</inkml:trace>
  <inkml:trace contextRef="#ctx0" brushRef="#br1" timeOffset="-149610.22">11793 12288 0,'0'0'0,"0"0"0,0 0 15,0 0-15,0 0 16,0 0-16,0 0 16,-9 0-16,0 0 15,-17 0-15,-9 0 16,-8 17-16,-9 0 15,8 1-15,10 16 16,-1-8 0,0 9-16,18 0 15,0-9-15,17 0 16,17 0-16,0 0 16,9 0-16,9-18 15,8 1 1,-8 0-16,-9-1 15,0-8-15,-8 0 16,-10 0-16,1 0 16,-9 0-16,-9 18 15,-8 7-15,-9 27 16,-9 18 0,0 16-16,1-8 0,16-8 15,10 8 1,8-9-16,17-9 15,0-16-15,1-18 16,17 0-16,-1-18 16,10 1-16,-10-18 15,10-17-15,-18 0 16,0-17-16,-17-18 16,-1-16-16,-16-10 15,-18 18 1,-9 17-16,0 17 15,0 9-15,18 9 16,0-1-16,-1 10 16,10 8-16,8 0 15,0-9-15,17 0 16,52-25-16,44-27 16,70 18-16,173-9 15</inkml:trace>
  <inkml:trace contextRef="#ctx0" brushRef="#br1" timeOffset="-148905.36">12826 11630 0,'0'0'0,"0"0"0,0 0 16,0 0 0,0 0-16,0 0 15,0 0-15,17 0 16,1 8-16,-1 1 16,18 8-16,-1-8 15,1 0-15,9-1 16,-1 1-1,-8-9 1,-9 0-16,-9 0 0,1 0 16,-10 8-16,1-8 15</inkml:trace>
  <inkml:trace contextRef="#ctx0" brushRef="#br1" timeOffset="-148737.75">12878 11872 0,'0'0'0,"0"0"0,0 0 16,0 0-16,17 0 15,27 17-15,43 9 16,-1-8-16,10 8 16,-44-9-16</inkml:trace>
  <inkml:trace contextRef="#ctx0" brushRef="#br1" timeOffset="-146255.42">14042 11907 0,'0'0'0,"0"0"16,0 0-16,0 0 15,0 0-15,0 0 16,17 8-16,9 10 15,17-10-15,27 1 16,25 0-16,-8-9 16,-17-9-16,-1 9 15,-17 0-15,-26 0 16</inkml:trace>
  <inkml:trace contextRef="#ctx0" brushRef="#br1" timeOffset="-145737.15">14806 11309 0,'0'-9'0,"0"1"0,0-1 16,0 0-16,0 1 16,17 8-16,1 0 15,16 0-15,10 17 16,8 0-16,9 18 15,-9 17 1,8 9-16,-7-1 0,-10-8 16,-17 9-1,-17-9-15,-18 8 16,-17 1-16,-9 0 16,-8-9-16,-9-9 15,0-17-15,0-9 16,8-8-16,9-18 15,9 1 1,9-10-16,0-8 16,17 0-16,17-17 15,26-9-15,18-9 16,17-8-16,44-17 16,217-105-16</inkml:trace>
  <inkml:trace contextRef="#ctx0" brushRef="#br1" timeOffset="-145255.1">16056 10902 0,'0'0'0,"0"0"0,0 0 16,0 0-16,0 0 16,0 0-16,0 0 15,-8 0-15,-1 0 16,-17 17-16,0 27 16,-18 16-16,1 10 15,-9 16 1,0 27-1,17-1-15,18-8 16,8-8-16,9 7 0,26-7 16,9-18-16,-1-9 15,10-26-15,-1 1 16,-17-27-16</inkml:trace>
  <inkml:trace contextRef="#ctx0" brushRef="#br1" timeOffset="-144805.15">16638 10885 0,'0'0'0,"0"0"15,0 0-15,0 0 16,0 8-16,-9 18 16,1 35-16,-10 8 15,1 1-15,0-1 16,-1-9-16,1-8 15,8 0-15,9-26 16</inkml:trace>
  <inkml:trace contextRef="#ctx0" brushRef="#br1" timeOffset="-144520.81">16004 11595 0,'0'0'0,"0"0"16,0 0-16,0 0 16,18 9-16,16-1 15,18 1-15,18 0 16,-1-9-16,1 0 15,-1-9 1,9 0-16,1-8 16,-1 8-16,-9 1 15,-43 8-15</inkml:trace>
  <inkml:trace contextRef="#ctx0" brushRef="#br1" timeOffset="-144131.97">16299 11837 0,'0'0'0,"0"0"0,0 0 16,18 0-1,-1 9-15,18 0 16,0-1-16,17 10 15,9 8-15,-1-9 16,-16 0-16,-18 1 16,-9-1-16,-8 0 15,-18 1-15,-8-1 16,-18 18-16,-8 8 16,-18 0-1,9 0-15,0-8 16,8-9-16,9 0 15,18-17-15,0-1 16,17 1-16,0 0 16,17-9-16,18-9 15,34 0-15,44-17 16,-52 18 0</inkml:trace>
  <inkml:trace contextRef="#ctx0" brushRef="#br1" timeOffset="-143611.37">17029 11335 0,'0'0'0,"0"0"0,0 0 0,0 26 15,0 26-15,9 17 16,-1-8-16,-8 0 16,-8-9-1,-1-9-15,0 0 16,9-8-16,0-9 16,0-9-16,0-8 15,0-1-15,0-8 16,0 0-16,0-8 15,0-10-15,0-16 16,0-27-16,18-8 16,-1 8-1,9 9-15,-9 18 16,1-1-16,8 9 16,0 9-16,0-1 15,-9 10-15,1 8 16,-10 0-16,1 0 15,0 8-15,-9 10 16,-9-1 0,-8 18-16,-9-9 15,-1 0-15,-7 0 16,-1-9-16,18-8 16,8-1-16,0 1 15</inkml:trace>
  <inkml:trace contextRef="#ctx0" brushRef="#br1" timeOffset="-143189.58">17298 10980 0,'0'0'0,"0"0"0,0 0 15,0 0-15,17 0 16,1 9-16,-1-1 16,1 10-16,-1-1 15,9 0-15,0 1 16,0-1-16,-17-8 16,-1-1-16,1 10 15,-9-1 1,-9 0-16,1 9 15,-18 0-15,8 0 16,1 0-16,0 0 16,8-9-16,0-8 15,9 0-15,0-1 16,0 1-16,0 0 16,18-1-1,-1 1-15,18 0 16,8-1-16,9 1 15,0-9-15,-26 0 16</inkml:trace>
  <inkml:trace contextRef="#ctx0" brushRef="#br1" timeOffset="-142889.47">16794 11985 0,'0'0'0,"0"0"0,0 0 16,0 0 0,18 0-16,-1 0 15,27 0-15,34-9 16,26 0-16,0-8 15,-8 0-15,-10-1 16,1 1-16,-17 0 16,-1-1-16,-17 1 15,-34 17 1</inkml:trace>
  <inkml:trace contextRef="#ctx0" brushRef="#br1" timeOffset="-142322.42">17046 12175 0,'0'0'0,"0"0"0,0 0 16,0 0-16,0 9 15,0 8-15,0 0 16,-8 18-16,-1-9 15,9 0-15,-9 0 16,9-9 0,0 1-16,0-10 15,0 1-15,0 0 16,0-9-16,0-9 16,18 0-16,-1-8 15,0 0-15,9-1 16,9 1-16,-9 8 15,0 9-15,-8 0 16,-1 0 0,-8 0-16,-1 9 15,1 8-15,0-8 16,-1 0 0,1-1-16,-9 1 15,0 0-15,0-9 0,17-9 16,1 0-1,8 1-15,0-10 16,9 1-16,-9 0 16,0 8-16,-9 9 15,0 0-15,1 0 16,-1 17-16,9 18 16,0 0-16,-8-9 15,-10 0-15,10-18 16,8 1-1,0 0-15</inkml:trace>
  <inkml:trace contextRef="#ctx0" brushRef="#br1" timeOffset="-142032.66">17871 11448 0,'0'0'0,"0"0"0,0 8 16,18 10-16,-1 16 15,18 27-15,-1 0 16,1-1 0,0 18-16,-9 0 15,-17 0-15,-1 0 16,-16 35-16,-27 16 15,-17-25-15,-18-8 16,9-18-16,35-52 16</inkml:trace>
  <inkml:trace contextRef="#ctx0" brushRef="#br1" timeOffset="-141614.15">14606 12487 0,'0'0'0,"0"0"0,0 0 16,17-9-1,36 1-15,51 8 16,43 0 0,53 8-16,35 10 0,25-1 15,9-8 1,0 8-16,1-8 0,-36-1 15,-34 1-15,-26-9 16,-36 9 0,-33-9-16,-36 0 15,-17 0-15,-34 0 16,-10 0-16,-8 0 16,-8 8-16,8 1 15</inkml:trace>
  <inkml:trace contextRef="#ctx0" brushRef="#br1" timeOffset="-141137.35">15674 12617 0,'0'0'0,"0"0"0,9 0 15,8 0-15,27 17 16,8 1-16,17-1 16,1 9-1,-1 17-15,9 9 0,-26 9 16,-8-9-1,-18 0-15,0 8 16,-17 10-16,-27 7 16,-8-7-16,-9-10 15,-8-16-15,-18-18 16,0 0-16,-8-18 16,8 1-16,9-18 15,17 1 1,18-1-16,0 0 15,-1 1-15,27-18 16,17 0-16,43-18 16,18 1-16,52 0 15,0 8-15,-78 26 16</inkml:trace>
  <inkml:trace contextRef="#ctx0" brushRef="#br1" timeOffset="-140402.95">17064 13223 0,'0'0'0,"0"0"0,8-9 15,10 1-15,-1-10 16,0 1-16,1 0 16,-10-1-16,1 1 15,0 0-15,-9 8 16,-9 1 0,0-1-16,-17 0 15,0 9-15,-17 0 16,-1 18-16,10-1 15,-1 9-15,18 0 16,-1 0-16,10-9 16,8-8-16,0-1 15,0-8 1,17 0-16,0 0 16,18-8-16,0-1 15,-9 9-15,-9 0 16,-8 0-16,0 0 15,-1 9-15,-8 25 16,-8 27-16,-1 8 16,-8 27-1,-1-1-15,18 0 16,0-8-16,0-27 16,18 1-16,-1-18 15,9-17-15,9-8 16,-1-10-16,1-16 15,0-1-15,-9-8 16,0-18 0,0-8-16,-17-9 15,-18 0-15,0 0 16,-8 8-16,0 10 16,-1 8-16,1 9 15,8-1-15,1 10 16,8-1-1,0 0-15,8 1 16,18-18-16,35-18 16,78-42-16,226-122 15</inkml:trace>
  <inkml:trace contextRef="#ctx0" brushRef="#br1" timeOffset="-139522.28">18627 12729 0,'0'0'0,"0"0"0,0 0 16,0 0-16,0 0 15,0 0 1,17 0-16,0 0 16,18 9-16,9 0 15,8-1-15,-9-8 16,0 9-16,1-9 31,-1 0-31,-17 0 0,0 0 16,-8 0-16,-1 0 15,-8 0-15,0 0 16</inkml:trace>
  <inkml:trace contextRef="#ctx0" brushRef="#br1" timeOffset="-139331.87">18653 12937 0,'0'0'0,"0"0"0,0 0 15,0 0-15,0 0 16,17 0-16,9 9 16,26 0-16,18-1 15,8-16-15,17-10 16,-43 10-16</inkml:trace>
  <inkml:trace contextRef="#ctx0" brushRef="#br1" timeOffset="-117755.53">20459 12487 0,'0'0'0,"0"0"0,0 0 15,0 0 1,0 0-16,0-9 15,0 1-15,-9-1 16,1 0-16,-10 1 16,-17 8-16,-17 0 15,9 17-15,0 0 16,-10 9-16,10 9 16,8 17-1,1 0-15,-1 17 16,17 9-16,1-9 15,17 1-15,17-10 16,1-16-16,17-1 16,8-8-1,18-10-15,8-16 16,1-18-16,8-16 16,-17-10-16,17-26 15,-9-25-15,-17-1 16,-26 9-16,-8 9 15,-18 0-15,-9 17 16,-17 0-16,0 17 16,-17 18-16,-1 8 15,-25 26-15,-18 18 16,43-9 0</inkml:trace>
  <inkml:trace contextRef="#ctx0" brushRef="#br1" timeOffset="-115291.33">7746 14046 0,'0'0'0,"0"0"16,0 0-16,0 0 15,0-9-15,0 1 16,-9-1-16,1-8 16,-1-1-16,-17 1 15,-18 0-15,-16 17 16,-1 8 0,-9 10-1,10 8-15,7 0 0,19 0 16,8 0-16,8-1 15,18-7-15,9-10 16,17 1 0,17-18-16,10 1 0,7-10 15,-16 1 1,-9 0-16,-9 8 16,-18 9-16,1 0 15,-9 0-15,-9 18 16,-25 33-16,-27 27 15,-9 18-15,9 8 16,1 8-16,16-8 16,18-9-16,9-8 15,17-9 1,17 0-16,9-17 16,9-18-16,0-17 15,-1 0-15,1-18 16,0-16-16,0-27 15,8-8-15,-8-9 16,-18 0 0,-8 9-16,-18-9 15,1 8-15,-10 10 16,-8 16-16,9 1 16,-1 8-16,10 9 15,8 0 1,0 0-16,0 0 0,26-8 15,35-27-15,43-17 16,0-8 0,-52 34-16</inkml:trace>
  <inkml:trace contextRef="#ctx0" brushRef="#br1" timeOffset="-115041">7581 13362 0,'0'0'0,"0"0"0,0 0 15,0 0-15,0 0 16,35 26-16,-1-9 16</inkml:trace>
  <inkml:trace contextRef="#ctx0" brushRef="#br1" timeOffset="-114437.13">8493 14514 0,'0'0'0,"0"0"0,0 0 15,0 0-15,0 0 16,0 0-16,0 0 16,0 0-16,0 0 15,8 0 1,10 8-16,17 1 16,17 0-16,8-1 15,1-8-15,-9 0 16,-8 0-16,-1 0 15,9 9-15,-17-9 16</inkml:trace>
  <inkml:trace contextRef="#ctx0" brushRef="#br1" timeOffset="-114242.27">8484 14730 0,'0'0'0,"0"0"0,0 0 16,0 0 0,17 9-16,9-1 15,27 1-15,25-9 16,9 9-16,51-9 16,245 8-16</inkml:trace>
  <inkml:trace contextRef="#ctx0" brushRef="#br1" timeOffset="-113193.21">10117 13769 0,'0'0'0,"0"0"16,17 0-16,9 17 15,17 0-15,10 9 16,-1 9-16,8 0 31,1 8-31,-17 9 0,-1 9 16,-17-1-16,0-17 16,-17 1-16,-9-1 15,-9 0-15,-8 1 16,-9-10-16,-9-8 15,0 0-15,1-17 16,-10 0 0,9-9-16,1-9 15,16 0-15,1 1 16,8-1-16,9-17 16,0 0-16,26-17 15,9-9-15,17 8 16,0 10-16,9 8 15,-35 17-15</inkml:trace>
  <inkml:trace contextRef="#ctx0" brushRef="#br1" timeOffset="-112914.64">11237 13639 0,'0'0'0,"0"0"0,0 0 15,0 8-15,0 18 16,-9 35-16,0 17 16,-17 26-1,0 17-15,0-8 16,9-18-16,0-17 15,-1-26-15,1-9 16,8-17-16,9-17 16,0-9-16,0 0 15</inkml:trace>
  <inkml:trace contextRef="#ctx0" brushRef="#br1" timeOffset="-112722.38">11098 14098 0,'0'0'0,"0"0"0,0 0 0,0 0 16,0 0-16,17 0 15,9 0-15,9 0 16,17-9-16,18 1 16,8-1-1,-9 0-15,-51 9 16</inkml:trace>
  <inkml:trace contextRef="#ctx0" brushRef="#br1" timeOffset="-112534.35">11784 13578 0,'0'0'0,"0"0"16,0 0-16,-9 9 15,0 25-15,-8 27 16,-9 26-16,0 17 31,-9 17-31,1 9 0,16-35 0,10-34 16,8-35-16</inkml:trace>
  <inkml:trace contextRef="#ctx0" brushRef="#br1" timeOffset="-112081.85">10117 14600 0,'-9'0'0,"0"0"16,1 0-16,8 0 16,0 0-16,0 0 15,0 0-15,0 0 16,26-9-16,26 1 15,43-1 1,44 1-16,52 8 16,18 0-16,16 0 15,-8 0-15,-25 0 16,-27 0-16,-35 0 16,-26 0-16,-17 8 15,-18 1-15,-17 8 16,0 9-16,-25 0 15</inkml:trace>
  <inkml:trace contextRef="#ctx0" brushRef="#br1" timeOffset="-111460.03">10360 14730 0,'0'0'0,"0"0"0,0 0 16,8 0-16,10 0 15,8 9-15,9 8 16,17 0-16,0 18 16,17 0-1,9 17-15,-17 0 16,0 8-16,-9 1 15,-9-9-15,-16 0 16,-1 0-16,-18 0 16,-16 0-16,-1 0 15,-17 0-15,-18-9 16,1 0-16,0-17 16,-10-9-1,1-8-15,0-18 16,0 1-16,9-1 15,8-8-15,18 0 16,-1-1-16,18-8 16,0 0-16,26-17 15,18 0-15,34-9 16,0 0 0,-8 17-16,-10 18 15,1-1-15,-17 18 16,-27 9-16</inkml:trace>
  <inkml:trace contextRef="#ctx0" brushRef="#br1" timeOffset="-108334.33">11558 15180 0,'0'0'0,"0"0"0,0 61 0,-9 60 0,1 1 31,-10 7-31,-8 10 0,0 0 16,-8-27-16,16-34 16,1-17-16,17-18 15,0-17-15,0-17 16,0-9-16,8 0 15</inkml:trace>
  <inkml:trace contextRef="#ctx0" brushRef="#br1" timeOffset="-107992.31">11523 15224 0,'0'0'0,"0"0"0,0 0 15,0 0-15,0 0 16,0 0-16,0 0 15,0 0 1,0 0-16,18 0 16,-1 0-16,18 8 15,8 1-15,18 8 16,0 1-16,0-1 16,-18 0-16,-17 1 15,0-1 1,-17 0-16,-18 1 0,-8 16 15,-27 18 1,-16-8-16,-1-10 16,-17-8-16,17-17 15,17-1-15,18-16 16,18-10-16,8 10 16</inkml:trace>
  <inkml:trace contextRef="#ctx0" brushRef="#br1" timeOffset="-107510.5">12652 14392 0,'0'0'0,"0"0"16,0 0-16,0 0 15,18 0-15,8 9 16,8 0-16,18-1 15,9 1-15,0-9 16,9 0 0,-10 0-16,1-9 0,-9 9 15,-8 0 1,-27 0-16</inkml:trace>
  <inkml:trace contextRef="#ctx0" brushRef="#br1" timeOffset="-107290.29">12748 14617 0,'0'0'0,"0"0"0,0 0 15,8 0-15,10 9 16,17 0-16,8-1 15,26 1-15,18 0 16,9-9 0,17-9-16,-44 0 15</inkml:trace>
  <inkml:trace contextRef="#ctx0" brushRef="#br1" timeOffset="-105166.28">13581 13925 0,'0'0'0,"0"0"0,0 0 16,0 0-16,18 0 15,-1 0-15,27 17 16,16 0-16,18 9 16,9 9-1,0 26-15,0-1 16,-26 1 0,-9-1-1,-9 1-15,-17-9 16,-17 9-1,-9-1-15,-17 1 0,-9-18 16,-9 0 0,-9-17-16,10 0 15,-1-17 1,18 0-16,-1-1 16,1 1-16,17-18 0,0-8 0,26-18 15,17-17-15,27-8 16,-1 8-16,1 0 15,17 26-15,-44 26 16</inkml:trace>
  <inkml:trace contextRef="#ctx0" brushRef="#br1" timeOffset="-104524.89">14953 13916 0,'0'0'0,"0"0"0,0 0 15,0 0-15,9 9 16,0-1-16</inkml:trace>
  <inkml:trace contextRef="#ctx0" brushRef="#br1" timeOffset="-104108.39">15084 13613 0,'-9'0'0,"0"0"0,1 0 0,-1 0 0,0 0 0,-17 34 15,-17 27-15,-1 17 16,-16 43-1,7 18-15,10-1 0,8-8 16,18 0 0,8-26-16,9-17 15,18-27-15,-1-16 16,0-10-16,35-8 16,9-17-16,-26-9 15</inkml:trace>
  <inkml:trace contextRef="#ctx0" brushRef="#br1" timeOffset="-103908.16">15388 13673 0,'0'0'0,"0"0"0,0 0 15,0 18-15,-9 16 16,0 27-16,1 8 15,-10 1 1,1-1 0,-1 18-16,10-36 0</inkml:trace>
  <inkml:trace contextRef="#ctx0" brushRef="#br1" timeOffset="-103710.78">14936 14314 0,'0'0'0,"0"0"16,0 0-16,0 0 15,17 9-15,18 0 16,26-1-16,17-8 16,18-8-1,-1-1-15,-17 9 0,-26 9 16,-26-1-1</inkml:trace>
  <inkml:trace contextRef="#ctx0" brushRef="#br1" timeOffset="-103309.65">15127 14479 0,'0'0'0,"0"0"15,0 0-15,17 0 16,10 17 0,7 1-16,10-1 0,-1 9 15,1 0 1,-18 0-16,0 0 15,-18-9-15,-16 0 16,-1 18-16,-17 0 16,-18-1-1,1 1-15,8-9 0,1 0 16,16-17 0,1-1-16,-1 1 15,18 0-15,0-9 16,9 0-16,17 0 15,44-9-15,43 0 16,-53 1-16</inkml:trace>
  <inkml:trace contextRef="#ctx0" brushRef="#br1" timeOffset="-102758.64">16004 13899 0,'0'0'0,"0"0"0,0 0 16,0 0-16,0 17 15,0 26-15,0 18 16,-9 17 0,1 0-1,-10-9-15,1-8 0,0-9 16,8-18-16,0-8 16,1-17-16,8 0 15,0-1 1,0-8-16,0-8 15,0-10-15,17-34 0,0-17 16,9 0 0,0 17-16,1 17 15,-1 0-15,-9 10 16,9 7-16,0 1 16,-9 17-16,1 0 15,-1 0-15,-8 0 16,8 0-16,-8 9 15,-9-1-15,-9 10 32,1-1-32,-19 0 0,-7 0 15,-1 1-15,9-1 16,17-8-16</inkml:trace>
  <inkml:trace contextRef="#ctx0" brushRef="#br1" timeOffset="-102344.2">16308 13673 0,'0'0'0,"0"0"0,0 0 15,0 0 1,0 0-16,0 0 15,9 18-15,8-1 16,1 0-16,8 9 16,0 0-16,0 0 15,-9-8-15,-8-10 16,-1 1-16,-8 8 16,-8 1-1,-18 16-15,-18 1 16,-8-9-16,0 0 15,17 0-15,1-17 16,16-1-16,1 1 16,17 0-16,0-1 15,0 1-15,17 0 16,9-1 0,18 1-16,8-1 15,-17 1-15,-18-9 16</inkml:trace>
  <inkml:trace contextRef="#ctx0" brushRef="#br1" timeOffset="-102024.64">15483 14557 0,'0'0'0,"0"0"0,0 0 0,9 0 16,8 0-16,18 0 15,26 0-15,17-9 16,35 1-1,17 8-15,0-9 0,1 0 16,-27 1-16,-17-1 16,-9 9-1,-9 0-15,-25 0 16</inkml:trace>
  <inkml:trace contextRef="#ctx0" brushRef="#br1" timeOffset="-101378.31">15857 14773 0,'0'0'0,"0"0"0,0 0 16,0 0-16,0 18 15,0-1-15,0 9 16,0-9-16,0 9 16,0 0-16,0-8 15,0-10-15,0 1 16,0 0-1,0-9-15,0 0 16,17-9-16,9 0 16,9-8-16,-9 0 15,0-1-15,0 1 16,0 17-16,0 0 16,0 0-16,-9 9 15,1-1 1,-1 1-16,-8 0 15,-1-1-15,1 1 16,0 0-16,-9-1 16,0-8-16,0 0 15,17 0-15,1-8 16,16-1-16,10-8 16,-1-1-16,1 1 15,-18 17 1,0 0-16,0 0 15,-9 9-15,-8-1 16,-1 10-16,1-1 16,0 0-16,0-8 15,8 0-15,0-18 16,1 9-16</inkml:trace>
  <inkml:trace contextRef="#ctx0" brushRef="#br1" timeOffset="-101093.95">16638 14106 0,'0'0'0,"0"0"15,17 18-15,1 25 16,-1 9-16,18 9 15,0 8-15,8 0 16,9 18-16,-8-9 16,-18-18-1,0 1-15,-18 0 16,-25 8-16,-18 26 16,-43 18-16,-9-18 15,9-26-15,52-43 16</inkml:trace>
  <inkml:trace contextRef="#ctx0" brushRef="#br1" timeOffset="-100511.34">13807 15267 0,'0'0'0,"0"0"0,0 0 16,0 0-16,0 0 15,0-9-15,0 1 16,0-1-1,9 0-15,17 1 16,26-10-16,17 1 16,18 17-16,52 0 15,44 0 1,16 9-16,27-1 0,43-8 16,1 9-1,-10-9-15,-8 0 16,-44 0-16,-34 9 15,-18-1-15,-34 1 16,-35 0-16,-18-1 16,-17 1-16,-26 0 15,-8-1-15,-10 1 16</inkml:trace>
  <inkml:trace contextRef="#ctx0" brushRef="#br1" timeOffset="-99959.7">14519 15414 0,'0'0'0,"0"0"0,0 0 16,18 0-16,16 9 15,18 8-15,18 9 16,8 18-16,0 7 31,0 1-31,-17 0 0,-9-8 0,-17-1 16,-9 9 0,-17 0-16,-1-9 15,-16 1-15,-18-1 16,-18-9-16,1-8 15,-9 0-15,-9-17 16,0 0-16,9-9 16,17-9-16,1 0 15,16 1 1,1-1-16,0-8 16,17-9-16,17 0 15,18-17-15,25-1 16,27-8-16,-26 35 15</inkml:trace>
  <inkml:trace contextRef="#ctx0" brushRef="#br1" timeOffset="-99407.2">15752 15769 0,'0'0'0,"0"0"0,0 0 15,0 18-15,-8 8 16,-1 26-16,0 17 16,1 9-16,-1 8 31,-17 10-31,0 8 0,0-26 15,0-9-15,8-17 16,1-9-16,0-17 16,-1-9-16,1-8 15,0 0-15,8-18 16,-17-26-16,0-34 16,17-17-16,9-44 15,17 0-15,18 17 16,9 18-16,-1 26 15,18-1 1,0 10-16,8 16 16,0 10-16,10 16 15,-1 18-15,9 0 16,-9 18-16,-26-1 16,-9 0-16,-17 1 15,-8-10 1,-10 10-16,-16-1 15,-10 0-15,-25 9 16,-27 0-16,-8-8 16,9-10-16,34 1 15</inkml:trace>
  <inkml:trace contextRef="#ctx0" brushRef="#br1" timeOffset="-98812.14">17315 14990 0,'0'0'0,"0"0"0,0 0 16,0 0-16,0 0 16,9 0-1,8 0-15,10 0 16,16 0-16,9-9 16,0 9-16,9 0 15,0 0 1,-18-8-16,1-1 0,-10 0 15,-16 9-15,-10 0 16</inkml:trace>
  <inkml:trace contextRef="#ctx0" brushRef="#br1" timeOffset="-98580.35">17428 15267 0,'0'0'0,"0"0"16,0 0-16,0 0 15,9 0-15,8 9 16,9-1-16,35 1 16,35-18-16,-1 1 46,44 8-46,235 17 0</inkml:trace>
  <inkml:trace contextRef="#ctx0" brushRef="#br1" timeOffset="-96875.1">19287 14418 0,'0'0'0,"0"0"0,0 0 0,0 0 0,-9 18 16,0 25-16,1 35 15,-18 17-15,-1 26 16,10-8-16,-9-9 16,9-18-1,-1-16-15,10-18 16,8-18-16,0-25 16,0 0-16</inkml:trace>
  <inkml:trace contextRef="#ctx0" brushRef="#br1" timeOffset="-96542.93">19165 14375 0,'0'0'0,"0"0"0,0 0 15,0 0-15,0 0 16,0 0-16,9 0 15,8 9-15,0 8 16,18 0 0,0 1-16,0 8 15,-1 0-15,-8 0 16,1 0 0,-19 8-16,1-8 15,-18 9-15,-17-1 16,0-8-16,-17 0 0,-9 0 15,-1 0-15,10-8 16,26-10 0,8 1-16</inkml:trace>
  <inkml:trace contextRef="#ctx0" brushRef="#br1" timeOffset="-95823.24">18514 15414 0,'0'0'15,"0"0"-15,0 0 0,0 0 16,0 0-16,26 0 16,26 0-16,35 0 15,34 0 1,36-8-16,-10-1 16,1 9-16,-18 0 15,-26 0-15,-17 0 16,-17 0-16,-10 0 15,-25 0-15</inkml:trace>
  <inkml:trace contextRef="#ctx0" brushRef="#br1" timeOffset="-94898.16">18948 15787 0,'0'0'0,"0"0"0,0 0 15,0 0-15,0 8 16,0 10-16,-9 16 15,-8 10-15,8-10 16,1 1 0,-1-9-16,0-9 15,9 0-15,0-8 16,0 0-16,0-1 16,0-8-16,0 0 15,9-17-15,8-9 16,18-17-1,17-9-15,9 0 0,0 17 16,-9 1 0,0 16-1,-9 1-15,-8 17 0,-9 0 16,0 9-16,-9 8 16,1 9-16,-9 26 15,-1-9-15,-8 1 16,0-18-1,0-9-15,0-8 16,0-1-16,0 1 16,0-9-16,0-9 15,18 1-15,8-18 16,8 0-16,18-18 16,-8 10-16,-1-1 15,1 9-15,-10 9 16,-7-1-1,-1 10-15,0 8 16,0 0-16,-18 0 16,1 0-16,0 0 15,-1 8 1,1 10-16,0-1 0,-1 0 16,1 18-16,0 0 15,-1-1 1,1-8-16,-9 0 15,9-8-15,-9-1 16,9 0-16,-1-8 16,-8-1-16,0 1 15,0 0-15,0-1 16,0-8-16,0 0 16,0 0-1,0 0-15,0 0 16,0 0-16,0 0 15,0 0 1,0 0 0,0 0-1,0 0 1,9 0-16</inkml:trace>
  <inkml:trace contextRef="#ctx0" brushRef="#br1" timeOffset="-91629.3">21397 12781 0,'0'0'0,"0"0"0,0 0 0,17 18 0,18 25 16,0 9-16,-1 9 15,10-1-15,-1 10 16,-17 7-16,0 1 16,9 0-16,0 0 15,-9-17-15,9-9 16,-9 0-16,0-9 15,0 0-15,0-17 16,-9 0 0,-8-17-16,-1 0 15,1-1-15,-9-8 16,0 0-16,0 0 16,0 0-1,-9 0-15,1 18 16,-18-1-16,0 9 15,0 9-15,8 17 16,1 8-16,0 27 16,8 25-16,9 10 15,9 34-15,-1 17 16,1-26-16,0 9 16,-1 0-16,1-26 15,0 8 1,-9-8-16,0-34 15,-9-19-15,0-16 16,1-18-16,-1 1 16,0-10-16,-25 10 15,-36-1-15,-34 0 16,43-17-16</inkml:trace>
  <inkml:trace contextRef="#ctx0" brushRef="#br1" timeOffset="-89293.71">23220 12279 0,'0'0'0,"0"0"0,0 0 16,0 0-16,0 0 16,0 9-1,9 17-15,0 26 0,-1 8 16,-8 10-1,-8-10-15,-1-8 16,0-8-16,1-10 16,-1-8-16,0-9 15,9-8-15,0 0 16,0-9-16,0-9 16,18-26-16,16-25 15,10-18-15,17 0 16,-18 26-1,0 9-15,1 17 16,-18 8-16,0 18 16,0 9-16,-9 8 15,-8 18-15,0 0 16,-18 17 0,0-9-16,1-17 0,8 0 15,0-9 1,0-8-16,0 0 15,0-9-15,8-9 16,18-17-16,18-17 16,25-9-16,-8 8 15,-17 10-15,-10 16 16,-8 1 0,-8 17-16,-1 0 15,-8 17-15,-1 1 16,1 16-16,0 1 15,-1 0-15,1-9 16,9 0-16,-1-18 16</inkml:trace>
  <inkml:trace contextRef="#ctx0" brushRef="#br1" timeOffset="-88896.16">24219 12452 0,'0'0'0,"0"0"0,0 0 16,0 0-16,-9 18 15,1 8-15,8 8 16,0 1-16,0 8 15,0 1-15,17-10 16,18 9 0,-1-17-16,-7-17 15,7 0-15,-8-18 16,0 0-16,9-17 16,-9-17-16,-17 0 15,-9-18-15,-9 1 16,-26 8-16,-8 17 15,-18 18-15,-8 8 16,8 26 0,26 18-16,18 0 15,8-18-15</inkml:trace>
  <inkml:trace contextRef="#ctx0" brushRef="#br1" timeOffset="-88027.88">24671 12400 0,'0'0'0,"0"0"16,0 0-16,0 0 16,0 0-16,0 9 15,0 8 1,8 1-16,-8 16 15,-8 1-15,-1 8 16,0-8-16,1-9 16,-1-9-16,9 1 15,0-10-15,0 1 16,0-9-16,0 0 16,0-9-1,17-8-15,9-9 16,9-17-16,-9 8 15,0 0-15,0 18 16,-8 0-16,-1 17 16,0 0-16,-8 8 15,0 10-15,-1-1 16,-8 0-16,0 9 16,0 0-1,0-8-15,0-10 16,0 1-16,0 0 15,0-9-15,0 0 16,18-9-16,8-8 16,8-9-16,-8 8 15,1 1 1,-10 0-16,-8 17 16,8 0-16,-8 0 15,-1 8-15,1 10 16,0-1-16,-1 9 15,1 0-15,8 0 16,9-9 0,18-8-16,-18-1 0</inkml:trace>
  <inkml:trace contextRef="#ctx0" brushRef="#br1" timeOffset="-87669.42">25304 12591 0,'0'0'0,"0"0"0,0 0 16,0 0-1,0 0-15,18 9 16,8-9-16,9 0 16,-1-9-16,1 0 15,9 1-15,-18-18 16,0 8-16,-18-8 15,1 0 1,0 9-16,-18 0 16,0-1-16,-8 1 15,-9 8-15,0 9 16,0 9-16,0 8 16,0 1-16,8 16 15,1 10-15,17-1 16,0 0-16,17-8 15,1-1 1,8-8-16,-9-8 16,-8-18-16</inkml:trace>
  <inkml:trace contextRef="#ctx0" brushRef="#br1" timeOffset="-87327.14">25878 12617 0,'-9'-9'0,"0"1"16,9 8-1,0 0-15,0 0 16,0 0-16,0 0 16,-8 17-16,-1 0 15,0 9-15,1 9 16,-10-9-16,1 0 16,8-9-16,0-8 15,9-1 1,0-8-16,0 0 15,0-8-15,18-18 16,17 0-16,-1-9 16,1 1-16,-9 16 15,0 1-15,0 0 16,-9 17-16,1 0 16,-1 17-16,-8 0 15,8 9 1,1 9-16,8 25 15,0-16-15</inkml:trace>
  <inkml:trace contextRef="#ctx0" brushRef="#br1" timeOffset="-87077.45">26086 12409 0,'0'0'0,"0"0"16,0 0-16,17 9 15,27-1-15,25 1 16,18 0 0,17-18-1,1-8-15,-10-1 0,-25-8 16,-27 9-16,-26 17 15</inkml:trace>
  <inkml:trace contextRef="#ctx0" brushRef="#br1" timeOffset="-86856.27">26503 12158 0,'0'0'0,"0"0"0,0 0 0,0 0 16,0 17-16,-9 26 16,9 27-1,-9 16-15,1 10 16,-10-1-16,1 0 16,8 0-16,9-8 15,0-52-15</inkml:trace>
  <inkml:trace contextRef="#ctx0" brushRef="#br1" timeOffset="-86430.18">26824 12530 0,'0'0'0,"0"0"0,0 0 16,0 0-16,0 9 15,-9 8-15,1 18 16,-1 0 0,9-1-16,0 9 15,0 1-15,0-18 16,9-9-16,-1-8 16,1-1-1,0-8-15,8-8 0,1-1 16,8-17-1,0 0-15,0-9 16,0 9-16,-18 9 16,1 9-16,0-1 15,-1 9-15,-8 0 16,0 0-16,9 17 16,9 0-16,-1 18 15,9-9-15,9 0 16,-1-17-1,1-1-15,-9-8 16,-17 0-16</inkml:trace>
  <inkml:trace contextRef="#ctx0" brushRef="#br1" timeOffset="-85979.13">27484 12643 0,'0'0'0,"0"0"15,0 0 1,0 9-16,0 8 15,-9 9-15,1 8 16,-1 10-16,0-18 16,1 0-16,-1-18 15,9 1-15,0 0 16,0-1-16,0-8 16,0-8-1,0-1-15,17 0 16,-8-8-16,8 8 15,1 1-15,-10-1 16,1 9-16,0 0 16,0 0-16,-1 9 15,1-1-15,0 1 16,-9 0 0,0-1-16,8 1 15,10-9-15,-1-9 16,18 1-16,8-18 15,1 0-15,-18 8 16,0 1-16,-9 17 16,-8 0-16,-1 0 15,10 17-15,-1 1 16,9 16 0,9 1-16,17 8 15,-17-8-15</inkml:trace>
  <inkml:trace contextRef="#ctx0" brushRef="#br1" timeOffset="-85105.02">28943 12487 0,'0'0'0,"0"0"0,0 0 16,0 0 0,-9 0-16,1 0 15,-18 0-15,0 17 16,-1 1-16,-7 8 16,8 8-16,8 1 15,1 0-15,8 8 31,18 0-31,17-17 0,26 0 16,9-17-16,8-18 16,9 0-16,1-17 15,-19 9-15,-16 0 16,-18 8-16,-9 9 16,-8 0-16,0 0 15,-9 0-15,0 0 16,8 17-1,-8 18-15,9 0 0,0-9 16,8-9 0,0 9-16,18-17 15,0-1-15,0-16 16,-9-1-16,0-8 16,0-9-16,-9 0 15,-8-9-15,-9 0 16,-9 18-1,0 0-15,9-1 16,0 10-16,0-1 16,0 1-16,0 8 15,0 0-15,18 0 16,8 0-16,26 0 16,9 0-16,-9 17 15,-9 0-15,-17 0 16,-8 1-1,-10-1-15,1 18 16,-18-9-16,1 0 16,-1 0-16,9-9 15,0-8-15,0-1 16,0 1-16,0-9 16,17-9-16,18-17 15,9-8 1,-1-1-16,-8 18 15,-9-1-15,-18 10 16,1 8-16,0 0 16,-9 0-16,0 17 15,-9 18-15,9-1 16,0 1 0,0 0-16,17-1 15,-8-16-15</inkml:trace>
  <inkml:trace contextRef="#ctx0" brushRef="#br1" timeOffset="-84826.63">30619 12548 0,'0'0'0,"-9"0"0,1 0 16,-1 0-16,-17 0 15,0 17-15,-9 9 16,0 0-16,18 9 15,0 8-15,8 0 16,9 0 0,0-8-16,0-9 15,0 0-15,0-9 16,-9 1-16,1-1 16,-1 0-16,-9-8 15,1 0-15,-18 8 16,1 0-16,16-8 15</inkml:trace>
  <inkml:trace contextRef="#ctx0" brushRef="#br1" timeOffset="-84647.31">30393 12738 0,'0'0'0,"0"0"16,0 0-16,0 0 16,0 0-16,9 0 15,8 0-15,27 9 16,8-1-16,17 1 15,1-9-15,-1 0 16,-8 0 0,-9-9-16,-9 1 15,-25 8-15</inkml:trace>
  <inkml:trace contextRef="#ctx0" brushRef="#br1" timeOffset="-84442.22">30862 12366 0,'0'0'0,"0"0"0,0 0 0,0 0 15,0 17-15,0 9 16,0 17-16,-9 27 16,-8 16-16,-9 27 15,9-9-15,-1-26 16,10 0-16,8-26 15,8-26 1</inkml:trace>
  <inkml:trace contextRef="#ctx0" brushRef="#br1" timeOffset="-83371.75">31314 12781 0,'0'0'0,"0"0"0,0 0 16,0 0-16,-9 0 16,0 18-16,-17-1 15,-9 18-15,-8 8 16,-9 0-16,17 1 31,18-18-31,-1 0 16,10-18-16,8 1 0,0 0 15,0-9-15,17-9 16,18 0-16,0 1 16,-1-10-1,-8 10-15,-8-1 0,-10 9 16,1 0-16,0 0 16,0 0-16,8 9 15,0 8 1,1 0-16,-1-8 15,0 0-15,1-1 16,-1 1-16,0 0 16,-8-1-16,0-8 15,0 0-15,-1 0 16,1 0 0,-9 0-16,0 0 15,0 0-15,0 0 16,0 0-16,0 0 15,0 0-15,0 0 16,0 0-16,0 0 16,0 0-16,0 0 15,0 0-15,0 0 16,0 0 0,17-8-16,1-1 15,-1 0-15,0-8 16,1 0-16,-1-1 15,0 1-15,-8 8 16,0 1-16,0-1 16,-1 9-16,1 0 15,-9 0 1,0 0-16,0 0 16,0 0-16,0 0 15,0 0-15,0 0 16,0 0-16,-9 17 15,1 1-15,-1 8 16,0 0 0,0 0-16,-8 0 15,0-18-15,8 1 16,0-1-16,9 1 16,0-9-16,0 0 15,0 0-15,0-9 16,0 1-16,9-18 15,8 0-15,9 0 16,1-9 0,7 9-16,-8 9 15,-8 0-15,-1 8 16,0 9-16,1 0 16,-1 9-16,1 8 15,-1 9-15,0 9 16,-8-1-16,0 1 15,-1-1 1,10-8-16,-1 9 16,9-18-1,-9-8-15,1-9 0,17-9 16,8-8-16,-26 8 16</inkml:trace>
  <inkml:trace contextRef="#ctx0" brushRef="#br1" timeOffset="-83135.83">31956 12738 0,'0'0'0,"0"0"0,0 0 15,0 0 1,9 0-16,8 0 15,18 9-15,17-1 16,26-8-16,9 9 16,9 0-16,-18-18 15,-26 9 1,-35 0-16</inkml:trace>
  <inkml:trace contextRef="#ctx0" brushRef="#br1" timeOffset="-82842.06">32243 12478 0,'0'0'0,"0"0"15,0 0-15,0 0 16,0 0-16,0 0 15,0 9-15,-9 17 16,-8 17-16,-9 35 16,-26 17-16,-1 9 31,1 0-31,18 0 0,8 9 16,26-35-16,17-18 15,18-16-15,25-10 16,-16-16-16</inkml:trace>
  <inkml:trace contextRef="#ctx0" brushRef="#br1" timeOffset="-81111.3">20850 12868 0,'0'0'0,"0"0"16,0 0-16,8 0 15,18-9-15,35 1 16,61-1-16,34-8 31,26-1-31,1 1 0,-9 0 16,-18-1-16,-35 10 15,-16-1-15,-19 0 16,-7 1-16,-1-1 16,-26 9-16</inkml:trace>
  <inkml:trace contextRef="#ctx0" brushRef="#br1" timeOffset="-80864.69">22317 12461 0,'0'0'0,"0"0"16,0 0-16,9 0 15,17 17 1,9 1-16,26 8 15,8 8-15,0-8 16,-16 0-16,-19-8 16,-8-1-16,-17 0 15,-9 9-15,-17 35 16,-44 34 0,-17 0-16,43-51 15</inkml:trace>
  <inkml:trace contextRef="#ctx0" brushRef="#br1" timeOffset="-79847.11">20989 15423 0,'0'0'0,"0"0"0,0 0 15,26 0 1,17 0-16,35 0 15,35 0-15,43 0 16,9 0-16,-8 0 16,-10 0-16,-16 0 15,-27 9-15,-17-9 16,-18 0-16,-8 0 16,-18 0-16,-8-9 15,-9 9 1</inkml:trace>
  <inkml:trace contextRef="#ctx0" brushRef="#br1" timeOffset="-79581.13">22178 15016 0,'0'0'0,"0"0"16,0 17-16,18 9 15,-1 9-15,18 17 16,17 0-16,0-9 31,0 0-31,-8-8 0,-1-9 16,-17 0-16,0 0 16,-17 9-16,-18-1 15,-26 18-15,-52 26 16,-43 0-16,69-35 15</inkml:trace>
  <inkml:trace contextRef="#ctx0" brushRef="#br1" timeOffset="-77140.81">23464 15215 0,'0'0'0,"0"0"0,0 0 15,0 0-15,0 17 16,0 1-16,0 16 15,0 27-15,-9 8 16,0-8-16,0 0 31,-8-18-31,8-17 0,1 0 0,8-9 16,0-8-16,0-1 16,0-8-1,0-8-15,8-10 16,10-25-16,17-9 15,-1 0-15,1 0 16,8 18-16,1 8 16,-18 8-16,0 18 15,0 0 1,-9 18-16,-8 8 16,0 26-16,-1-9 15,-8 0-15,0-17 16,0 0-16,0-17 15,0-1-15,0 1 16,0-9-16,0-9 16,18-17-1,17-17-15,17 0 16,-9 8-16,0 1 16,-8 16-16,-9 1 15,-8 17-15,-1 0 16,-8 9-16,-1 8 15,1 0 1,0 9-16,-1 0 16,1 0-16,0 0 15,-1 0-15,1-17 16</inkml:trace>
  <inkml:trace contextRef="#ctx0" brushRef="#br1" timeOffset="-76814.61">24384 15449 0,'0'0'0,"0"0"16,-9 0-16,1 17 16,-10 9-16,1 9 15,8 8-15,9-8 16,0-1-16,0-8 15,9-8 1,8-1-16,1-8 16,-1-1-16,0 1 15,9-18-15,0 1 16,1-27 0,-1-8-16,-18-1 0,1 1 15,-18 9 1,-8-1-16,0 18 15,-1 17-15,-8-9 16,9 9-16</inkml:trace>
  <inkml:trace contextRef="#ctx0" brushRef="#br1" timeOffset="-76246.42">24783 15336 0,'0'0'0,"0"0"0,0 0 16,0 0-16,0 9 16,0 8-16,-8 9 15,-1 9-15,0 8 16,1 1-16,-1-18 16,0-1-1,1-7-15,8-10 16,0 1-16,0 0 15,0-9 1,0 0-16,0-9 0,17-8 16,0-1-1,1 1-15,-1 0 0,-8 0 16,8 8 0,-8 9-16,0 0 15,-1 0-15,1 17 16,0 1-16,-9-1 15,0 0-15,0-8 16,0-1-16,0 1 16,0 0-16,0-9 15,17-9-15,0 0 16,9-17 0,0 9-16,0 0 15,1 0-15,-19 17 16,1 0-16,0 0 15,8 17-15,0 0 16,1 9-16,8 0 16,-9-9-16,9 1 15,18-1 1,8 0-16,-9-17 16,-26 0-16</inkml:trace>
  <inkml:trace contextRef="#ctx0" brushRef="#br1" timeOffset="-75593.27">25409 15561 0,'0'0'0,"0"0"16,0 0-16,0 0 15,0 0-15,0 0 16,0 0-16,0 9 16,17 0-16,0-9 15,1-9-15,-1 0 16,1 1-16,8-9 15,-18 8-15,1-8 16,0-1 0,-9 10-16,-9-1 15,0 0-15,1 1 16,-1 8-16,0 0 16,1 0-16,-1 0 15,9 17-15,0 0 16,0 1-1,0-1-15,9 9 16,8 0-16,0-9 16,9-8-16,0-1 15,9 1-15,0 0 16,-9-9 0,0 0-1,0 0-15,-17 0 0,-1 0 0,1 0 16,0 8-16,-9 10 15,0-1 1,-9 9-16,9-9 16,0 9-16,0-8 15,0-10-15,0 1 16,0 0-16,0-9 16,9-9-16,17-17 15,9 0-15,-1-9 16,-8 1-1,0 8-15,-8 8 16,-1 18-16,-8 0 16,-1 9-16,10 8 15,-1 1 1,1 8-16,-1 0 0,0 0 16,18-9-1,8-8-15,-25-1 16</inkml:trace>
  <inkml:trace contextRef="#ctx0" brushRef="#br1" timeOffset="-75377.71">26060 15432 0,'0'0'0,"0"0"0,0 0 16,9 0-16,8 0 15,18 8 1,17 1-16,17 0 0,1-9 16,8-9 31,0-8-47,0-1 0,-26 1 0,-34 17 0</inkml:trace>
  <inkml:trace contextRef="#ctx0" brushRef="#br1" timeOffset="-75140.94">26347 15180 0,'0'0'0,"0"0"0,0 0 16,0 18-16,0 8 15,0 8-15,-9 36 16,0 16-16,-8 1 31,-1-9-31,18 0 0,0-18 31,0-16-31,18-10 0,-1-8 0,-8-26 16,0 0-16</inkml:trace>
  <inkml:trace contextRef="#ctx0" brushRef="#br1" timeOffset="-74363.08">26711 15544 0,'0'0'0,"0"0"16,0 0-16,-8 17 15,-1 1-15,0 8 16,-8 8-16,8 10 16,9-18-16,0 0 15,0-9-15,0-8 16,0-1-16,9 1 15,8 0-15,1-18 16,-1 0 0,9 1-16,0-10 15,0 1-15,-17 0 16,-1 8-16,1 0 16,0 9-16,-9 0 15,0 0-15,0 0 16,0 0-16,9 18 15,8-1-15,0 0 16,18 9 0,0 0-16,-1-17 15,10 0-15,-1-1 16,-17 1-16,0-9 16,-8 0-16,-10 0 15,1 0-15,-9 9 16,0 8-16,-9 0 15,9 1 1,0-10-16,0 1 16,0 0-16,0-1 15,0-8 1,9-8-16,17-10 0,9-8 16,0-8-16,-9 16 15,0 1 1,-18 8-16,1 9 15,0 0-15,-9 0 16,0 9-16,0 8 16,0 1-16,0-10 15,0 1 1,0 0-16,8-1 0,10-8 16,8-8-1,9-1-15,17-17 16,-9 9-16,-17-1 15,0 18-15,-17 0 16,0 0-16,8 18 16,0-1-16,1 26 15,8 1-15,-9-1 16,9 0 0,0-8-16,-8-9 15</inkml:trace>
  <inkml:trace contextRef="#ctx0" brushRef="#br1" timeOffset="-74013.29">28179 15587 0,'0'0'0,"0"0"15,0 0-15,0 0 16,0 0-16,0 0 15,26 0-15,17 9 16,27 0-16,-1-9 16,1 0-1,-10 0 1,-7 8-16,-27 1 0</inkml:trace>
  <inkml:trace contextRef="#ctx0" brushRef="#br1" timeOffset="-73796.13">28274 15813 0,'0'0'0,"0"0"0,0 0 16,0 0-16,9 0 15,17 8 1,17 1-16,27 0 0,17-1 15,0 1 1,26-9-16,-53 0 16</inkml:trace>
  <inkml:trace contextRef="#ctx0" brushRef="#br1" timeOffset="-73030.33">29629 15414 0,'0'0'0,"0"0"0,0 0 0,0 9 16,9 17-1,-1 26-15,1 17 16,-18 0-16,-8 9 15,0 0-15,-9 0 16,0-17-16,8-18 16,1-8-16,-1-9 15,10-18 1,8 1-16,0 0 16,0-9-16,8-18 15,18-16-15,9-9 16,17-9-16,0 0 15,-8 17-15,-1 9 16,-8 9-16,-9 17 16,0 0-16,-9 0 15,-8 17-15,0 9 16,0 17 0,-9 1-16,0-10 15,0-8-15,0-8 16,0-10-16,0 1 15,0-1-15,17-16 16,9-1-16,17-25 16,27-10-1,-1-8-15,-8 9 16,-18 8-16,-16 18 16,-1 0-16,-18 17 15,1 0-15,0 0 16,-1 17-16,1 35 15,0 17 1,-1 1-16,10-10 16,-1-8-16,-8-35 15</inkml:trace>
  <inkml:trace contextRef="#ctx0" brushRef="#br1" timeOffset="-72426.33">30688 15631 0,'0'0'0,"0"0"16,0 0-16,0 0 15,0 0-15,18 0 16,-1 17-1,18 18-15,0-1 16,-1 27-16,-8 8 31,0-8-31,-8 0 0,-9-18 0,-1-9 16,1-8-16,0-17 16,-9 0-16,0-1 15,0 1 1,8-18-16,27-34 15,43-69-15,26-53 16,-17 26-16,-61 96 16</inkml:trace>
  <inkml:trace contextRef="#ctx0" brushRef="#br1" timeOffset="-56755.63">24679 17164 0,'0'0'0,"0"0"0,0 0 0,0 0 16,0 0 0,0 0-16,0 0 15,0 0-15,0 0 16,0 0-16</inkml:trace>
  <inkml:trace contextRef="#ctx0" brushRef="#br1" timeOffset="-49899.39">25964 17155 0,'0'0'0,"0"0"0,0 0 16,0 0-16,0 0 15,26-9-15,35-8 16,43-9-16,44 0 31,34 0-31,18 9 0,-17-1 16,-36 1-16,-51 17 15,-62 9-15</inkml:trace>
  <inkml:trace contextRef="#ctx0" brushRef="#br1" timeOffset="-49646.73">26598 17129 0,'0'0'16,"0"0"-16,0 0 0,0 26 16,0 35-16,-8 25 15,-1 18 1,-17 9-16,9 8 0,8-26 15,0-17 1,1-26-16,-1-17 16,9-9-16,0-17 15,0-1 1,0-8-16</inkml:trace>
  <inkml:trace contextRef="#ctx0" brushRef="#br1" timeOffset="-49485.01">26659 17398 0,'0'0'0,"0"0"0,0 0 16,0 0-16,0 0 15,26 0-15,9 0 16,34-9-16,27 0 16,8-17-1,-43 18-15</inkml:trace>
  <inkml:trace contextRef="#ctx0" brushRef="#br1" timeOffset="-49091.14">27224 17562 0,'0'0'0,"0"0"0,0 0 15,0 0-15,0 0 16,17 0-16,9 0 16,9 0-1,26 0-15,17-9 16,9 9 0,-9 0-16,0 0 0,-26 0 15,9 9-15,-27 0 16</inkml:trace>
  <inkml:trace contextRef="#ctx0" brushRef="#br1" timeOffset="-48916.63">27371 17761 0,'0'0'0,"0"0"15,0 0-15,9 0 16,34 0-16,27 0 15,34-8-15,44-27 32,-9 9-32,-96 17 0</inkml:trace>
  <inkml:trace contextRef="#ctx0" brushRef="#br1" timeOffset="-48308.17">28309 17415 0,'0'0'0,"0"0"16,0 0-16,0 0 15,9 0 1,-1 17-16,1 1 15,0 7-15,-1 10 16,-16 0-16,-1-1 16,0 1-16,1-9 15,-1-9-15,9-8 16,0 0-16,0-1 16,0-8-16,0-8 15,17-27-15,27-17 16,8-9-1,9 1-15,-18 17 16,-17 17-16,0 8 16,-8 18-1,-1 0-15,0 18 0,1-1 16,-10 18-16,1-1 16,-9-8-1,0 0-15,0-9 16,0-8-16,0 0 15,0-9-15,17-9 16,10-17-16,16-17 16,0 8-16,-17 1 15,0 16-15,-17 1 16,0 17-16,0 0 16,-9 9-1,0 17-15,0 8 16,0 1-16,17-9 15,9 0-15,-17-18 16</inkml:trace>
  <inkml:trace contextRef="#ctx0" brushRef="#br1" timeOffset="-47902.04">29568 17285 0,'0'0'16,"0"0"-16,0 0 0,0 0 16,-8 0-16,-1 0 15,-9 0-15,-8 0 16,-8 9 0,-10 8-16,1 9 15,8 0-15,9 0 16,9 0-16,-1-9 15,18 1-15,0-10 16,18 1-16,8-9 16,8-9-16,10 1 15,-9-1 1,-9 0-16,-9 9 16,0 0-16,-8 0 15,0 0-15,-1 0 16,1 18-16,0-1 15,0 0-15,8 0 16,0 9 0,1-8-16,16-10 15,-8 1-15</inkml:trace>
  <inkml:trace contextRef="#ctx0" brushRef="#br1" timeOffset="-47701.82">29898 17285 0,'0'0'0,"0"0"0,0 0 16,9 0-16,8 0 16,35 17-16,26-8 15,9 8-15,-17 1 16,-18 8-16,-35-18 15</inkml:trace>
  <inkml:trace contextRef="#ctx0" brushRef="#br1" timeOffset="-47542.45">30037 17510 0,'0'0'0,"0"0"0,0 0 16,0 0-1,9 0-15,17 0 16,26 9-16,26-9 16,-43 8-16</inkml:trace>
  <inkml:trace contextRef="#ctx0" brushRef="#br1" timeOffset="-46452.28">31062 17172 0,'0'0'0,"0"0"0,0 0 0,0 0 15,0 26-15,8 18 16,1 25 0,9 18-16,-1 8 15,-8 0 1,-9 0-16,-9-17 0,9-17 16,0-18-16,0-17 15,0 0 1,0-17-16,0 0 0,-9-9 15,1-9 1,-1-8-16,-9-35 16,1-26-16,17-18 15,9-8-15,8 0 16,1 35-16,16 0 16,1 17-16,0 9 15,8 8 1,9 0-16,9 18 0,9 8 15,-1 9 1,-8 18-16,-18-1 16,-8 0-16,-9 9 15,-9 0-15,-17 9 16,-17 0-16,-26-1 16,-27-8-1,-17-8-15,0-10 0,1-8 16,-1 0-1,52 0-15</inkml:trace>
  <inkml:trace contextRef="#ctx0" brushRef="#br1" timeOffset="-46085.46">31314 16809 0,'0'0'0,"0"0"15,0 0-15,0 0 16,0 0 0,0 0-16,0 0 15,0 0-15,0 0 16,8 0-16,1 0 15,0 0-15,-1 0 16,1 0-16,0-9 16,-1 0-16,1 1 15,0-1-15,-1 0 16,-8 9 0,-8 0-16,-1 0 15,-17 0-15,9 9 16,17 0-16</inkml:trace>
  <inkml:trace contextRef="#ctx0" brushRef="#br1" timeOffset="-45117.86">26051 16809 0,'0'0'0,"0"0"0,0 0 0,0 0 15,0 0-15,0 0 16,0 0-1,0 8-15,18 44 16,-10 61-16,-8 51 31,9 18-31,-18 0 0,9-17 0,-8-27 16,-1-34-16,0-9 16,9-17-1,0-26-15,0-8 16,0-18-16,18 0 15,-1 0-15,9-9 16,35 0-16,8 1 16,36-10-16,42 1 15,27 0-15,26-1 16,25-8-16,27 9 16,61-18-1,34 1-15,53-10 16,42-8-16,27-8 15,0 8-15,-17 17 16,-9 18-16,-18 8 16,-60 18-16,-52-9 15,-53-9-15,-60-8 16,-79-9 0,-60-9-16,-35 9 15</inkml:trace>
  <inkml:trace contextRef="#ctx0" brushRef="#br1" timeOffset="-44427.38">25973 16843 0,'0'0'0,"0"0"0,0 0 15,35-8-15,52-1 16,78-8 15,52-1-31,35 10 0,17 8 0,9 0 16,26 8-16,34-8 16,18-8-16,9-1 15,17 0-15,-8-8 16,-36 8-16,-8-8 15,-9-9-15,-51 0 16,-18 9 0,-35-1-16,-35 1 15,-26 17-15,-34 0 16,-18 0-16,-17 0 16,-9 17-16,-17 1 15,0-1 1,-18 9-16,0 0 15,-8-9-15,-9 9 16,0 9-16,0 0 16,0-1-16,0 1 15,0 0-15,-8 16 16,-9 36-16,-1 43 16,-16 61-16,-19 34 15,1 26-15,0-26 16,9-52-1,-9-25-15,9-36 16,17-60-16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2:36:36.3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14293 2718 0,'0'-9'0,"0"0"0,-8 1 15,-1-10-15,0 1 16,1 0-16,-1 8 16,0 0-16,9 9 15,0 0 1,0 0-16,0 0 15,0 0-15,0 9 16,18 0-16,8-1 16,26-8-16,9-8 15,8-18-15,-8 0 16,-9 8 0,-17 1-16,-9 9 0,0 8 15,-9 8-15,18 9 16,0 9-1,-1 0-15,1 0 16,17 0-16,0-17 16,18 0-16,-9-18 15,8 0-15,9-8 16,-17 0 0,-9-1-16,-8 18 0,-1 0 15,0 0 1,1 9-16,-9-9 15,25 9-15,10-1 16,8-16-16,9-1 16,0-17-16,8 0 15,1 0-15,-27 9 16,1 17-16,-10 0 16,-7 9-1,-10 8-15,9 0 16,9 9-16,8 0 15,1-17-15,-1-1 16,1-8-16,-1 0 16,1-8-16,-1-1 15,-8 0-15,-9 9 16,0 0 0,-8 0-16,-1 0 15,0 0-15,9 9 16,9-9-16,0 0 15,0 0-15,-9 0 16,-9 0-16,1 0 16,-1 9-1,1-1-15,-1 10 0,-8-10 16,-1 1 0,10 0-16,8-1 15,9 1-15,0-9 16,-1-9-16,-16 1 15,8 8-15,0 0 16,-9 0 0,1 0-16,-1 0 0,9 8 15,0 10 1,18-1-16,-1 0 16,10-8-16,16 0 15,18-18-15,-9 0 16,-8-8-16,-1 0 15,-8 8 1,-9 0-16,-17 9 16,0 0-16,-18 0 15,1 0-15,-1 0 16,-8 0-16,8 9 16,-8 0-16</inkml:trace>
  <inkml:trace contextRef="#ctx0" brushRef="#br0" timeOffset="718.1">17871 3030 0,'0'0'0,"0"0"16,0 0-16,0 0 15,0 0-15,0 0 16,0 0-16,0 0 16,0 0-16,0 0 15,0 17-15,0 0 16,0 18-1,-9-1-15,1 1 16,-1 0-16,0-1 16,1 10-16,-1-10 15,0-8-15,1 0 16,8 0-16,0-8 16,0-1-16,0-8 15,0-1 1,0 1-16,8 0 15,10 8-15,-1 0 16,27 0-16,8-8 16,8 0-16,10-1 15,8 1-15,9 0 16,-9-1-16,-17-8 16,0 0-16,-18 0 15,-8 0 1,-9 0-16,-9 0 15,-8 0-15,0 0 16,-1 0-16,-8 0 16,0 0-16,18-17 15,-10-9-15,1 17 16</inkml:trace>
  <inkml:trace contextRef="#ctx0" brushRef="#br0" timeOffset="1017.29">18366 3298 0,'0'0'0,"0"0"0,0 0 16,0 0-1,0 0-15,0 0 0,0 0 16,18 0 0,-1 9-16,18-1 15,-1 10-15,1-1 16,-9 0-16,0 1 15,0 8-15,-17 0 16,-9 8 0,-9 18-16,-17 0 15,-17 0-15,-1 0 16,-8 0-16,0-9 16,17-8-16,9-9 15,26-9-15,0-17 16</inkml:trace>
  <inkml:trace contextRef="#ctx0" brushRef="#br0" timeOffset="1849.73">19504 3489 0,'0'0'0,"0"0"0,0 0 16,0 0-16,8 0 16,10 0-1,-1 0-15,1 0 16,16 0-16,1 0 15,8 0-15,1 0 16,-1 0-16,-8 0 16,0 0-16,-1 8 15,1 1-15,-17-9 16</inkml:trace>
  <inkml:trace contextRef="#ctx0" brushRef="#br0" timeOffset="2099.73">19599 3688 0,'0'0'0,"0"0"16,0 0-16,0 0 15,0 0-15,0 0 16,9 0-16,8 0 15,1 0-15,8 0 16,0 0 0,0 0-16,9 0 0,17 0 15,0 0-15,-26 0 16</inkml:trace>
  <inkml:trace contextRef="#ctx0" brushRef="#br0" timeOffset="2866.87">20554 3411 0,'0'0'0,"0"0"0,0 0 0,0 0 16,0 0 0,-8 0-16,-1 0 15,0-9-15,1 9 16,-10 0-16,-8 0 16,-8 17-16,-10 18 15,9 0-15,-8 16 16,8 1-1,1 0-15,16 9 16,1-18-16,17 1 16,17-1-16,1-8 15,25-9-15,9-18 16,18-8-16,8-17 16,17-26-16,-17-1 15,1-8 1,-19-8-16,-16-18 15,-27 8-15,-17 1 16,-9 9-16,-25 8 16,-10 17-16,-17 0 15,1 27-15,-10 8 16,27 8-16,34 1 16</inkml:trace>
  <inkml:trace contextRef="#ctx0" brushRef="#br0" timeOffset="8033.4">31366 9049 0,'0'0'0,"0"0"0,0 0 15</inkml:trace>
  <inkml:trace contextRef="#ctx0" brushRef="#br0" timeOffset="161312.75">18740 3203 0,'0'0'0,"0"0"16,0 0-16,0 0 0,-9-9 16,0-8-1,1-1-15,-1-8 16,0 9-16,0-9 15,1 9-15,-1-1 16,0 1-16,1 9 16,8-1-16,0 9 15,0 0-15,0 0 16,0 0-16,0 0 16,0 17-1,17 9-15,0 17 16,10 18-16,-1 34 15,0 9-15,0 9 16,-9 8 0,0 9-16,1-17 0,-1-18 15,-8-17-15,-1-26 16,1-9 0,0-8-16,0-9 15,-9-9 1,0-8-16,0-1 0,0-8 15,0 0-15,0-8 16,17-18-16,0-18 16,9-25-16,9-17 15,8-27 1,10-8-16,16-9 16,1-9-16,-1 9 15,-17 9-15,-8 8 16,-18 18-16,0 17 15,-18 18-15,1 8 16,8 26-16,-8 17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2:43:04.56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3265 4502 0,'0'0'0,"0"0"0,0 0 0,0 0 0,0 0 16,0 0-16,0 0 16,0 0-16,0 0 15,0 0-15,0 0 16,0 0-16,0 0 15,0 17 1,-9 35-16,1 43 16,-10 18-16,-8 0 15,0-1-15,9 1 16,0-27-16,8-8 16,-9-17-16,10-18 31,-1-8-31,0-9 15,1 0-15,8-18 0,0 1 16,0 0-16,0-1 16,0-8-16,0 0 15</inkml:trace>
  <inkml:trace contextRef="#ctx0" brushRef="#br0" timeOffset="518.33">3795 4675 0,'-9'0'0,"0"0"0,1 0 0,-1 0 0,0 9 15,1 8-15,-1 0 16,-17 1-16,9 8 16,-9-9-16,-9 18 15,-17-1 1,-9 1-16,-9 0 16,10-9-16,8-1 15,17-7-15,0-10 16,9 1-16,9 0 15,-1-1-15,10-8 16,8 9-16,0-9 16,0 17-1,17 1-15,18 16 0,17 1 16,0 8 0,0-8-16,0 0 15,-8-9-15,-10 0 16,-8-9-16,0-8 15,-17-1-15,0 1 16,-1 0-16,1-1 16,17 1-1,0 8-15</inkml:trace>
  <inkml:trace contextRef="#ctx0" brushRef="#br0" timeOffset="676.16">3908 5351 0,'0'0'0,"0"0"0,0 0 15,0 0-15,0 0 16,0 0-16,0 0 16,8-9-16,1 9 15</inkml:trace>
  <inkml:trace contextRef="#ctx0" brushRef="#br0" timeOffset="1050.8">4307 4779 0,'-9'0'0,"1"0"0,-1 0 16,0 0-16,9 0 15,0 0-15,0 0 16,0 0-16,0 0 15,9-9 1,8 1-16,18-1 16,17-8-16,0-1 15,9 1-15,0 0 16,-9 8-16,-9 9 16,-16-9-16,-19 9 15</inkml:trace>
  <inkml:trace contextRef="#ctx0" brushRef="#br0" timeOffset="1541.84">4342 4909 0,'0'0'0,"0"0"0,0 0 0,0 0 16,0 0-1,0 0-15,0 0 16,-9 0-16,1 17 16,-1 9-16,0 9 15,-8 8-15,-1 9 16,1 0-16,0-9 16,-1 1-1,1-1-15,8-8 16,1-9-16,-1 0 15,9-9-15,0 0 16,0-8 0,0 0-16,0-1 0,9 1 15,8 0-15,0-1 16,18 1-16,17-1 16,0 1-1,0 0-15,0-1 16,-8-8-16,-9 0 15,-9 0-15,-9 0 16,0 0-16,-8 0 16,0 0-16,-1 0 15,-8 0 1,0 0-16,9 0 16,-9 0-16</inkml:trace>
  <inkml:trace contextRef="#ctx0" brushRef="#br0" timeOffset="1751.96">4333 5151 0,'0'0'0,"-8"0"0,-1 0 0,9 0 15,0 0 1,0 0-16,0 0 16,0 0-16,0 0 15,17-8-15,18-1 16,0 0-16,17 1 15,9-10-15,-1 10 16,1-1 0,-17 9-16,-27 0 15</inkml:trace>
  <inkml:trace contextRef="#ctx0" brushRef="#br0" timeOffset="1964.12">5028 5498 0,'0'0'0,"0"0"16,0 0-16,0 0 16,0 0-16,0 0 15,0 0-15,9 0 16,17 0-16,-18 0 15</inkml:trace>
  <inkml:trace contextRef="#ctx0" brushRef="#br0" timeOffset="2984.22">5679 4987 0,'0'0'0,"0"0"0,-9-9 16,-8 0-16,8 1 15,1-1-15,-1 9 16,0 0-16,9 0 15,0 0-15,0 0 16,0 0 0,0 0-16,18 0 0,-1 0 15,18 0 1,8 0-16,1 0 16,-10-8-16,1-1 15,-9 9-15,0 0 16,-17 0-1,17 9-15,-9-1 0,-8 1 16</inkml:trace>
  <inkml:trace contextRef="#ctx0" brushRef="#br0" timeOffset="3274.06">5679 5169 0,'0'0'0,"-9"0"0,1 0 0,8 0 15,0 0-15,0 0 16,0 0-16,0 0 16,0 0-16,0 0 15,8 0-15,10 0 16,-1 0-1,9 0-15,18 0 16,-18 0-16,0 0 16,9 0-16,8-9 15,-17 9-15</inkml:trace>
  <inkml:trace contextRef="#ctx0" brushRef="#br0" timeOffset="3789.48">6218 4649 0,'0'0'0,"0"0"0,0 0 0,0 0 16,0 0-16,0 0 15,0 0-15,17 0 16,0 0 0,18 0-16,26-9 15,8 1-15,18-1 16,0 0-16,-18 1 15,10-1-15,-19 0 16,-8 1-16,-8 8 16,-18 0-1,0 0-15,-17 0 16,-1 0-16,1 0 16,-9 0-16</inkml:trace>
  <inkml:trace contextRef="#ctx0" brushRef="#br0" timeOffset="4105.34">6730 4684 0,'0'0'0,"0"0"0,0 0 16,0 0-16,0 0 15,0 0-15,0 0 16,0 0-16,-9 17 15,1 9-15,-1 17 16,0 27-16,0 16 16,-8 9-1,0 18-15,8-18 16,-8-17-16,8-17 16,0-18-16,9-17 15,0 0-15,0-9 16,0-8-16,0 0 15,0-9 1,0 0-16,0 0 0</inkml:trace>
  <inkml:trace contextRef="#ctx0" brushRef="#br0" timeOffset="4500.49">7147 4978 0,'0'-9'0,"0"1"0,0-1 16,0 1-16,0-1 16,0 9-16,0-9 15,0 1-15,17-1 16,0 0-16,10 1 16,7-1-16,10 0 15,-1 1-15,1-1 16,-1 0-1,-8 1-15,-1-1 16,-8 9-16,-8 0 16,-1 0-16,-8 9 15</inkml:trace>
  <inkml:trace contextRef="#ctx0" brushRef="#br0" timeOffset="4772.82">7320 5091 0,'0'0'0,"-8"0"15,8 0-15,0 0 16,0 0-16,0 0 16,0 0-16,0 0 15,0 0 1,0 0-16,0 0 15,17 0-15,0 0 16,18-9-16,0 0 16,0 1-16,8-1 15,18 9-15,-26 0 16</inkml:trace>
  <inkml:trace contextRef="#ctx0" brushRef="#br0" timeOffset="8199.68">8771 4199 0,'-9'0'0,"0"0"0,1 0 0,8 0 15,-9 0 1,0 0-16,0 0 16,9 0-16,-8 8 15,-1 18-15,-8 26 16,-1 0-16,1 0 16,0 9-16,17-18 15,0-8-15,8-27 16</inkml:trace>
  <inkml:trace contextRef="#ctx0" brushRef="#br0" timeOffset="8566.2">8197 4718 0,'0'0'0,"0"0"16,0 0-16,0 0 16,0 0-16,0 0 15,18 0 1,25 0-16,18-8 15,26-1-15,26 0 16,8 1-16,-16-10 16,-19 10-16,-7-1 15,-19 0-15,-16 1 16,-18 8-16,-9 0 16,1 0-16,-1 0 15,-8 0-15</inkml:trace>
  <inkml:trace contextRef="#ctx0" brushRef="#br0" timeOffset="9132.39">8501 5030 0,'0'0'0,"0"0"0,0 0 16,0 0 0,0-9-16,0 9 15,0-8-15,0-1 16,0 9-16,18-9 15,-1 9-15,1 0 16,8 0-16,8 0 16,1 0-16,0 9 15,-9 0-15,0-1 16,-9 10 0,1-1-16,-10 0 15,1 1 1,-9 16-16,-9 1 0,-17 8 15,0 1-15,0-10 16,-9-8-16,1 0 16,16-8-16,1-10 15,8 1 1,1 0-16,8-1 16,0 1-16,0-9 15,0 9-15,17-1 16,9 1-16,9-9 15,8 0-15,9 0 16,-8 0-16,25 9 16,-25-1-1</inkml:trace>
  <inkml:trace contextRef="#ctx0" brushRef="#br0" timeOffset="9935.28">9300 4640 0,'0'0'0,"0"0"0,0 0 16,0 0 0,0 0-16,0 0 15,0 9-15,0 8 16,0 18-16,-8 0 16,-1 8-16,0 0 15,1 1-15,-1-10 16,0-8-1,1 0-15,8-9 16,0-8-16,0 0 16,0-1-16,0 1 15,0-9-15,0-9 16,0 1-16,0-27 16,17-8-16,0-9 15,1 9 1,8 8-16,0 0 0,-9 18 15,0 0 1,1-1-16,-1 18 16,1 0-16,-1 9 15,0 17-15,1 17 16,-10-8-16,1 0 16,-9-1-16,0-8 15,0 0-15,0-17 16,0 0-1,0-1-15,0 1 16,0-9-16,0 0 16,0-17-16,0-18 15,17-17-15,1 0 16,-1 9-16,9 8 16,0 18-1,-8-1-15,-10 1 16,1 17-16,0 0 15,-1 17-15,1 18 16,0 8-16,-9 1 16,0-10-16,0-8 15,0 0-15,0 0 16,17-8-16,-8-10 16,-1 1-1</inkml:trace>
  <inkml:trace contextRef="#ctx0" brushRef="#br0" timeOffset="11198.68">10308 4666 0,'0'0'0,"0"0"0,0 0 15,0 0-15,0 0 16,0-8 0,8-1-16,1 0 15,-9 1-15,0-1 16,0 0-16,0 1 16,0-1-16,0 0 15,0 1-15,0-1 16,-9 0-1,1 9-15,-18 0 16,-9 0-16,-9 18 16,1-1-16,8 0 15,9 1-15,-9 16 16,9 1-16,9-9 16,17 0-16,0 0 15,9-9 1,8-8-16,9 0 15,0-1-15,0-8 16,0 0-16,0 0 16,-17 0-16,0 0 15,-1 0-15,-8 18 16,-8 8-16,-1 17 16,-17 26-16,0 18 15,9 8 1,-1-17-16,10 0 15,8-17-15,0-18 16,17-9-16,0-8 16,9 0-16,0-17 15,0 0-15,0-18 16,1 0 0,-10-8-16,-8-9 15,-1-26-15,-16-8 16,-18-1-16,-1 9 15,1 17-15,0 18 16,-8 0 0,16-1-16,1 10 0,17 8 15,0 0 1,0-9-16,17 0 16,18-8-16,8-9 15,53 9-15,8-9 16,-60 17-16</inkml:trace>
  <inkml:trace contextRef="#ctx0" brushRef="#br0" timeOffset="11468.05">10160 4303 0,'0'0'0,"0"0"0,0 0 16,0 0-16,0 0 15,0 0-15,9 0 16,-1-9-16,1 9 15</inkml:trace>
  <inkml:trace contextRef="#ctx0" brushRef="#br0" timeOffset="12054.61">10638 4181 0,'0'0'0,"0"0"0,0 0 0,0 0 16,0 0-16,0 0 15,0 0-15,0 0 16,0 0 0,0 0-16,-9-8 15,0-1-15,1 0 16,8 9-16,0 0 16,0 0-16,0 0 15,0 0-15,0 0 16,0 0-1,8 0-15,1 0 16,8 0 0,-8 9-16,0 0 0,-1-1 15,1 10-15,-9-10 16,0 10-16,-9-1 16,1 0-16,-1 1 15,0-1 1,1-8-16,8-1 15,0 1-15,0 0 16,0-1-16,8 1 16,10 0-16,8-1 15,8 1-15,1 0 16,9-1 0,-10 1-16</inkml:trace>
  <inkml:trace contextRef="#ctx0" brushRef="#br0" timeOffset="16980.18">12018 4987 0,'0'0'0,"0"0"0,0 0 0,0 0 0,0 0 16,0 17-1,-8 0-15,-1 27 0,-17 16 16,9 18-1,8-8-15,0-44 16</inkml:trace>
  <inkml:trace contextRef="#ctx0" brushRef="#br0" timeOffset="17364.32">12782 4597 0,'-8'0'0,"8"0"0,0 0 16,0 0-16,-9 0 15,9 17-15,-9 35 16,1 18-16,-1 16 16,0 10-1,1-1-15,8-9 16,0-16-16,0-27 15,8-8-15,10-1 16,-10-16-16</inkml:trace>
  <inkml:trace contextRef="#ctx0" brushRef="#br0" timeOffset="17699.3">12782 4562 0,'-8'-8'0,"-1"-1"16,9 0-16,0-8 16,0 0-1,17-9-15,1-9 16,17 9-16,-1 0 16,18 9-16,1 0 15,-10 17-15,0 17 16,-8 0-16,-9 1 15,0 8-15,-17 8 16,0 1-16,-9-1 16,-18 1-16,-8 17 15,-17-9 1,-1-8-16,1-9 16,8-17-16,9-1 15,9 1-15,17-9 16,0 0-16</inkml:trace>
  <inkml:trace contextRef="#ctx0" brushRef="#br0" timeOffset="17930.16">13330 5056 0,'0'0'0,"0"0"16,0 0-16,0 0 15,0 0-15,0 0 16,0 0-16,0 0 16,8 0-16</inkml:trace>
  <inkml:trace contextRef="#ctx0" brushRef="#br0" timeOffset="18251.83">13755 4580 0,'-9'-9'0,"1"0"15,8 9-15,0 0 16,0 0-16,0 0 16,8-8-16,10-1 15,16 0 1,19 1-16,-1-1 15,8 0-15,1-8 16,0 8-16,-26 9 16,-9 9-16,-17-9 15</inkml:trace>
  <inkml:trace contextRef="#ctx0" brushRef="#br0" timeOffset="18696.93">13894 4614 0,'0'0'0,"0"0"0,0 0 15,0 0-15,0 0 16,0 0 0,0 0-16,0 0 15,-9 18-15,1 8 16,-1 26-16,0 0 15,1 8-15,-1 1 16,0-18 0,1 0-16,8-8 0,0-9 15,0-9-15,0 1 16,0-10 0,0 1-16,0 0 15,0-1-15,0 1 16,8 0-16,10-1 15,16 1-15,10 0 16,8-9-16,0-9 16,0 0-16,-9 1 15,-8 8 1,-9-9-16,-8 9 16,-10 0-16,10 0 15,-10 0-15,-8 0 16,0 0-16</inkml:trace>
  <inkml:trace contextRef="#ctx0" brushRef="#br0" timeOffset="18881.57">13877 4918 0,'0'0'0,"0"0"0,0 0 16,0 0-16,0 0 15,0 0-15,17-9 16,18 0-16,-1 1 15,19-1-15,-1 0 16,17-8 0,27 0-16,17 25 15,-44 10-15</inkml:trace>
  <inkml:trace contextRef="#ctx0" brushRef="#br0" timeOffset="19080.13">14762 5160 0,'0'0'16,"0"0"-16,0 0 0,0 0 15,0 0-15,0 0 16,0 0-16</inkml:trace>
  <inkml:trace contextRef="#ctx0" brushRef="#br0" timeOffset="20918.23">26286 4398 0,'0'0'0,"0"0"0,0 0 15,0 0-15,0 0 16,0 0-16,0 0 16,0 0-16,0 0 15,0 0-15,0 0 16,0 9 0,0 8-16,0 0 15,0 1-15,0 16 16,0 1-16,0 17 15,0 17-15,0 0 16,0 1 0,0-1-16,8 0 0,1 0 15,0 18-15,-1 8 16,1 9 0,0 35-16,-9 25 15,9 1-15,-9 17 16,0-18-16,8-25 15,1-9-15,-9-18 16,0-25 0,0-18-16,0-17 0,0-17 15,0-9-15,0-17 16,0-1 0,0-8-16</inkml:trace>
  <inkml:trace contextRef="#ctx0" brushRef="#br0" timeOffset="21263.53">26208 4649 0,'0'0'0,"0"0"0,0 0 0,0 0 16,0 0-16,0 0 16,-18 26-16,-8 26 15,-17 26-15,-9 9 16,-9 16-16,9-7 15,8-18-15,10-18 16,8-16 0,26-1-16,0-17 15,0-17 1</inkml:trace>
  <inkml:trace contextRef="#ctx0" brushRef="#br0" timeOffset="21520.93">26182 5134 0,'0'0'0,"0"0"15,0 0-15,0 0 16,-9 9-16,0 17 16,-17 26-16,0 8 15,-17 18-15,-18 9 16,0-1-1,0 10-15,9-18 16,17-26-16,1-9 16,8-8-16,8-9 15,1-18-15,17 1 16</inkml:trace>
  <inkml:trace contextRef="#ctx0" brushRef="#br0" timeOffset="21716.79">26364 5567 0,'0'0'0,"0"0"0,0 0 15,0 0-15,-9 26 16,-26 43-16,-17 27 16,-34 60-1,-10 25-15,9-16 16,18 8-16,8-34 15,18-87-15</inkml:trace>
  <inkml:trace contextRef="#ctx0" brushRef="#br0" timeOffset="24096.01">26373 5567 0,'0'0'0,"0"0"0,0 0 16,0 0 0,0 0-16,0 0 15,17 0-15,9 0 16,26 0-16,35-9 15,17 1-15,0-1 16,1 0-16,7 1 16,-16 8-16,-9 0 15,-18 0-15,-8 0 16,-18 0-16,1 0 16,-1 0-1,1 0-15,-18 8 16,0 1-16,-9 0 15,1-9-15,-1 8 16,-8-8-16,-1 0 16,1 0-16,0 0 15,-1 0 1,1 0-16,-9-8 16,9-1-16,-1 0 15,1-17-15,0 0 16,-1-17-16,1 0 15,0 8-15,0 9 16,-1 9 0,1 0-16,0 8 0,-9 9 15,0 0 1,8 9-16,10 8 16,-1 18-16,0-1 15,1 10-15,-1-10 16,9 1-16,0-9 15,-8 0-15,-10-18 16,1 1 0,0-9-16,-1 0 15,1-9-15,8-8 16,18-18-16,0-8 16,0-9-16,-9 9 15,-9 8-15,-8 18 16,-1 0-16,1 17 15,0 0-15,-1 8 16,10 10 0,-1 16-16,0 10 15,1-1-15,-9 0 16,-1-8-16,1-9 16,8 0-16,-8-18 15,8 1-15,1-9 16,-1-9-16,0-8 15,18-18 1,0-8-16,-9-9 16,0 18-16,0-1 15,-17 18-15,-1-1 16,1 10-16,0 8 16,-1 0-16,1 0 15,0 17-15,0 0 16,8 18-16,-8-9 15,-1 0 1,1-9-16,0 0 16,-1-8-16,1 0 15,-9-1-15,0 1 16,0-9-16,0 0 16,0 0-16,0 0 15,0 0-15,0 0 16,0 0-16,0 0 15,0 0 1,0 0-16,0 0 16,0 0-16,0 0 15,0 0-15,0 0 16,0 0-16,0 0 16,0 0-16,0 0 15,0 0-15,0 0 16,0 0-1,0 0-15,0 0 16,0 0-16,9 0 16,-1 0-16,10 0 15,8 0-15,9 9 16,25-9-16,18-9 16,1 9-16,-1 0 15,0-9 1,-9 1-16,1 8 15,-9 0-15,-18 0 16,-17 0-16,0 0 16,-8 0-16,-10 0 15,1 0-15,0 0 16,-1 0-16,-8 0 16,0 0-1,0 0-15,0 0 16,0 0-16,9 0 15,0 0-15,-1 0 16</inkml:trace>
  <inkml:trace contextRef="#ctx0" brushRef="#br0" timeOffset="24602.52">29803 5195 0,'0'0'0,"0"0"0,-9 0 16,0 0 0,1 0-16,-18 0 15,0 8-15,-1 10 16,-7-1-16,-10 0 15,1 18-15,-9 0 16,0-1 0,17 1-16,9 8 0,9 9 15,-1 0 1,18 9-16,18-18 16,8 0-16,17 1 15,18-18-15,8 0 16,18-26-16,9-18 15,-10-16-15,1-10 16,-17-8 0,-18 0-16,-9-8 15,-25-1-15,-18-8 16,-18 0-16,-16 17 16,-27 0-16,-17 17 15,-9 18-15,0 17 16,17 17-16,10 18 15,25 17 1,18-26-16</inkml:trace>
  <inkml:trace contextRef="#ctx0" brushRef="#br0" timeOffset="25379">29785 6139 0,'0'0'0,"0"0"16,0 0-16,0 17 0,-8 0 15,-1 9-15,0 9 16,1 8-1,8-17-15,0 0 16,0-17-16,0 0 16,0-1-16,0-8 15,0-8-15,8-10 16,10-16-16,16-27 16,1 9-1,-9 9-15,0 8 16,-8 18-16,-1-1 15,-8 18-15,-1 0 16,1 0-16,0 18 16,8 8-16,-8 8 15,-1 1-15,1 0 16,-9-9-16,0-9 16,0-8-1,0-1-15,0 1 16,0-9-16,9-9 15,8-8-15,18-26 16,0-9 0,8 0-16,-8 17 15,-9 0-15,0 18 16,0 0-16,-9 17 16,-8 0-16,8 17 15,1 9-15,-1 26 16,-8 0-16,8 0 15,0-9-15,1 1 16,8-10-16,17-8 16,-17-8-16</inkml:trace>
  <inkml:trace contextRef="#ctx0" brushRef="#br0" timeOffset="26731.97">27858 6554 0,'0'0'0,"0"0"0,0 0 16,0 0-16,0 9 16,0 0-16,17-1 15,0-8-15,1-8 16,16-18-16,18-9 16,9-8-1,-9-18-15,-8-8 16,-1 0-16,-17 8 15,0 9-15,-8 9 16,-10 8 0,1 18-16,-9-1 0,0 18 15,0 0-15,0 0 16,-9 9 0,1 26-16,-1 34 15,-17 18-15,0 25 16,8 1-16,1-27 15,8-16-15,1-18 16,-1-18-16,0-8 16,9-8-16,0-10 15,0 1-15,0-9 16,0 0 0,0-9-16,9-25 15,8-18-15,1-9 16,8 9-16,0 0 15,0 9-15,0 8 16,0 0-16,0 18 16,0 0-16,-8 17 15,-1 0 1,-8 0-16,-1 0 16,1 9-16,0-1 15,-9 1-15,-9 8 16,0 0-16,-8 1 15,-9-1-15,8-8 16,1-1 0,0 1-16,8 0 15,0-1-15,1-8 16,8 0-16,-9 0 16,9 18-16,0-1 15,17 18-15,18-1 16,17 10-16,18-1 15,-10 0 1,19-8-16,-36-18 16</inkml:trace>
  <inkml:trace contextRef="#ctx0" brushRef="#br0" timeOffset="28481.94">15144 4658 0,'0'0'0,"0"0"16,0 0-16,0 0 16,0 0-16,0 0 15,0 0-15,18 0 16,-1 0-16,9-9 16,9 0-1,8 1-15,1-1 16,-1 9-16,-17 0 15,-8 0-15,-10 0 16</inkml:trace>
  <inkml:trace contextRef="#ctx0" brushRef="#br0" timeOffset="28649.65">15144 4969 0,'0'0'0,"0"0"0,0 0 16,0 0-16,0 0 15,0-8-15,18-1 16,8 1-16,26-1 16,0-8-16,9 8 15,0 9 1,-35 0-16</inkml:trace>
  <inkml:trace contextRef="#ctx0" brushRef="#br0" timeOffset="28911.9">16325 4086 0,'0'0'0,"0"0"0,0 0 16,0 0-16,0 0 15,0 9-15,0 8 16,-8 18 0,-1 34-16,0 18 15,-8 8-15,0-17 16,17-18-16,0-42 16</inkml:trace>
  <inkml:trace contextRef="#ctx0" brushRef="#br0" timeOffset="29160.85">15883 4822 0,'0'0'0,"0"0"16,0 0-16,8 0 15,10-8-15,16-1 16,10 9-16,34-9 15,9 1-15,8-1 16,-8 0 0,-17 1-16,8-1 15,-9 0-15,1 1 16,-9-10-16,-35 18 16</inkml:trace>
  <inkml:trace contextRef="#ctx0" brushRef="#br0" timeOffset="29629.23">16195 5091 0,'0'0'0,"0"0"0,0 0 16,0 0-1,0 0-15,0 0 16,0 0-16,0 0 16,0 0-16,18 0 15,-1 8-15,9 1 16,9 8-16,-9 1 16,0-1-16,0 9 15,0-9 1,-17 1-16,-1-1 15,1 0-15,-18 9 16,1 9-16,-18 0 16,0-1-16,-1-8 15,10 0-15,0-9 16,-1-8-16,10 0 16,-1-1-1,9 1-15,0 0 16,0-9-16,17 8 15,1 1-15,-1 0 16,18-1-16,17 1 16,9 0-16,-27-9 15</inkml:trace>
  <inkml:trace contextRef="#ctx0" brushRef="#br0" timeOffset="30545.92">17003 4666 0,'0'0'0,"0"0"15,0 0-15,0 0 16,0 0-16,0 0 16,0 0-16,0 0 15,0 9 1,0 0-16,17-1 16,9 1-16,9 0 15,0-18-15,-1 0 16,19-17-16,-1-17 15,-9 0 1,0-18-16,-16-8 0,-1 8 16,-18 9-1,1 18-15,-9 8 16,0 8-16,0 10 16,0 8-16,0 0 15,-9 17-15,1 35 16,-18 35-16,-1 51 15,1 18-15,9-35 16,8-17 0,-8-9-16,8-8 15,1-35-15,-1-17 16,9-9-16,-9-9 16,9-8-16,0-1 15,-8-16-15,-1-10 16,0-16-16,-8-27 15,17-8 1,9-18-16,8 18 16,0 17-16,9 0 15,9 17-15,0 1 16,8 8-16,-8 8 16,0 1-16,-1 17 15,-8 0-15,1 0 16,-10 0-1,-8 9-15,-1-1 16,-16 10-16,-1-1 16,-17 9-16,-18 0 15,1 0-15,0 0 16,-1-9-16,9-8 16,18 0-16,0-1 15,8 1-15,0-9 16,9 9-16,0-1 15,0 10 1,18 8-16,-1-1 16,9 1-16,0 0 15,0 0-15,0 0 16,26-8-16,-8-10 16</inkml:trace>
  <inkml:trace contextRef="#ctx0" brushRef="#br0" timeOffset="32111.2">18418 4684 0,'0'0'0,"0"0"0,0 0 0,0 0 15,0-9-15,0 0 16,0 1-1,0-1-15,-8 0 16,-1 1-16,-17 8 16,0 0-16,-18 8 15,1 10-15,0 16 16,-10 10-16,19-1 16,16-17-16,1 0 15,8 0 1,9-17-16,0-1 15,18 1-15,8 0 16,8-18-16,10 0 16,8-17-16,0 0 15,-9 9-15,-16 0 16,-1 8-16,-18 9 16,-8 0-1,0 9-15,-8 17 16,-18 34-16,-18 35 15,-8 18-15,0 17 16,8-17-16,27-27 16,0 9-16,17-25 15,0-27-15,17-8 16,0-9 0,1-18-16,-1 1 15,1-18-15,16-8 16,-8-18-16,0-17 15,-17-8-15,0-18 16,-1 9-16,-16 8 16,-1 26-16,0 9 15,1 9-15,8 0 16,0 8 0,0 0-16,0 1 15,0-1-15,0 0 16,17 1-16,0-10 15,27 1-15,34 0 16,-43 8-16</inkml:trace>
  <inkml:trace contextRef="#ctx0" brushRef="#br0" timeOffset="32778.97">18757 4216 0,'0'0'0,"0"0"15,0 0-15,0 0 16,0 0-16,0 0 16,0 0-16,0 0 15,0 0-15,0 0 16,9 0-16,-1 9 15,10 8 1,-1 0-16,-8 1 16,-1-1-16,1 0 15,-9 1-15,0-1 16,-9 0-16,1 1 16,-10 8-16,1 0 15,0-9 1,8-8-16,0-1 0,9 1 15,0-1 1,0 1-16,9 0 16,8-1-16,9 1 15,35-9-15,-17 9 16</inkml:trace>
  <inkml:trace contextRef="#ctx0" brushRef="#br0" timeOffset="36514.85">27771 7672 0,'0'0'0,"0"0"0,0 0 15,0 0-15,17 0 16,26 0-16,18-9 15,26 0 1,9 1 0,-1-1-16,9 18 15,-17-1-15,-52-8 0</inkml:trace>
  <inkml:trace contextRef="#ctx0" brushRef="#br0" timeOffset="36793.26">27884 7828 0,'0'0'0,"0"0"0,0 0 16,0 8-16,0 27 15,8 8 1,-8 26-16,-8 9 15,-10 26-15,1 0 16,-1-17-16,1-9 16,8-18-16,9-16 15,0-18-15,9-18 16,-9 1-16,0-9 16</inkml:trace>
  <inkml:trace contextRef="#ctx0" brushRef="#br0" timeOffset="36979.73">27875 8113 0,'0'0'0,"0"0"16,0 0 0,0 0-16,0 0 15,0 0-15,26 0 16,17-8-16,27-1 15,25 0-15,36 1 32,242-1-32</inkml:trace>
  <inkml:trace contextRef="#ctx0" brushRef="#br0" timeOffset="37318.31">28865 8122 0,'0'0'0,"0"0"0,0 0 0,0 0 16,0 0-16,0 0 16,9 0-16,17-9 15,8 1 1,18-1-16,9 0 16,35 9-16,-1 9 15,-34 0-15,-35-9 16</inkml:trace>
  <inkml:trace contextRef="#ctx0" brushRef="#br0" timeOffset="37532.39">28995 8261 0,'0'0'0,"0"0"15,0 0-15,0 0 16,0 0 0,17 0-16,18 0 15,35-9-15,43 0 16,-53 9 0</inkml:trace>
  <inkml:trace contextRef="#ctx0" brushRef="#br0" timeOffset="38370.51">29846 7992 0,'0'0'0,"0"0"0,0 0 16,0 0 0,0 0-16,0 0 15,0 0-15,0 0 16,0 0-16,17 0 15,18 0-15,26 0 16,26-9-16,8 9 31,-43 0-31</inkml:trace>
  <inkml:trace contextRef="#ctx0" brushRef="#br0" timeOffset="39279.41">30454 8122 0,'0'-9'0,"0"1"16,0-1-16,0 0 15,9 1-15,8-1 16,9-17-16,17 0 16,1-17-16,8-1 15,0-8 1,-17 9-16,-9 0 0,0 8 15,-9 1-15,-8-1 16,0 0 0,-9 9-16,0 9 15,0 0-15,0 17 16,0 0-16,0 0 16,-9 17-16,0 18 15,-17 51-15,-8 35 16,-1 1-1,-9 8-15,10-9 16,8-17-16,8-26 16,1-26-16,-1-18 15,10-8-15,8-17 16,0 0-16,0-9 16,0 0-1,0-18-15,0-34 0,17-8 16,1-10-16,8 1 15,8 9 1,1 8-16,0 8 16,8-8-16,1 18 15,-10 16-15,-8 1 16,-8 17-16,8 0 16,0 0-1,-9 9-15,-8 8 16,0 0-16,-9 1 15,-9 8-15,-8 0 16,-18 0-16,-9 0 16,1 0-1,0-9-15,8-8 0,0-1 16,18 1-16,-1-9 16,10 0-1,-1 0-15,9 9 16,0-1-16,17 10 15,1 8-15,16 8 16,1 1 0,9-9-16,-10 0 0,-8-9 15,0-8-15,1 8 16,-1 0-16</inkml:trace>
  <inkml:trace contextRef="#ctx0" brushRef="#br0" timeOffset="39991.9">31757 8053 0,'0'0'0,"0"0"15,0 0-15,0-9 16,-9 0-16,0-8 16,0 0-16,-8-1 15,-18 1-15,-8 0 16,-9-1-16,8 18 15,1 18 1,8-1-16,1 0 0,7 9 16,10 0-1,17-8-15,0-1 16,17-8-16,10-1 16,16 1-16,9 0 15,0-18-15,-8 9 16,-18 0-16,-18 0 15,1 0-15,-9 0 16,-9 0 0,-17 17-16,-26 27 15,-17 25-15,-27 35 16,18 0-16,17-9 16,26 0-16,9-8 15,9-26-15,17-18 16,17 0-1,1-17-15,17-9 16,-1-8-16,1-18 16,8-8-16,1-9 15,-18-17-15,0-9 16,-9 0-16,-8 17 16,-18 1-1,1-1-15,-1 18 0,9-1 16,0 1-1,0 8-15,9 1 16,17-18-16,26 0 16,-17 17-16</inkml:trace>
  <inkml:trace contextRef="#ctx0" brushRef="#br0" timeOffset="42816.39">29672 4788 0,'0'0'0,"0"0"0,0 0 0,0 0 16,0 0-16,0 0 16,9 0-16,8 0 15,27 0-15,17 0 16,34-9-16,27 0 15,8 1 1,9-1-16,-9 0 16,9 1-16,-17-10 15,-18 10-15,-17 8 16,-26 0-16,-9 0 16,-9-9-1,-8 9-15,-18 0 0</inkml:trace>
  <inkml:trace contextRef="#ctx0" brushRef="#br0" timeOffset="43082.61">30706 4528 0,'0'0'0,"0"0"16,0 0-16,8 0 15,10 8-15,17 10 16,8 8-16,18 8 16,0 1-16,-1 0 15,-8-9-15,-17 0 16,-9 0-16,-17-9 16,0 0-16,-27 9 15,-17 9 1,-8 8-16,8-8 15,18-18-15</inkml:trace>
  <inkml:trace contextRef="#ctx0" brushRef="#br0" timeOffset="43858.6">30932 5429 0,'0'-9'0,"8"0"0,-8-8 16,9-9-16,0 9 16,-9-1-16,0-8 15,8 9 1,-8 0-16,0-1 16,-8 10-16,-1-1 15,0 9-15,-17 0 16,0 17-16,-9 1 15,1-1-15,16 0 16,1 1-16,17-10 16,0 1-1,0 0-15,17-1 16,1-8-16,8 0 16,0-8-16,0-1 15,0 9-15,-17 0 16,-1 0-16,-8 0 15,-8 26-15,-1 17 16,-17 26-16,-9 18 16,0 8-1,18-17-15,8-17 16,9-9-16,0-17 16,9-9-16,8-9 15,1-9-15,-1-8 16,0-8-16,1-1 15,-9-8-15,-1-9 16,-8-9 0,-8 1-16,-1-1 15,-17 0-15,0 1 16,8 16-16,1 1 16,8 8-16,9 1 15,0-1-15,0 0 16,18 1-1,25-1-15,9-8 16,26 8-16,-26 0 16</inkml:trace>
  <inkml:trace contextRef="#ctx0" brushRef="#br0" timeOffset="44134.79">31461 5463 0,'0'0'0,"0"0"0,0 0 15,0 0-15,0 0 16,0 0-1,0 0-15,9 0 16,8-9-16,18 9 16,8 0-16,10 9 15,-27 0-15</inkml:trace>
  <inkml:trace contextRef="#ctx0" brushRef="#br0" timeOffset="44341.26">31565 5636 0,'0'0'0,"0"0"0,0 0 0,0 0 15,9 0-15,9 0 16,8 0-16,8 0 15,1-8-15,-18 8 16</inkml:trace>
  <inkml:trace contextRef="#ctx0" brushRef="#br0" timeOffset="44906.27">32034 5377 0,'0'0'0,"0"0"0,0 0 16,0 0 0,0 0-16,18 0 15,8 8-15,9 1 16,17 0-16,-9-1 15,0 1-15,-16 8 16,-1 0 0,0 1-16,-18-10 0,1 10 15,-18-1 1,1 9-16,-1-9 16,-8 9-16,-1-8 15,10-10-15,8 1 16,0-9-16,0 0 15,0-9-15,17-8 16,9-9 0,9-17-16,8 8 15,1 0-15,-18 1 16,0 17-16,-18-1 16,1 10-16,0-1 15,-1 9-15,-8 0 16,0 0-16,-8 0 15,-1 17-15,0 1 16,1-1 0,8 9-16,0 8 15,8 10-15,18 8 16,9 8-16,-9-25 16</inkml:trace>
  <inkml:trace contextRef="#ctx0" brushRef="#br0" timeOffset="65336.85">3447 6269 0,'0'0'0,"-8"-9"0,-1 9 0,0 0 16,9 0-16,0 0 15,0 0-15,0 0 16,0 0-16,0 0 16,0 0-16,9 9 15,8-1-15,1 1 16,8 0-16,9-1 15,-1 1 1,1-18-16,8 1 16,-8-1-16,0-17 15,-9 0-15,0 0 16,-17-9-16,-1 1 16,1-1-16,-9 0 15,0 18 1,0 0-16,0 8 15,0 0-15,0 9 16,0 0-16,0 0 16,0 18-16,-9 16 15,1 27-15,-1 17 16,0 9-16,1-1 16,-1 1-16,0-27 15,-8 1 1,-9 0-16,0-18 15,0 0-15,0-17 16,0 0-16,-9 0 16,0-17-16,1 0 15,-1-18-15,9 0 16,8 1 0,1-1-16,17 0 0,0 1 15,0-10 1,0 1-16,17 0 15,1-1-15,-1 10 16,18 8-16,8 0 16,-8 17-16,0 0 15,8 18-15,1 0 16,-1-1 0,-8 1-16,-1-1 15,10-8-15,34-8 16,26-18-16,-52 0 15</inkml:trace>
  <inkml:trace contextRef="#ctx0" brushRef="#br0" timeOffset="65841.64">4741 6424 0,'-8'0'0,"-1"0"0,0 0 16,9 0-16,0 0 15,0 0-15,0 0 16,0 0 0,0 0-16,18 0 15,-1 0-15,18 0 16,-1 9-16,1-9 16,-9 0-16,0 0 15,0 0-15,0 0 16,9 0-16,-9 0 15,-17 0 1</inkml:trace>
  <inkml:trace contextRef="#ctx0" brushRef="#br0" timeOffset="66058.85">4741 6754 0,'-8'-9'0,"-1"0"0,0 1 0,1-1 15,8 9 1,0 0-16,0 0 16,0 0-16,8 0 15,10-9-15,-1 9 16,18 0-16,17 0 16,0 0-16,17 0 15,-16 0 1</inkml:trace>
  <inkml:trace contextRef="#ctx0" brushRef="#br0" timeOffset="66476.78">5592 6347 0,'-8'-9'0,"-1"0"0,0 1 15,1 8-15,8 0 16,0 0-16,0 0 16,17-9-16,26 0 15,18 9-15,26-8 16,17-1 0,-8-8-16,-9-1 15,8-8-15,-8 9 16,-26 0-16,-18-1 15,1 1-15,-10 0 16,-16 17-16</inkml:trace>
  <inkml:trace contextRef="#ctx0" brushRef="#br0" timeOffset="66774.62">6061 6381 0,'-8'-8'0,"-1"-1"15,9 9-15,0 0 16,0 0-16,0 0 16,0 0-16,0 0 15,0 0-15,-9 26 16,1 26 0,-10 26-16,1 8 15,-1-8-15,-8 9 16,0 8-16,9-26 15,0-17-15,-1-17 16,10-9-16,8 0 16,0-17-1,0-1-15,8-8 16,1 9-16</inkml:trace>
  <inkml:trace contextRef="#ctx0" brushRef="#br0" timeOffset="67041.75">6192 6806 0,'0'0'0,"0"0"0,0 0 15,0 0-15,0 0 16,0 0-16,0 0 15,0 0-15,0-9 16,17 0-16,0 1 16,18-1-1,8 0-15,18 1 16,-9 8-16,-26 0 16</inkml:trace>
  <inkml:trace contextRef="#ctx0" brushRef="#br0" timeOffset="68252.77">6999 6061 0,'-9'0'0,"1"0"0,8 0 0,-9 0 16,9 8-16,0 1 16,0 8-1,0 1-15,0 16 16,9 18-16,8 9 16,0 17-16,18 17 15,0 0-15,-9 1 16,0-18-16,9-9 15,-9-8 1,0-1-16,0-8 16,-17-17-16,-1-9 15,1-18-15,0 1 16,-9 0-16,0-18 16,0-8-16,8-44 15,18-77 1,9-27-16,17 18 0,-8 17 15,-1 26 1,1 26-16,-10 17 16,10 27-16,-10 16 15</inkml:trace>
  <inkml:trace contextRef="#ctx0" brushRef="#br0" timeOffset="69202.97">6226 6840 0,'0'0'16,"0"0"-16,0-8 0,0 8 16,0 0-1,0 0-15,0 0 16,0-9-16,0 9 16,0 0-16,0-9 15,0 1-15,9-1 16,8 0-16,1 1 15,8-1-15,8-8 16,19-1-16,-1 1 16,-9 0-1,1 8-15,-10 0 16,-8 1-16,0 8 16,-17 0-16,0 0 15,-1 0-15,1 0 16,0 8-16</inkml:trace>
  <inkml:trace contextRef="#ctx0" brushRef="#br0" timeOffset="70402.71">8059 6416 0,'0'0'0,"0"0"0,0 0 15,0 0-15,0 0 16,0 0-16,0 0 16,0 0-16,8 0 15,10-9-15,8 0 16,8 1-16,18-1 15,-8 9-15,-1 0 16,1 0 0,-10 0-16,-7 9 15,-19-9-15,1 0 16,0 0-16</inkml:trace>
  <inkml:trace contextRef="#ctx0" brushRef="#br0" timeOffset="70568.73">8076 6615 0,'0'0'0,"0"0"16,0 0-16,0 0 15,0 0-15,17-9 16,9 1-16,9-1 16,17 0-16,9 1 15,0-1-15,-35 0 16</inkml:trace>
  <inkml:trace contextRef="#ctx0" brushRef="#br0" timeOffset="70876.05">9196 5758 0,'0'0'0,"0"0"0,0 0 0,0 0 16,0 0-16,-9 8 15,1 18 1,-1 9-16,0 26 15,1 16-15,-1 1 16,0-17-16,9-9 16,9-9-16,0-17 15</inkml:trace>
  <inkml:trace contextRef="#ctx0" brushRef="#br0" timeOffset="71137.41">8805 6390 0,'0'0'0,"0"0"0,0 0 15,0 0 1,0 0-16,0-9 16,18 1-16,16-1 15,19 0-15,7 1 16,10-10-16,-1 1 15,-8 0-15,0-1 16,-9 10 0,9 16-16,0 1 0,-27 0 15,-16-1 1</inkml:trace>
  <inkml:trace contextRef="#ctx0" brushRef="#br0" timeOffset="71552.81">9022 6537 0,'0'0'0,"0"0"0,0 0 15,0 0 1,0 0-16,0 0 16,0 0-16,0 0 15,9 0-15,8 0 16,1 0-16,-1 0 15,9 9-15,0 8 16,0 0-16,-8 1 16,-10-10-1,1 10-15,-9-1 16,-9 0-16,-17 9 16,0 0-16,-8 0 15,-1 0-15,0 0 16,9-8-16,9-10 15,-1 1-15,10 0 16,8-1 0,0 1-16,0 0 15,17-1-15,9 1 16,17-1-16,18 1 16,9 0-16,25-18 15,-25 9-15</inkml:trace>
  <inkml:trace contextRef="#ctx0" brushRef="#br0" timeOffset="72335.92">9813 6338 0,'0'-9'0,"0"1"0,0 8 0,0 0 16,0 0-1,0 0-15,0 0 16,8 17-16,1 18 16,-9 8-16,0 0 15,0 0-15,9 1 16,-9-18-16,0-9 16,0-8-16,0-1 15,0 1 1,0-9-16,0 0 15,0-9-15,17-17 16,0 0-16,1-17 16,17 0-16,-1-1 15,1 10-15,-9 17 16,0-1-16,0 18 16,-8 0-1,-1 0-15,0 18 16,-8-1-16,0 17 15,-1 10-15,-8-1 16,0-17-16,0-9 16,0 1-16,0-10 15,0 1 1,0 0-16,0-9 16,0-9-16,9-8 15,8-27-15,1 1 16,-1 0-16,0 8 15,1 18-15,-9 0 16,8 8-16,-8 0 16,-1 9-1,1 0-15,0 18 0,-1-1 16,1 9 0,0 26-16,-9-9 15,0 0-15,8 1 16,18-1-16,-8-26 15</inkml:trace>
  <inkml:trace contextRef="#ctx0" brushRef="#br0" timeOffset="73121.16">11020 6416 0,'0'0'0,"0"0"15,0 0-15,-9-9 16,0 0-16,9 1 16,0-1-16,0 1 15,0-1-15,0 0 16,-8 1-16,-1-1 15,0 0 1,1-8-16,-1 0 16,0-1-16,1 10 15,-19-1-15,-7 9 16,8 0-16,-9 0 16,0 17-16,0 1 15,1 8-15,16 0 16,1 0-16,8-9 15,9 0 1,0-8-16,9-1 16,8 1-16,9 0 15,9-9-15,9-9 16,-1 0-16,-8 9 16,-9 0-16,-18 0 15,1 0-15,0 0 16,-9 9-16,-9 17 15,0 35 1,-17 17-16,-8 8 16,-1 27-16,18-9 15,-1-9-15,18-17 16,0-26-16,18-9 16,-1-8-16,0-9 15,1-17 1,-1-1-16,9-16 15,0-1-15,0-17 16,0-17-16,-17-18 16,0 0-16,-9 1 15,-9 16 1,0 10-16,1 16 0,8 1 16,0 0-16,0 8 15,0 1 1,0-1-16,0 0 15,0 1-15,8-1 16,10 0-16,8-8 16,0 8-16,-18 9 15</inkml:trace>
  <inkml:trace contextRef="#ctx0" brushRef="#br0" timeOffset="73365.67">10742 5974 0,'0'0'0,"0"0"15,0 0-15,0 0 16,0 0-16,0 0 15,0 0-15,8 0 16,19 0-16,-10 0 16</inkml:trace>
  <inkml:trace contextRef="#ctx0" brushRef="#br0" timeOffset="73935.16">11141 5914 0,'0'-9'0,"9"0"0,-9 1 0,0-1 0,0 0 15,0 1-15,0-1 16,0 9-16,0 0 15,17 0-15,1 0 16,-1 0 0,0 0-16,9 0 15,1 9-15,-10-1 16,0 1-16,-8 0 16,0-1-16,-9 1 15,0 0-15,-9-1 16,0 1-16,1-1 15,-1 1-15,9 0 16,0-1 0,0 1-16,0-9 15,0 0-15,9 9 16,8-1-16,18 1 16,8 0-16,9-9 15,-26 0-15</inkml:trace>
  <inkml:trace contextRef="#ctx0" brushRef="#br0" timeOffset="74804.03">11827 6407 0,'-8'0'0,"-1"0"16,9 0-16,0 0 15,0 0-15,0 0 16,0 0-16,0 0 16,9-9-1,17 1-15,17-1 16,18 9-16,8 0 16,27 0-16,8 0 15,-52 0-15</inkml:trace>
  <inkml:trace contextRef="#ctx0" brushRef="#br0" timeOffset="75179.34">13008 5792 0,'0'0'0,"0"0"0,0 0 16,0 0-16,0 18 16,0-1-16,0 9 15,0 9-15,0 8 16,0 17-16,-8 18 16,-1 0-16,9-52 15</inkml:trace>
  <inkml:trace contextRef="#ctx0" brushRef="#br0" timeOffset="75419.13">12861 6355 0,'-9'-8'0,"9"-1"16,0 9-16,0 0 15,0-9 1,0 9-16,0-8 15,9-1-15,8 0 16,18 9-16,17-8 16,17-1-16,1 0 15,8 1 1,-17-1-16,0 18 0,8-1 16,-34 1-1</inkml:trace>
  <inkml:trace contextRef="#ctx0" brushRef="#br0" timeOffset="75851.27">12956 6468 0,'0'0'0,"0"0"0,0 0 15,0 0-15,0 0 16,0 0-16,0 0 15,0 0-15,0 0 16,0 0-16,18 17 16,16 0-16,-8 1 15,0-1-15,-8 0 16,-10 1 0,1-1-16,0 0 15,-9 1-15,0-1 16,-9 0-16,0 1 15,-17 8-15,0 0 16,9-9-16,0 0 16,-1-8-16,10 0 15,-1-1-15,9 1 16,0-9 0,0 0-16,0 0 15,0 0-15,17 9 16,27-1-16,25 1 15,-17 0-15,-26-9 16</inkml:trace>
  <inkml:trace contextRef="#ctx0" brushRef="#br0" timeOffset="76652.1">13529 6182 0,'0'0'0,"0"0"0,0 0 16,0 0-16,0 0 16,18 9-16,-1-9 15,0 0-15,18-9 16,0-8-16,0-9 15,-1 0-15,-8-9 16,0 0 0,0 1-16,-17-1 15,0 0-15,0 1 16,-1 17-16,-8-1 16,0 10-16,0-1 15,0 9-15,0 0 16,0 0-16,0 9 15,0 17 1,-8 43-16,-1 35 16,0-9-16,9-8 15,0-9-15,-9-9 16,1-17-16,8-9 16,0-17-16,0-9 15,0-8-15,0 0 16,0-9-1,-9-9-15,0 0 16,1-17-16,8 0 16,0-8-16,8-1 15,10 1-15,-1-10 16,18-8-16,17 18 16,-9 16-16,1 1 15,-18 8 1,-9 9-16,-8 0 15,0 0-15,-9 0 16,0 0-16,-9 0 16,0 18-16,-17-1 15,0 0 1,-9 1-16,1-1 0,8 0 16,8 1-1,1-10-15,8 1 16,9 8-16,0 1 15,0-1-15,9 9 16,8-9-16,9 9 16,9 0-16,26-9 15,8-8-15,-34-9 16</inkml:trace>
  <inkml:trace contextRef="#ctx0" brushRef="#br0" timeOffset="77335.72">14623 6398 0,'0'0'0,"0"-8"16,-8-1-16,8 1 16,0-1-16,0 0 15,0 1-15,0-10 16,0 1-16,-9 0 15,0-1-15,1 1 16,-1 0-16,0-1 16,1 10-16,-18 8 15,-9 0 1,9 0-16,0 8 16,8 1-16,1 0 15,0-1 1,17 1-16,0 0 0,0-1 15,0 1-15,17 0 16,9-1-16,9-8 16,8 9-1,-17 0-15,0-1 16,0 10-16,-17-1 16,0 17-16,-1 18 15,-16 35-15,-18 0 16,8-1-1,1-16-15,8-1 0,9-9 16,0-8-16,0-17 16,9-9-1,0-17-15,8-1 16,0 1-16,1-18 16,-1-8-16,1-9 15,-10-9-15,1-8 16,-18-9-16,1 18 15,-1 8 1,0 8-16,0 1 16,1 0-16,8-1 15,0 10-15,0-1 16,0 9-16,0-9 16,0 1-16,0-1 15,0 0-15,0 1 16,17-1-16,1-8 15,-10 8 1</inkml:trace>
  <inkml:trace contextRef="#ctx0" brushRef="#br0" timeOffset="77970.97">14875 5853 0,'0'0'0,"0"-9"16,0-8-16,0 0 15,0 8-15,0 0 16,0 1-16,0-1 16,0 9-16,0 0 15,9 0-15,0 0 16,8 0 0,0 9-16,1-1 15,-10 1-15,1 0 16,0-1-16,-9 10 15,-9-1-15,0 0 16,1 1-16,-1-10 16,0 1-16,9 0 15,0-1-15,0 1 16,0-1 0,0-8-16,0 9 15,18 0-15,-1-1 16,27 1-16,16 0 15,-16-1-15</inkml:trace>
  <inkml:trace contextRef="#ctx0" brushRef="#br0" timeOffset="85249.46">3474 8096 0,'0'-9'0,"0"9"0,0 0 0,0 0 0,0 0 16,-9 0-16,0 26 15,-8 26-15,-9 52 16,-9 26 0,9 17-16,9-8 15,-1-35-15,1-26 16,17-26-16,0-18 15,0-25-15,17 0 16,1-18-16,-1-26 16,0 9-16</inkml:trace>
  <inkml:trace contextRef="#ctx0" brushRef="#br0" timeOffset="85616.23">3456 7931 0,'0'0'0,"0"0"0,0 0 16,0 0-16,0 0 16,0 0-16,0 0 15,0 0-15,0 0 16,18-8-16,16 8 15,18 0-15,0 0 16,1 8-16,7 10 16,-16-1-1,-10 0-15,-7 1 16,-10-1-16,-8 9 16,-18 0-16,-8 9 15,-10-1-15,-25 1 16,-8 8-16,7-17 15,1-17 1,18 0-16,16-1 0,18-8 16,0 0-1</inkml:trace>
  <inkml:trace contextRef="#ctx0" brushRef="#br0" timeOffset="86165.45">4377 8269 0,'0'0'0,"0"0"16,0 0-16,-9 0 15,9 0-15,0 0 16,0 0-16,0 0 16,0 0-16,0 0 15,0 0 1,9 0-16,17 0 15,8 0-15,1 0 16,17 0-16,-8-8 16,-1 8-16,0 0 15,-8 0-15,-17 0 16,-10 0-16,1 0 16</inkml:trace>
  <inkml:trace contextRef="#ctx0" brushRef="#br0" timeOffset="86432.25">4377 8598 0,'0'0'0,"0"0"0,0 0 16,0 0-1,0 0-15,0 0 16,0 0-16,0 0 15,0 0-15,17-8 16,18 8-16,8-9 16,9 0-1,-8 9-15,-1-8 0,0 8 16,-16 0 0,7 0-16,1 0 15,-26 0-15</inkml:trace>
  <inkml:trace contextRef="#ctx0" brushRef="#br0" timeOffset="100666.9">6079 7420 0,'-9'0'0,"0"0"0,9 0 0,0 0 0,-8 0 16,8 0-16,0 0 15,0 0 1,0 0-16,0 0 15,0 0-15,0 0 16,17 0-16,0 0 16,27 0-16,8 18 15,9-1-15,-1 0 16,1 9 0,-17 0-16,-1 9 15,0 0-15,-16-1 16,-1 1-16,-18 17 15,1 9-15,-9 8 16,-9-9-16,1 1 16,-18-9-16,-1 0 15,1-9-15,-17 1 16,8-18-16,-8 0 16,-1-18-1,1-16-15,0-1 16,8-17-16,0 0 15,18 0-15,-1 0 16,18-9-16,0 1 16,9 8-16,8-9 15,18 9-15,35-17 16,16-1 0,-42 27-16</inkml:trace>
  <inkml:trace contextRef="#ctx0" brushRef="#br0" timeOffset="101662.62">6982 7680 0,'-9'-8'0,"-8"-1"0,8 0 0,0 9 16,1 0-16,-1 0 16,0 0-16,9 0 15,0 0-15,0 0 16,18 18-16,-1-1 15,9-8 1,9-1-16,0 1 16,-9-18-16,8 1 15,10-18-15,-1-9 16,1-8-16,-18-9 16,0 8-16,-18 1 15,1 8 1,-9 9-16,0 9 15,0 0-15,0 17 16,0 0-16,-9 8 16,-8 27-16,-9 34 15,0 18-15,0-9 16,0 9-16,-9-1 16,0-25-16,1-1 15,-1-8 1,0-26-16,0 0 15,9-17-15,0 0 16,0-18-16,0 0 16,0-17-16,9-8 15,17-1-15,0 9 16,0 9-16,0-1 16,17 1-16,0 0 15,18 17 1,17 0-16,-8 17 15,17 9-15,-1 9 16,-8-1-16,-8-8 16,-1 0-16,-8-8 15,0-10-15,26-8 16,-18-8 0,-26 8-16</inkml:trace>
  <inkml:trace contextRef="#ctx0" brushRef="#br0" timeOffset="102297.21">6044 8287 0,'-9'0'0,"1"0"16,8 0-16,0 0 15,0 0 1,0 0-16,0 0 16,0 0-16,17 0 15,18 0-15,34 0 16,53 0-16,25-9 16,36 0-16,16 1 15,-8-1-15,-8 0 16,-27 9-16,-17 0 15,-17 0 1,-27 0-16,-17 9 16,-17-9-16,-18 9 15,-16-1-15,-1 1 16,-9-9-16,-8 9 16,-1-1-16,1 1 15</inkml:trace>
  <inkml:trace contextRef="#ctx0" brushRef="#br0" timeOffset="103112.38">6539 8538 0,'-9'-9'0,"1"0"0,-1 1 16,0-1 0,0 0-16,1 1 15,8 8-15,0 0 16,0 0-16,0 0 15,8 0-15,19 0 16,7 17-16,10 9 16,8 9-16,0-1 15,9 18 1,-18 0-16,0 0 16,-16 0-16,-10 0 15,-8-9-15,-9 1 16,-9-1-16,-8 0 15,-27 1-15,1-10 16,-9-8-16,-9-8 16,0-10-16,9-8 15,0-8 1,17-1-16,0 0 16,18 1-16,0-1 15,17-8-15,0-1 16,17-8-16,9-17 15,9-9 1,17 0-16,17 0 16,-17 26-16</inkml:trace>
  <inkml:trace contextRef="#ctx0" brushRef="#br0" timeOffset="104346.38">7581 8772 0,'0'0'0,"0"0"15,0 0-15,0 0 16,0 0-16,0 0 16,0 0-16,0 0 15,0 0-15,0 0 16,0 0 0,-9-9-16,1 0 0,-1 9 15,0 0 1,-8 0-16,-9 0 15,0 0-15,0 18 16,8-1-16,1 0 16,0 0-16,-1 9 15,1 0-15,-1 0 16,18-8 0,0-1-16,0-8 15,18-1-15,-1 1 16,9 0-16,9-9 15,-9 0-15,0 0 16,0 0-16,-17 0 16,0 0-16,-1 0 15,1 0-15,-9 0 16,0 0 0,-9 26-16,-17 8 15,0 27-15,-17 26 16,-1 8-16,18-9 15,9-8-15,17 9 16,0-18-16,17-8 16,1-18-1,-1-17-15,0 0 16,1-17-16,8-1 16,-9-16-16,9-1 15,0-17-15,0-8 16,-8-10-16,-10-8 15,-16 0-15,-1 18 16,0 8-16,1 8 16,-1 1-1,0 0-15,1 8 16,8 0-16,0 1 16,0-1-16,0 0 15,17 1 1,18-18-16,17-9 0,17-8 15,1 0-15,-44 25 16</inkml:trace>
  <inkml:trace contextRef="#ctx0" brushRef="#br0" timeOffset="104660.65">7433 8390 0,'0'0'0,"0"0"16,0 0-16,0 0 15,0 0-15,0 0 16,9 9-16,8 0 16,-8-1-16</inkml:trace>
  <inkml:trace contextRef="#ctx0" brushRef="#br0" timeOffset="111210.86">8823 8105 0,'0'0'0,"-9"-9"0,0 9 16,1 0-16,-1 0 15,0 0-15,9 0 16,0 0-16,0 0 16,0 0-16,0-9 15,18 9-15,-1-8 16,18-1-16,8 9 16,1-9-1,-1 1-15,0-1 16,1 0-16,-9 9 15,-1 9-15,-16 0 16</inkml:trace>
  <inkml:trace contextRef="#ctx0" brushRef="#br0" timeOffset="111493.51">8788 8425 0,'-9'-9'0,"1"1"16,8 8-16,0 0 15,0 0-15,0 0 16,0 0 0,0 0-16,17 0 15,9 0-15,26 0 16,18 0-16,-1 0 15,-8-9-15,0 0 16,-9 1-16,-26-1 16</inkml:trace>
  <inkml:trace contextRef="#ctx0" brushRef="#br0" timeOffset="116793.94">9795 7403 0,'0'0'0,"0"0"0,0 9 16,0-9-16,0 0 15,0 0-15,0 0 16,0 0-16,0 0 15,0 0-15,0 0 16,0 0-16,0 0 16,26 0-16,9 0 15,8 8 1,10 10-16,7-1 16,1 9-16,-17 0 15,-1 0-15,0 0 16,-17 9-16,1-1 15,-10 1-15,-8 0 16,-1 8-16,-8 9 16,-8 8-1,-1-16-15,-17-1 16,0-17-16,0 0 16,-9-9-16,-8-8 15,-1 0-15,1-18 16,8-8-16,0-9 15,18 0-15,0 0 16,8 0 0,9 0-16,17-9 15,9-8-15,9 0 16,17-9-16,9 0 16,-9 0-16,-35 34 15</inkml:trace>
  <inkml:trace contextRef="#ctx0" brushRef="#br0" timeOffset="117329.77">10655 7256 0,'0'0'0,"0"0"0,0 0 16,0 0-16,0 0 15,0 0-15,-9 0 16,1 0-1,-1 17-15,-8 9 16,-9 35-16,-1 25 16,10 10-16,0 16 15,17 1-15,0-18 16,17-8-16,0-27 16,18 1-1,0-18-15,0-8 16,34-9-16,18-17 15,-52-9-15</inkml:trace>
  <inkml:trace contextRef="#ctx0" brushRef="#br0" timeOffset="117659.8">11228 7135 0,'0'0'0,"0"0"15,0 0-15,0 0 16,0 0-16,0 0 15,0 8-15,0 10 16,-9 16-16,1 10 16,8 16-16,-9 18 15,0-9 1,9-25-16,0-27 16</inkml:trace>
  <inkml:trace contextRef="#ctx0" brushRef="#br0" timeOffset="117943.8">10968 7689 0,'-9'-9'0,"0"1"15,1-1-15,8 0 16,0 9-16,0 0 15,0 0 1,0-8-16,17-1 16,18 0-16,25 1 15,19-10-15,7 1 16,1 0-16,-9 8 16,-25-8-16,-10 8 15,-8 9-15,-1 17 16,-16-8-16</inkml:trace>
  <inkml:trace contextRef="#ctx0" brushRef="#br0" timeOffset="118377.34">11141 7776 0,'0'0'0,"0"0"0,0 0 16,0 0-16,0 0 16,9 0-16,0 0 15,8 0-15,0 0 16,18 8-16,0 1 16,8 8-16,-17 1 15,0-1-15,0 0 16,-17 0-1,0 1-15,-18-1 16,0 0-16,-17 18 16,0 0-16,-8-9 15,-1 0-15,0 0 16,18-18-16,8 1 16,9 0-16,0-9 15,0 8 1,0-8-16,26 9 15,18 0-15,25-18 16,0 0-16,36 9 16,8 0-16,-61 0 15</inkml:trace>
  <inkml:trace contextRef="#ctx0" brushRef="#br0" timeOffset="119077.93">11827 7585 0,'-8'-9'0,"8"-8"15,-9 8-15,0 9 16,9 0-16,0 0 16,0 0-16,-8 18 15,-1 8-15,0 8 16,0 1 0,1 0-16,-10-1 15,10-8-15,-1-8 16,9-10-16,0 1 15,0 0-15,0-1 16,0-8-16,0 0 16,0-8-16,0-18 15,17 0 1,1-9-16,8 0 16,-9 18-16,1 0 15,-1 8-15,0 9 16,-8 0-16,0 0 15,-1 9-15,1 8 16,0 0 0,-9 1-16,0-1 15,0-8-15,0-1 16,0 1-16,0 0 16,0-9-16,17-9 15,0-17-15,10-9 16,-1-8-16,0 8 15,0 9-15,0 9 16,0 17-16,-9 0 16,-8 9-1,0 8-15,-1 18 16,1 8-16,-9-8 16,0-1-16,9 1 15,8-18-15,18-8 16,-18 0-16</inkml:trace>
  <inkml:trace contextRef="#ctx0" brushRef="#br0" timeOffset="119760.54">12817 7637 0,'-8'-9'0,"-1"-8"0,0 8 16,-8-8-16,8 0 16,0-1-16,-8 1 15,-9 0-15,0-1 16,0 1-16,0 17 16,0 0-16,0 9 15,-9 8-15,0 0 16,1 9-1,16 0-15,1 0 16,17-17-16,0 0 16,0-1-16,9-8 15,8 0-15,9-8 16,9 8-16,-1-9 16,-8 9-1,1 0-15,-19 0 16,1 9-16,0 8 15,-18 26-15,-17 27 16,-18 25-16,1 17 16,8-8-16,1-17 15,16-9-15,18-9 16,0-26-16,9-17 16,8 0-16,-8-17 15,8 0 1,1-18-16,8-8 15,0-9-15,-9 0 16,-8-17-16,-18-1 16,0-8-16,-17 9 15,0 8-15,0 9 16,9 9 0,0 0-16,17 8 15,0 9-15,0 0 16,0-9-16,17 1 15,26-18-15,9 0 16,1 0-16,16 0 16,-17-9-16,-17 9 15,-18 17 1</inkml:trace>
  <inkml:trace contextRef="#ctx0" brushRef="#br0" timeOffset="119949.51">12453 7126 0,'0'0'0,"0"0"0,0 0 0,0 0 16,0 0-16,8 9 15,10-1-15,8 10 16,-9-1-16</inkml:trace>
  <inkml:trace contextRef="#ctx0" brushRef="#br0" timeOffset="120444.14">13026 7169 0,'0'0'0,"0"0"16,0 0-16,0 0 0,0 0 15,0 0 1,0 0-16,0 0 16,8 9-16,10 8 15,-1 1-15,0-1 16,9 0-16,-17 1 16,0-1-16,0 0 15,-1-8-15,-8 8 16,-8 1-1,-1-1-15,0 0 16,0-8-16,1-1 16,8 1-16,0 0 15,0-1-15,0 1 16,8 0-16,1-1 16,9 1-16,8 0 15,8-9-15,10-9 16,-27 9-1</inkml:trace>
  <inkml:trace contextRef="#ctx0" brushRef="#br0" timeOffset="120794.66">13399 7793 0,'0'0'0,"0"0"15,0 0-15,0 0 16,0 0-16,0 0 16,0 0-16,0 0 15,17 0-15,9-9 16,35 9 0,9-8-16,8 8 15,-35 0-15</inkml:trace>
  <inkml:trace contextRef="#ctx0" brushRef="#br0" timeOffset="121112.08">14354 7135 0,'0'0'0,"0"0"0,0 0 16,0 0-16,0 17 15,0 0-15,0 18 16,0 0-16,0 25 15,0 1-15,-8-1 32,8 10-32,0-36 0</inkml:trace>
  <inkml:trace contextRef="#ctx0" brushRef="#br0" timeOffset="121361.14">14233 7698 0,'0'0'0,"-9"0"0,9 0 16,0 0-1,0 0-15,0 0 16,0 0-16,0 0 16,9-9-16,8 0 15,18 1-15,26-1 16,8 0-16,1 1 15,-10 8 1,-8 8-16,-17 1 16</inkml:trace>
  <inkml:trace contextRef="#ctx0" brushRef="#br0" timeOffset="121802.58">14372 7810 0,'0'0'0,"0"0"16,0 0-16,0 0 16,0 0-16,0 0 15,0 0 1,0 0-16,0 0 15,17 0-15,0 9 16,1 0-16,8 8 16,0 0-16,0 0 15,-17 1-15,-1-1 16,1 9-16,-18 9 16,1-9-16,-1-9 15,-8 9 1,-1 0-16,1-9 15,8-8-15,9 0 16,0-1-16,0 1 16,0 0-16,0-1 15,0-8-15,17 9 16,18 0-16,9-1 16,-1 1-1,-26-9-15</inkml:trace>
  <inkml:trace contextRef="#ctx0" brushRef="#br0" timeOffset="122563.31">15040 7689 0,'-8'-9'0,"-1"1"0,0-1 16,9 9-16,0 0 16,0 0-16,0-9 15,0 1-15,0-1 16,18-17 0,-1 0-16,0-17 15,1-1-15,8 1 16,-9-9-16,-8 9 15,-1 8-15,1 9 16,0 9-16,-9 0 16,0 8-16,0 9 15,0 0 1,0 0-16,-9 26 16,0 35-16,-8 25 15,-9 9-15,9 1 16,-1 8-16,1-18 15,8-25-15,1-18 16,-1-17-16,9 0 16,0-17-1,0-1-15,0-8 16,0-8-16,0-10 16,0-16-16,17-18 15,1 0-15,-1 9 16,0 8-16,9 0 15,0 18-15,9 0 16,0-1 0,-9 18-16,-9 0 15,-8 0-15,0 0 16,-1 0-16,-8 0 16,0 9-16,-8 8 15,-1 1-15,-8-1 16,-1 9-16,1-9 15,0-8 1,8 0-16,0 8 16,9 0-16,0 9 15,0 0-15,9 0 16,8-9-16,1 9 16,34 18-16,9-10 15,-9-16-15,-26-10 16</inkml:trace>
  <inkml:trace contextRef="#ctx0" brushRef="#br0" timeOffset="123211.85">15943 7732 0,'-8'-8'0,"-1"-10"0,0 10 16,1-1-16,-1 0 15,0-8 1,1 0-16,-18-1 16,-1 1-16,10 0 15,0 8-15,-1 9 16,-8 0-16,0 0 16,0 17-1,9 1-15,0-1 16,-1 0-16,18 1 15,0-1-15,0-8 16,9-1-16,8 1 16,1 0-16,-1-1 15,0-8-15,1 0 16,-1 0-16,-8 9 16,-1 0-1,1 17-15,-9 26 16,-9 17-16,-8 17 15,-9 1-15,9 0 16,-1-1-16,18-8 16,0-17-16,0-18 15,9-17 1,0-9-16,-1-8 16,10 0-16,-1-9 15,0-9-15,9-8 16,0-9-16,-17-18 15,-9 1-15,-9-9 16,1 18-16,-10-1 16,1 18-1,8-1-15,1 1 0,8 8 16,0 1 0,0-1-16,0 0 15,8 1-15,18-18 16,18-9-16,17-8 15,-35 17-15</inkml:trace>
  <inkml:trace contextRef="#ctx0" brushRef="#br0" timeOffset="123584.14">16065 7317 0,'0'0'16,"0"0"-16,0 0 0,0 0 16,0 0-1,0 0-15,0 0 16,0 0-16,0 0 16,9 0-16,8 8 15,0 10-15,9-1 16,0 0-16,1 9 15,-19-9-15,1 1 16,-18-1 0,9 9-16,-8-9 15,-1 1-15,9-10 16,0 10-16,0-1 16,0 0-16,0 1 15,9-1-15,25 0 16,27 9-16,-18-17 15,-16 0 1</inkml:trace>
  <inkml:trace contextRef="#ctx0" brushRef="#br0" timeOffset="123835.5">16499 7195 0,'0'0'0,"0"0"0,0 0 16,0 0-16,0 0 15,18 18-15,-1-1 16,18 26-16,8 18 16,0 17-16,-16 8 15,-10 18 1,-17 44-16,-35-10 15,18-86-15</inkml:trace>
  <inkml:trace contextRef="#ctx0" brushRef="#br0" timeOffset="124642.15">9839 8261 0,'0'0'0,"0"0"0,0 0 16,0 0-1,-9 0-15,9 0 16,0 0-16,0 0 16,0 0-16,0 0 15,0 0-15,9 0 16,25 8-16,27 10 15,26-10-15,35 1 16,25-9-16,1 0 16,26 0-1,17 0-15,0 0 16,17-9-16,0 1 16,10 8-16,-1 0 15,0 0-15,-9 0 16,9 0-16,-17 17 15,0 0 1,8 0-16,9 1 0,26-10 16,0 1-1,-25-9-15,7 0 16,1 9-16,0-18 16,-9 0-16,-17 1 15,-9-1 1,-26 0-16,-26 1 0,-18 8 15,-17-9-15,-34 9 16,-18 0 0,-26 0-16,-9 0 15,-8 0-15,0 9 16</inkml:trace>
  <inkml:trace contextRef="#ctx0" brushRef="#br0" timeOffset="125210.39">12548 8659 0,'0'0'0,"0"0"0,0 0 15,0-9-15,0 1 16,0-1-16,0 0 16,0 1-16,0 8 15,0 0 1,0 0-16,17 0 15,9 0-15,27 0 16,16 17-16,0 0 16,10 18-16,-10 0 15,-8-1-15,-18 10 16,-17-10-16,-8 1 16,-10-1-16,-8 1 15,-8 0 1,-10-1-16,-8 1 15,-17-9-15,-1 0 16,-8-9-16,9-8 16,0 0-16,8-9 15,9 0-15,8 0 16,1-9-16,8 0 16,9 1-1,0-18-15,26 0 16,18-18-16,8-8 15,-17 18-15</inkml:trace>
  <inkml:trace contextRef="#ctx0" brushRef="#br0" timeOffset="125927.58">13790 9040 0,'0'0'0,"-9"-9"16,0 1-16,1-1 16,-1 0-16,0-8 15,1 0-15,-1-1 16,0 1-16,1-9 15,-1 9-15,-8-1 16,-9 1-16,-18 8 16,1 9-1,-1 18-15,-8-1 16,0 0-16,17 1 16,9-1-16,9-8 15,17-1-15,0 1 16,0-9-16,9 0 15,8 0-15,0 0 16,9 0 0,0 0-16,-8 9 15,-1 8-15,-8 0 16,0 9-16,-1 26 16,-16 35-16,-1 0 15,0-10-15,-8 1 16,-1-8-1,18-1-15,0-17 0,0-17 16,0-9 0,9-18-16,9 1 15,8 0-15,-9-18 16,-8 0-16,-1 1 16,1-18-16,-9 0 15,-9-9-15,1 0 16,-10 1-1,1 8-15,0 8 0,-1 1 16,9 0 0,9 8-16,0 0 15,0-17-15,18 0 16,43-26-16,17 1 16,-26 16-16,-35 26 15</inkml:trace>
  <inkml:trace contextRef="#ctx0" brushRef="#br0" timeOffset="126164.49">13521 8581 0,'0'0'0,"17"0"0,26 9 16,-17-1-16</inkml:trace>
  <inkml:trace contextRef="#ctx0" brushRef="#br0" timeOffset="126809.35">17289 8191 0,'-8'-8'0,"-1"-1"16,0 9-16,1 0 15,-1 0-15,9 0 16,0 0-16,0 0 15,9 0-15,17 0 16,8 0-16,10 0 16,-1 0-1,-8 0-15,0 0 16,-9 0-16,9 0 16,-1 9-16,-8-1 15,-17 1-15</inkml:trace>
  <inkml:trace contextRef="#ctx0" brushRef="#br0" timeOffset="126979.99">17376 8338 0,'-8'0'0,"-1"0"0,-9 0 16,10 0-16,-1 0 16,0 0-16,9 0 15,0 0-15,0 0 16,9 9-16,8 8 15,27 1 1,51 16-16,-25 1 16</inkml:trace>
  <inkml:trace contextRef="#ctx0" brushRef="#br0" timeOffset="141340.63">18349 8157 0,'0'-9'0,"0"0"0,0 1 0,0 8 15,0 0-15,0-9 16,0 9 0,0 0-16,0 0 15,8 0-15,1 0 16,0 0-16,0 17 16,-1 9-16,1 18 15,-9-1-15,0 9 16,-9-9-16,9-17 15,0 0-15,0-17 16,0-1 0,0 1-16,0-9 15,0 0-15,0-9 16,9-17-16,8-17 16,9-9-16,9 0 15,-9 18-15,0-1 16,0 9-16,0 9 15,0-1-15,-8 10 16,-1 8 0,-8 0-16,-1 0 15,1 17-15,0 0 16,-9 9-16,0 0 16,0 0-16,0 0 15,0-8-15,0-10 16,0 1-1,0-9-15,0 0 16,17-9-16,9-8 16,9-9-16,8-17 15,18-9-15,-17 0 16,-10 17-16,-8 0 16,-8 18-16,-10 0 15,1 17-15,0 0 16,-9 8-1,8 18-15,-8 9 16,0 17-16,0 9 16,0 8-1,0-8-15,0-18 0,9-9 16,0-8 0,-1 0-16,1-8 15,0-1-15,8-8 16,1 8-16,-1-8 15,-8-1-15</inkml:trace>
  <inkml:trace contextRef="#ctx0" brushRef="#br0" timeOffset="143273.49">19929 8183 0,'0'0'0,"-8"-9"0,8 0 15,0 1-15,0-1 16,0 0-16,0 1 16,0-1-16,0 0 15,0 1 1,-9-10-16,0-8 16,-17 0-16,0 9 15,0 0-15,0 8 16,0 9-16,-17 0 15,8 17-15,0 1 16,0-1 0,18-8-16,0-1 15,17 1-15,0 0 16,0-1-16,17 1 16,0-9-16,18 0 15,0 0-15,-9 0 16,0 0-16,-17 0 15,-1 0-15,1 17 16,-18 9 0,-25 44-16,-19 25 15,-16 17-15,8-8 16,18 0-16,-1 0 16,18-34-16,18-10 15,8-8-15,17-17 16,9-9-16,9-9 15,17-8-15,9-18 16,-1-17 0,1-9-16,-9-8 15,-26 0-15,-8 0 16,-10-9-16,-8 17 16,-8 0-16,-1 18 15,-8 0-15,-1-1 16,1 10-16,8-1 15,1 0 1,8 9-16,0 0 16,0-8-16,17-1 15,35-17-15,9-9 16,-26 27-16</inkml:trace>
  <inkml:trace contextRef="#ctx0" brushRef="#br0" timeOffset="143506.76">19712 7481 0,'0'0'0,"0"0"0,0 0 16,0 0-16,0 17 15,0 1 1</inkml:trace>
  <inkml:trace contextRef="#ctx0" brushRef="#br0" timeOffset="188601.08">20607 8139 0,'0'-8'0,"8"-1"0,-8 0 15,0 1-15,0 8 0,0 0 16,0 0 0,18-9-16,-1 0 15,9 1-15,17-1 16,10 0-16,7 1 16,1 8-16,-9-9 15,9 0-15,-9 1 16,-8 8-1,8 8-15,-9 10 16,-26-10-16</inkml:trace>
  <inkml:trace contextRef="#ctx0" brushRef="#br0" timeOffset="188883.95">20624 8252 0,'0'0'0,"0"0"15,0 0-15,0 0 16,0 0-16,17 0 16,9 0-16,18 9 15,17-1 1,8-8-16,0 0 15,1-8-15,-9-1 16,0 0-16,-9 1 16,0-1-16,-26 9 15,-18 0-15</inkml:trace>
  <inkml:trace contextRef="#ctx0" brushRef="#br0" timeOffset="189167.66">20989 7654 0,'0'0'0,"0"0"0,17 9 16,9 8-16,17 18 16,18 8-1,9 9-15,-9 9 16,-1-18-16,-16 0 15,-10 1-15,-7-10 16,-19 1-16,-8 0 16,-8 17-16,-19 8 15,-16 18-15,-9 9 16,-9-27 0,35-34-16</inkml:trace>
  <inkml:trace contextRef="#ctx0" brushRef="#br0" timeOffset="189938.64">22673 8113 0,'-8'-8'0,"-1"-1"15,0 0-15,1 1 16,8-1-16,-9 0 16,0 1-16,1-1 15,-1-8-15,0-1 16,-17 1-16,0 0 15,0 8-15,0 0 16,-17 9 0,-1 18-16,-8-1 15,0 0-15,17 9 16,9-8-16,9-1 16,-1-8-16,18-1 15,0 1-15,9 0 16,8-9-1,18-9-15,0 0 0,8 1 16,1-1 0,-18 0-16,-9 9 15,-8 0-15,0 0 16,-18 18-16,-9 8 16,-16 34-1,-18 27-15,-18 17 0,9 0 16,9-9-16,9 0 15,17-17 1,17-17-16,9-1 16,9-16-16,8-10 15,18-8-15,0-17 16,-1 0-16,1-18 16,-9 0-16,0-17 15,0-8-15,-17-10 16,0-7-16,-18 7 15,0 10 1,1-1-16,-1 18 16,0-1-16,1 1 15,-1 8-15,9 1 16,0-1-16,0 0 16,17 1-16,9-1 15,44 0 1,-9 9-16</inkml:trace>
  <inkml:trace contextRef="#ctx0" brushRef="#br0" timeOffset="190164.26">22491 7377 0,'0'0'15,"0"0"-15,0 0 0,0 0 16,0 0 0,9 17-16,-1 1 15</inkml:trace>
  <inkml:trace contextRef="#ctx0" brushRef="#br0" timeOffset="190709.07">23229 8217 0,'0'0'0,"0"0"0,0 0 16,0 0 0,0 0-16,17 0 15,1 0-15,17 0 16,8 0-16,26 0 16,1 0-16,-9 0 15,-9 0-15,-17 0 16,-9 0-16,-9 0 15</inkml:trace>
  <inkml:trace contextRef="#ctx0" brushRef="#br0" timeOffset="190883.53">23307 8390 0,'0'0'0,"0"0"0,0 0 15,18 9 1,16 0-16,18-1 16,18 1-16,-1 8 15,-34 1-15</inkml:trace>
  <inkml:trace contextRef="#ctx0" brushRef="#br0" timeOffset="191617.45">24462 7481 0,'0'0'0,"0"0"0,0 0 16,0 0 0,0 9-16,-9 17 15,1 34-15,-1 44 16,-17 18-16,9-19 15,-1-16-15,1-18 16,0-25-16,-1-18 16,10 0-16,8-18 15,0 1-15,0-9 16,0-9 0,0-17-16,8-43 15,10-26-15,8-18 16,8-8-16,10 34 15,-18 27-15,0 16 16,0 10-16,0 16 16,0 1-1,-9 17-15,1 0 16,8 17-16,0 1 16,0-1-16,-17 0 15,-1 1-15,1-1 16,-18 0-16,1 1 15,-18-1-15,-9 0 16,0 9 0,-8-8-16,8-1 0</inkml:trace>
  <inkml:trace contextRef="#ctx0" brushRef="#br0" timeOffset="191906.7">23872 8261 0,'0'0'0,"0"0"0,0 0 16,0 0-16,0 0 15,0 0-15,17 0 16,26 0-16,27 8 15,17-8 1,26 0-16,17 0 16,-9-8-16,-8 8 15,-17-9-15,-9 9 16,-18 9-16,-43-9 16</inkml:trace>
  <inkml:trace contextRef="#ctx0" brushRef="#br0" timeOffset="192615.58">24037 8772 0,'0'0'0,"0"0"0,0 0 16,-9 17-16,0 17 16,-8 1-16,0 8 15,-1-8-15,1-9 16,8 0-16,9-17 16,0-9-16,0 0 15,0 0 1,0-9-16,9-8 15,17-35-15,17-9 16,9 9-16,0 0 16,-8 18-16,-1 8 15,-8 8-15,0 10 16,-9 8 0,0 8-16,0 10 15,-9 8-15,-8 8 16,0 10-16,-9-19 15,0 1-15,0-17 16,0 0-16,0-1 16,0 1-16,0-9 15,0 0-15,0-9 16,17-8 0,0-9-16,18-17 15,9 8-15,-1 1 16,0-1-16,1 0 15,-18 18-15,-9 8 16,1 9-16,-1 0 16,-8 0-16,-1 0 15,1 9-15,0 8 16,-1 1 0,1-1-16,0 0 15,-1 1-15,1-10 16,0 1-16,0 0 15,-1-1-15,1 1 16,8 0-16,9 8 16,-8-8-1</inkml:trace>
  <inkml:trace contextRef="#ctx0" brushRef="#br0" timeOffset="209735.57">3508 10027 0,'0'0'0,"0"0"0,0 0 0,0 0 15,0 0-15,0 0 16,0 9-1,-8 0-15,-1 8 16,0 18-16,1 25 16,-19 18-16,1 43 15,0 9-15,9-8 16,0-18 0,8-18-16,0 1 0,1-27 15,8-8 1,0-26-16,0-17 15,0 0-15,17-9 16,-8-9-16,-1 9 16</inkml:trace>
  <inkml:trace contextRef="#ctx0" brushRef="#br0" timeOffset="210014.58">3387 10833 0,'-9'-9'0,"-8"9"0,8 0 0,9 0 15,0 0-15,0 0 16,0 0 0,17-9-16,18 1 15,17-1-15,0 0 16,18 1-16,-10-1 15,-7 0-15,-10 1 16,0 8-16,-8 0 16,-9 0-16,-8 8 15,-10-8-15</inkml:trace>
  <inkml:trace contextRef="#ctx0" brushRef="#br0" timeOffset="210376.04">3925 10140 0,'0'0'0,"0"0"16,0 0-16,0 0 15,0 0-15,0 0 16,0 0-16,0 17 16,0 9-16,0 18 15,0 25 1,-9 35-16,1 26 16,-1 0-16,0-9 15,1 0-15,8-26 16,0-17-16,0-17 15,0-18-15,0-17 16,0-17 0,0-1-16,0-8 15,8 0-15</inkml:trace>
  <inkml:trace contextRef="#ctx0" brushRef="#br0" timeOffset="210802.24">4403 10521 0,'0'0'0,"0"0"16,0 0-16,-9 9 15,0-1-15,1-8 16,8 0-16,0 0 16,0 0-16,0 0 15,0 0-15,0 0 16,0 0-1,17 9-15,9 0 16,9-1-16,0 1 16,-1 0-16,10-9 15,-1 0-15,-8 0 16,0 0-16,-18 0 16,0 0-16,-8 8 15</inkml:trace>
  <inkml:trace contextRef="#ctx0" brushRef="#br0" timeOffset="211033.45">4411 10850 0,'0'0'0,"0"0"0,0 0 0,0 0 16,0 0-1,0 0-15,0 0 16,18 0-16,-1 0 15,0 0-15,18 0 16,0 0-16,0 0 16,-1 0-16,-8 0 15,0 9-15,1-1 16,-1 1 0,0 0-16</inkml:trace>
  <inkml:trace contextRef="#ctx0" brushRef="#br0" timeOffset="213214.4">5714 10460 0,'0'0'0,"0"0"0,0 0 16,0 0-16,0 0 16,0 0-16,0 0 15,0 0 1,0 9-16,-9 8 15,1 27-15,-1 25 16,-17 26-16,0 26 16,-9 1-16,0-10 15,18-25-15,0-9 16,-1 0 0,1-9-16,17-34 15,0-18-15,9-17 16,8-9-16,0-8 15,1 8-15</inkml:trace>
  <inkml:trace contextRef="#ctx0" brushRef="#br0" timeOffset="213614.37">5723 10599 0,'0'0'0,"0"0"16,0 0-16,-9-9 15,0 9-15,1 0 16,8 0-16,-9-8 16,9-1-16,0 0 15,0 1 1,0-1-16,0 0 16,9 1-16,8-1 15,0 0-15,1 1 16,-1 8-16,18 0 15,17 0-15,-9 8 16,1 1-16,-1 0 16,-8 8-1,-9 0-15,-9 1 16,-8-1-16,0 0 16,-18 9-16,-17 9 15,-9 8-15,-26 0 16,-17 1-1,9-10-15,-1-8 0,18-8 16,9-10 0,17 1-16</inkml:trace>
  <inkml:trace contextRef="#ctx0" brushRef="#br0" timeOffset="-210495.76">7016 10556 0,'0'0'0,"0"0"0,0 0 0,0 0 16,0 0-1,0 0-15,0 0 16,-8 0-16,-1 0 15,0 0-15,1-9 16,-1 9-16,0 0 16,1-9-16,-1 9 15,0-8-15,-17 8 16,0 0-16,0 0 16,-9 0-1,-8 8-15,0 1 16,-1 8-16,1 1 15,-1 8-15,1 8 16,8-8-16,0 0 16,18 0-16,0 0 15,-1-9-15,18-8 16,0 0 0,0-1-16,9 1 15,8 0-15,1-9 16,8 0-16,-9 0 15,1 0 1,-10 0-16,1 0 0,0 0 16,-1 0-1,-8 0-15,0 0 16,0 0-16,0 0 16,-8 0-16,-1 17 15,0 0-15,-8 1 16,0 16-16,-10 18 15,1 0-15,0 0 16,0 18-16,9-1 16,0-9-1,8 10-15,9-10 16,0 1-16,9-18 16,8 1-16,0-18 15,1 0-15,-1-18 16,9 1-16,0-9 15,-8-9-15,-1-17 16,9 0 0,-17-17-16,-9 0 15,-9 8-15,-8 0 16,-1 9-16,1 9 16,-1 0-16,1-1 15,8 10 1,1-1-16,8 9 0,0 0 15,8-9-15,18 1 16,18-18 0,34-9-16,44-34 15,-62 34-15</inkml:trace>
  <inkml:trace contextRef="#ctx0" brushRef="#br0" timeOffset="-209953.11">6608 10105 0,'0'0'0,"0"0"0,0 0 15,0 0-15,0 0 16,0 0-16,0 18 16,9-1-1</inkml:trace>
  <inkml:trace contextRef="#ctx0" brushRef="#br0" timeOffset="-208145.5">7477 10841 0,'0'0'0,"0"0"0,-96-17 16,96 17-16,0 0 16,0 0-16,0 0 15,0 0-15,0 0 16,18 0-16,8 0 16,8 0-16,1 0 15,9 9 1,-1-9-16,9 0 0,17 0 15,-34 0 1</inkml:trace>
  <inkml:trace contextRef="#ctx0" brushRef="#br0" timeOffset="-207317.94">8024 10556 0,'0'0'0,"0"0"16,0 0-16,0 17 16,17 0-1,1 9-15,8 0 16,8-8-16,18-10 15,9-8-15,0-8 16,0-18-16,8-18 16,-8 1-16,0 0 15,-9-9-15,-9 8 16,-17-8-16,-17 9 16,0 8-16,-1 9 15,-8 9 1,0 0-16,0 17 15,-8 0-15,-1 17 16,0 0-16,-17 27 16,0 16-16,-8 18 15,-1 9-15,9 0 16,-9-9 0,-8-9-16,-9 9 15,-1 8-15,-7-16 16,8-18-16,8-18 15,9-8-15,1 0 16,-1-17-16,18 0 16,-1-9-16,1-9 15,-1-17-15,18 0 16,0 0 0,18-9-16,-1 1 15,18 8-15,8 0 16,9 8-16,1 10 15,7 8-15,-16 0 16,-1 17-16,1 18 16,-1 17-1,0-9-15,-8 0 16,0 1-16,0-10 16,8-8-16,9 0 15,-26-17-15</inkml:trace>
  <inkml:trace contextRef="#ctx0" brushRef="#br0" timeOffset="-206766.05">9622 10556 0,'-9'0'0,"0"0"0,9 0 15,0 0-15,0 0 16,0 0-16,0 0 16,0 0-16,0 0 15,18 0-15,-1 0 16,18 0-16,-1 0 16,10 0-16,8 0 15,-9 0 1,1 0-16,-1 0 15,-17 0-15,9 8 16,-9-8-16,-9 0 16</inkml:trace>
  <inkml:trace contextRef="#ctx0" brushRef="#br0" timeOffset="-206516.3">9517 10833 0,'0'0'0,"0"0"15,0 0-15,0 0 16,0 0-16,18 0 16,17 0-1,17 0-15,17 0 16,1 0-16,16 0 15,10 0-15,-1 0 16,-34 8-16,-35 1 16</inkml:trace>
  <inkml:trace contextRef="#ctx0" brushRef="#br0" timeOffset="-205244.18">11185 10244 0,'0'0'0,"0"0"16,0 0-16,0 17 15,0 9-15,-9 17 16,0 44 0,1 26-16,-10-1 15,-8 9-15,9 1 16,-9-18-16,8-18 15,1-16-15,8-27 16,9-9-16,0-16 16,0-10-16,0-8 15</inkml:trace>
  <inkml:trace contextRef="#ctx0" brushRef="#br0" timeOffset="-204916.19">11167 10304 0,'0'0'16,"0"0"-16,0 0 0,0 0 15,0 0 1,0 0-16,18 0 16,-1 0-16,18 0 15,8 0-15,9 0 16,9 9-16,-9 8 15,-8 1 1,-18-1-16,0 0 16,-18 1-16,1-1 0,-18 0 15,-8 18 1,-9 0-16,-9-1 16,-26-8-16,1 0 15,8 0-15,8-17 16,18 0-16,17-1 15</inkml:trace>
  <inkml:trace contextRef="#ctx0" brushRef="#br0" timeOffset="-203235.97">12435 10097 0,'0'0'0,"0"0"0,0 0 16,0 0-16,0 0 15,0 0-15,0 8 16,0 10-16,-9 25 16,1 26-1,-10 35-15,-8 35 16,-8-18-16,16-26 15,1-17-15,8 0 16,-8-17-16,8-18 16,9-17-16,0-17 15,0-9-15,0 0 16</inkml:trace>
  <inkml:trace contextRef="#ctx0" brushRef="#br0" timeOffset="-202866.8">12444 10235 0,'0'0'0,"0"0"0,0 0 15,0 0-15,0 0 16,0 0 0,0 0-16,0 0 15,0 0-15,0 0 16,17-8-16,9-1 15,18 9-15,8 0 16,17 9-16,-8 8 16,0 0-1,-18 0-15,-8 1 0,-9-1 16,-17 0 0,-1 1-16,-25 16 15,-9 1-15,-44 26 16,-16-9-16,8-9 15,-9-17-15,26-9 16,0-8-16,9 0 16,17-9-16,27 0 15,8 0-15</inkml:trace>
  <inkml:trace contextRef="#ctx0" brushRef="#br0" timeOffset="-201933.14">11958 11240 0,'0'-9'0,"0"9"15,0-9-15,8 1 16,18-1-16,26 1 15,35-1-15,26-8 16,26-1-16,9 1 16,-18 0-1,-9-9-15,-8 0 0,-17 8 16,-18 1 0,-26 8-16,-8 9 15,-10 0-15,-25 9 16</inkml:trace>
  <inkml:trace contextRef="#ctx0" brushRef="#br0" timeOffset="-201250.62">12305 11456 0,'0'0'0,"0"0"0,0 0 16,0 0-16,0 0 15,0 0 1,0 18-16,-9-1 16,1 0-16,-1 9 15,0 0-15,0 0 16,1-8-16,8-10 15,0 1-15,0 0 16,0-9-16,0 0 16,0 0-1,0 0-15,0-9 16,8-17-16,10-9 16,-1 9-16,1 0 15,8 0-15,0 9 16,-9 0-16,9 8 15,-9 9 1,1 0-16,-1 0 16,1 17-16,-1 9 15,-8 0-15,-1 0 16,1-8-16,0-10 16,-1 1-16,-8 0 15,0-1-15,0-8 16,18-8-1,8-18-15,9-9 0,-1 0 16,1 1-16,-9 8 16,0 8-1,-9 1-15,-8 8 16,0 9-16,-1 0 16,1 0-1,0 0-15,0 9 0,-1 8 16,1 1-1,0-1-15,-1 0 16,1 1-16,8-1 16,-8-8-16,0-9 15</inkml:trace>
  <inkml:trace contextRef="#ctx0" brushRef="#br0" timeOffset="-200596.22">13607 10945 0,'0'0'0,"0"0"0,0 0 15,0 0-15,9 0 16,9 0-16,16 0 15,10 0-15,16 0 16,1-8-16,0-1 16,0 9-1,-9 0-15,0 0 16,-26 0-16</inkml:trace>
  <inkml:trace contextRef="#ctx0" brushRef="#br0" timeOffset="-197916.04">15240 10123 0,'0'0'0,"0"0"0,0 0 0,0 8 15,0 18 1,-9 9-16,1 25 16,-10 10-16,1 8 15,0 0-15,8 0 16,0-9-16,9-17 15,0-35-15</inkml:trace>
  <inkml:trace contextRef="#ctx0" brushRef="#br0" timeOffset="-197597.77">14736 10867 0,'0'0'0,"0"0"0,0 0 0,0 0 15,0 0 1,9 0-16,17 0 16,26-8-16,44-1 15,8 0 1,26 1-16,0-1 0,-8 0 15,-9 1-15,-26 8 16,-9 0 0,-9 0-16,-17 0 15,-8 8-15,-18 1 16,-17 0-16</inkml:trace>
  <inkml:trace contextRef="#ctx0" brushRef="#br0" timeOffset="-197001.29">15006 11067 0,'0'0'0,"0"0"0,0 0 16,0 0-16,0 0 16,0 0-16,17 0 15,0 0-15,9 0 16,18 17-16,8 0 15,0 1 1,0-1-16,-9 9 16,1 0-16,-18-9 15,0 0-15,-17 1 16,-1-1-16,-16 18 16,-10-1-16,-16 1 15,-1 0-15,0-1 16,0-8-1,1 0-15,16-17 16,1 0-16,8-1 16,1 1-16,8 0 15,0-1-15,0-8 16,0 0-16,0 9 16,0 0-1,17-1-15,0 1 16,18 0-16,8-1 15,10 1-15,7-18 16,1 1-16,0-18 16,-26 8-16</inkml:trace>
  <inkml:trace contextRef="#ctx0" brushRef="#br0" timeOffset="-196267.27">16134 10668 0,'0'0'0,"0"0"15,0 0-15,0 18 16,0 8-16,0 8 16,0 18-16,-8 0 15,-1 0 1,0 0-16,1-9 16,-1-17-16,0 0 15,1-8-15,8-10 16,0 1-16,0 0 15,0-9-15,0-9 16,0 0-16,17-17 16,9-17-16,0 0 15,0 8 1,0 0-16,0 1 16,0 16-16,0 1 15,-8 0-15,-10 17 16,1 0-16,0 0 15,-1 8-15,1 1 16,0 0-16,0-1 16,-9 1-1,0 0-15,0-1 16,0 1-16,0-9 16,8 0-16,10-9 15,-1 1-15,18-10 16,-1-8-16,19-26 15,-1 9-15,-26 26 16,0 0 0,-9 17-16,-8 0 15,-1 0-15,1 17 16,-9 9-16,9 8 16,-9 1-16,0 0 15,0-9-15,9 0 16,-1 0-16,10 0 15,8-18 1,0-8-16,-9 0 16</inkml:trace>
  <inkml:trace contextRef="#ctx0" brushRef="#br0" timeOffset="-195540.48">17576 10694 0,'0'0'0,"0"0"0,0 0 15,0 0-15,0 0 16,0 0-1,0 0-15,0-8 16,-9-1-16,1 0 16,-10-8-16,-8 0 15,0 8-15,-9 9 16,-8 0-16,8 17 16,-8 1-16,-9 16 15,0-8-15,17 0 16,17 0-1,1 0-15,0-9 16,17 1-16,0-10 16,17 1-16,0 0 15,18-1-15,17 1 16,-8-9-16,-10 0 16,-7 0-1,-1 0 1,-18 0-16,1 0 0,-18 26 15,-25 26-15,-19 35 16,-7 17-16,8-18 16,-1-8-16,19 0 15,16-17-15,18-9 16,0-18-16,9-8 16,8-8-1,18-10-15,0 1 16,8-18-16,-8-8 15,8-9-15,-17-17 16,-8-1-16,-9 10 16,-18-1-16,0 18 15,0-1-15,1 1 16,-1 0 0,9 8-16,0 0 15,0 1-15,9-1 16,8-17-16,27-26 15,-10 18-15</inkml:trace>
  <inkml:trace contextRef="#ctx0" brushRef="#br0" timeOffset="-195289.98">17298 10175 0,'0'0'0,"0"0"16,0 0-16,0 0 15,0 0-15,0 0 16,0 8-16,9 1 15</inkml:trace>
  <inkml:trace contextRef="#ctx0" brushRef="#br0" timeOffset="-194733.26">17845 10114 0,'0'0'16,"0"0"-16,0 0 0,0 0 0,0 0 0,0 0 15,0 0 1,0 9-16,0-1 16,17 10-16,10-1 15,7 9-15,-8 0 16,9 0-16,-9 0 16,0 0-16,0 0 15,-17-9-15,0 0 16,-1 1-1,-8-1-15,-8 0 16,-10 1-16,1 8 16,-1-9-16,1-8 15,8-1 1,1 1-16,-1 0 16,9-1-16,0-8 0,0 0 15,0 9-15,17 0 16,1-1-1,-1 1-15,9 0 16,0-1-16,0-8 16,0 0-16,0 9 15,-8 0-15</inkml:trace>
  <inkml:trace contextRef="#ctx0" brushRef="#br0" timeOffset="-194018.02">19452 10079 0,'0'0'0,"0"0"15,0 0-15,0 9 16,0 17-16,0 9 16,-9 17-16,9-1 15,0 10-15,0 0 16,0 8-16,-9 0 15,18 1 1,0-18-16,-9-26 16</inkml:trace>
  <inkml:trace contextRef="#ctx0" brushRef="#br0" timeOffset="-193731.17">19104 10841 0,'-8'0'0,"8"0"0,0 0 15,0 0-15,0 0 16,0 0-16,17 0 16,0 0-16,27-8 15,17-1-15,17 0 16,26 1-1,-9-1-15,1 0 16,-1 1-16,1-1 16,-18 9-16,-34 9 15,-27-1-15</inkml:trace>
  <inkml:trace contextRef="#ctx0" brushRef="#br0" timeOffset="-193202">19226 11248 0,'0'-8'0,"0"-1"16,0 0-16,0 9 16,0 0-16,0-8 15,9 8 1,8-9-16,9 9 0,9 0 16,17 0-1,0 0-15,9 9 16,-18-1-16,1 1 15,-18 0-15,0-1 16,-18 1-16,1 8 16,0 1-1,-18-1-15,0 0 0,-8 1 16,0-1 0,-1 0-16,1-8 15,8 0-15,0-1 16,9 1-16,0-9 15,0 9-15,0-1 16,0 1-16,9 0 16,9-9-1,8 8-15,26-16 16,8-1-16,19 0 16,-1-17-16,-52 18 15</inkml:trace>
  <inkml:trace contextRef="#ctx0" brushRef="#br0" timeOffset="-187339.51">18305 11032 0,'0'0'0,"0"0"15,-8 0-15,-1 0 16,0 0-16,9 0 16,0 0-16,0 0 15,0 0 1,0 0-16,0 0 16,0 0-16,9-9 15,8 1-15,18-1 16,17 0-16,18-8 15,-1 0-15,-8-1 32,-9 10-17,-9-1-15,1 9 0,-18 9 0,-17-9 16,-1 0-16</inkml:trace>
  <inkml:trace contextRef="#ctx0" brushRef="#br0" timeOffset="-187136.05">18444 10712 0,'0'0'0,"0"0"16,0 0-16,0 0 16,0 17-16,9 17 15,8 27-15,-8 43 16,-9 9-1,-9-9-15,1-18 0,-1 1 16,0 17 0,9-44-16</inkml:trace>
  <inkml:trace contextRef="#ctx0" brushRef="#br0" timeOffset="-186135.91">20138 10859 0,'0'0'0,"0"0"0,0 0 16,0 0-1,0 0-15,8 0 16,10 0-16,-1 0 16,0 0-16,9-9 15,9 0-15,0 1 16,8-18-16,1 0 16,-1-9-1,-8-8-15,-9 0 16,0 8-16,-17 0 15,-1 1-15,1 8 16,-9 8 0,0 1-16,0 8 0,0 9 15,0 0-15,0 0 16,-9 9 0,1 34-16,-10 18 15,-8 26-15,0 25 16,0 1-16,0-9 15,9-18-15,8-8 16,9-26 0,0-17-16,0-9 0,0-18 15,0 1 1,0 0-16,0-9 16,0-9-16,17-26 15,10-25-15,7-9 16,1-1-16,0 10 15,-9 16-15,0 10 16,-9 16 0,1 1-16,-1 17 15,0 0-15,1 0 16,-1 0-16,-8 9 16,-1-1-16,1 10 15,0 8-15,-18 0 16,-8 0-16,-1-9 15,1 0-15,0-8 16,-1 0-16,1-1 16,8 1-1,1-9-15,8 0 16,0 0-16,0 0 16,0 0-16,0 0 15,0 9-15,0 8 16,17 0-16,0 9 15,18 9-15,34-1 16,1-16 0,-44-10-16</inkml:trace>
  <inkml:trace contextRef="#ctx0" brushRef="#br0" timeOffset="-185436.48">21492 10841 0,'0'-8'0,"9"-1"0,-9 9 16,0-9-16,0 1 16,0-1-16,0 0 15,0 1-15,-9-1 16,1 9-1,-18 0-15,-18 0 16,9 17-16,-8 1 16,0-1-16,8 9 15,0 0-15,18 0 16,-1-17-16,18-1 16,0 1-16,9 0 15,8-9-15,1 0 16,17 0-1,-9-9-15,0 9 16,-9 0-16,-8 0 16,-1 0-16,-8 0 15,-8 9-15,-10 25 16,-16 27-16,-19 26 16,1 8-16,0 0 15,18 0-15,16-17 16,18-8-1,0-18-15,18-9 16,-1-8-16,18-10 16,8-16-16,9 0 15,-8-18-15,-1 0 16,-17 1 0,0-18-16,-9-9 15,-8-8-15,-9 8 16,-9 1-16,1-1 15,-1 18-15,-8-1 16,-1 1 0,10 8-16,-1 1 0,9 8 15,0 0-15,0 0 16,9-9 0,8 0-16,18-8 15,17 0-15,-9 8 16</inkml:trace>
  <inkml:trace contextRef="#ctx0" brushRef="#br0" timeOffset="-184936.5">21814 10521 0,'0'0'0,"0"0"0,-9 0 16,0 0-16,1 0 15,-1 0-15,9 0 16,0 0-16,0 0 15,0 0-15,0 0 16,0 0-16,0 0 16,0 0-1,0 0-15,17 0 16,1 9-16,-1-1 16,0 10-16,-8-1 15,0 0-15,-1 1 16,-8-1-16,-8 0 15,-1 1-15,0-1 16,1-8 0,8-1-16,0 1 15,0 0-15,0-1 16,0 1-16,8-1 16,18 1-16,44 0 15,34-1-15,-43 1 16</inkml:trace>
  <inkml:trace contextRef="#ctx0" brushRef="#br0" timeOffset="-150423.22">22404 11136 0,'0'0'0,"0"0"0,0 0 16,0 0-16,0 0 16,0 0-16,17 0 15,18-9-15,0 1 16,17-1-16,9 0 16,-9 1-16,-17-1 15,-9 0-15,-9 9 16</inkml:trace>
  <inkml:trace contextRef="#ctx0" brushRef="#br0" timeOffset="-150204.37">22456 11387 0,'0'0'0,"0"0"0,0-9 15,0 9-15,0 0 16,0 0-16,0 0 16,0 0-16,9-8 15,17-1-15,17 0 16,9-8-16,-8 17 16,-18 0-1</inkml:trace>
  <inkml:trace contextRef="#ctx0" brushRef="#br0" timeOffset="-149557.03">23498 10227 0,'0'0'0,"0"0"0,0 0 16,0 0-16,-8 17 15,8 26-15,-9 44 16,-17 34 0,8-17-16,-8 0 15,9-18-15,0-25 16,-1-9-16,10-17 16,-1-9-16,9-9 15,0-17-15,0 0 16</inkml:trace>
  <inkml:trace contextRef="#ctx0" brushRef="#br0" timeOffset="-149238.08">23498 10192 0,'0'0'0,"0"0"0,0 0 16,0 0-1,18 0-15,8 9 16,8 8-16,10 0 16,-1 0-16,-8 1 15,-9-1-15,0 0 16,-17-8 0,-1 8-16,-8 1 0,-8-1 15,-18 9 1,0 0-16,-9 0 15,0-9-15,0 1 16,1-10-16,8 1 16,8 0-16,1-1 15,8-8-15,9 0 16</inkml:trace>
  <inkml:trace contextRef="#ctx0" brushRef="#br0" timeOffset="-148783.08">23872 9932 0,'0'0'0,"0"0"16,0 0-16,0 0 15,0 0-15,0 0 16,0 0-16,17 9 16,9-1-16,9 10 15,0-1-15,-9 0 16,0-8 0,-9 0-16,-8 8 15,-1 0-15,-16 1 16,-1 16-16,-17 1 15,9-9-15,-1 0 16,1-9-16,-1-8 16,10 0-16,-1-1 15,9 1 1,0-1-16,0 1 16,0 0-16,17-1 15,1 1-15,17 0 16,17-1-16,0 10 15,-35-10-15</inkml:trace>
  <inkml:trace contextRef="#ctx0" brushRef="#br0" timeOffset="-148408.21">23168 11257 0,'-8'-9'0,"-1"1"0,0-1 16,9 0-16,0 9 16,0-8-16,18-1 15,-1 1-15,35-1 16,35-17-16,0 0 16,8 0-1,18 9-15,-9-1 16,-8 1-16,-1 8 15,-34 9-15,-35 0 16</inkml:trace>
  <inkml:trace contextRef="#ctx0" brushRef="#br0" timeOffset="-147742.53">23472 11387 0,'0'0'0,"0"0"0,0 0 16,0 0-16,0 0 16,0 9-16,-8 8 15,-1 18 1,0-9-16,0 8 15,1-8-15,-1 0 16,9 0-16,0-8 16,0-10-16,0 1 15,0 0-15,0-1 16,0-8-16,0 0 16,0-8-1,17-1-15,1-17 16,-1 0-16,9-9 15,9 9-15,-9 9 16,0 0-16,0-1 16,0 18-16,-8 0 15,-1 0-15,0 18 16,1-1-16,-10 9 16,1-9-1,0 9-15,-1-8 16,-8-10-16,0 1 15,0 0-15,0-9 16,0 0-16,18-18 16,17-8-16,-9-8 15,0 8-15,0 0 16,0 8 0,-9 1-16,-8 17 15,-1 0-15,1 0 16,0 17-16,8 9 15,1 9-15,-1 8 16,0 9-16,1-17 16,-1-9-1,-8-9-15</inkml:trace>
  <inkml:trace contextRef="#ctx0" brushRef="#br0" timeOffset="-147025.31">24436 11041 0,'0'0'0,"0"0"16,0 0-16,0 0 15,0 0-15,0 0 16,17 0-16,10 0 16,7-9-16,27 0 15,17-8 1,-8 0-16,-1 8 15,-8-8-15,-35 8 16</inkml:trace>
  <inkml:trace contextRef="#ctx0" brushRef="#br0" timeOffset="-146246.89">25817 10123 0,'0'0'0,"0"0"16,0 8-16,-9 18 15,-17 18-15,0 16 16,0 9 0,0 18-16,0 8 15,9-43 1</inkml:trace>
  <inkml:trace contextRef="#ctx0" brushRef="#br0" timeOffset="-145958.73">25383 10859 0,'-9'0'0,"0"0"0,9 0 0,0 0 16,0 0-1,0 0-15,9-9 16,17 0-16,9 1 16,26-10-16,17 1 15,9 0-15,-9-1 16,-18 10-16,-33 16 16,-10 1-16</inkml:trace>
  <inkml:trace contextRef="#ctx0" brushRef="#br0" timeOffset="-145392.8">25478 11162 0,'0'-9'0,"0"1"0,0 8 0,0 0 16,0 0-16,0 0 15,0 0-15,0 0 16,9 0-16,8 0 16,9 0-16,9 8 15,0 1-15,8 8 16,1 1 0,-10-1-16,-8 0 15,-17 0 1,0 1-16,-18-1 0,-17 18 15,-17-1-15,-1 1 16,1-9-16,-1 0 16,10-9-1,16-8-15,1 0 0,-1-1 16,1 1 0,17-9-16,0 0 15,0 0-15,17 0 16,36-9-16,16 1 15,18-1 1,-9-17-16,-17 9 0,-26 8 16</inkml:trace>
  <inkml:trace contextRef="#ctx0" brushRef="#br0" timeOffset="-144625.21">26355 10712 0,'0'0'15,"0"0"-15,0 0 0,0 0 16,0 0-16,0 0 15,0 0 1,-8 0-16,-1 17 0,0 9 16,-8 8-1,-1-8-15,10 0 16,-1 0-16,0-8 16,1-10-16,8 1 15,0 0-15,0-1 16,0-8-16,0 0 15,0-8 1,0-1-16,0-8 16,17-9-16,0 0 15,1-9-15,-1 18 16,1-1-16,-10 1 16,1 8-16,0 9 15,-1 0-15,1 0 16,0 9-1,-1 0-15,1 8 16,-9 0-16,0 1 16,0-10-16,0 1 15,0 0-15,0-1 16,0 1-16,0-9 16,0 0-16,0 0 15,9-9 1,8 1-16,18-18 15,0-9-15,-1 0 16,-8 1-16,0 17 16,0-1-16,-17 10 15,0-1-15,-1 9 16,1 0-16,0 0 16,0 9-1,-1 8-15,1 0 16,0 1-16,-1-1 15,1 9-15,0 0 16,8-9 0,0 0-16,1-8 0,-10 0 15</inkml:trace>
  <inkml:trace contextRef="#ctx0" brushRef="#br0" timeOffset="-143087.33">27284 10235 0,'0'0'0,"0"0"15,0 0-15,0 0 16,0 17 0,0 18-16,0 17 15,0 9-15,0 8 16,0-8-16,0-9 15,0-9-15,0-17 16,0 0-16,0-17 16,0-1-16,0 1 15,0-9-15,0-9 16,-8-8 0,-1-26-16,9-18 15,0-8-15,0-1 16,9 1-16,-1 17 15,1 17-15,8 1 16,1-1-16,-1 9 16,1 9-16,8 0 15,-9-1-15,0 10 16,1 8 0,-1 0-16,0 8 15,1 1-15,-1 8 16,-8 1-16,0-1 15,-9 0-15,-9 1 16,0-1-16,-17 0 16,0-8-1,-9-1-15,1 1 16,8 0-16,8-1 16,18 1-16</inkml:trace>
  <inkml:trace contextRef="#ctx0" brushRef="#br0" timeOffset="-142576.09">27145 10885 0,'-8'0'0,"-1"0"15,9 0-15,0 0 16,0 0-1,0 0-15,9-9 16,17 0-16,26 1 16,17-1-16,18-8 15,0-1-15,0 1 16,-18 8-16,-17 9 16,-8 9-16,-27 0 15</inkml:trace>
  <inkml:trace contextRef="#ctx0" brushRef="#br0" timeOffset="-141825.28">27701 9629 0,'0'0'15,"0"0"-15,0 0 16,0 0-16,0 0 16,0 0-16,0 0 15,0 0-15,0 0 16,9 17-16,8 1 15,1-1-15,-10 0 16,10 1-16,-10 8 16,1-9-16,0 9 15,-18 0 1,0 8-16,1-8 16,-10 0-16,1 0 15,0-8-15,8-1 16,0-8-16,9-1 15,0 1-15,0 0 16,0-1-16,0 1 16,0-9-1,18 9-15,8-1 16,8 1-16,36 0 16,-1-9-16,-34 0 15</inkml:trace>
  <inkml:trace contextRef="#ctx0" brushRef="#br0" timeOffset="-140909.52">27475 11335 0,'0'0'0,"0"0"0,0 0 16,0 0-16,0 0 16,0 0-16,-8 9 15,-1 17-15,-8 8 16,8 1-16,-8 8 16,-1 1-1,1-18-15,8 0 16,1-18-16,-1 1 15,9 0-15,0-9 16,0 0-16,0-9 16,0 0-16,17-17 15,1 0-15,-1 0 16,-8 9-16,-1 0 16,10 8-1,-1 0-15,0 9 16,-8 0-16,0 9 15,-1 8-15,1 1 16,0 8-16,-9 0 16,0 0-16,0-18 15,0 1 1,0 0-16,0-9 16,0 0-16,9-9 15,8-8-15,18-9 16,-1-18-16,10 10 15,-18-1-15,0 18 16,0-1-16,-9 18 16,-8 0-1,0 0-15,-1 18 16,1 16-16,0 1 16,-1 8-16,1 1 15,0-1-15,-1-17 16,1-9-16,-9-8 15,0 0-15</inkml:trace>
  <inkml:trace contextRef="#ctx0" brushRef="#br0" timeOffset="-140509.53">27892 10963 0,'0'0'0,"0"0"0,0 0 15,0 0-15,0 0 16,9 0-16,0 0 16,8 0-16,0 0 15,1 0-15,-1 0 16,0 8-16,-8 1 15,0 0-15,-1-1 16,-8 1 0,0 0-16,0 8 15,0-8-15,0-1 16,0 1-16,0 0 16,0-1-16,0 1 15,0 0-15,0-9 16,18 8-16,8 1 15,17-9-15,53-17 32,-27-1-32</inkml:trace>
  <inkml:trace contextRef="#ctx0" brushRef="#br0" timeOffset="-135309.31">28691 10876 0,'0'0'0,"0"0"0,0 0 0,0 0 0,0-9 15,0 9-15,0-8 16,0 8-16,0 0 15,0 0-15,0-9 16,18 0 0,8 1-16,26-1 15,17 0-15,18 1 16,0-1-16,0 0 16,-18 1-16,1 8 15,-18 8-15,-26-8 16</inkml:trace>
  <inkml:trace contextRef="#ctx0" brushRef="#br0" timeOffset="-135075.55">29134 10469 0,'0'0'0,"0"0"0,0 0 15,0 0-15,0 0 16,0 0-1,0 9-15,0 17 16,0 17-16,-9 18 16,1 8-16,-1 9 15,0 8-15,-8-8 16,17 0-16,0-17 16,0-18-16,9-25 15</inkml:trace>
  <inkml:trace contextRef="#ctx0" brushRef="#br0" timeOffset="-134794.4">30037 10097 0,'0'0'0,"0"0"0,0 0 16,0 8-16,-9 18 16,1 18-1,-1 8-15,0 17 16,9 0-16,0 0 15,0-34-15</inkml:trace>
  <inkml:trace contextRef="#ctx0" brushRef="#br0" timeOffset="-134560.97">29707 10772 0,'0'0'0,"0"0"0,0 0 16,0 0-16,0 0 16,0 0-16,18 0 15,16 0 1,18-9-16,18 1 16,-1-1-16,27 18 46,-9-1-46,-53 1 0</inkml:trace>
  <inkml:trace contextRef="#ctx0" brushRef="#br0" timeOffset="-134143.48">29907 11032 0,'0'0'0,"0"0"0,0 0 0,0 0 16,0 0 0,0 0-16,9 0 15,8 9-15,0-1 16,1 10-16,-1-1 16,-8 0-16,-1 1 15,1-1-15,-9 0 16,-9 1-16,1-1 15,-10 9 1,-8-9-16,9 0 0,0-8 16,8 0-1,0-1-15,1 1 16,8 0-16,0-9 16,0 0-16,0 0 15,8 8-15,10 1 16,16 0-16,18-1 15,35-16 1,0 8-16,-52 0 16</inkml:trace>
  <inkml:trace contextRef="#ctx0" brushRef="#br0" timeOffset="-133403.95">30402 10642 0,'0'0'0,"0"0"0,0 0 0,0 0 0,0 0 15,0 0-15,9 0 0,8-8 0,18-18 16,-1 0-16,1 0 15,0-18-15,-9 10 16,0-1-16,-17 18 16,-1-1-16,1 1 15,0 8-15,-9 1 16,0 8-16,0 0 16,0 8-16,-9 10 15,-8 34 1,-1 26-16,1 8 15,0 10-15,-10-19 16,10 1-16,0-17 16,8-18-16,0-17 15,9-8-15,0-10 16,0 1 0,0 0-16,0-18 15,0 0-15,0-17 16,18-17-16,-1-9 15,9 9-15,0 8 16,0 0-16,0 18 16,-8 0-16,-1-1 15,0 18-15,-8 0 16,0 0 0,-1 0-16,1 0 15,-9 0-15,-9 9 16,1 0-16,-1-1 15,0 1-15,1 0 16,-10-1-16,10 1 16,-1 0-16,0-1 15,1-8 1,8 9-16,0 0 16,0-1-16,0 1 15,8 8-15,10 1 16,16-1-16,1 9 15,0-9 1,-18-8-16</inkml:trace>
  <inkml:trace contextRef="#ctx0" brushRef="#br0" timeOffset="-132693.77">31531 10686 0,'0'0'0,"0"0"16,0 0-16,0-9 15,0 0-15,0 1 16,0-1-1,-9 0-15,0-8 0,1 0 16,-1-1 0,0 10-16,-8-1 15,-9 9-15,-9 0 16,-8 17-16,-1 9 16,1 9-16,8-9 31,18 0-31,-1-17 0,18-1 15,0 1-15,0-1 16,9-8-16,8 0 16,1 0-16,-1 0 15,1 0-15,-10 0 16,1 0 0,0 18-16,-18 8 0,0 17 15,-17 26-15,-17 18 16,8-9-1,0-9-15,18-8 16,0-18-16,17 0 16,0-17-16,8 0 15,1-8-15,0-10 16,-1 1-16,1-9 16,0-9-16,-1 1 15,-8-18 1,0 0-16,0-9 15,0 0-15,0 10 16,0 7-16,0 1 16,0 8-16,0 1 15,0-1-15,0 0 16,0-8-16,18 0 16,-1-9-1,0 17-15</inkml:trace>
  <inkml:trace contextRef="#ctx0" brushRef="#br0" timeOffset="-132225.66">31505 10400 0,'0'-9'0,"0"0"0,0 1 16,0 8-16,0 0 15,0 0-15,0 0 16,0 0-16,17 0 15,0 0-15,18 0 16,0 8-16,0 10 16,-1-1-1,-8 0-15,-8-8 16,-10 8-16,-8 1 16,-8 8-16,-10 0 15,-8 8-15,0-8 16,0 0-16,9-8 15,0-10-15,8 1 16,0 0-16,9-1 16,0-8-1,26 9-15,44 0 16,-18-1-16</inkml:trace>
  <inkml:trace contextRef="#ctx0" brushRef="#br0" timeOffset="-113077.85">10117 12236 0,'-9'0'0,"0"0"0,1 0 0,-1 0 16,0 0-16,9 0 16,0 0-16,0 0 15,0 0-15,0 0 16,0 0-16,18 8 15,-1 1 1,0 0-16,1-1 16,-1 1-16,0 0 15,1-1-15,-1-8 16,-8 9-16,-1-9 16,1 0-16</inkml:trace>
  <inkml:trace contextRef="#ctx0" brushRef="#br0" timeOffset="-112846.98">9978 12591 0,'0'0'0,"0"0"0,0 0 16,0 0-16,0 0 15,0 0 1,0 0-16,8 0 15,10 0-15,8 0 16,8 0-16,1 0 16,0 0-16,0 0 15,-1 0-15,19 0 16,-19 9 0</inkml:trace>
  <inkml:trace contextRef="#ctx0" brushRef="#br0" timeOffset="-111459.89">11584 12132 0,'0'-9'0,"0"1"15,0-1-15,0 9 16,0 0-16,0 0 16,0 0-1,0 0-15,0 0 16,0 0-16,-9 9 15,1 17-15,-1 17 16,0 26-16,9-8 16,0-1-16,0-16 15,0-1-15,0-17 16,0 0 0,0-9-16,0-8 15</inkml:trace>
  <inkml:trace contextRef="#ctx0" brushRef="#br0" timeOffset="-111190.41">11176 12747 0,'0'0'0,"0"0"16,0 0-16,0 0 15,0 0-15,9 0 16,8 0-16,18 0 15,17 0 1,0 0-16,0 0 0,-8 0 16,-1 0-1,-17 0-15,0 0 16,-9 0-16,-8 0 16,0 0-16,-1 0 15,1 0-15</inkml:trace>
  <inkml:trace contextRef="#ctx0" brushRef="#br0" timeOffset="-110729.27">11463 13093 0,'-9'0'0,"0"-8"15,9 8-15,0 0 16,0 0-16,0 0 15,0 0-15,0 0 16,0 0 0,0 0-16,9 0 15,8 0-15,1 0 16,-1 8-16,-8 1 16,-1 0-16,1-1 15,0 1-15,-18 8 16,0 9-16,-17 17 15,-17 9 1,-1-8-16,10-1 16,-1-17-16,18 0 15,-1-17-15,1-1 16,8 1-16,9 0 16,0-9-16,0 0 15,9 0 1,17 0-16,26 0 15,9 0-15,8-9 16,1 9-16,-9-9 16,-18 1-16,9-1 15,0-17-15,-17 17 16</inkml:trace>
  <inkml:trace contextRef="#ctx0" brushRef="#br0" timeOffset="-109678.21">12548 12236 0,'0'0'0,"0"0"15,0 0 1,0 0-16,0 0 16,0 0-16,0 0 15,0 0-15,0 0 16,0 0-16,0 0 15,0 8-15,0 27 16,0 26-16,-9 8 16,1 9-1,-1-9-15,0 1 16,1-10-16,-1-17 16,0-8-16,1-9 15,8-9-15,-9-8 16,9 0-16,0-9 15,-9-9-15,1 0 16,-1-17 0,0-17-16,9 0 15,0 8-15,0 1 16,0-10-16,9 10 16,0-1-16,-1 9 15,1 0-15,8 9 16,1-1-16,-1 1 15,9 0-15,0-1 16,-9 10 0,10 8-16,-1 0 15,-9 0-15,0 0 16,-8 0-16,0 0 16,-1 0-16,-8 8 15,0 10-15,-8-1 16,-1 0-16,-8 1 15,-9-1 1,0 0-16,8-8 16,1 0-16,-1-1 15,1 1-15,0 0 16,-1-9-16,1 0 16,8 0-16,1 0 15,8 0-15,0 0 16,0 0-1</inkml:trace>
  <inkml:trace contextRef="#ctx0" brushRef="#br0" timeOffset="-109188.28">12930 12141 0,'0'0'0,"0"0"0,0 0 16,0 0-16,0 0 16,0 0-1,0 0-15,0 0 16,0 0-16,0 0 15,0 0-15,9 0 16,-1 0-16,1 0 16,0 0-16,0 0 15,-1 0-15,-8 0 16,0 8-16,-8 10 16,-1-1-1,0 0-15,-8 9 16,-1-9-16,1-8 15,8 0-15,1-1 16,8 1-16,0 0 16,0-9-16,0 0 15,0 0-15,0 0 16,8 8 0,10-8-16,-1 0 15,18 9-15,-9-9 16</inkml:trace>
  <inkml:trace contextRef="#ctx0" brushRef="#br0" timeOffset="-108780.1">12105 13041 0,'0'-8'0,"0"8"0,0 0 16,0-9-16,0 9 16,0 0-16,9-9 15,8 1-15,9-1 16,9-17-16,17 0 15,18 0-15,25 0 16,27-9 0,-1 1-16,-17-1 15,-8 18-15,-1-1 16,-16 1-16,-10 8 16,-17 9-16,-17 0 15,-9 0-15,-17 0 16,-1 0-16,1 0 15,-9 0-15</inkml:trace>
  <inkml:trace contextRef="#ctx0" brushRef="#br0" timeOffset="-108087.45">12496 13145 0,'0'0'0,"0"0"16,0 0-16,0 0 15,0 0-15,0 0 16,0 0-16,0 9 16,0 8-16,0 9 15,-9 9 1,1-9-16,-1 0 15,0 0-15,1-9 16,8-8-16,0-1 16,0 1-16,0 0 15,0-9-15,0 0 16,0-9-16,0 0 16,8-17-16,10 0 15,-10 0 1,1 9-16,0 0 15,8 8-15,0 9 16,1 0-16,-1 0 16,-8 9-16,-1 8 15,1 9-15,0 0 16,-9-9-16,0 1 16,0-10-16,0 1 15,0 0 1,0-1-16,0-8 15,0 0-15,0 0 16,9-17-16,8-9 16,0-9-16,9 1 15,9-1 1,-9 0-16,0 18 16,0 0-16,-8 8 15,-10 9-15,1 0 16,0 0-16,-1 0 15,1 17-15,0 9 16,-1 18-16,1-18 16,-9 0-16,0 0 15,9 0-15,-1-9 16,1-8 0,0-1-16</inkml:trace>
  <inkml:trace contextRef="#ctx0" brushRef="#br0" timeOffset="-106496.72">13781 12790 0,'0'0'0,"0"0"16,0 0-16,0 0 15,0 0-15,0 0 16,0 0-16,9 0 16,17 0-16,17 0 15,9 0-15,0 0 16,9 0-16,-17 0 31,-1 0-31,1 0 0,-18-9 16,-18 9-16,1 0 15</inkml:trace>
  <inkml:trace contextRef="#ctx0" brushRef="#br0" timeOffset="-106245.12">14042 12574 0,'0'0'0,"0"0"16,0 0-16,0 0 15,0 0-15,0 0 16,0 0-16,0 8 16,-9 10-16,-8 25 15,-9 43-15,-9 10 16,9-18 15,8 0-31,1-18 0,17-60 0,-9 52 0,9-9 16,0-17-16,9-8 15,-9-18 1</inkml:trace>
  <inkml:trace contextRef="#ctx0" brushRef="#br0" timeOffset="-105309.17">15058 12045 0,'0'0'0,"0"0"0,0 0 16,0 0-16,0 0 15,0 18-15,-9 8 16,0 8 0,1 18-16,-1 9 15,0-1-15,1-8 16,-1-8-16,0-10 16,9 1-16,9-9 15,0 0-15,-9-17 16</inkml:trace>
  <inkml:trace contextRef="#ctx0" brushRef="#br0" timeOffset="-104996.08">14736 12703 0,'0'0'0,"0"0"0,0 0 15,0 0-15,0 0 16,0 0-16,0 0 16,0 0-16,0 0 15,9 0-15,8 0 16,9 0-16,18 0 16,25-8-16,1-1 15,8 0 1,-17 1-16,0-1 15,-1 1-15,1 8 16,-9 0-16,-26 0 16,-17 0-16</inkml:trace>
  <inkml:trace contextRef="#ctx0" brushRef="#br0" timeOffset="-104559.7">15032 13102 0,'-9'-9'0,"0"1"0,1 8 16,8 0-16,0 0 15,0 0-15,0 0 16,0 0-16,17 0 15,0 0-15,9 0 16,0 0-16,0 8 16,-8 1-16,-10 0 15,1-1-15,0 1 16,-9 8 0,-9 18-16,-8-1 15,-9 10-15,0-10 16,-9-8-16,18 0 15,-1-17-15,10 0 16,8-1-16,0 1 16,0-9-1,0 0-15,17 0 16,9 9-16,9-9 16,25-9-16,45-17 15,-10-17-15,-51 25 16</inkml:trace>
  <inkml:trace contextRef="#ctx0" brushRef="#br0" timeOffset="-103716.64">15943 12608 0,'-8'-8'0,"-10"-1"0,1 9 0,8 0 15,1 0-15,8 0 16,0 0-16,0 0 16,0 0-16,0 0 15,0 0-15,17-9 16,0 1-16,9-18 15,0-18 1,0 1-16,-8 0 16,-1-1-16,-8-8 15,0 18-15,-1-1 16,-8 18-16,0-1 16,0 10-16,0 8 15,0 0-15,0 0 16,0 0-16,-8 26 15,-1 34 1,0 18-16,1 9 16,-10 17-16,-8 0 15,0-9-15,0-17 16,9-17-16,-1-18 16,1-17-16,8 0 15,1-17-15,-1-1 16,0-8-1,0-8-15,9-18 16,0-26-16,9-18 16,17 1-16,9 0 15,8 8-15,1 9 16,-1 9-16,-8 8 16,8 9-16,-8 9 15,-9 17 1,-8 0-16,-10 9 15,1-1-15,0 10 16,-18 8-16,-8 8 16,-10 10-1,-7-10-15,-1 1 0,0-9 16,9 0-16,9-9 16,-1-8-1,10-1-15,8 1 16,0 0-16,0 8 15,0 0-15,17 1 16,9 8-16,9 0 16,0 0-16,-9 0 15,26-9 1,17 9-16,-34-9 0</inkml:trace>
  <inkml:trace contextRef="#ctx0" brushRef="#br0" timeOffset="-102957.61">16820 12643 0,'0'0'0,"0"-9"16,0 1-16,-8-1 15,8 9-15,0 0 16,0-9-16,-9 1 16,0-1-16,1 0 15,-1 1-15,-8-1 16,-1 0 0,-8 9-16,0 0 15,0 0-15,-9 9 16,1 8-16,-1 1 15,0 8 1,9-9-16,9 0 0,-1 0 16,18-8-1,0 0-15,0-1 16,0 1-16,18-9 16,-1 0-16,1 0 15,-1 0-15,0 0 16,-8 0-16,0 0 15,-9 0-15,0 17 16,-9 27-16,-8 25 16,-9 18-1,-1 25-15,1 1 16,9-18-16,17-8 16,0-27-16,9-16 15,-1-18-15,10 0 16,-1-18-1,1 1-15,-1-18 0,0 1 16,9-10 0,0-8-16,0-17 15,-17 8-15,0-8 16,-1 8-16,-16 1 16,-1 8-16,0 8 15,1 1-15,-10 0 16,10 8-1,-1 0-15,0 1 16,9 8-16,0 0 16,0-9-16,0 0 15,26-8-15,26-17 16,18-27-16,-1-8 16,-43 43-16</inkml:trace>
  <inkml:trace contextRef="#ctx0" brushRef="#br0" timeOffset="-102497.71">16890 12218 0,'0'0'0,"0"0"0,0 0 16,0 0-16,0 0 16,0 0-1,0 0-15,0 0 16,9 0-16,8 9 15,0 0-15,1-1 16,-10 1-16,1 0 16,0-1-16,-1 10 15,-8-1-15,-8 18 16,-1-1 0,-8-8-16,-1 0 15,1 0-15,8-8 16,1-10-16,8 1 15,0 0-15,0-1 16,8 1-16,10 8 16,51 1-16,-8-1 15</inkml:trace>
  <inkml:trace contextRef="#ctx0" brushRef="#br1" timeOffset="-99710.98">18314 11794 0,'0'0'0,"0"0"0,-9 0 16,1 0-16,-1 9 15,-17 8 1,0 0-16,0 9 16,-18 9-16,1 8 15,8-8-15,-8 0 16,8 8-16,0 0 15,1 1-15,-1-1 16,0 9 0,9 8-16,9 10 15,-1-10-15,1 1 16,8 0-16,1 8 16,8 0-16,0 9 15,0 0-15,8 0 16,10-9-16,-1 1 15,0 16-15,9-8 16,1-17 0,-1-1-16,8-8 15,1-8-15,17-18 16,9-9-16,-26-8 16</inkml:trace>
  <inkml:trace contextRef="#ctx0" brushRef="#br1" timeOffset="-97731.93">18757 12141 0,'0'0'0,"0"0"0,0 0 16,0 0-16,0 0 16,0 0-16,0 0 15,-9 17-15,1 9 16,-1 17-16,-8 9 15,-1 9-15,9-9 16,1 8 0,-1 1-16,9-26 15,0-9-15,9-18 16</inkml:trace>
  <inkml:trace contextRef="#ctx0" brushRef="#br1" timeOffset="-97455.62">18357 12816 0,'0'0'0,"0"0"16,0 0-16,0 0 16,0 0-16,0 0 15,0 0-15,0 0 16,9 0-16,26-9 15,17 9-15,17-8 16,1-1 0,-1 0-16,1 1 15,-9-1-15,-9 9 16,-9 0-16,-17 0 16,9 9-16,-18-9 15</inkml:trace>
  <inkml:trace contextRef="#ctx0" brushRef="#br1" timeOffset="-96894.99">18618 13119 0,'-9'0'0,"1"0"0,-1 0 0,9 0 15,0 0-15,0-8 16,0 8-16,0 0 16,0 0-16,0 0 15,17 0-15,1 0 16,-1 0-1,0 0-15,9 0 16,-8 8-16,-1 1 16,1-1-16,-10 1 15,1 0-15,-9 8 16,-9 0-16,1 1 16,-18 16-1,-1-8-15,10 0 16,0-8-16,-1-10 15,10 1-15,-1 0 16,0-1-16,9 1 16,0-9-16,0 0 15,0 0-15,18 0 16,-1 9-16,18-1 16,8-8-1,9 0-15,0 0 16,-8 0-16,-18 0 15,0 0-15,0 9 16,0 0-16</inkml:trace>
  <inkml:trace contextRef="#ctx0" brushRef="#br1" timeOffset="-94894.81">19599 12236 0,'0'0'0,"0"0"0,0 0 0,0 0 16,0 0-1,0 0-15,0 0 16,0 0-16,0 0 16,-8 0-16,-1 17 15,0 35-15,-8 26 16,-1 17-16,1 1 31,8-10-31,1-17 0,-1-17 16,0-8-16,1-18 15,8 0-15,8-9 16,1-8-16</inkml:trace>
  <inkml:trace contextRef="#ctx0" brushRef="#br1" timeOffset="-94565.4">19434 12288 0,'0'0'0,"0"0"15,0 0-15,18-9 16,-1 0-16,9 1 16,9 8-16,0 0 15,-9 0-15,0 0 16,0 8-16,-9 1 16,0 8-1,1 1-15,-10-1 16,1 0-16,0 9 15,-9 0-15,-9 0 16,-17 0-16,0 0 16,-17 0-16,8 0 15,0-8 1,0-10-16,18 1 16,0 0-16,17-9 15,0 0-15,8 0 16</inkml:trace>
  <inkml:trace contextRef="#ctx0" brushRef="#br1" timeOffset="-94143.64">19947 12167 0,'-9'-9'0,"0"0"0,1 9 16,8 0-16,0 0 16,0 0-16,0 0 15,0 0 1,0 0-16,17 0 16,0 0-16,1 0 15,-1 0-15,-8 0 16,-1 0-16,1 9 15,-9 0-15,0-1 16,-9 1-16,1-1 16,-1 1-1,0 0-15,1-1 16,8 1-16,0 0 16,0-1-16,0 1 15,8 0-15,10-1 16,8 1-16,8 0 15,19-9-15,7 0 16,-34 0 0</inkml:trace>
  <inkml:trace contextRef="#ctx0" brushRef="#br1" timeOffset="-93745.11">19174 13111 0,'0'0'0,"0"0"16,0 0-16,0 0 15,0-9-15,17 0 16,0 1-16,18-10 16,26 1-16,17-9 15,18 9 1,8-9-16,9-9 15,-18 18-15,-8-1 16,-9 1-16,-17 0 16,9-1-16,-27 10 15</inkml:trace>
  <inkml:trace contextRef="#ctx0" brushRef="#br1" timeOffset="-93065.61">19469 13206 0,'0'0'0,"0"0"16,0 0-16,0 0 15,0 0-15,0 0 16,0 8-16,0 10 16,0-1-16,0 0 15,0 9-15,-9 0 16,9-8 0,-8-1-16,8-8 15,0-1-15,0 1 16,0 0-16,0-1 15,0-8-15,0 0 16,0 0-16,0-8 16,8-1-16,10-8 15,-1-9-15,9 8 16,0 1 0,0 0-16,0 17 15,-8 0-15,-10 0 16,1 0-16,0 8 15,-1 10-15,1-1 16,0 0-16,-9-8 16,0 0-16,0-1 15,0 1 1,0 0-16,0-9 16,0-9-16,17 0 15,18-17-15,-9 0 16,0 9-16,0 0 15,0-1-15,-9 10 16,1 8 0,-10 0-16,1 0 15,8 17-15,1 0 16,-1 1-16,1 8 16,-1-9-16,0 9 15,-8-17-15</inkml:trace>
  <inkml:trace contextRef="#ctx0" brushRef="#br1" timeOffset="-92796.65">20198 12946 0,'0'0'0,"0"0"16,0 0-16,0 0 16,0 0-16,18 0 15,8 0-15,17 0 16,27-9-16,-1 1 16,9-1-16,1-17 15,-10 9 1,0-9-16,-16 0 15,-27 17-15</inkml:trace>
  <inkml:trace contextRef="#ctx0" brushRef="#br1" timeOffset="-92565.37">20589 12686 0,'0'0'0,"0"0"0,0 0 15,0 0-15,0 0 16,0 17-16,-8 9 16,-1 26-16,0 0 15,0 9-15,9 0 16,0-18 0,0-8-16,18-1 0,-9-16 15,-9-18 1</inkml:trace>
  <inkml:trace contextRef="#ctx0" brushRef="#br1" timeOffset="-92349.07">21206 12270 0,'0'0'16,"0"0"-16,0 0 0,0 0 15,0 26-15,-9 9 16,0 17-16,1 9 16,-1 8-16,0-17 15,-8-26 1,8-17-16</inkml:trace>
  <inkml:trace contextRef="#ctx0" brushRef="#br1" timeOffset="-92130.92">20867 12894 0,'0'0'0,"0"0"0,0 0 0,0 0 0,0 0 16,0 0 0,17-9-16,1 1 15,17-1-15,25 0 16,18-8-16,9 0 15,-9-1-15,-17 1 16,0 8-16,-26 1 16,-27 8-1</inkml:trace>
  <inkml:trace contextRef="#ctx0" brushRef="#br1" timeOffset="-91682.96">21136 13162 0,'0'0'0,"0"0"16,0 0-16,0 0 15,0 0-15,0 0 16,0 0-16,18 0 15,-1 0-15,0 0 16,9 0 0,-8 0-16,-10 0 15,1 0-15,0 9 16,-9 0-16,0 8 16,-9 0-16,0 1 15,-8-1-15,0 0 16,-1-8-16,10 0 15,-1-1-15,9 1 16,0 0 0,0-9-16,0 0 15,9 8-15,8 1 16,18 0-16,17-1 16,0-16-16,35-1 15,17-26 1,-43 9-16</inkml:trace>
  <inkml:trace contextRef="#ctx0" brushRef="#br1" timeOffset="-90899.28">21874 12669 0,'0'0'0,"0"0"15,0 0-15,0 0 16,0 0-16,0 0 16,0 0-16,18-9 15,-1 1-15,9-18 16,18-9-16,-1-26 16,-8 9-16,-1 9 15,-7-9 1,-1 17-16,-18 9 15,1 9-15,0 0 16,-9 8-16,0 9 16,0 0-16,0 0 15,0 9-15,-9 34 16,0 18 0,9 8-16,0 9 15,0-9-15,-8 0 16,-1-8-16,0-18 15,1-17-15,-1 0 16,0-8-16,0-10 16,1 1-16,-1 0 15,9-9-15,0-9 16,0 0 0,0-17-16,17-17 15,10-9-15,7 0 16,1 0-16,0 18 15,-9-1-15,0 18 16,0-1-16,-9 10 16,1 8-16,-1 0 15,0 0 1,-8 0-16,0 0 16,-9 0-16,-9 8 15,0 1-15,1 8 16,-18 1-16,0-10 15,8 1-15,1 0 16,-1-1-16,10 1 16,-1 0-16,9-1 15,0 1 1,0 0-16,17 8 16,1 0-16,8 9 15,9 0-15,17 0 16,-9 0-16,18-17 15,-9-9-15,-35-9 16</inkml:trace>
  <inkml:trace contextRef="#ctx0" brushRef="#br1" timeOffset="-90379.67">22595 12539 0,'0'0'0,"0"0"0,0 0 16,0 0-16,18 0 15,-1 0-15,0 0 16,1 9-16,-1-1 16,0 1-16,-8 0 15,0-1-15,-1 1 16,1 8-16,-9 1 15,-9-1-15,1 0 16,-1 0 0,0-8-16,9 0 15,0-1 1,0 1-16,0-9 0,0 0 16,0-9-16,18-8 15,16-9-15,-7-8 16,-1-1-16,0 0 15,0 18 1,-18 0-16,1 8 16,0 9-16,-9 0 15,0 0-15,0 0 16,-9 17-16,0 9 16,1 9-16,-1 17 15,0 8 1,9 1-16,0-18 15,18-8-15,-1-9 16,44 0-16,17-9 16,-52-25-16</inkml:trace>
  <inkml:trace contextRef="#ctx0" brushRef="#br1" timeOffset="-89959.94">23055 12115 0,'0'0'0,"0"0"0,0 0 16,0 0-1,0 0-15,18 0 16,-1 0-16,0 0 15,18 0-15,0 0 16,0 8-16,-9 1 16,0 0-16,-9-1 15,-8 1-15,0 0 16,-9 8 0,-9 0-16,0 0 15,0 1-15,-8-1 16,8-8-16,1-1 15,-1 1-15,9 0 16,0-1-16,0 1 16,0 0-16,0-1 15,17 1 1,18 0-16,35-18 16,-27 9-16</inkml:trace>
  <inkml:trace contextRef="#ctx0" brushRef="#br1" timeOffset="-89199.47">23707 12626 0,'0'0'0,"0"0"0,0 0 16,0 0-16,0 0 15,0 0-15,8 0 16,10 0-16,-1 0 16,18 0-16,17-9 15,9 0-15,-9 9 16,-17 0 0,-9 0-16,0 9 0,-18-9 15</inkml:trace>
  <inkml:trace contextRef="#ctx0" brushRef="#br1" timeOffset="-89034.77">23715 12833 0,'0'0'0,"0"0"16,0 0-16,0 0 16,0 0-1,0 0-15,26-8 16,35 8-16,9-18 15,-27 1-15</inkml:trace>
  <inkml:trace contextRef="#ctx0" brushRef="#br1" timeOffset="-87695.4">24888 12080 0,'0'0'0,"0"0"16,0 0-16,0 0 15,0 0-15,-9 0 16,0 17-16,9 18 16,0 17-16,-8 17 15,-1-8 1,9-1 0,9 1-16,-18-18 0,9-25 15</inkml:trace>
  <inkml:trace contextRef="#ctx0" brushRef="#br1" timeOffset="-87446.37">24558 12634 0,'0'0'0,"0"0"15,0 0-15,0 0 16,0 0-16,17 0 15,9 0-15,26-8 16,26-1-16,18 0 16,-1 1-1,1-10-15,-18 1 16,-17 0-16,0 17 16,-18 8-16,-8 1 15,-18-9-15</inkml:trace>
  <inkml:trace contextRef="#ctx0" brushRef="#br1" timeOffset="-87028.15">24714 12963 0,'0'0'0,"0"0"0,0 0 16,0 0-16,0 0 15,0 0 1,9 0-16,8 9 16,9 0-16,9 8 15,0 0-15,-9 1 16,0-10-16,-9 1 16,-8 0-16,-1 8 15,1 0-15,-18 1 16,1-1-16,-18 17 15,-18 1 1,10-9-16,-1 0 16,17 0-16,1-17 15,8-1-15,9 1 16,0-9 0,0 9-16,9-1 0,17 1 15,18 0-15,25-18 16,18-17-1,34-9-15,-60 18 16</inkml:trace>
  <inkml:trace contextRef="#ctx0" brushRef="#br1" timeOffset="-86359.41">25513 12444 0,'0'0'0,"0"0"0,0 0 16,0 0-16,0 0 16,0 17-16,0 0 15,-9 9 1,1 9-16,-1 0 15,-9 8-15,1-8 16,0-10-16,-1 1 16,10-8-16,-1-10 15,9 1-15,0 0 16,0-9-16,0-9 16,0 0-1,17-17-15,1-8 16,8-1-16,-9 1 15,9-1-15,0 9 16,-8 9-16,-1-1 16,0 18-1,1 0-15,-10 18 16,1-1-16,0 18 16,-9-9-16,-9 0 15,9 0-15,0-9 16,0-9-16,0 1 15,0 0-15,0-9 16,0-9-16,17 0 16,1-16-16,17-1 15,-1-9 1,-8 18-16,0-1 16,-17 1-16,0 17 15,-1 0-15,1 0 16,0 17-16,0 1 15,-1 16-15,1 1 16,0-1-16,-1 1 16,1-9-1,0-17-15,-9-9 16</inkml:trace>
  <inkml:trace contextRef="#ctx0" brushRef="#br1" timeOffset="-86032.85">25964 12470 0,'0'0'0,"0"0"0,0 0 16,0 17-16,18 0 16,-1 18-16,1 8 15,-1 1-15,18 7 16,-9 1-1,0-8-15,-18-18 0,1 0 16,0-18 0,-1 1-16,1 0 15,-9-1-15,0-8 16,0-8-16,0-10 16,0-34-16,18-17 15,-1-26 1,9 8-16,0 18 15,-9 43-15</inkml:trace>
  <inkml:trace contextRef="#ctx0" brushRef="#br1" timeOffset="-85616.49">26390 12011 0,'0'0'0,"0"0"16,0 0-16,0 0 16,0 0-16,0 0 15,9 0-15,-1 0 16,1 0-16,8 0 16,1 8-16,-1 1 15,0 0 1,-8-1-16,0 10 15,0-1-15,-9 0 16,-9 1-16,0-1 16,0 9-16,-8 0 15,0-9-15,8-8 16,0-1-16,1 1 16,8 0-16,0-1 15,0 1 1,0-9-16,17 9 15,9-1-15,9-8 16,17 0-16,9 0 16,0 0-16,-9 0 15,-35 0-15</inkml:trace>
  <inkml:trace contextRef="#ctx0" brushRef="#br1" timeOffset="-85083.69">26755 12729 0,'0'0'0,"0"0"0,0 0 15,0 0-15,0 0 16,8 0-16,10 0 15,16 0-15,10 0 16,17-8 0,8-1-16,1-8 15,-10 8-15,-16 9 16,-18 0-16,-17 0 16</inkml:trace>
  <inkml:trace contextRef="#ctx0" brushRef="#br1" timeOffset="-84866.74">27006 12530 0,'0'0'0,"0"0"16,0 0-16,0 0 16,0 18-16,-8 16 15,-1 27-15,-8 8 16,8 9-1,0-17-15,9-9 16,0-9-16,0-17 16,9-9-16,8 1 15</inkml:trace>
  <inkml:trace contextRef="#ctx0" brushRef="#br1" timeOffset="-84532.29">27797 11976 0,'0'0'0,"0"0"0,0 0 16,0 0-16,0 0 15,0 17 1,-9 9-16,0 26 0,1 18 16,-1-1-1,0 9-15,9-18 16,-8 1-16,8-9 15,0-26-15,0-17 16</inkml:trace>
  <inkml:trace contextRef="#ctx0" brushRef="#br1" timeOffset="-84333.57">27458 12643 0,'0'0'0,"0"0"0,0 0 16,0 0-16,0 0 15,0 0-15,17 0 16,27-9-16,17 1 16,8-1-16,18-8 15,0-1-15,-9 18 16,-17 9 0,-35 0-16</inkml:trace>
  <inkml:trace contextRef="#ctx0" brushRef="#br1" timeOffset="-83896.21">27649 12937 0,'0'0'0,"0"0"15,0 0-15,0 0 16,9 0-16,8 0 15,1 9-15,-1 0 16,9-1 0,0 1-16,-9 0 15,1-1-15,-1 1 16,-8 0-16,-1 8 16,-16 0-16,-10 1 15,-16 16-15,-10-8 16,1 0-16,-1 0 15,10-9-15,16-8 16,1 0 0,0-1-16,17 1 15,0 0-15,0-1 16,17 10-16,18-1 16,34-8-16,27-18 15,-9 0-15,8 1 16,-17-18-16,-17 0 15,-26 17 1</inkml:trace>
  <inkml:trace contextRef="#ctx0" brushRef="#br1" timeOffset="-83266.78">28196 12548 0,'0'0'0,"0"0"15,0 0-15,0 0 16,0 0-16,0-9 16,18 0-16,8-17 15,17-8-15,-8-1 16,-9 0-16,0 1 16,-9 16-1,-8 1-15,0 8 16,-1 9-16,1 0 15,0 0-15,-1 18 16,1 25-16,-9 26 16,0 9-16,-9 9 15,1-1 1,-1-16-16,0-18 0,1-26 16,-1 0-1,9-18-15,0 1 16,0 0-16,0-18 15,0 0-15,0-8 16,17-9-16,1-17 16,8 8-16,0 0 15,8 9 1,-7 9-16,-1 0 0,-9 8 16,0 9-1,-8 0-15,0 0 16,-9 0-16,-9 0 15,0 9-15,-8-1 16,0 1-16,-1 0 16,1-1-16,-1 1 15,1 0 1,8-1-16,9 1 16,0 0-16,0 8 15,18 0-15,-1 1 16,9-1-16,9-8 15,0-1-15,8 10 16,-17-10-16</inkml:trace>
  <inkml:trace contextRef="#ctx0" brushRef="#br1" timeOffset="-82761.24">28630 12530 0,'0'0'0,"0"0"0,0 0 16,0 0-16,9 0 16,8 9-16,9 0 15,9 8 1,-9 0-16,0 1 16,0-1-16,-8 0 15,-10-8-15,1 0 16,0 8-16,-18 0 15,-8 9-15,-1 0 16,1-9-16,8-8 16,1 0-1,8-1-15,0 1 16,0-9-16,0-9 16,17 1-16,0-18 15,18 0-15,-9-9 16,0 1-16,0 16 15,-17 1-15,0 8 16,-1 1 0,1 8-16,-9 0 15,0 0-15,0 0 16,0 8-16,-9 10 16,9 8-16,0 17 15,-8 9-15,8 0 16,0-9-1,8-17-15,10 0 16,-1 0-16,9-9 16,-17-8-16</inkml:trace>
  <inkml:trace contextRef="#ctx0" brushRef="#br1" timeOffset="-82364">29082 12167 0,'0'0'0,"0"0"16,0 0-16,0 0 15,0 0-15,0 0 16,17 0-1,1 0-15,-1 0 16,9 17-16,0-9 16,-9 10-16,-8-10 15,0 10-15,0-1 16,-9-8-16,-9 8 16,0 0-16,0-8 15,9 0 1,0-1-16,0 1 15,0 0-15,0-1 16,9 1-16,17 0 16,18-1-16,16-8 15,-34 0-15</inkml:trace>
  <inkml:trace contextRef="#ctx0" brushRef="#br1" timeOffset="-81655.24">29542 12764 0,'0'0'0,"0"0"16,0 0-16,0 0 15,18 0-15,8 0 16,34 0-16,10-9 15,-1 1 1,-34 8-16</inkml:trace>
  <inkml:trace contextRef="#ctx0" brushRef="#br1" timeOffset="-81472.51">29586 12989 0,'0'0'0,"0"0"16,0 0-16,0 0 16,0 0-16,26-8 15,17-1-15,27 9 16,-36 0-16</inkml:trace>
  <inkml:trace contextRef="#ctx0" brushRef="#br1" timeOffset="-81129.65">30124 12496 0,'0'0'0,"0"0"16,0 0-16,0 0 16,26 0-1,26 0-15,18 0 16,34-9-16,17 0 15,-8-8-15,-35-9 16,-17 0-16,-26 17 16</inkml:trace>
  <inkml:trace contextRef="#ctx0" brushRef="#br1" timeOffset="-80617.27">30714 12149 0,'0'0'0,"0"0"16,0 0-16,0 0 16,0 18-16,-8 16 15,-10 27-15,-8 25 16,-8 1 15,-1-9-31,0-17 0,18-1 0,-1-17 16,1-17-16,17 0 15,0-17-15,9 0 16,8-1-16,18-8 16,8-8-16,1-10 15,-18 1 1,0 0-16,-18-1 16,1 10-16,0-1 15,0 1-15,-1 8 16,1 0-16,-9 0 15,0 17-15,9 0 16,8 18-16,0-1 16,9-8-1,-8-8-15,16-10 16,1 1-16,0 0 16,0-18-16,-9 0 15,-18-8-15,1-9 16,0-9-16,-18 9 15,0 9-15,1 0 16,-10 0 0,1 8-16,8 9 15,9 0-15</inkml:trace>
  <inkml:trace contextRef="#ctx0" brushRef="#br1" timeOffset="-80383.89">31149 12435 0,'0'0'0,"0"0"16,0 0-16,0 0 16,0 0-1,0 0-15,17 0 0,9 0 16,17-9-16,27 1 15,17-10 1,-18-8-16,1 0 16,-44 18-16</inkml:trace>
  <inkml:trace contextRef="#ctx0" brushRef="#br1" timeOffset="-79632.5">31383 12331 0,'0'0'0,"0"0"16,0 0-16,0 17 16,-9 9-16,1 26 15,-1 18-15,0-10 16,9 1 0,0-1-16,0-16 0,0-18 15,9-18 1,0 1-16,25-9 15,19-9-15,-10 1 16,0-1-16,-17 0 16,1 1-1,-10-1-15,-8-8 0,-1-1 16,1 1-16,0 9 16,-9-1-1,0 0-15,0 1 16,-9 8-16,0 0 15,1 0-15,-10 8 16,1 10-16,-1-1 16,1-9-16,17 1 15,0 0-15,0-1 16,9 1-16,-1 0 16,10-9-1,-1-9-15,1 0 16,-1 1-16,0-1 15,-8 9-15,0 0 16,-1 0-16,1 0 16,0 0-1,8 9-15,0-1 16,1 1-16,17 0 16,8-1-16,9-16 15,0-1-15,0-17 16,0 0-16,-8-17 15,-1-9-15,1-17 16,-18-1-16,0 10 16,-18 16-16,1 10 15,-9 16 1,0 1-16,0 17 16,0 0-16,-9 9 15,-17 34-15,-8 44 16,-1 25-1,9 10-15,8-1 0,10-17 16,34-18-16,-9-51 16</inkml:trace>
  <inkml:trace contextRef="#ctx0" brushRef="#br1" timeOffset="-78833.25">29976 13535 0,'0'0'0,"0"0"0,0 0 16,0 0-16,0 0 15,0 0-15,0 0 16,18 0-16,8-9 16,26 1-16,17-10 15,1 10 1,-9-10-16,-9 1 15,-9-9-15,-17 0 16,0 0-16,-8 9 16,-10-1-16,1 1 15,-9 8-15,-9 1 16,1-1-16,-1 9 16,-8 0-1,-10 17-15,1 1 16,0 8-16,9 8 15,0 1-15,17-9 16,0 0-16,17 0 16,9 0-16,9-9 15,17-8-15,9 0 16,8-9 0,-8-9-16,-35 9 15</inkml:trace>
  <inkml:trace contextRef="#ctx0" brushRef="#br1" timeOffset="-78470.82">30853 13431 0,'0'-9'0,"0"1"16,0 8-16,-8 0 15,-1 0 1,0 0-16,-8 17 16,-9 9-16,9 0 15,-1 0-15,1-9 16,8-8-16,0 0 15,9-1-15,0-8 16,0 0-16,0 0 16,0-8-16,18-10 15,17-8-15,-1 0 16,-8 9 0,0 0-16,-8-1 15,-10 18-15,1 0 16,0 0-16,0 18 15,-1-1-15,1 9 16,-9 9-16,0-1 16,0-8-1,9 0-15,17-17 16,8-1-16,-16-8 16</inkml:trace>
  <inkml:trace contextRef="#ctx0" brushRef="#br1" timeOffset="-78084.38">31114 13457 0,'0'0'0,"0"0"0,0 0 0,0 0 16,0 0-16,17 0 15,9 0-15,18-9 16,-1 1-16,9-1 15,0-8-15,0-9 16,-25 0 0,-1 0-16,-18 8 15,1 10-15,-18-10 16,1 10-16,-1-1 16,-17 9-16,0 0 15,0 9 1,0 8-16,-9 0 15,18 18-15,-1 8 16,18 1-16,0-1 16,18 0-16,-1-8 15,18-9-15,25-17 16,10-1-16,-44-8 16</inkml:trace>
  <inkml:trace contextRef="#ctx0" brushRef="#br1" timeOffset="-77790.2">31696 13310 0,'0'0'0,"0"0"0,0 0 16,0 17-16,0 18 16,0 17-16,0-9 15,0 0 1,0 1-16,0-10 15,0-8-15,0-9 16,0-8-16,0 0 16,0-1-16,0-8 15,0-8-15,8-10 16,10-16-16,17-9 16,-1-18-1,18 0-15,18 1 16,-18 16-16,-26 27 15</inkml:trace>
  <inkml:trace contextRef="#ctx0" brushRef="#br1" timeOffset="-77346.44">32260 13474 0,'0'-8'0,"0"-1"0,0 0 15,0 1-15,-9-1 16,1-8-16,-1 8 16,-8 9-16,-9 0 15,8 9-15,1-9 16,0 8 0,-1 1-16,1 0 15,17-1-15,0-8 16,0 0-16,0 0 15,17 18-15,1-1 16,8 18-16,0-1 16,-9 18-1,0 9-15,-8-9 16,0-9-16,-18 0 16,0-8-16,1-9 15,-18 0-15,0 0 16,0-17-16,8-1 15,-8-8 1,0-8-16,0-10 0,9-16 31,-1-18-31,27 8 0,17-8 16,-9 9-16,1 26 16</inkml:trace>
  <inkml:trace contextRef="#ctx0" brushRef="#br1" timeOffset="-76930.44">32503 13240 0,'0'0'0,"0"0"16,0 0-16,0 0 15,0 0-15,0 9 16,0 8-16,0 1 16,0-1-16,9-8 15,0-1-15,-1 1 16,10 0-16,-1-9 15,0 0-15,1-9 16,8-8 0,-9-1-16,1 10 15,-10 8-15,1 0 16,8 8-16,1 18 16,8 18-16,0 25 15,-17 26-15,-1 18 16,1-9-16,-18-18 15,1-25 1,-10-9-16,-8-9 16,0-17-16,0-17 15,-9 0-15,-8-18 16,-1-8-16,-16-27 16,8-25-16,17-9 15,0 0-15,26 52 16</inkml:trace>
  <inkml:trace contextRef="#ctx0" brushRef="#br1" timeOffset="-76596.27">32816 12141 0,'0'0'0,"0"0"16,0 0-16,0 0 16,17 0-1,9 17-15,18 17 16,17 36-16,17 25 15,9 35-15,-9 35 16,-18 16-16,-25 27 16,-35 26-16,-26-52 15,-17-43-15,-9-18 16,34-78 0</inkml:trace>
  <inkml:trace contextRef="#ctx0" brushRef="#br1" timeOffset="-74952.37">25478 13552 0,'0'0'0,"0"0"16,0 0-16,0 0 15,0 0-15,0 0 16,0 0-16,0 0 16,0 0-16,0 0 15,0 0-15,0 0 16,0 0-1,0 0-15,0 0 16,0 0-16,0 0 16,0 0-16,0 0 15,0 0-15,0 0 16,0 0-16,0 0 16,0 0-16</inkml:trace>
  <inkml:trace contextRef="#ctx0" brushRef="#br1" timeOffset="-74400.66">25435 13570 0,'-9'0'0,"0"0"0,9 0 15,0 0 1,0 0-16,0 0 15,0 0-15,0 0 16,0 0-16,9 0 16,17-9-16,26 9 15,26-9-15,18 9 16,-1-8 0,-8 8-16,-9 0 15,-8-9-15,-9 9 16,-18 0-16,-8 0 15,-9 0-15,-17 9 16,-1-9-16</inkml:trace>
  <inkml:trace contextRef="#ctx0" brushRef="#br1" timeOffset="-74167.19">25999 13596 0,'0'0'0,"0"0"0,0 0 16,0 0-16,0 0 15,-9 8-15,1 18 16,-18 26-16,0 17 16,0 9-16,0 9 15,0 0 1,8-9-16,1-18 16,-1-17-16,10-17 15,8-8-15,8-1 16,10 9-16,-9-17 15</inkml:trace>
  <inkml:trace contextRef="#ctx0" brushRef="#br1" timeOffset="-73812.49">26616 13959 0,'0'0'0,"0"0"0,0 0 16,0 0-1,0 0-15,17 0 0,9 0 16,35 9 0,8-9-16,27 9 15,8-9 1,0 0-16,-8-9 0,-9 9 16,-9 9-16,-43-1 15</inkml:trace>
  <inkml:trace contextRef="#ctx0" brushRef="#br1" timeOffset="-73582.33">27102 13682 0,'0'0'0,"0"0"0,0 0 15,0 0-15,0 0 16,-9 9-1,1 17-15,-1 26 16,-8 17-16,-9 18 16,8 8-16,1-9 15,17-8-15,0-8 16,8-18-16,10-35 16</inkml:trace>
  <inkml:trace contextRef="#ctx0" brushRef="#br1" timeOffset="-73116.78">28144 13812 0,'0'0'0,"0"0"0,0 0 16,0 0-16,0 0 15,0 0 1,0 9-16,17 8 15,1 18-15,-1 8 16,1 18-16,8 17 16,0-18-1,0 1-15,0-1 0,-18-16 16,1-18 0,0 0-16,-1-18 15,-8 1-15,0 0 16,0-1-16,0-16 15,27-18-15,25-70 16,43-68 0,27-35-16,8 51 0,-69 96 15</inkml:trace>
  <inkml:trace contextRef="#ctx0" brushRef="#br0" timeOffset="-45853.06">3725 14228 0,'0'0'0,"0"0"0,0 0 0,0 0 16,-8 17-1,-1 9-15,9 17 16,0 35-16,-9 26 15,1 9-15,-1-9 16,-8-18-16,8 1 16,-9-9-16,18-17 15,-8-10-15,-10-16 16,18-26 0</inkml:trace>
  <inkml:trace contextRef="#ctx0" brushRef="#br0" timeOffset="-45438.7">3777 14436 0,'-8'-9'0,"8"0"0,0 9 15,0-8-15,0-1 16,0 0-16,0 9 15,0-8-15,0-1 16,0 0-16,0 1 16,17-1-16,0 0 15,18 9-15,0 0 16,0 0 0,8 0-16,-17 9 15,0 0-15,0-1 16,-17 1-16,0 0 15,-1-1-15,-16 10 16,-10-1-16,-16 18 16,-10-1-16,1 1 15,-18-9 1,9 0-16,8-18 16,10 1-16,25-9 15,9-9-15,0 9 16</inkml:trace>
  <inkml:trace contextRef="#ctx0" brushRef="#br0" timeOffset="-45205.35">3830 13864 0,'0'0'0,"0"0"0,0 0 15,0 0-15,0 0 16,0 0-16,17 17 16,-8-8-16</inkml:trace>
  <inkml:trace contextRef="#ctx0" brushRef="#br0" timeOffset="-44576.58">4394 14531 0,'0'0'0,"0"0"0,0 0 15,0 0-15,0 0 16,0 0-16,0 0 15,0 0-15,17 0 16,9 0-16,9 0 16,0 9-16,8-1 15,1 1-15,-10-9 16,-8 9 0,1-9-16,-19 0 15</inkml:trace>
  <inkml:trace contextRef="#ctx0" brushRef="#br0" timeOffset="-44353.6">4472 14747 0,'0'0'0,"0"0"16,0 0-16,0 0 15,0 0-15,0 0 16,0 0-16,18 0 15,-1 0-15,9 0 16,9 0-16,8 0 16,9 0-16,0 0 15,-8 9 1,-27 0-16</inkml:trace>
  <inkml:trace contextRef="#ctx0" brushRef="#br0" timeOffset="-44099.19">5071 14540 0,'0'0'0,"0"0"0,0 0 15,0 0-15,0 0 16,18 0 0,-1 0-16,9 0 15,9-9-15,17 0 16,-17 9-16</inkml:trace>
  <inkml:trace contextRef="#ctx0" brushRef="#br0" timeOffset="-43389.29">5749 13630 0,'0'0'0,"0"0"0,0 0 16,0 0-16,17 0 15,0 9 1,18 8-16,0 0 15,0 9-15,8 9 16,0 0-16,1-1 16,-1 10-16,-17-1 15,0 0-15,-8 9 16,-10 9-16,-16-1 16,-10 1-1,-16-9-15,-10 0 16,1-9-16,-18-8 15,0-9-15,0-9 16,9-8-16,9-9 16,8-9-16,18 1 15,-1-1-15,10 0 16,8-17 0,8-17-16,18 0 15,9-9-15,9 8 16,-1 10-16,0-1 15,10 18-15,-10 0 16,0 8-16,-17 0 16</inkml:trace>
  <inkml:trace contextRef="#ctx0" brushRef="#br0" timeOffset="-43091.88">6522 13552 0,'0'0'0,"0"0"0,0 0 15,0 0 1,-9 18-16,0 25 16,0 17-16,-17 27 15,0 17-15,-8 9 16,-1 8-16,0-35 15,18-16-15,-1-18 16,1-18-16,17-8 16,0-17-1,0 0-15,0-9 16,9 0-16,-1 0 16</inkml:trace>
  <inkml:trace contextRef="#ctx0" brushRef="#br0" timeOffset="-42953.22">6513 14046 0,'0'0'0,"0"0"0,0 0 15,0 0-15,0 0 16,0 0-16,0 0 16,0 0-1,0 0-15,17 0 16,1-9-16,8 1 16,17-1-16,-17 9 15</inkml:trace>
  <inkml:trace contextRef="#ctx0" brushRef="#br0" timeOffset="-42750.97">7025 13621 0,'-9'0'0,"1"0"0,8 0 0,-9 0 0,0 0 16,1 0-16,-1 0 16,0 18-16,-17 25 15,0 18-15,-8 17 16,-10 26-16,1 26 15,25-27 1,1-16-16,0-35 16,-1-17-16,18-18 15</inkml:trace>
  <inkml:trace contextRef="#ctx0" brushRef="#br0" timeOffset="-42316.22">5679 14617 0,'0'0'0,"0"0"0,0 0 16,0 0-16,0 0 0,0 0 16,9 0-1,17 0-15,35 0 16,17-8-16,35-1 15,17-8-15,18 8 16,-18-8-16,-17 8 16,-9 1-16,-17 8 15,-26 0-15,-18 0 16,-17 8 0,0 1-16,-9 17 15,1 8-15,-18-16 16</inkml:trace>
  <inkml:trace contextRef="#ctx0" brushRef="#br0" timeOffset="-41872.49">5792 14921 0,'0'0'0,"0"0"16,0 0-16,0 0 16,9 0-1,8 0-15,9 8 16,9 10-16,8-1 16,9 18-16,-8 8 15,-9-9-15,-9 1 16,0 0-16,-18-1 15,1 1-15,-18 8 16,1 1-16,-18-10 16,-9 1-1,-9-9-15,1 0 16,0-17-16,-1-1 16,1-8-16,8-8 15,9-1-15,9 0 16,-1 1-16,18-1 15,0-8-15,18-9 16,25-9 0,27 0-16,25-25 15,-52 25-15</inkml:trace>
  <inkml:trace contextRef="#ctx0" brushRef="#br0" timeOffset="-41153.29">6851 15085 0,'0'0'0,"0"0"0,0 0 16,-8-9-16,-1 1 16,0-1-16,-8 1 15,-9 8-15,0 0 16,-17 0-16,-1 17 16,-8 9-16,9 0 15,8 0-15,0 0 16,9 0-1,9 0-15,-1 0 16,18-18-16,0 1 16,9 0-16,8-1 15,1 1-15,-1-9 16,1 0-16,-1 0 16,-8 0-16,-1 0 15,-8 0 1,-8 17-16,-1 27 15,-17 25-15,-9 9 16,0 8-16,1 1 16,-1-18-16,18 9 15,8-17-15,9-18 16,9-8 0,8-9-16,0 0 15,1-9-15,16-8 16,-8-1-16,0-16 15,1-10-15,-1-7 16,0-10-16,-18-8 16,1-1-16,-18 1 15,1 8-15,-1 1 16,-8-1-16,-1 18 16,10-1-1,8 1-15,0 0 16,8-9-16,10-9 15,-1 0-15,-8 18 16</inkml:trace>
  <inkml:trace contextRef="#ctx0" brushRef="#br0" timeOffset="-39956.61">7616 14531 0,'0'0'0,"0"0"16,0 0-16,0 0 16,0 0-16,0 0 15,0 0-15,0 0 16,0 0-16,17 0 15,0 0-15,18 0 16,17 0-16,0 0 16,9 0-16,-17 0 15,-1 0-15,0 0 16,-17 0 0,9 0-16,-17 0 15</inkml:trace>
  <inkml:trace contextRef="#ctx0" brushRef="#br0" timeOffset="-39736.21">7650 14799 0,'0'0'0,"0"0"15,0 0-15,0 0 16,0 0-16,0 0 15,9 0-15,8 0 16,18 0-16,0-8 16,17-1-1,0 9-15,-26 9 16</inkml:trace>
  <inkml:trace contextRef="#ctx0" brushRef="#br0" timeOffset="-6877.74">8562 14687 0,'0'0'0,"0"0"0,0 0 0,0 0 15,18 0-15,16 8 16,18 1-16,9 0 15,17-1 1,9 1-16,17-9 16,-52 9-16</inkml:trace>
  <inkml:trace contextRef="#ctx0" brushRef="#br0" timeOffset="-5860.18">9335 14479 0,'0'0'0,"0"0"0,0 0 15,0 0-15,0 0 16,9 0-16,8 9 16,0-1-16,10 1 15,7-18-15,1 1 16,8-18 0,1 0-16,-18 0 15,0 0-15,0-9 16,-17 0-16,-1 1 15,-8 8-15,0 8 16,0 1 0,0 17-16,0 0 0,-8 0 15,-1 17 1,0 9-16,-8 26 16,8 26-16,1 26 15,-1 0-15,0-9 16,1-17-16,8-8 15,-9-10-15,0-8 16,0-26-16,1 0 16,-1-17-16,9 0 15,0-1 1,0-8-16,0-8 16,0-10-16,0-16 15,17-27-15,18-8 16,0-1-16,8 10 15,9 8-15,1 17 16,-10 0-16,0 18 16,1 9-1,-9 8-15,-9 0 16,0 0-16,-18 8 16,1 1-16,-9 8 15,-9 9-15,-8 0 16,-9-9-16,9 1 15,-10-10 1,10 1-16,0 0 0,-1-1 16,10 1-16,-1-9 15,0 0 1,9 0-16,0 0 16,0 17-16,0 1 15,0-1-15,9 9 16,8 0-16,1 0 15,-1 0 1,9 0-16,9-9 16,8 1-16,1-27 15,-27 9-15</inkml:trace>
  <inkml:trace contextRef="#ctx0" brushRef="#br0" timeOffset="-5159.89">10629 14773 0,'0'-8'0,"0"-1"0,0 0 16,0 1-16,0-1 15,0 0-15,-9 1 16,1-10-16,-1 1 15,0 0 1,1-1-16,-1 1 16,0 8-16,-8 1 15,-9 8-15,0 0 16,0 0-16,0 17 16,8 0-16,1 1 15,-1-1 1,10 0-16,8 1 15,0-10-15,0 1 16,17 0-16,1-9 16,16-9-16,-8 0 15,0 1-15,0-1 16,-17 9-16,0 0 16,-1 0-16,-8 0 15,-8 17 1,-27 27-16,-17 16 15,-9 36-15,9 8 16,17-9-16,9-9 16,9-16-16,17-1 15,0-8-15,17-18 16,1-17-16,8 0 16,8-17-1,1-18-15,-9 0 16,0-8-16,0-9 15,-8-9-15,-10-8 16,-16-9-16,-1 0 16,0 0-16,-17 17 15,0 1-15,9 16 16,-1 1-16,10 8 16,8 1-1,0 8-15,8-9 16,27-8-16,35-18 15,69-8-15,234-61 16</inkml:trace>
  <inkml:trace contextRef="#ctx0" brushRef="#br0" timeOffset="-3393.9">3925 16272 0,'0'0'0,"0"0"16,0 0-16,0 0 15,0 0-15,0 0 16,0 0-16,0 0 15,0 0-15,0 0 16,0 0-16,0 0 16,0 0-16,0 0 15,-9-9 1,1 0-16,-1 1 16,0-1-16,-17 0 15,-8 9-15,-10 0 16,1 0-16,-1 18 15,1-1-15,-1 18 16,10-1-16,8-8 16,8 0-1,18 0-15,0-8 16,0-10-16,18 1 16,-1 0-16,18-9 15,17-9-15,-9-8 16,1-1-16,-1 1 15,-17 0-15,-8 8 16,-10 0-16,1 9 16,-9 0-1,0 0-15,-9 0 16,1 18-16,-19 16 16,1 18-16,-17 17 15,0 18-15,8 8 16,0 1-16,18-1 15,-1-17-15,1-18 16,17 1 0,0 0-16,9-18 15,8-17-15,0 0 16,1 0-16,-10-17 16,1-9-16,9-9 15,-1 0-15,-8-17 16,-1-17-1,1 8-15,0 1 16,-18-1-16,0 0 16,-8 1-16,8 16 15,1 1-15,-1 0 16,9 8-16,0 9 16,0 0-16,0 0 15,17-8-15,27-1 16,8 0-16,26-17 15,17-17 1,18-9-16,-52 26 16</inkml:trace>
  <inkml:trace contextRef="#ctx0" brushRef="#br0" timeOffset="-3050.45">3925 15865 0,'0'0'16,"0"0"-16,0 0 15,0 0-15,0 0 16,35 8-16,0 1 15</inkml:trace>
  <inkml:trace contextRef="#ctx0" brushRef="#br0" timeOffset="-2488.65">4967 16376 0,'0'0'0,"0"0"0,0 0 16,0 0-16,0 0 15,0 0-15,9 0 16,8 0-16,18 0 15,0 0 1,8 0-16,0 0 16,1 0-16,-18 8 15,-17-8-15</inkml:trace>
  <inkml:trace contextRef="#ctx0" brushRef="#br0" timeOffset="-2308.63">4967 16670 0,'0'0'0,"0"0"0,0 0 15,0 0-15,17 0 16,18 9-16,26-1 16,17-16-16,35-1 15,17 0-15,-78 9 16</inkml:trace>
  <inkml:trace contextRef="#ctx0" brushRef="#br0" timeOffset="-1726.85">5818 15951 0,'0'0'0,"0"0"15,0 0-15,0 0 16,17 9-16,1 8 16,17 1-16,8 7 15,9 10-15,0 0 16,-8-1 0,-1-8-16,-17 9 0,-9 0 15,-8-1 1,0 18-16,-18-8 15,0-1-15,-17 0 16,0-17-16,-8 0 16,-10-9-16,1-8 15,-1 0-15,10-9 16,-1 0 0,18 0-16,-1 0 15,9 0-15,1 0 16,8 0-16,0 0 15,8-9-15,19 0 16,16-16-16,26-10 16,1-8-16,8 17 15,-26 0 1,-26 17-16</inkml:trace>
  <inkml:trace contextRef="#ctx0" brushRef="#br0" timeOffset="-1407.77">6713 15917 0,'0'0'0,"0"8"0,0-8 0,0 0 15,0 0-15,0 18 16,-9-1-16,0 18 16,0 8-1,1 17-15,-18 27 16,-9 17-16,9-9 16,9-17-16,-1-17 15,10-18-15,8-17 16,0-17-16,0-1 15,0-8 1,8 0-16</inkml:trace>
  <inkml:trace contextRef="#ctx0" brushRef="#br0" timeOffset="-1215.37">6678 16306 0,'0'0'0,"0"0"0,0 0 15,0 0-15,0 0 16,8 0-16,10 0 16,8 0-16,9 0 15,17-8-15,-9-1 16,-8 0-16,-18 9 16</inkml:trace>
  <inkml:trace contextRef="#ctx0" brushRef="#br0" timeOffset="-1027.95">7112 15986 0,'0'0'0,"0"0"0,0 0 15,-9 0-15,1 17 16,-18 18-16,0 25 16,-9 27-16,-9 17 15,10 0-15,8-9 16,8-17-1,18-35-15,9-34 16</inkml:trace>
  <inkml:trace contextRef="#ctx0" brushRef="#br0" timeOffset="-642.24">5818 16696 0,'0'0'0,"0"0"0,0 0 16,9 0-16,17 0 16,17 0-16,27 0 15,17 0-15,17 9 32,26-18-32,9 0 0,0 1 15,0-1-15,-18 0 16,-16 1-16,-19 8 15,-25-9-15,9 9 16,-27 9-16,-25-1 16</inkml:trace>
  <inkml:trace contextRef="#ctx0" brushRef="#br0" timeOffset="-144.62">6139 16861 0,'0'0'0,"0"0"0,0 0 16,0 0-16,0 0 15,9 8-15,8 1 16,1 8-16,17 9 16,-1 0-1,1 9-15,0-1 16,8 1-16,-8 0 16,-9-1-16,0 1 15,-17 8-15,-9 1 16,-9-1-16,-8 0 15,-9-8-15,-9-9 16,-9 0 0,1 0-16,-9-17 15,17-1-15,0 1 16,18-18-16,0 1 16,-1-1-16,18-17 15,0 0 1,26-17-16,18-9 0,17-9 15,17 18 1,-9 8-16,-43 26 16</inkml:trace>
  <inkml:trace contextRef="#ctx0" brushRef="#br0" timeOffset="973.25">7016 17103 0,'-8'0'0,"-1"0"0,0 0 16,1 0-16,8 0 15,0 0-15,-9 0 16,0 17-16,1 18 15,-1 26-15,-17 25 16,9-8 0,-1 0-16,1 9 15,-1-9-15,1-26 16,0-18-16,8-25 16,9 0-16,0-1 15,0-16 1,0-10-16,0-25 0,0-44 15,9-25-15,8-1 16,0 27-16,1 25 16,-1 18-1,1 8-15,-1 9 16,0 9-16,1-1 16,8 10-16,8 8 15,1 0-15,9 0 16,-10 17-16,-8-8 15,0-1-15,-8 1 16,-9 0 0,-1-1-16,-16 10 15,-10-1-15,-17 18 16,-8-1-16,0-8 16,8 0-16,0-17 15,18 0-15,8-1 16,9-16-16,0-1 15,9 0-15</inkml:trace>
  <inkml:trace contextRef="#ctx0" brushRef="#br0" timeOffset="1329.25">8067 16358 0,'0'0'0,"0"0"0,0 0 16,0 0-1,0 0-15,0 0 16,18 0-16,-1 9 16,9 0-16,9-1 15,-1-8-15,10 0 16,-1 0-16,-8 0 16,-9 0-1,0 0-15,-8-8 16,-10-1-16,1 9 15</inkml:trace>
  <inkml:trace contextRef="#ctx0" brushRef="#br0" timeOffset="1511.16">7859 16731 0,'0'0'0,"0"0"15,17 0-15,18 0 16,43 8-16,26 1 16,18-9-16,-53 0 15</inkml:trace>
  <inkml:trace contextRef="#ctx0" brushRef="#br0" timeOffset="5343.97">9535 16020 0,'0'0'0,"0"0"0,0 0 15,0 18-15,0 25 0,0 26 16,0 44 0,-9 8-1,0-8-15,1-35 0,-1-18 16,-8-8-16,8-17 16,9-26-16,0-1 15,0-8-15,0-8 16,0 8-1,52-442-15,-52 442 16,17-9-16,10-17 16,-10-8-16,-8-1 15,-9 18-15,0-1 16,0 1 0,0 8-16,0 1 0,0-1 15,0 9 1,8 0-16,10 0 15,-1 0-15,18 17 16,-1 1-16,1-1 16,9 0-16,-18 1 15,0-10-15,-18 1 16,1 0-16,-18 8 16,-25 18-16,-10-1 15,1-8 1,-1 0-16,1 0 15,17-8-15,26-1 16</inkml:trace>
  <inkml:trace contextRef="#ctx0" brushRef="#br0" timeOffset="5771.74">8970 17051 0,'0'0'0,"9"-9"0,0 9 15,8-8 1,9-1-16,26 0 16,18-8-16,25-9 15,18 0-15,9 0 16,17 0-16,0 0 15,-18 9-15,-17 0 16,-17-1-16,-17 18 16,-10 0-16,-16 0 15,-27 0 1</inkml:trace>
  <inkml:trace contextRef="#ctx0" brushRef="#br0" timeOffset="6495.41">9717 17129 0,'0'0'0,"0"0"0,0 0 15,-9 17-15,1 9 16,-1 18 0,0 8-16,1 8 15,-10-8-15,1-8 16,8-1-16,1-17 16,-1-9-16,0-8 15,9-1-15,0-8 16,0 0-16,0-8 15,0-1-15,18-8 16,-1-26 0,0-1-16,18-8 15,0 9-15,-9 8 16,9 1 0,-9 16-16,0 1 0,0 8 15,0 9 1,0 0-16,0 0 15,-17 18-15,-1-1 16,1 18-16,-9-9 16,-9 0-16,1-9 15,8-8-15,0-1 16,0 1-16,0 0 16,0-9-16,0 0 15,0-9-15,17-8 16,18-27-1,-1 1-15,10-9 16,-1 17-16,-8 9 16,-9 9-16,0 0 15,-17 17-15,-1 0 16,1 0 0,0 8-16,0 10 0,-1 8 15,10 17 1,-1 9-16,0 0 15,1-9-15,-1 1 16,18-1-16,17-17 16,-35-18-16</inkml:trace>
  <inkml:trace contextRef="#ctx0" brushRef="#br1" timeOffset="87974.08">11410 14817 0,'0'0'0,"0"0"16,0 0-16,0 0 15,18 0-15,8 0 16,9 0-16,-1 8 15,10 10-15,8 8 16,-9 8-16,1 10 16,-10 16-1,-8 9-15,1 9 16,-10-8-16,0-1 16,1 9-16,8 0 15,8-17-15,1-1 16,0-17-16,8-17 15,1 0-15,8-17 16,9-9-16,-9-9 16,-9 1-1,-8-10-15,-18 10 16,-8-1-16,0 9 16,-9 0-16,-9 0 15,0 17-15,-17 27 16,-17 25-16,-1 35 15,10 0-15,-1 0 16,18 17-16,-1 0 16,18-17-1,0-17-15,0-27 16,0-8-16,0-8 16,0-18-16,0 0 15,0-9-15,-9-8 16,-17 8-1,-43 0-15,26-8 16</inkml:trace>
  <inkml:trace contextRef="#ctx0" brushRef="#br1" timeOffset="94983.59">13581 14462 0,'0'0'0,"0"0"0,0 0 16,0 0-16,0 0 15,0 0-15,0 0 16,0 0-16,0 0 15,0 0-15,9 0 16,8 0-16</inkml:trace>
  <inkml:trace contextRef="#ctx0" brushRef="#br1" timeOffset="95181.93">14128 14401 0,'0'0'0,"0"0"0,0 0 16,0 0-16,0 0 16,18 26-16,-9-9 15,-1-8-15</inkml:trace>
  <inkml:trace contextRef="#ctx0" brushRef="#br1" timeOffset="95876.29">14710 15189 0,'0'0'0,"0"0"16,0 0-16,0 0 15,0 0-15,0 0 16,0 0-16,9 0 16,8 0-16,18 0 15,0 0 1,8 0-16,1 0 15,-1-9-15,0 9 16,-16 0 0,-1 9-16,-18 0 0</inkml:trace>
  <inkml:trace contextRef="#ctx0" brushRef="#br1" timeOffset="100724.73">14094 14990 0,'0'0'0,"0"0"15,0 0-15,0 0 16,0 0-16,0 0 15,0 0 1,0 0-16,0 0 16,0 0-16,0 0 15,0 0-15,0 0 16,-9 0-16,0-9 16,1 1-16,-1-1 15,-8 0-15,-1 1 16,-8-1-1,0 0-15,-17 9 16,-1 0-16,10 9 16,-1 0-16,0 8 15,9 0-15,9 9 16,-1 0-16,10 0 16,8-17-16,0-1 15,0 1 1,17 0-16,0-1 15,9 1-15,27-18 16,-1 1-16,-9-10 16,-17 10-16,-9 8 15,-8 0-15,0 0 16,-18 8-16,0 18 16,-17 26-1,-17 26-15,-18 35 16,-8 8-16,8 0 15,18 1-15,8-1 16,9-17-16,8-9 16,18-17-16,0-35 15,18-8-15,-1-9 16,1-9-16,16-8 16,1-18-1,8-8-15,1-26 16,8-27-16,-9-16 15,-17-9-15,-17-1 16,-18-16-16,-8 16 16,-9 36-16,0 17 15,9 8-15,-1 18 16,1-1 0,8 18-16,9 0 15,0 0-15,0 0 16,26 0-16,35-8 15,52-10-15,-44 10 16</inkml:trace>
  <inkml:trace contextRef="#ctx0" brushRef="#br1" timeOffset="104097.07">14814 15466 0,'0'0'0,"0"0"0,0 0 0,0 0 15,0 0-15,0 0 16,0 0-16,18-8 16,25-1-16,18 0 15,9 1-15,-1-1 16,27 0-1,-27 1-15</inkml:trace>
  <inkml:trace contextRef="#ctx0" brushRef="#br1" timeOffset="104724.96">16134 14514 0,'0'0'0,"0"0"0,0 0 16,0 0-16,0 0 15,0 17 1,0 9-16,9 26 15,0 17-15,-9 18 16,0 25-16,0-8 16,0-17-16,0-9 15,0-26-15,0-18 16,0-8 0,0-17-16,0 0 15,0-1-15,0-8 16,0-8-16,0-36 15,0-25-15,0-26 16,8 0-16,-8-9 16,9 26-16,9 17 15,-10 18-15,1 8 16,0 18 0,-1-1-16,10 1 15,-1 0-15,9 0 16,9 17-16,0 0 15,-9 0 1,0 0-16,0 8 0,-9 1 16,-8-1-16,-1 1 15,1 0 1,-18 8-16,-8 0 16,-18 9-16,-8 0 15,-1 0-15,10-8 16,-1-10-16,18 1 15,8-9-15,9 9 16</inkml:trace>
  <inkml:trace contextRef="#ctx0" brushRef="#br1" timeOffset="109960.34">16421 14037 0,'0'0'0,"0"0"16,0 0-16,0 0 16,0 0-1,0 0-15,0 0 16,0 0-16,0 9 15,9 0-15</inkml:trace>
  <inkml:trace contextRef="#ctx0" brushRef="#br1" timeOffset="110590.09">15709 15458 0,'0'0'0,"0"0"0,0 0 15,0 0-15,0 0 16,17 0 0,18 0-16,26 0 15,26-9-15,26 9 16,8 0-16,-17 0 16,-17 0-16,-9 0 15,-8 0-15,-1 0 16,-8-9-16,-9 1 15,-34 8 1</inkml:trace>
  <inkml:trace contextRef="#ctx0" brushRef="#br1" timeOffset="111334.18">16091 15795 0,'0'0'0,"0"0"0,0 0 0,0 0 16,0 0-16,0 0 15,0 0 1,-9 18-16,1-1 16,-1 9-16,-8 9 15,-1 8-15,1-8 16,-1-9-16,10-1 16,-1-16-16,9 0 15,0-1 1,0-8-16,0-8 15,0-1-15,17-25 16,1-10-16,8 1 16,0 8-16,0 1 15,0 16-15,0 1 16,-9 17-16,1 0 16,-1 0-1,1 17-15,8 18 16,-18 0-16,1-1 15,0-8-15,-9 0 16,0-8-16,0-10 16,0 1-16,0-1 15,0-8-15,0-8 16,17-1 0,0-17-16,18-17 15,0 8-15,-9 1 16,0-1-16,0 18 15,-9-1-15,-8 18 16,8 0-16,-8 0 16,0 0-16,0 9 15,-1 8-15,1 9 16,0 9 0,-1 0-16,1-1 15,8-8-15,1 0 16,16 0-16,-8 0 15</inkml:trace>
  <inkml:trace contextRef="#ctx0" brushRef="#br1" timeOffset="115325.55">17211 15354 0,'0'0'0,"0"0"0,-8-9 16,8 9-16,0 0 15,0 0-15,0 0 16,0 0-16,0 0 15,0 0-15,0 0 16,0 0-16,17 0 16,9 0-16,9-9 15,8 9 1,1-8-16,-1-1 16,0 9-16,1-9 15,-9 9-15,-1 0 16,1 0-16,-18 9 15</inkml:trace>
  <inkml:trace contextRef="#ctx0" brushRef="#br1" timeOffset="115556.83">17194 15613 0,'0'0'0,"0"0"0,0 0 16,0 0-16,0 0 16,0 0-1,0 0-15,17 0 16,9 0-16,9 0 16,0 0-16,43 9 15,-17 8-15</inkml:trace>
  <inkml:trace contextRef="#ctx0" brushRef="#br1" timeOffset="116256">18036 15033 0,'0'0'0,"0"0"0,0 0 16,0 0-16,0 0 15,18 0 1,8 0-16,8 0 15,18 0-15,9 0 16,9-8-16,17 8 16,-1-9-16,-42 0 15</inkml:trace>
  <inkml:trace contextRef="#ctx0" brushRef="#br1" timeOffset="117074.68">18792 14773 0,'0'0'0,"0"0"16,0 0-16,0 0 15,0 0-15,0 0 16,0 0-16,17 0 15,0-8-15,1-1 16,16-17-16,-7 0 16,-1 0-16,0 0 15,0-9 1,-18 1-16,1-1 16,0 18-16,-9 0 15,0-1-15,0 10 16,0 8-16,0 0 15,0 0-15,0 8 16,-9 27-16,0 25 16,-8 27-1,-9 17-15,9 9 16,-1-1-16,10-25 16,-1-9-16,0-26 15,0-9-15,1-17 16,-1-17-16,9-1 15,-9 1-15,1-9 16,-1-9 0,0-17-16,9-8 15,0-18-15,0 0 16,9 0-16,8 9 16,1 8-16,8 0 15,9 1-15,8-1 16,0 18-16,1 8 15,-18 9 1,0 0-16,-17 0 16,-1 0-16,-8 0 15,0 9-15,-8-1 16,-1 10-16,0-1 16,1-8-16,-1-1 15,0 1 1,9 0-16,0-1 15,-8 1-15,8 0 16,0 8-16,0 0 16,0 1-16,0-1 15,8 0-15,1 0 16,0 9-16,8-8 16,0-1-16,1 0 15,-10-8-15,1 0 16</inkml:trace>
  <inkml:trace contextRef="#ctx0" brushRef="#br1" timeOffset="117796.66">19721 14877 0,'0'-8'0,"9"-1"0,-9 0 16,0 1-16,0-1 15,0 0-15,0 1 16,0-1-16,-9-8 16,0-1-1,0 1-15,1 0 16,-10 8-16,-8 9 15,0 0-15,0 0 16,-8 17-16,7 1 16,1-1-16,9 9 15,0 0-15,17-9 16,0 1 0,0-10-16,0 1 15,17 0-15,0-1 16,9-8-16,1-8 15,-10-1-15,0 9 16,-8 0-16,0 0 16,-1 0-1,-8 0-15,-8 17 0,-10 9 16,-8 35 0,-17 17-16,-9 17 15,0-8 1,17-1-16,9-16 0,17-18 15,9-9-15,0-17 16,9-9 0,-1-8-16,10-1 15,-1-8-15,1-8 16,-1-18-16,9 0 16,-17 0-16,-1-9 15,1 9-15,-9 9 16,0 0-16,0-1 15,0 1-15,0 8 16,0 1-16,0-1 16,0 0-1,17 1-15,9-1 16,9-8-16,26-1 16,35 10-16,-36 8 15</inkml:trace>
  <inkml:trace contextRef="#ctx0" brushRef="#br1" timeOffset="118342.08">18288 15631 0,'-9'0'0,"1"0"15,-1 0-15,9 0 16,0 0-16,0 0 16,0 0-16,0 0 15,17 0-15,9 0 16,35 0-1,26 8-15,35 1 16,8 8-16,26-8 16,-8 0-16,-9-1 15,-9 1-15,-8-9 16,-36 0-16,-7 0 16,-19 0-16,-16 0 15,-18 0 1,-9 0-16,-8 0 15,0 9-15,-9-9 16</inkml:trace>
  <inkml:trace contextRef="#ctx0" brushRef="#br1" timeOffset="119076.08">18714 16029 0,'0'0'0,"0"0"0,0 0 16,0 0 0,0 0-16,0 0 15,0 0-15,0 17 16,0 1-16,0-1 15,-9 0-15,0 9 16,9 0-16,0-8 16,0-10-1,0 1-15,0 0 0,0-1 16,0 1 0,0-9-16,0 0 15,0 0-15,0-9 16,18 1-16,-1-1 15,0 0-15,18-8 16,0 0-16,8-1 16,-17 10-1,0-1-15,0 9 16,-17 0-16,0 0 16,-1 17-16,1 1 15,0-1-15,-9 0 16,0 1-16,0-10 15,0 1-15,0 0 16,0-1 0,0 1-16,0-9 15,0 0-15,0-9 16,17 1-16,9-10 16,0 1-16,0 0 15,0-1-15,0 1 16,0 0-1,0 8-15,-8 9 0,-1 0 16,1 0 0,-1 0-16,0 0 15,1 17-15,-1 1 16,0 16-16,9 10 16,0 16-16,1-8 15,16-17-15,0-35 16,-17-9-16</inkml:trace>
  <inkml:trace contextRef="#ctx0" brushRef="#br1" timeOffset="140519.98">20598 15328 0,'0'0'0,"0"0"0,0 0 15,0 0-15,0 0 16,0 0-16,0 0 16,0 0-16,0 0 15,17-9 1,1 9-16,8-9 0,8 1 15,19-1 1,-1 0-16,0 1 16,0-1-16,-17 9 15,-9 0-15,-9 0 16</inkml:trace>
  <inkml:trace contextRef="#ctx0" brushRef="#br1" timeOffset="140822.13">20607 15631 0,'0'0'0,"0"0"0,0 0 15,0 0-15,0-9 16,0 0-16,8 1 16,10-1-16,16-8 15,1-1-15,0 1 16,8 9-16,1-1 16,-1 9-1,-8 0-15,8-9 16,-17 1-16</inkml:trace>
  <inkml:trace contextRef="#ctx0" brushRef="#br1" timeOffset="141902.25">22404 14964 0,'0'0'0,"0"0"0,9 9 16,-9-9-16,0 0 16,0 0-16,0 0 15,0 0-15,0 0 16,0 0-16,0-9 15,0 0-15,0 1 16,-9-1-16,0 0 16,1 1-1,-18-1-15,-18 0 16,1 9-16,-1 9 16,-8 8-16,0 1 46,9-1-46,8 18 0,0-1 0,18-8 0,0 0 0,17-9 16,0-8 0,0 0-16,17-1 15,18 1-15,-1-18 16,19 1-16,-10-10 16,0 1-16,-17 8 15,0 1-15,-17 8 16,0 0-16,-9 0 15,-9 17 1,-17 9-16,-17 26 16,-9 17-16,-9 18 15,0 8-15,9 9 16,8-9-16,18-17 16,9-17-16,17-18 15,0 1-15,9-10 16,-1-16-1,10-10-15,17-8 16,-1-8-16,10-18 16,-1 0-16,1-18 15,-18 1-15,-18 0 16,1-1-16,-9 1 16,-9 8-16,1 9 15,-1 9 1,0 0-16,1 0 15,-1 8-15,9 9 16,0 0-16,0-9 16,26 1-16,17-1 15,18-17-15,35 0 16,-36 17-16</inkml:trace>
  <inkml:trace contextRef="#ctx0" brushRef="#br1" timeOffset="142316.82">22083 14496 0,'0'0'0,"0"0"0,0 0 0,0 0 16,0 0-16,0 0 15,0 0 1,0 9-16,8 0 16,1 8-16,9-8 15,8-1-15,-18-8 16</inkml:trace>
  <inkml:trace contextRef="#ctx0" brushRef="#br1" timeOffset="142475.58">22482 14462 0,'0'0'0,"0"0"0,0 0 0,0 0 0,0 0 15,0 8-15,0 10 16,9-10 0</inkml:trace>
  <inkml:trace contextRef="#ctx0" brushRef="#br1" timeOffset="143110.84">22769 15328 0,'0'0'0,"0"0"16,0 0-16,0 0 16,0 0-16,0 0 15,17 0-15,9 0 16,18 0-16,16 0 16,10-9-1,8 9-15,-17-9 16,0 1-16,-18 8 15,27 0-15,-1 8 16,-43-8-16</inkml:trace>
  <inkml:trace contextRef="#ctx0" brushRef="#br1" timeOffset="143335.81">23099 15042 0,'0'0'0,"0"0"16,0 0-16,0 9 16,-9 8-16,0 26 15,-8 26 1,-9 18-16,0 17 16,9-9-16,-1-17 15,1-26-15,17-9 16,0-17-16,17-8 15,1-10-15</inkml:trace>
  <inkml:trace contextRef="#ctx0" brushRef="#br1" timeOffset="144176.19">23550 15051 0,'0'0'0,"0"0"16,0 0-16,0 0 16,0 0-16,0 0 15,9 0-15,8-9 16,9 0-16,9-8 15,0-9 1,8-9-16,-8 9 16,9-8-16,-10-10 15,-8 1-15,0 8 16,-17 1-16,0 16 16,-1 1-16,1 0 15,-9 17-15,0 0 16,0 0-16,-9 17 15,1 9 1,-1 26-16,-17 26 16,0 17-16,0-8 15,0-9-15,8-9 16,1-26-16,0 1 16,-1-18-16,1 0 15,8-18-15,1 1 16,-1 0-16,9-9 15,0-9 1,0-8-16,0-9 16,17-18-16,1 10 15,8-10-15,8 1 16,10 8 0,-9 9-16,-1 9 0,-8 0 15,0 17 1,0 0-16,-17 0 15,0 0-15,0 17 16,-18 0-16,0 1 16,-17 8-1,0 0-15,-9 0 0,1 0 16,8-9-16,8-8 16,1-1-16,-1 1 15,10 0 1,-1-9-16,9 0 15,0 0-15,0 8 16,0 1-16,17 8 16,10 1-16,16 8 15,26 0-15,1 0 16,-9 0-16,-18-18 16,-8 1-1,-27-9-15</inkml:trace>
  <inkml:trace contextRef="#ctx0" brushRef="#br1" timeOffset="144519.38">23290 15743 0,'0'0'0,"0"0"15,0 0-15,0 0 16,0 0 0,9-8-16,8-1 15,26 0-15,18 1 16,26-1-16,8 0 15,18 1-15,-8-1 16,-10 0-16,-17 1 16,-17 8-1,8 8-15,-16 1 16,-36 0-16</inkml:trace>
  <inkml:trace contextRef="#ctx0" brushRef="#br1" timeOffset="145184.83">23733 15813 0,'0'0'0,"0"0"0,0 0 16,0 0-1,0 0-15,-9 8 16,0 10-16,1-1 0,-10 9 16,1 0-1,0 9-15,-1-1 16,1-8-16,8-9 16,0-8-16,9 0 15,0-1-15,0 1 16,0-9-16,0 0 15,0-9-15,18 1 16,-1-18 0,9 0-16,9 0 15,0 0-15,-9 9 16,0 8-16,0 0 16,0 9-16,-9 0 15,1 18-15,-10-1 16,1 9-16,0 0 15,-9 0-15,0-9 16,0 0 0,0-8-16,0 0 15,0-1-15,0-8 16,0-8-16,17-10 16,9-8-16,9-8 15,17-9-15,-9 8 16,-17 18-1,0-1-15,-8 18 16,-9 0-16,-1 0 16,10 18-16,-10 16 15,1 10 1,0-1-16,-1-9 0,1-8 16,8-8-16,-8-10 15</inkml:trace>
  <inkml:trace contextRef="#ctx0" brushRef="#br1" timeOffset="145901.48">25070 15328 0,'0'0'0,"0"-9"0,-9 0 16,1 1-16,-1-1 15,0-8-15,1-1 16,-1 1 0,-8 0-16,8-1 15,-9 1-15,1 8 16,0 9-16,-9 0 15,-9 9-15,9 8 16,0 1-16,0 8 16,8 0-16,1 0 15,8-9 1,9-8-16,0-1 16,9 1-16,0 0 15,8-9-15,1 0 16,8 0-16,-9 0 15,-8 0-15,-1 0 16,1 0-16,-9 0 16,0 0-16,-9 34 15,-17 36 1,-8 16-16,-1 1 16,0-1-16,9 1 15,9-18-15,17-17 16,0-8-16,0-18 15,8-9-15,10-9 16,-1 1-16,0-9 16,1-9-1,8-16-15,-9-10 16,-8-8-16,0-1 16,-1 10-16,-8 8 15,0 8-15,0 1 16,0 0-16,0 8 15,0 0-15,0 1 16,0-1 0,18 0-16,8-8 15,26 0-15,43-1 16,261-8-16</inkml:trace>
  <inkml:trace contextRef="#ctx0" brushRef="#br1" timeOffset="146175.37">25556 15414 0,'0'0'0,"0"0"0,0 0 15,0 0-15,0 0 16,0 0-16,0 0 15,0 0 1,9 0-16,8 0 16,9 0-16,9-8 15,17 8-15,0 0 16,0 0-16,-17 8 16,-26-8-16,0 0 15</inkml:trace>
  <inkml:trace contextRef="#ctx0" brushRef="#br1" timeOffset="146370.8">25548 15596 0,'0'0'0,"0"0"0,0 0 16,0 0-16,0 0 15,17 0 1,9 9-16,17-1 15,18-8-15,9-8 16,-1 8-16,18-9 16,-26 9-16</inkml:trace>
  <inkml:trace contextRef="#ctx0" brushRef="#br1" timeOffset="146754.01">26572 15224 0,'0'0'0,"0"0"0,0 0 0,0 0 16,0 0-16,-8 8 16,-1 10-16,-17-1 15,0 18 1,0 8-16,8 18 15,1-9-15,0 0 16,17-1-16,17-7 16,0-1-16,9-17 15,9 0-15,26-17 16,8-1 0,1-16-16,8-27 15,9-26-15,-35 9 16,-26-8-16,-9-1 15,-25 9 1,-18 9-16,-26 8 0,-18 9 16,-34 35-16,43 8 15</inkml:trace>
  <inkml:trace contextRef="#ctx0" brushRef="#br1" timeOffset="148383.02">22387 16826 0,'0'0'0,"0"0"0,0 0 0,0 0 16,0 0-16,0-9 15,0 1 1,0-1-16,-9 0 16,0 1-16,-17-1 15,-17 0-15,-9 9 16,-9 18-16,-8 8 15,16 8-15,19 1 16,8-9 0,8 0-16,18 0 0,0-17 15,0-1 1,18-8-16,16-8 16,18-18-16,-8 0 15,-1 8-15,-17 1 16,-17 8-16,0 9 15,-9 9 1,-9 26-16,-17 34 16,-26 43-16,0 18 15,8-17-15,10 0 16,-1-10-16,18-7 16,17-27-16,8-17 15,10-17-15,-1-9 16,18-18-16,17-8 15,0-17-15,9-26 16,-18-9 0,-17-9-16,-8-26 15,-18 1-15,-27 17 16,1 25-16,0 10 16,0 8-16,9 8 15,0 1 1,-1 17-16,18 0 0,0 0 15,9 0 1,26-9-16,34-17 16,18 0-16,-35 9 15</inkml:trace>
  <inkml:trace contextRef="#ctx0" brushRef="#br1" timeOffset="148586.7">22187 16350 0,'0'0'0,"0"0"16,0 0-16,0 0 0,0 0 15,0 0 1,17 0-16,1-9 15,-10 9-15</inkml:trace>
  <inkml:trace contextRef="#ctx0" brushRef="#br1" timeOffset="148733.38">22760 16280 0,'0'0'0,"0"0"0,0 0 15,0 0-15,0 0 16,9 18-16,0-10 16</inkml:trace>
  <inkml:trace contextRef="#ctx0" brushRef="#br1" timeOffset="149186.21">22804 17302 0,'0'0'0,"0"0"0,0 0 15,0 0-15,0 0 16,0 0-16,17 0 16,26 0-1,27 0-15,17 0 16,8 9-16,9-18 16,1 9-16,-19-8 15,-25-1-15,-35 0 16</inkml:trace>
  <inkml:trace contextRef="#ctx0" brushRef="#br1" timeOffset="149424.32">23246 17025 0,'0'0'0,"0"0"0,0 0 0,0 0 15,0 9-15,0 17 16,-8 17 0,-18 35-16,0 26 15,0-9-15,8 0 16,10-8-16,16-18 16,1-25-16,0-36 15</inkml:trace>
  <inkml:trace contextRef="#ctx0" brushRef="#br1" timeOffset="150151">24202 17051 0,'0'0'0,"0"0"0,0 0 16,0 0-16,0 0 15,-9 0-15,0 0 16,-17 17-16,-17 1 16,-1 16-16,1 18 15,8 9 1,0-9-16,18-9 16,0 1-16,17-18 15,0-18-15,17 1 16,9 0-16,26-18 15,0-17-15,18-9 16,-18 1-16,-9 16 16,-8 1-16,-9 17 15,0 0-15,0 17 16,0 1 0,0-1-16,0 9 15,0-9-15,1-8 16,-10 0-16,0-1 15,-8-16-15,8-10 16,1-16-16,-10-10 16,1-8-16,0 18 15,-9 8 1,0 17-16,0 9 16</inkml:trace>
  <inkml:trace contextRef="#ctx0" brushRef="#br1" timeOffset="150517.34">24879 17346 0,'0'0'0,"0"0"0,0 0 15,0 0-15,0 0 16,-9 8-16,1 10 16,8 8-1,0 8-15,17 1 16,0-1-16,9-8 16,0 0-16,9-17 15,-9 0 1,0-1-16,0-16 0,0-18 15,0-9-15,-17-17 16,-9 0 0,-9 9-16,-8 8 15,-9 9-15,17 18 16</inkml:trace>
  <inkml:trace contextRef="#ctx0" brushRef="#br1" timeOffset="151024.68">25053 16722 0,'0'0'0,"-9"0"15,9 0-15,0 0 16,0 0-16,0 0 16,0 0-16,0 0 15,0 0-15,0 0 16,0 0-1,17 0-15,1 17 16,16 1-16,-8-1 16,1 0-16,-1 1 15,-9-1-15,-8 0 16,-18 1-16,0-1 16,1 0-16,-10 1 15,1-1 1,-1-8-16,10-1 15,-1 1-15,9 0 16,0-1-16,0 1 16,17-1-16,10 1 15,25 0-15,8 8 16,-34-8 0</inkml:trace>
  <inkml:trace contextRef="#ctx0" brushRef="#br1" timeOffset="151673.52">25947 17172 0,'0'0'0,"0"0"16,0-8-16,0-1 15,0 0-15,0 1 16,0-1-16,0-8 16,-9 8-16,1-8 15,-1-1 1,-17 10-16,0 8 16,-17 8-16,-10 10 15,10 16-15,8-8 16,1 0-16,16 0 15,1 0-15,17-17 16,0 0 0,8-1-16,10-8 15,-1 0-15,9 0 16,0 0-16,-17 0 16,0 0-16,-1 9 15,-8 17-15,-8 26 16,-10 17-16,-16 35 15,-1 0-15,17-17 16,10-9-16,8-18 16,0-16-1,8-1-15,1-17 16,0-18-16,0 1 16,-1-9-16,1-9 15,8 1-15,-8-27 16,0-8-16,-18-9 15,0 17 1,-8 1-16,0 8 16,8 8-16,0 1 15,9 8-15,0 1 16,26-18-16,26-18 16,9 10-16,-35 25 15</inkml:trace>
  <inkml:trace contextRef="#ctx0" brushRef="#br1" timeOffset="151917.71">26364 17250 0,'0'0'0,"0"0"0,0 0 16,0 0-16,0 0 15,0 0 1,9 0-16,8 0 16,18 9-16,17-9 15,9 0-15,8 0 16,-17 9 0,-26-18-16,-17 9 0</inkml:trace>
  <inkml:trace contextRef="#ctx0" brushRef="#br1" timeOffset="152100.67">26294 17467 0,'0'0'0,"0"0"0,0 0 16,0 0-16,9 0 16,8 8-16,18 1 15,17-9 1,26-9-16,9 9 15,-17 9-15,-44-9 16</inkml:trace>
  <inkml:trace contextRef="#ctx0" brushRef="#br1" timeOffset="152454.11">27397 17146 0,'0'0'0,"0"0"0,0 0 16,-8 0-16,-1 9 15,-17 8-15,0 9 16,-9 26 0,0 0-16,18 0 15,0 9-15,17-9 16,8-9-16,10 0 15,8 1-15,17-18 16,27-9-16,-1-8 16,9-18-16,-17-17 15,-18 0 1,1-17-16,-18-18 16,-17 9-16,-18 0 15,-26 9-15,0 17 16,-34-9-16,26 18 15</inkml:trace>
  <inkml:trace contextRef="#ctx0" brushRef="#br1" timeOffset="153683.63">29143 16687 0,'0'0'0,"0"0"16,0 0-16,0 0 16,0 0-16,0 0 15,-9 0-15,0 9 16,-17 17 0,0 26-16,-9 17 15,9-8-15,9-9 31,17-9-31,0-8 0,0-35 0,0 26 0,17-18 16,1 1-16,17-18 16,17 1-16,8-10 15,-7 1 1,-10 0-16,0 17 16,1 0-16,-1 17 15,-8 0-15,0 1 16,-1-1-16,10 9 15,-1-17 1,-8-1-16,8-16 0,-8-1 16,0-26-1,-9-17-15,-17-17 16,-18-9-16,0 18 16,-17 16-16,0 27 15,17 8-15</inkml:trace>
  <inkml:trace contextRef="#ctx0" brushRef="#br1" timeOffset="153989.63">30211 16861 0,'0'0'0,"-9"0"0,0 0 15,-8 17-15,0 0 16,-1 1 0,1 8-16,17 0 15,0-1-15,9 1 16,8-8-16,9-10 16,9 1-16,17-18 15,-9-17-15,1 0 16,-18-17-16,-9 9 15,-26-1-15,-8 9 16,-18 0 0,9 17-16</inkml:trace>
  <inkml:trace contextRef="#ctx0" brushRef="#br1" timeOffset="154272.04">30714 16566 0,'0'0'0,"0"0"0,0 0 16,0 0-1,0 0-15,18 0 16,25 0-16,18 9 16,9-9-16,16 17 15,-8 0-15,-25-8 16,-27 0-16</inkml:trace>
  <inkml:trace contextRef="#ctx0" brushRef="#br1" timeOffset="154451.58">30767 16852 0,'0'0'0,"0"0"0,0 0 0,17 0 16,9 0 0,43-9-16,27 1 15,-9-10-15,-18-8 16,-34 18-16</inkml:trace>
  <inkml:trace contextRef="#ctx0" brushRef="#br1" timeOffset="154705.93">31288 16306 0,'0'0'0,"0"0"0,0 0 16,0 0-16,26 0 16,26 0-16,35-8 15,17-1-15,9-8 16,17 8 0,9 0-16,-26 1 15,-26 8-15,-44 0 16,-34 0-16,-1 0 15,-8 0-15</inkml:trace>
  <inkml:trace contextRef="#ctx0" brushRef="#br1" timeOffset="155125.41">31618 16480 0,'0'0'0,"0"0"0,0 0 15,0 8-15,-9 9 16,0 9-16,1 18 16,-1 42-1,-17 36-15,-9 25 16,0 17-16,-8 1 16,8-18-16,0-8 15,1-18-15,8-34 16,8-18-16,1-26 15,0-17-15,8-8 16,0-10 0,0-8-16,1-8 15,-1-27-15,-8-26 16,-1-8-16,10 8 16,-1 27-16,9 16 15,-9 1-15,1 17 16,-10 9-16,-16 17 15,-10 8 1,-8 10-16,17-18 16,18-9-16,17-17 15,0 0-15</inkml:trace>
  <inkml:trace contextRef="#ctx0" brushRef="#br1" timeOffset="155855.33">31774 16869 0,'0'0'0,"0"0"16,0 0-16,0 0 15,0 0-15,0 0 16,0 0-1,0 0-15,0-8 16,26-1-16,17-17 16,9 0-16,1-17 15,-10 8-15,0 0 16,-17 1-16,0 16 16,-17 1-1,0 8-15,0 9 16,-9 0-16,-9 18 15,0 25-15,-8 35 16,-9 26-16,0-9 16,-9-8-16,9-1 15,9-25-15,-1-18 16,10-17-16,-1-17 16,9 0-1,0-9-15,0-9 16,0-8-16,9-27 15,17-16-15,8-1 16,1 9-16,8 0 16,1 18-16,8-1 15,0 18 1,-9-1-16,1 18 16,-18 0-16,-9 0 15,-8 9-15,-9 0 16,-9-1-16,-17 10 15,0-1-15,-17 0 16,8 1-16,0-10 16,9 1-1,9-1-15,0 1 0,8 8 16,0 1 0,9-1-16,18 0 15,-1 9-15,18 9 16,17-9-16,17 0 15,1-9 1,-18-8-16,-26-9 0</inkml:trace>
  <inkml:trace contextRef="#ctx0" brushRef="#br1" timeOffset="156082.76">31600 17458 0,'0'0'0,"0"0"0,0 0 16,0 0-1,9 0-15,17 0 16,35 9-16,34-9 16,27 0-16,-1-9 15,1 9-15,8 9 16,-34-1-16,-62 1 15</inkml:trace>
  <inkml:trace contextRef="#ctx0" brushRef="#br1" timeOffset="156666.42">31809 17709 0,'0'0'0,"0"0"16,0 0-16,0 0 16,-9 18-16,0-1 15,1 0-15,-1 9 16,-8 0-16,-1 0 16,9 0-16,1-17 15,-1 0-15,9-1 16,0 1-1,0-9-15,0 0 16,17-9-16,1 1 16,8-10-16,17-8 15,1 9-15,-1 0 16,-17 17-16,0 0 16,-8 17-16,-10 0 15,1 9 1,0 9-16,-9 0 15,0-10-15,0 1 16,0-8-16,0-10 16,0 1-16,0-9 15,17-9-15,18-8 16,17-26-16,26-18 16,0 1-1,-26 25-15,-17 18 16,-9-1-16,-9 18 15,-8 9-15,0 17 16,-1 17-16,1 9 16,9 17-16,-1 1 15,0-18-15,1-18 16,8-34 0,-9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2:58:34.63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 4311 0,'-9'18'0,"0"60"0,1 77 0,-10 10 15,18-44-15,0-34 16,0-27-16,9-16 16,-9-18-16,0-18 15,0 1 1,17-18-16,9-43 0,-8 9 15</inkml:trace>
  <inkml:trace contextRef="#ctx0" brushRef="#br0" timeOffset="353.26">2484 4086 0,'-9'-9'0,"0"-8"0,9 17 0,-8-9 0,-1-8 16,0 8-1,0 1-15,9-1 16,0 0-16,0 1 16,0-1-16,0 1 15,0 8-15,0 0 16,18 0-16,-1 0 16,9 0-16,26 8 15,18 1 1,-9 8-16,-1-8 15,-16 8-15,-18-8 16,-9 8-16,-8 0 16,-18 9-16,-26 18 15,-34 25-15,-27 9 16,-8 0-16,17-26 16,18-9-1,17-17-15,17-9 16,26-8-16</inkml:trace>
  <inkml:trace contextRef="#ctx0" brushRef="#br0" timeOffset="799.8">2883 4666 0,'-9'0'0,"1"0"0,-1 0 0,0 0 15,1 0-15,-1 0 16,0 0 0,1 0-16,-1 0 15,0 9-15,-8 8 16,-1 18-16,18 8 15,0 1-15,0-1 16,18-17-16,-1 0 16,9 0-1,9-17-15,-9-1 16,0-16-16,0-1 16,0-17-16,-17 0 15,0-17-15,-18-1 16,0 10-16,-8-1 15,-1 18-15,1-1 16,0 18-16,17 0 16,0 0-1,8 0-15</inkml:trace>
  <inkml:trace contextRef="#ctx0" brushRef="#br0" timeOffset="1299.86">3552 4658 0,'0'0'0,"0"0"0,0 0 16,0 0-16,0 0 15,8 0 1,-8 0-16,0-9 16,0 0-16,0 1 15,-8-1-15,-1 0 16,0 1-16,-8-10 16,-9 10-16,0 8 15,-9 0-15,0 0 16,18 8-16,0 1 15,17 0 1,0 8-16,0 0 16,8 1-16,10-1 15,-1 0-15,-8 9 16,-1-8-16,1-1 16,-9 0-16,-9 1 15,1-1-15,-18 9 16,-9 0-1,9 0-15,-9 0 16,18 0-16,-1-17 16,18-1-16,0 1 15,0-1-15</inkml:trace>
  <inkml:trace contextRef="#ctx0" brushRef="#br0" timeOffset="1609.23">3856 4640 0,'0'0'0,"0"0"16,-9 0-16,0 18 16,1 16-16,-1 18 15,0 0-15,0-8 16,1-1-16,-1-8 16,9-9-1,0-18-15,0 1 16,0-1-16,9-16 15,8-35-15,1-27 16,-10 27-16,27-494 16,-35 537-16,-9 0 15,-8 0-15,8 0 16,1 0 0,-1 0-16,9 0 15,0 0-15,0 0 16,9 0-16,-1 0 15</inkml:trace>
  <inkml:trace contextRef="#ctx0" brushRef="#br0" timeOffset="1903.13">4055 4623 0,'0'0'0,"0"0"0,0 0 0,0 0 0,0 0 16,0 0-16,0 0 15,0 0 1,0-9-16,18 1 16,8-1-16,26 0 15,0-8-15,9 0 16,8-1-16,-8 1 15,0 8-15,8 9 16,-43 0 0</inkml:trace>
  <inkml:trace contextRef="#ctx0" brushRef="#br0" timeOffset="2151.35">4333 4147 0,'0'0'0,"0"0"15,0 0-15,0 0 16,0 0 0,-8 8-16,-1 10 15,0 25-15,0 26 16,1 18-16,-10 17 16,10 8-16,-1-8 15,0-8-15,9-18 16,0-26-16,0-9 15,0-17-15,18-9 16,-10-8 0,1-1-16</inkml:trace>
  <inkml:trace contextRef="#ctx0" brushRef="#br0" timeOffset="2343.51">4611 4736 0,'0'0'0,"0"0"0,0 17 16,0 0-16,0 9 16,0 0-16,0-8 15,0-1-15,0-8 16,9 8-16,8-8 16,0-18-16,10-17 15,-19 9-15</inkml:trace>
  <inkml:trace contextRef="#ctx0" brushRef="#br0" timeOffset="2466.21">4663 4207 0,'0'0'0,"0"0"0,0 0 15,0 0-15,0 0 16,0 0-16,18 0 16,-1 9-16,-8 0 15</inkml:trace>
  <inkml:trace contextRef="#ctx0" brushRef="#br0" timeOffset="2873.99">5193 4597 0,'-9'0'0,"1"0"15,-1 0-15,0 0 16,0 0-16,1 9 15,-1 8-15,0 9 16,1 9-16,8 8 16,0 0-16,17-8 15,0-9-15,1 0 16,8-9 0,9-8-16,-1-9 15,1-17-15,0-9 16,-9-9-16,0-8 15,-17-9-15,-18 0 16,0 17-16,1 0 16,-18 18-1,-1 0-15,10 8 16,0 9-16,-1 0 16,18 0-16,0 0 15,0 0-15,9 0 16,17 9-16,18-1 15,-18 1-15</inkml:trace>
  <inkml:trace contextRef="#ctx0" brushRef="#br0" timeOffset="3233.03">5705 4562 0,'0'0'0,"0"0"0,0 0 15,0 0-15,0 0 16,0 18-16,0-1 15,0 9-15,-8 9 16,8-1 0,0-8-16,0 0 15,0-17-15,0 0 16,0-1-16,0-8 16,0-8-16,8-18 15,10-26-15,8-9 16,8 0-16,10 18 15,-18 17-15,-9 17 16,-8 9 0,0 9-16,-1 17 15,10 9-15,-1 25 16,0 10-16,-8-10 16,8-16-16,18-1 15,9-8-15,-27-18 16</inkml:trace>
  <inkml:trace contextRef="#ctx0" brushRef="#br0" timeOffset="3673.37">6799 4467 0,'0'0'0,"0"0"0,0 0 16,0 0-16,-8 0 16,-1 17-16,0 1 15,9 16-15,0 18 16,18 18-16,-1-10 15,0-16 1,18-18-16,0 0 16,0-18-16,8-16 15,9-18-15,-8 0 16,-1-9-16,-17-17 16,-26-9-16,-17-17 15,-9 1 1,-18 25-16,-17 26 15,-8 17-15,8 26 16,18 1-16,8 8 16,18 0-16,17-1 15,0-7-15</inkml:trace>
  <inkml:trace contextRef="#ctx0" brushRef="#br0" timeOffset="4140.82">7433 4459 0,'-8'-9'0,"-1"9"15,0 0-15,9 0 16,0 9 0,0 16-16,0 27 15,-8 35-15,-1 34 16,0 9-16,1-9 15,-1-8-15,0-26 16,-8-18-16,8-26 16,0-17-1,1-8-15,8-10 0,0-8 16,-9-17 0,0-35-16,18-87 15,17-68-15,9 25 16,17 43-16,-9 44 15,-8 34-15,0 27 16,0 8 0,8 17-16,-17 9 0,0 17 15,-9 1 1,-8 16-16,0 9 16,-18 1-16,-8-1 15,-9 0-15,8-8 16,1-9-16,0-17 15,17-9-15</inkml:trace>
  <inkml:trace contextRef="#ctx0" brushRef="#br0" timeOffset="4515.93">7911 4623 0,'0'0'0,"0"0"16,0 0-16,0 0 15,0 9-15,0-1 16,9 1 0,8-9-16,0 0 15,18 0-15,0-9 16,0-17-16,-1 0 16,-8 0-16,0 0 15,-8-8 1,-10-1-16,-16 1 0,-1 16 15,-17 1-15,0 17 16,-9 9 0,0 17-16,1 8 15,16 18-15,1 9 16,8-1-16,9-8 16,18-8-16,-1-10 15,18-8-15,8-17 16,18-18-1,0-8-15,-9-18 16,-26 18-16</inkml:trace>
  <inkml:trace contextRef="#ctx0" brushRef="#br0" timeOffset="4807.32">8449 4588 0,'0'0'0,"0"0"15,0 0-15,0 0 16,9 9-1,8 8-15,1 1 16,-1 16-16,0-8 16,-8 0-16,0 0 15,-9 0-15,-9-17 16,0 0-16,9-1 16,0-8-16,-8-8 15,-1-1 1,0-17-16,9-9 15,0-17-15,18 0 16,-1-8-16,18 8 16,17-9-16,0 9 15,-9 26-15,-25 18 16</inkml:trace>
  <inkml:trace contextRef="#ctx0" brushRef="#br0" timeOffset="5198.92">9222 4571 0,'-9'-9'0,"-8"1"0,8-1 16,1 0-16,-1 1 15,-17-1-15,0 0 16,0 1-16,0 8 16,0 0-1,-9 0-15,0 17 16,9 0-16,0 9 15,9 0-15,-1 0 16,10 0-16,8 0 16,0-8-1,0-10-15,17-8 0,1-8 16,-1-1 0,9-8-16,0-1 15,-9 10-15,-8 8 16,0 0-16,-1 0 15,10 0-15,-1 17 16,1 0-16,16 1 16,1-1-16,0 0 15,-9-8 1,-9-9-16,1 0 16,-1 0-16</inkml:trace>
  <inkml:trace contextRef="#ctx0" brushRef="#br0" timeOffset="5402.13">9300 4216 0,'0'0'0,"0"0"15,0 0-15,0 0 16,0 0-16,0 0 16,0 0-16,18 0 15,8 0-15,8 9 16,27-9-16,9-9 15,8 0 1,-9 1-16,-25 8 16,-27 0-16</inkml:trace>
  <inkml:trace contextRef="#ctx0" brushRef="#br0" timeOffset="5617.87">9561 4008 0,'0'0'0,"-9"9"0,0 17 16,1 52 0,-10 34-16,1 18 15,8-17-15,9-9 16,0-18-16,9-16 16,0-27-16,-1-17 15,27 0 1,9-9-16,-27-25 0</inkml:trace>
  <inkml:trace contextRef="#ctx0" brushRef="#br0" timeOffset="5982.09">10030 4346 0,'0'0'0,"0"0"0,0 0 0,-9 9 15,0 8-15,1 18 16,-10 8-1,10 0-15,8 0 16,8 1-16,10-1 16,-1-17-16,9 0 15,9-17-15,0-1 16,8-16-16,0-10 16,-17-8-16,1-17 15,-19-9 1,1-9-16,-18 10 15,1 16-15,-10 18 16,-8-1-16,9 1 16,-1 17-16,1 0 15,8 0-15,1 0 16,8 9-16,0-1 16,0 1-16,8-9 15,10 0 1,-10 9-16</inkml:trace>
  <inkml:trace contextRef="#ctx0" brushRef="#br0" timeOffset="6354.81">10603 4233 0,'0'0'0,"0"0"16,0 0-16,0 0 15,0 0-15,0 0 16,0 0-16,0 18 16,0 8-16,9 8 15,8 18 1,0 0-16,-8-8 16,0-1-16,-1 0 15,1 0-15,-18-8 16,1 8-16,-1-17 15,0 0-15,-8-8 16,8-10-16,-8 1 16,0-18-16,-1-8 15,1-18 1,17-17-16,17-34 16,18 8-16,0 26 15,17 9-15,-26 17 16</inkml:trace>
  <inkml:trace contextRef="#ctx0" brushRef="#br0" timeOffset="6586.07">11263 4424 0,'0'0'0,"0"0"0,0 0 16,0 0-16,0 0 15,9 0-15,17 9 16,0-1 0,-9 1-16,0 0 15,1-1-15,-10 1 16,1-1-16,0 1 16,-1 0-16,-8-1 15</inkml:trace>
  <inkml:trace contextRef="#ctx0" brushRef="#br0" timeOffset="6720.46">11237 5065 0,'0'0'0,"0"8"0,0 10 0,17-10 15,-8 1-15</inkml:trace>
  <inkml:trace contextRef="#ctx0" brushRef="#br0" timeOffset="7798.42">3074 6606 0,'0'0'0,"0"0"16,0 0-16,0 0 15,0 0-15,0 0 16,0 0-16,26 0 15,18 0-15,16 0 16,10 18 0,-9-1-16,-1 9 15,-8 9-15,-8-1 16,-18 1-16,-17 0 16,-1 17-16,-16 8 15,-10 1-15,-16 8 16,-10-8-16,-8-9 15,0-9-15,0-17 32,17 0-32,9-17 0,9-1 15,8-8-15,9 0 16</inkml:trace>
  <inkml:trace contextRef="#ctx0" brushRef="#br0" timeOffset="8084.54">3717 6520 0,'0'0'0,"0"0"16,0 0-16,0 0 15,0 0-15,-9 0 16,0 0-16,1 0 16,-18 17-16,-1 18 15,1 17-15,0 17 16,9 9-1,0 9-15,17 8 16,0-9-16,17-16 16,9-18-16,9-9 15,0 0-15,-1-17 16,10-17-16,-1 0 16,-26-9-1</inkml:trace>
  <inkml:trace contextRef="#ctx0" brushRef="#br0" timeOffset="8372.21">3508 5662 0,'0'0'0,"0"0"0,0 0 16,0 18-1,-8 8-15,-1 17 0,-17 9 16,0 17 0,-9 18-16,0-18 15,9-17-15,9-17 16,0-9-16,25-9 15,1 0-15</inkml:trace>
  <inkml:trace contextRef="#ctx0" brushRef="#br0" timeOffset="8556.2">3508 5810 0,'0'0'0,"0"0"0,0 8 16,9 10-16,8 8 15,18 8-15,0 1 16,-1 17-16,1 0 16,0 0-16,8 8 15,-8-25 1</inkml:trace>
  <inkml:trace contextRef="#ctx0" brushRef="#br0" timeOffset="10334.29">12027 4450 0,'0'-9'0,"0"1"0,0 8 15,0-9-15,0 0 16,17 9-16,9 0 16,9 0-16,17 0 15,0 18-15,-8-1 16,-1 0-16,-17 0 16,0 1-16,-17 8 15,0 0-15,-18 8 16,0 10-1,-17 8-15,-17-9 16,8 0-16,0-17 16,9 0-16,9-17 15,8 0-15,1-9 16,8 0-16,17-18 16,0 10-16</inkml:trace>
  <inkml:trace contextRef="#ctx0" brushRef="#br0" timeOffset="10569.28">12513 4277 0,'0'0'0,"0"0"0,0 0 16,0 0-16,0 0 15,0 0-15,0 0 16,-8 0-16,-1 8 16,-17 18-1,0 26-15,0 9 16,8 17-16,1 8 15,17 1-15,0-9 16,17-17-16,1-9 16,8-9-16,9-17 15,17 0 1,8 0-16,-7-26 16,-19 0-16</inkml:trace>
  <inkml:trace contextRef="#ctx0" brushRef="#br0" timeOffset="10853.33">12574 3826 0,'0'0'0,"0"0"15,0 0-15,0 0 16,-9 0-16,1 18 16,-18 16-16,-9 18 15,0 0 1,0-9-16,1 1 16,16-10-16,18-25 15,0 0-15,0-9 16,0 0-16</inkml:trace>
  <inkml:trace contextRef="#ctx0" brushRef="#br0" timeOffset="10979.06">12470 4034 0,'0'-9'0,"0"1"15,0 8-15,0 0 16,9 0-16,8 0 16,9 17-16,9 9 15,8 9-15,-8-9 16</inkml:trace>
  <inkml:trace contextRef="#ctx0" brushRef="#br0" timeOffset="17730.61">4568 6130 0,'0'0'0,"0"0"0,0 0 15,0 0-15,-9 17 16,0 1-16,1 34 15,-1 43-15,-8 43 16,8 10-16,-8-1 16,17-9-16,0-25 15,-9-18-15,0-17 16,0 0-16,9-8 16,0-36-1,0-8-15,0-17 16,0-9-16</inkml:trace>
  <inkml:trace contextRef="#ctx0" brushRef="#br0" timeOffset="18221.57">4828 6676 0,'0'0'0,"0"0"0,0 0 0,0 0 16,0 0-16,0 0 16,0 0-16,0 0 15,0 0 1,18 0-16,8 0 16,8 8-16,-8 1 15,0 0-15,0-1 16,-8 10-16,-9-1 15,-1 0-15,-16 9 16,-1 9 0,-9 8-16,-8 0 15,9-8-15,0-9 16,-1-17-16,10-1 16,8-8-16,0-8 15,0-1-15,0 9 16</inkml:trace>
  <inkml:trace contextRef="#ctx0" brushRef="#br0" timeOffset="18464.39">5280 6502 0,'0'0'0,"0"0"0,0 0 16,0 0-16,0 0 16,0 0-16,-9 0 15,0 0-15,1 9 16,-18 8-16,0 18 15,-9 8-15,0 9 16,18-8 0,17 8-16,0 17 15,17-9-15,0-8 16,1-8-16,17-1 16,-1-17-16,36-9 15,-27 1-15</inkml:trace>
  <inkml:trace contextRef="#ctx0" brushRef="#br0" timeOffset="18814.13">5523 6424 0,'-9'0'0,"9"0"0,-8 0 15,8 0-15,0 0 16,0 0-16,0 0 16,0 18-16,17 8 15,18 8-15,17 10 16,8-1-16,1-8 31,0-9-31,-9 0 0,-8-9 16,-18-8-16,-9-1 15,-8 10-15,-9-1 16,-18 26-16,-34 35 16,-26 26-16,-26 17 15,0-17-15,52-52 16</inkml:trace>
  <inkml:trace contextRef="#ctx0" brushRef="#br0" timeOffset="26316.41">6730 6684 0,'0'0'0,"0"0"0,0 0 16,0 0-16,0 0 15,17 0-15,9 9 16,18 0-16,17-1 15,-1-8-15,10 0 16,8-8-16,-17-1 16,-18 0-16,1 9 15,-1 9 1,-8-18-16,-18 9 16</inkml:trace>
  <inkml:trace contextRef="#ctx0" brushRef="#br0" timeOffset="26563.18">6695 6892 0,'0'0'0,"0"0"16,0 0-16,0 0 15,0 0-15,18 0 16,8 9-16,26-1 15,17 1-15,1-9 16,-1 0 0,9 9-16,-17-9 15,9 0-15,-10 0 16,1-9-16,-35 9 16</inkml:trace>
  <inkml:trace contextRef="#ctx0" brushRef="#br0" timeOffset="27095.88">7807 6563 0,'0'0'0,"0"0"16,0 0-16,0 0 16,0 0-16,17 0 15,9 9 1,9 8-16,0 0 0,8 9 16,0 0-1,-17 0-15,1 0 16,-1 0-16,-18 0 15,-8 9-15,-8 8 16,-18 9-16,-9 9 16,-9-9-16,-8 0 15,0-18-15,17-8 16,1-8-16,16-1 16,10-8-1,8-9-15</inkml:trace>
  <inkml:trace contextRef="#ctx0" brushRef="#br0" timeOffset="27413.09">8397 6502 0,'0'0'0,"-8"0"0,-1 0 15,0 0-15,0-8 16,1-1-16,-1 9 15,0 0-15,1 0 16,-1 0-16,0 0 16,-8 0-16,-9 17 15,-17 1 1,-1 16-16,9 10 16,1 8-16,-1 0 15,18 17-15,-1 0 16,18 9-16,18-17 15,-1-9 1,18 0-16,25-9 0,10-8 16,-35-18-1</inkml:trace>
  <inkml:trace contextRef="#ctx0" brushRef="#br0" timeOffset="29451.37">8866 6078 0,'0'0'0,"0"0"15,0 0-15,0 0 16,0 9 0,-9 17-16,1 26 15,-1 26-15,0 52 16,1 34-16,-1 1 15,0-1-15,1-25 16,-1-35-16,9-18 16,0-34-16,0-17 15,9-9-15,-1-17 16,1-9 0,-9 0-16</inkml:trace>
  <inkml:trace contextRef="#ctx0" brushRef="#br0" timeOffset="29811.93">8979 6433 0,'0'0'0,"0"0"0,0 0 15,0 0-15,0 0 16,17 0 0,1 0-16,16 0 15,1 0-15,9 0 16,-1 9-16,-8 8 16,-9 0-16,0 1 15,-9 16-15,-8 1 16,-9 0-16,-9-1 15,1 10-15,-10-10 16,1-8 0,-1 0-16,1-17 15,17 0-15,0-9 16,0 0-16,9 0 16</inkml:trace>
  <inkml:trace contextRef="#ctx0" brushRef="#br0" timeOffset="30064.09">9552 6390 0,'-9'-9'0,"1"9"15,-1 0-15,0 0 16,1 0-16,-10 0 16,-8 17-16,0 1 15,0 16-15,9 18 16,-1 0-16,18 0 15,0-8 1,9-1-16,9 0 16,8-17-16,8 0 15,10 0-15,-1-17 16,-17 0-16</inkml:trace>
  <inkml:trace contextRef="#ctx0" brushRef="#br0" timeOffset="30379.62">9691 6208 0,'0'0'0,"0"0"0,0 0 16,0 0-16,0 0 15,0 0 1,17 17-16,9 1 15,9 16-15,17 1 16,18 0-16,-1-1 16,1-8-16,-27-9 15,-8-8-15,-9 0 16,-17-1-16,-1 10 16,-8 25-16,-43 26 15,-53 35 1,-60 52-16,-44 43 15,-130 122-15</inkml:trace>
  <inkml:trace contextRef="#ctx0" brushRef="#br0" timeOffset="38981.32">2848 8235 0,'-8'0'0,"8"0"0,0 0 0,0 0 16,0 0 0,0 8-16,17 1 15,9 8-15,9 1 16,-1 8-16,-7-1 15,-1 1-15,-9 0 16,-8 9-16,-1 0 16,-16 17-16,-18 0 15,0 0 1,-1 8-16,1-8 16,9-26-16,0 0 15,17-17-15,0-9 16,8-9-16</inkml:trace>
  <inkml:trace contextRef="#ctx0" brushRef="#br0" timeOffset="39228.08">3352 8252 0,'-9'0'0,"1"0"16,-1 0-16,-8 0 15,-10 9-15,-7 8 16,-1 9-16,0 8 15,-8 10-15,-1 8 16,10 0 0,8 8-16,8 1 15,18 0-15,0-1 16,18-16-16,16-1 16,1-9-16,26 1 15,8 0-15,-34-18 16</inkml:trace>
  <inkml:trace contextRef="#ctx0" brushRef="#br0" timeOffset="39484.87">3908 8590 0,'0'0'0,"0"0"0,0 0 16,0 0-16,0 0 15,-9 17-15,0 0 16,1 9-16,8 18 16,0-1-16,0-17 15,8 0-15,1-9 16,-9-17-1</inkml:trace>
  <inkml:trace contextRef="#ctx0" brushRef="#br0" timeOffset="39621.47">3916 8191 0,'0'0'0,"0"0"0,0 0 16,0 0-16,0 0 15,0 0-15,0 0 16,0 9-1,0-9-15</inkml:trace>
  <inkml:trace contextRef="#ctx0" brushRef="#br0" timeOffset="39977.42">4455 8252 0,'0'0'0,"0"0"0,0 0 16,0 0-16,-9 0 16,0 0-16,1 0 15,-18 0-15,0 9 16,0 8-16,8 0 16,1 9-1,-1 9-15,18-9 16,0 0-16,0 0 15,9 0-15,0 0 16,0-9-16,-1 0 16,1-8-16,0 0 15,-9-1-15,-9 10 16,0-1 0,-17 0-16,0-8 15,9 0-15,8-9 16,9 0-16</inkml:trace>
  <inkml:trace contextRef="#ctx0" brushRef="#br0" timeOffset="40278.3">4846 8252 0,'0'0'0,"0"0"0,0 0 16,0 0-16,0 0 16,0 9-16,17-9 15,18 8-15,8 1 16,9 0-16,0-9 15,18 0-15,-27-9 16,-17 0-16,-8 9 16</inkml:trace>
  <inkml:trace contextRef="#ctx0" brushRef="#br0" timeOffset="40513.06">5202 8148 0,'-9'-9'0,"0"1"0,1 8 16,-1 0-16,0 0 15,-8 17-15,-9 26 16,0 35-16,-9 17 16,0 9-16,0 18 15,18-18-15,17-35 16,9-9-16,26-16 15,-18-27 1</inkml:trace>
  <inkml:trace contextRef="#ctx0" brushRef="#br0" timeOffset="41027.97">5367 7853 0,'0'0'0,"0"0"0,0 18 16,0 16-1,-9 27-15,0 17 16,-17 43 0,0 27-16,0-10 0,0-25 15,0-9-15,9-35 16,-1-26-16,10-17 16,8-17-16,0-1 15,0-8-15,0-8 16,17-18-1,0-9-15,1 1 16,-1 16-16,-8 1 16,-1 8-16,1 9 15,0 0-15,8 0 16,9 9-16,9 0 16,0 8-1,-1-8-15,10-1 16,-1-16-16,1-1 15,-1-8-15,-8-9 16,-9 0-16,0 0 16,-17-9-16,-1 0 15,-8 18-15,0 17 16,-8 0-16,-1 0 16,0 9-1,-8 8-15,-1 0 16,10 18-16,8 0 15,0-1-15,17 10 16,0-18-16,53 17 16,-9-9-16</inkml:trace>
  <inkml:trace contextRef="#ctx0" brushRef="#br0" timeOffset="42144.68">6495 8624 0,'0'0'0,"-8"0"15,-1 0-15,0 0 16,1 0-16,8 0 15,0 0-15,0 0 16,0 0-16,17 0 16,9 0-16,9 9 15,8-9-15,1-9 16,-1 1-16,1-18 16,-1 0-1,-8-9-15,-9 0 16,-18 1-16,1-1 15,-9 0-15,-9 18 16,1 0-16,-10-1 16,1 18-16,-9 9 15,-9 26 1,0 17-16,18 17 0,0 0 16,17 1-1,8-1-15,10-17 16,-1-9-16,18-17 15,17 0-15,9-9 16,-26-17-16</inkml:trace>
  <inkml:trace contextRef="#ctx0" brushRef="#br0" timeOffset="42445.85">7121 8616 0,'0'0'0,"0"-9"0,0 9 15,0 0-15,0 0 16,0 0-16,0 0 15,0 17-15,-9 1 16,9 16-16,0 10 16,0-18-1,9 0-15,-9-9 16,0-8-16</inkml:trace>
  <inkml:trace contextRef="#ctx0" brushRef="#br0" timeOffset="42577.92">7138 8191 0,'0'0'0,"0"0"0,0 0 0,0 0 15,0 0-15,0 9 16,9 8-16,17 18 16,-9-18-16</inkml:trace>
  <inkml:trace contextRef="#ctx0" brushRef="#br0" timeOffset="43046.95">7920 8529 0,'-9'-9'0,"-8"1"15,-1-1-15,9 0 0,-8 1 16,-9-10-16,0 1 15,0 8 1,0 9-16,0 0 16,8 9-16,1 8 15,0 1-15,-1-1 16,10 9 0,-10 0-16,18-17 15,0-1-15,0 1 16,9 0-16,8 8 15,9 0-15,9 9 16,0 18-16,0 16 16,-1 9-16,-8-8 15,0 0-15,-17-9 16,0-9-16,-18 0 16,0 1-16,-25-1 15,-10-17 1,-16-9-16,-1-17 15,-9-8 1,1-27-16,8-8 0,18-27 16,8-8-16,35-8 15,17 16-15</inkml:trace>
  <inkml:trace contextRef="#ctx0" brushRef="#br0" timeOffset="43461.9">7859 8659 0,'0'0'0,"0"0"0,17 0 15,1-9-15,8 1 16,8-1-16,1-8 15,0-1-15,-9-8 16,0 0-16,-17 0 16,-1 0-1,-8-8-15,-8-1 0,-1 18 16,0-1 0,1 10-16,-10 8 15,1 0-15,-1 17 16,1 0-16,0 18 15,-1 8-15,18 1 16,0-10-16,9-8 16,8 0-16,1-17 15,-1 0 1,35-1-16,9-8 16,-9-8-16,-26-1 15</inkml:trace>
  <inkml:trace contextRef="#ctx0" brushRef="#br0" timeOffset="43779.11">8441 8269 0,'0'0'0,"0"0"0,0 9 16,-9-9-16,0 17 16,1 1-1,-1 16-15,0 1 16,1 8-16,-1 0 16,0 1-16,0-1 15,1-17-15,-1 0 16,9-9-16,0-8 15,0 0-15,0-9 16,0 0 0,0-9-16,0-8 15,9-9-15,8-18 16,1 10-16,-10 16 16,1 1-16,0 17 15,-1 0-15,1 9 16,0 8-16,-1 9 15,1 9 1,8-1-16,9 1 16,0-26-16</inkml:trace>
  <inkml:trace contextRef="#ctx0" brushRef="#br0" timeOffset="44160.08">8901 8468 0,'0'0'0,"0"0"16,0 0-16,0 0 15,0 0-15,0 0 16,9 18-1,8 8-15,0 17 16,1-8-16,8 17 16,0-9-16,0-8 15,-18-9-15,1-9 16,0-8-16,0-1 16,-9-16-16,8-10 15,10-16 1,-1-44-16,9-18 15,0 18-15,-9 35 16,1 8-16,-1 9 16,1 9-16,-10 17 15</inkml:trace>
  <inkml:trace contextRef="#ctx0" brushRef="#br0" timeOffset="44561.09">9778 8434 0,'0'0'0,"0"0"0,0-9 16,0 9-16,-9-9 16,1 1-16,-1-1 15,-17 9-15,0 0 16,-18 17 0,1 18-16,0 0 15,8 8-15,17-17 16,1 0-16,0 0 15,17-9-15,0-8 16,8 0-16,-8-9 16,18 0-16,-1-9 15,0 0-15,-8 9 16,0 0 0,0 0-16,-1 0 15,10 9-15,-1 8 16,0 1-16,9-1 15,0 0-15,0-8 16,-8 0-16,17-1 16,-9-8-1,17-8-15,9-10 16,-26 10-16</inkml:trace>
  <inkml:trace contextRef="#ctx0" brushRef="#br0" timeOffset="44777.28">10160 7923 0,'-9'0'0,"1"0"0,-1 8 0,0 10 16,-8 16-1,0 27-15,-1 17 16,9 26-16,-8 0 16,8-9-16,9-8 15,0-18-15,0-8 16,9-9-16,8-26 15,1-18-15,-9-8 16,-1 0 0</inkml:trace>
  <inkml:trace contextRef="#ctx0" brushRef="#br0" timeOffset="45246.51">10273 8295 0,'0'0'0,"0"0"15,0 9-15,0 0 16,0-1-16,0 9 15,0 18 1,0 0-16,0 8 16,0 9-16,0-9 15,0 1-15,0-1 16,0-17-16,0 0 16,0-17-16,0-1 15,9 1-15,8-9 16,0 0-16,1-9 15,-1 1 1,9-1-16,9-17 16,-9 0-16,0 0 15,0-17-15,0-9 16,-17 8-16,-1 10 16,1 16-16,-9 1 15,0 17 1,0 0-16,0 0 15,0 17-15,-9 1 16,1 16-16,8 1 16,0 8-16,0-8 15,0 0-15,0 8 16,8-8-16,1-9 16,8 0-16,1-9 15,-1-8 1,1-1-16,8-16 15,-9 8-15</inkml:trace>
  <inkml:trace contextRef="#ctx0" brushRef="#br0" timeOffset="45685.48">10959 8616 0,'0'0'0,"0"0"15,-9-9-15,1 0 16,-1 1-16,0-1 16,0 9-16,9 0 15,0 0-15,0 0 16,0 0-16,0 0 16,0 0-1,0 9-15,18-1 16,-1 1-16,9-9 15,9-9-15,-9 1 16,0-1-16,0-8 16,-17-9-16,0 0 15,-1 0 1,-16-9-16,-1 18 16,0-1-16,-17 10 15,0 16-15,-17 10 16,-1 16-16,9 18 15,9 9-15,18 0 16,8 8-16,17-8 16,18-18-16,17-9 15,70 10 1,190 60-16</inkml:trace>
  <inkml:trace contextRef="#ctx0" brushRef="#br0" timeOffset="46480.51">11975 8538 0,'-9'0'0,"9"0"0,0 0 0,0 0 16,-8 0 0,-1 0-16,0 0 15,0 0-15,1 17 16,-1 0-16,9 1 16,0-1-16,0 0 15,0 1-15,9-10 16,-1 1-16,1 0 15,0-9 1,0-9-16,-1 0 16,1-17-16,0-17 15,-18-9-15,-8 0 16,-10 17-16,10 1 16,0 16-16,8 1 15,9 8-15,0-8 16,17-9-1,9 0-15,27-17 16,16 0-16,1-1 16,-10 10-16,-16-1 15,-18 18-15,-9-1 16,-8 18-16,-9 0 16,-9 9-1,0 26-15,-25 60 16,-18 52-16,0 26 15,8 1-15,18-27 16,9-26-16,17-17 16,17-17-16,0-27 15,9-8-15,9-17 16,0-18-16,8-8 16,1-18-16,-1-17 15,-17-8 1,0-36-16,-17-8 15,0 0-15,-9 18 16,-9 25-16,0 0 16,1 18-16,-1 0 15,9-1-15,0 10 16,0-1 0,0 0-16,0 1 15,17 8-15,9-9 16,-8 9-16</inkml:trace>
  <inkml:trace contextRef="#ctx0" brushRef="#br0" timeOffset="47164.36">12921 8590 0,'0'0'0,"0"0"0,0-9 15,0 0-15,0 1 16,0-1-16,0 9 15,0 0-15,0-9 16,18 9-16,-1 0 16,9 0-1,9 0-15,0 18 16,8-1-16,-17 0 16,0 1-16,0 8 15,-17 8 1,0 1-16,-18 8 0,0-8 15,-17-1-15,0-8 16,9 0 0,-1-17-16,10 0 15,8-1-15,0-8 16,26-17-16,9-26 16,-1 8-16,1-8 15,-9 0-15,9-18 16,-9 0-16,-9 9 15,-8 18-15,0 16 16,-9 1 0,0 0-16,0 17 15,0 0-15,-9 8 16,0 18-16,-17 9 16,9 26-16,-1 25 15,1-8-15,17-9 16,0-8-1,17 0-15,1-18 16,17-17-16,17 0 16,17-17-16,-25-1 15</inkml:trace>
  <inkml:trace contextRef="#ctx0" brushRef="#br0" timeOffset="47392.32">13469 7862 0,'0'0'0,"0"0"0,0 0 16,-9 9-16,0 17 16,-17 8-16,0 18 15,-9 9 1,1 8-16,8-8 15,17 8-15,9-17 16,9-43-16</inkml:trace>
  <inkml:trace contextRef="#ctx0" brushRef="#br0" timeOffset="47525.54">13451 8096 0,'0'0'0,"0"0"0,0 0 16,0 0-16,9 17 15,8 9-15,18 18 16,17 8-16,-17-18 16</inkml:trace>
  <inkml:trace contextRef="#ctx0" brushRef="#br0" timeOffset="61736.21">2970 9508 0,'-9'-9'0,"9"9"0,0 0 15,-9 0-15,1 0 16,-1 26-16,-17 52 16,0 43-16,0 70 15,-9 8 1,27-52-16,8-17 16,-9-26-16,9-26 15,9-35-15,17 1 16,0-27-16,-18-8 15</inkml:trace>
  <inkml:trace contextRef="#ctx0" brushRef="#br0" timeOffset="62341.08">3022 9915 0,'0'0'0,"0"0"0,0 0 16,0 0 0,0 0-16,0 0 15,9 0-15,-1 0 16,10 8-16,-1 1 16,0 8-16,9 1 15,1-1-15,-1 0 16,0 1-16,-9-1 15,-8 0-15,-1 1 16,1-1 0,-18 0-16,1 9 15,-10-8-15,1-1 16,8-8-16,1-1 16,8-8-16,0-8 15,0-1-15,34-17 16,10-9-1,-1 1-15,-8 8 16,8-9-16,1-8 16,-18 8-16,-9 18 15,-8-1-15,0 10 16,-1 8-16,-8 0 16,0 0-16,-8 0 15,-1 0-15,-9 8 16,-8 10-1,0-1-15,9 18 16,0 8-16,-1 9 16,18-9-16,18 1 15,-1-10-15,18-8 16,8 0-16,44 9 16,8-27-16,-51-16 15</inkml:trace>
  <inkml:trace contextRef="#ctx0" brushRef="#br0" timeOffset="62743.85">3734 9586 0,'0'0'0,"0"0"16,0 0-16,0 0 15,0 0-15,0 0 16,0 0-16,0 17 16,17 0-1,1 18-15,16 0 16,1-1-16,9-8 15,-1 0-15,-8 0 16,-9 0-16,-9-9 16,1 1-16,-10-1 15,-16 18 1,-10 8-16,-17 26 16,-25 18-16,-10-9 15,9-9-15,9-8 16,26-18-16,9-26 15,17-8-15</inkml:trace>
  <inkml:trace contextRef="#ctx0" brushRef="#br0" timeOffset="64495.49">6400 9845 0,'0'0'0,"0"0"0,0 0 15,0 0-15,0 9 16,0 8-16,17 1 15,1 8 1,16 0-16,1 0 16,0-18-16,0 1 15,-1 0-15,-8-18 16,0 0-16,0-17 16,1 0-16,-1-8 15,-18-10-15,-8 10 16,-8 8-1,-1 8-15,0 1 16,1 17-16,-10 9 16,-8 17-16,0 8 15,9 18-15,-1 0 16,18 18 0,0-10-16,18-16 0,-1-1 15,9-17-15,35 17 16,17-17-1,-43-26-15</inkml:trace>
  <inkml:trace contextRef="#ctx0" brushRef="#br0" timeOffset="64664.55">7112 9941 0,'0'0'0,"0"0"0,0 0 16,-9 0-1,1 17-15,-1 26 16,-8 9-16,8-8 15,9-1-15,0-17 16,0 0-16,9-17 16,-9-9-16,8 0 15</inkml:trace>
  <inkml:trace contextRef="#ctx0" brushRef="#br0" timeOffset="64790.21">7173 9560 0,'0'0'0,"0"0"0,0 0 15,0 0-15,0 0 16,0 0-16,0 8 16,17-8-16,1 0 15</inkml:trace>
  <inkml:trace contextRef="#ctx0" brushRef="#br0" timeOffset="65309.3">7590 9975 0,'0'0'0,"0"0"0,0-8 0,0 8 0,0-9 16,-9 0-16,0 1 15,-8-1-15,-9 0 16,-9 1-16,-8 8 15,8 17 1,0 0-16,0 18 0,9 17 16,9-9-1,17 1-15,0-18 16,17 0-16,1-9 16,-1-8-16,9-1 15,0 1-15,0 0 16,0-9-16,0 17 15,0 0-15,1 18 16,-10-1-16,-8 27 16,-1 26-1,1-9-15,-18-9 16,1-8-16,-18-10 16,-1-7-16,1-18 15,0 0-15,0-9 16,0-8-16,0-9 15,9-9 1,-1-26-16,18-34 16,9-9-16,17-8 15,18 16-15,-27 44 16</inkml:trace>
  <inkml:trace contextRef="#ctx0" brushRef="#br0" timeOffset="65908.86">7624 10045 0,'0'0'0,"0"0"0,0 0 16,0 17-16,0 0 15,18 18-15,8-9 16,0 0-16,9 0 16,-1-17-16,10-1 15,-1-16 1,1-10-16,-1-8 15,-8 0-15,-9-8 16,0-1-16,-18 0 16,1 9-16,-18 0 15,1 9-15,-10 0 16,-8 17-16,-17 8 16,0 10-16,8 25 15,0 26 1,9 9-16,9-8 15,25-10-15,10-8 16,16-9-16,27-8 16,0-18-16,-35-17 15</inkml:trace>
  <inkml:trace contextRef="#ctx0" brushRef="#br0" timeOffset="66408.24">8389 9993 0,'0'0'0,"-9"0"15,0 0-15,0 0 16,9 0-16,-8 0 16,-1 0-16,0 17 15,1 9 1,-10 26-16,1-9 16,0 9-16,-1-8 15,1-10 1,8-8-16,1-17 0,8-1 15,0 1-15,0-9 16,0-9-16,8-8 16,10-26-1,16-18-15,1 1 16,-9 16-16,0 10 16,-17 16-1,0 18-15,-1 0 0,1 9 16,0 17-16,-1 17 15,1 9-15,8 18 16,-8-19 0,0-33-16</inkml:trace>
  <inkml:trace contextRef="#ctx0" brushRef="#br0" timeOffset="70833.19">12140 10027 0,'0'0'0,"0"0"16,0 0-16,0 0 15,0 0-15,0 0 16,0 0-16,0 0 16,0 0-1,0 0-15,0 0 16,0 0-16,-9 0 15,1 0-15,-1 18 16,-9 16-16,1 10 16,8-1-16,9 0 15,0-17-15,9 0 16,8-17-16,1-1 16,8-16-1,9-10-15,17-25 16,-9 0-16,-8-9 15,-18 0-15,-8 9 16,-18 8-16,1 0 16,-10 9-16,1 9 15,-1 0-15,10 8 16,-1 0 0,9 1-16,0-1 15,17-17-15,1 0 16,17-17-1,17-9-15,-9 17 0,1 1 16,-18-1-16,0 18 16,-9-1-16,-8 18 15,-1 0 1,-8 0-16,-8 9 16,-1 52-16,-26 68 15,-17 53-15,0 9 16,17-1-16,9-34 15,9-43-15,17-26 16,0-36-16,9-7 16,-1-18-1,1-18-15,0 1 16,8-18-16,-8 1 16,8-27-16,-8-34 15,-9-9-15,-9 0 16,0 17-16,1 18 15,-1 17-15,0 9 16,9-1-16,0 10 16,0-1-1,0 0-15,18-8 16,34-18-16,52-34 16,-35 26-16</inkml:trace>
  <inkml:trace contextRef="#ctx0" brushRef="#br0" timeOffset="72024.25">4420 10027 0,'0'0'0,"0"0"0,0 0 16,0 26-16,0 9 15,0 17-15,0-9 16,0 1-16,0-1 15,0-17-15,0-18 16,0 1 0</inkml:trace>
  <inkml:trace contextRef="#ctx0" brushRef="#br0" timeOffset="72163.41">4411 9594 0,'0'0'0,"0"0"0,0 0 0,0 0 15,0 0 1,0 9-16,0 0 16,0-9-16</inkml:trace>
  <inkml:trace contextRef="#ctx0" brushRef="#br0" timeOffset="72495.33">4811 9975 0,'0'0'0,"-9"0"0,0 0 15,1 0-15,-1 0 16,-17 0-16,0 0 16,9 0-16,-1 9 15,1 0-15,-1-1 16,10 10-1,8-1-15,0 18 16,0-1-16,8-8 16,1 0-16,0 0 15,0 0-15,-1-8 16,-8-1-16,-8 0 16,-1 0-1,-9 1-15,1-10 16,0 1-16,-1 0 15,10-1-15</inkml:trace>
  <inkml:trace contextRef="#ctx0" brushRef="#br0" timeOffset="72743.44">4967 10001 0,'0'0'0,"0"0"16,0 0-16,0 0 16,0 0-16,9 0 15,8 9-15,18 0 16,0-1 0,17-8-16,-9-8 15,-8-1-15,-9 9 16,0-9-16,-9 9 15</inkml:trace>
  <inkml:trace contextRef="#ctx0" brushRef="#br0" timeOffset="72956.14">5297 9655 0,'0'0'0,"-9"0"0,1 9 15,-1 8-15,-8 0 16,-9 18-16,0 8 15,0 18-15,-1 17 16,1 34-16,9 1 16,0-9-1,17-26-15,17-26 16,0-26-16,1-9 16,-10-8-16,1-9 15</inkml:trace>
  <inkml:trace contextRef="#ctx0" brushRef="#br0" timeOffset="73340.17">5375 9594 0,'0'0'0,"0"0"15,0 0-15,0 0 16,-8 18-16,-1 25 16,0 18-16,1 8 15,-1 17-15,-9 18 16,-8 9-16,9-18 15,0-26 1,-1-17-16,10-26 16,8 0-16,0-17 15,0 0-15,0-9 16,0-9-16,8 0 16,10-17-16,-1 0 15,-8 9-15,-1 0 16,1 17-16,-9 0 15,9 0 1,-1 0-16,10 17 16,-1 0-16,1 9 15,-1 0-15,0-8 16,9-10-16,18 1 16,-9-9-16,-18 0 15</inkml:trace>
  <inkml:trace contextRef="#ctx0" brushRef="#br0" timeOffset="73673.24">5697 10140 0,'0'0'0,"-9"9"0,0 8 16,0 0-16,9 1 16,0-10-16,0 1 15,9 0 1,0-1-16,0-8 15,8-8-15,18-18 16,-1 0-16,-8 0 16,0-9-16,-17 0 15,-9 18-15,-9 0 16,1-1-16,-1 18 16,-17 0-16,0 9 15,0 17 1,-9 17-16,9 18 15,9-9-15,17 8 16,17 1-16,18-18 16,69 1-1,209 34-15</inkml:trace>
  <inkml:trace contextRef="#ctx0" brushRef="#br0" timeOffset="74884.66">13364 9984 0,'0'0'0,"0"0"0,0 0 16,0 0-16,-8 0 15,8 0-15,0 0 16,0 0-16,0 0 16,0 0-1,0 0-15,0 0 16,0 0-16,17 9 15,9 8-15,17 18 16,1-1-16,-18 1 16,0 0-16,-17 8 31,-1 0-31,-16 9 0,-10 0 16,-8 0-16,0-9 15,0-8-15,9-9 16,8-17-16,9-1 15,0-8-15,0-8 16,0 8-16</inkml:trace>
  <inkml:trace contextRef="#ctx0" brushRef="#br0" timeOffset="75123.53">13807 9958 0,'0'0'0,"0"-9"16,0 1-16,0-1 15,0 0-15,0 9 16,0 0-16,-9 0 15,1 0-15,-10 0 16,-8 18-16,0 8 16,0 17-16,-8 26 15,8 1 1,8 8-16,18-18 16,18-8-16,-1-9 15,18 1-15,-1-18 16,27-9-16,-26-17 15</inkml:trace>
  <inkml:trace contextRef="#ctx0" brushRef="#br0" timeOffset="75525.52">13660 9534 0,'-9'0'0,"0"0"0,1 0 16,-1 0-16,0 0 16,0 0-16,1 0 15,-18 17-15,-9 26 16,0 1-16,1-1 15,16 0 1,1-8-16,17-9 16,0-18-16,0 1 15,269-208-15,-269 199 16,0 0-16,0 0 16,0 0-16,0 0 15,0 0-15,0 0 16,0 0-16,0 17 15,26 18 1,9 17-16,-18-17 16</inkml:trace>
  <inkml:trace contextRef="#ctx0" brushRef="#br1" timeOffset="-168724.27">1320 11300 0,'0'0'0,"0"-8"0,0-1 15,9 0 1,17 1-16,-18-1 15,10 0-15,25 1 16,1-1-16,8 9 16,8 0-16,-7 0 15,7 0-15,10 0 16,8 9 0,0-1-16,-8-8 15,-1 0-15,18 0 16,0 9-16,0-9 15,-9 0-15,0 0 16,9 0-16,0 0 16,8 0-16,1-9 15,-10 1-15,1-1 16,0 9 0,9-9-16,-1 9 15,-17 0 1,0 0-16,9-8 0,9 8 15,-9 0-15,-1 0 16,1-9-16,9 9 16,-1 0-16,1 0 15,-1 0-15,1 0 16,8 0 0,0-8-16,-8 8 15,8-9-15,0 9 16,9-9-16,-17 9 15,8-8-15,9 8 16,0-9 0,-9 9-16,9-9 0,8 1 15,-8-1 1,-9 0-16,9 1 16,0-1-16,0 9 15,-9 0-15,9-9 16,9 1-16,-9-1 15,0 0 1,17 1-16,0-1 0,-17-8 16,0 8-1,8 0-15,1 9 16,0-8-16,-1-1 16,9 0-16,1 9 15,-18-8-15,-1 8 16,19-9-16,-1 0 15,-9 9-15,1 0 16,17-8 0,-9-1-16,-8 9 15,17-9-15,-9 1 16,-8 8-16,-1-9 16,1 9-16,-1-9 15,-8 9-15,-9 0 16,9 0-16,0-8 15,0-1 1,0 0-16,17 1 16,-8 8-16,-18 0 15,0 0-15,18 0 16,-9 0-16,-18 0 16,9 0-16,9-9 15,0 9-15,-17 0 16,-1-9-1,9 9-15,9 0 16,-17 0-16,-9 0 16,0 0-16,17 0 15,9 0-15,-18 0 16,1 0-16,17 0 16,-1 0-16,-7 0 15,-10 0-15,1 0 16,8 0-1,0 0-15,-8 0 16,-1 0-16,18 0 16,9 0-16,-18 0 15,-9-8-15,1 8 16,8 0-16,-8 0 16,-10 0-1,-16 0-15,-1 0 16,18 0-16,-9-9 15,-17 9-15,-9 0 16,-17 0-16,-26 9 16</inkml:trace>
  <inkml:trace contextRef="#ctx0" brushRef="#br0" timeOffset="-148684.34">8866 9941 0,'0'0'0,"0"0"16,0 0-16,0 0 15,0 0-15,0 0 16,0 0-16,0 0 15,0 17-15,9 26 16,8 18-16,1 8 16,-1 1-16,-8-10 15,-1-8 1,1-9-16,0-17 0,-1 0 16,1-17-1,-9 0-15,9-1 16,-1-16-16,18-36 15,18-42-15,8-35 16,9-1-16,-18 10 16,1 25-16,-1 35 15,-26 17 1,-8 18-16</inkml:trace>
  <inkml:trace contextRef="#ctx0" brushRef="#br0" timeOffset="-148117.4">9335 10131 0,'0'0'0,"0"0"16,0 0-16,0 0 15,0 0-15,0 0 16,0 0-16,0 0 16,0 0-16,0 0 15,0 0-15,0 0 16,0 9-16,9 0 15,17 8-15,9-8 16,-1-1 0,18-16-16,0-1 15,1-17-15,-10 0 16,-8-9-16,-9 1 16,-18 8-16,1 0 15,-18 8-15,1 1 16,-1 0-1,-17 8-15,-17 9 0,-1 17 16,1 9 0,-9 18-16,8 8 15,10 8-15,16-8 16,18-8-16,0-1 16,18-9-16,-1-8 15,26 0-15,9 0 16,9-17-1,-26 0-15</inkml:trace>
  <inkml:trace contextRef="#ctx0" brushRef="#br0" timeOffset="-147784.56">10038 9967 0,'0'0'0,"0"0"16,0 0-16,0 0 16,0 0-16,0 0 15,0 0-15,0 0 16,-8 0-16,-1 17 16,-17 0-16,0 18 15,0 0 1,9 8-16,-1 0 15,9 1-15,9-10 16,0 1-16,0-1 16,9-8-16,9-8 15,8-1 1,8-8-16,10-1 0,-1 1 16,-17-9-1</inkml:trace>
  <inkml:trace contextRef="#ctx0" brushRef="#br0" timeOffset="-147550.77">10221 10045 0,'0'0'0,"0"0"15,0 0-15,0 0 16,0 0-16,8 0 15,10 0-15,8 0 16,9 0-16,8-9 16,9 0-16,-8 1 15,-1 8 1,-17-9-16,-9 9 16</inkml:trace>
  <inkml:trace contextRef="#ctx0" brushRef="#br0" timeOffset="-147284.89">10603 9629 0,'-9'0'0,"1"9"16,-1-9-16,0 0 16,0 8-16,1 10 15,-1 8-15,-8 8 16,-9 18-16,8 0 15,-16 35 1,-1 25-16,9-16 0,8-18 16,1-9-1,8-9-15,1-16 16,8-1-16,0-26 16,8-8-16,10 0 15</inkml:trace>
  <inkml:trace contextRef="#ctx0" brushRef="#br0" timeOffset="-146907.98">10759 10114 0,'0'0'0,"0"0"0,0 0 15,0 0 1,-9 0-16,1 0 0,-1 17 15,0 1 1,1 16-16,-1 1 16,9-1-16,0-8 15,0 0-15,9 0 16,8-8-16,0-1 16,1-8-16,8-1 15,9-16-15,-9-1 16,0-17-1,0 0-15,-18-17 16,-8 8-16,-8 1 16,-1 8-16,-17 0 15,0 8-15,9 1 16,-9 8-16,8 9 16,10 0-16,8 0 15</inkml:trace>
  <inkml:trace contextRef="#ctx0" brushRef="#br0" timeOffset="-146584.05">11072 10027 0,'0'0'0,"0"0"16,0 0-16,0 9 16,0 8-1,8 1-15,10 8 16,-1 8-16,1 1 15,8 8-15,-9 0 16,-8-8-16,-1-9 16,-8 0-16,0 0 15,0-9-15,-8 1 16,-1-10 0,0 1-16,9 0 15,0-9-15,0 0 16,0-9-16,0-26 15,18-25-15,-1-10 16,18 1-16,17 17 16,-17 26-16</inkml:trace>
  <inkml:trace contextRef="#ctx0" brushRef="#br0" timeOffset="-143118.56">2544 11811 0,'0'0'0,"0"0"0,0 0 16,0 0-16,0 0 15,0 0 1,0 0-16,0 9 16,9 17-16,0 26 15,-1 17-15,1 1 16,-18-10-1,1 1-15,-1-9 0,-8-9 16,8-17-16,9-17 16,0-1-1,0-8-15,0-8 16,17-27-16,27-26 16,17-25-16,-9 17 15,-9 25-15,-8 10 16,-9 16-16,0 1 15,0 17-15,0 9 16,-9 8 0,-8 9-16,0 0 15,-1 9-15,1-9 16,-9 0-16,0-18 16,0 1-16,0 0 15,0-9-15,0 0 16,9 0-16,8-9 15,1 0 1,8-8-16,8 0 16,10-1-16,-18 1 15,0 17-15,0 0 16,-17 17-16,-1 1 16,-8 16-16,9-8 15,0 9-15,17-9 16,0-18-1,-9 1-15</inkml:trace>
  <inkml:trace contextRef="#ctx0" brushRef="#br0" timeOffset="-142557.77">3543 12123 0,'0'-8'0,"0"-1"16,0 0-16,0 9 15,0 0-15,0 0 16,0 0-16,0 0 15,0 0-15,0 9 16,0 8-16,0 1 16,9-1-16,8 0 15,0 0 1,1-8-16,16 0 16,1-18-16,9 0 15,-18-16-15,0-1 16,-18-18-16,-8 1 15,-8 8-15,-18-8 16,-18 8-16,1 18 16,-9 8-16,17 9 15,9 18 1,9-1-16,17-8 16</inkml:trace>
  <inkml:trace contextRef="#ctx0" brushRef="#br0" timeOffset="-141978.33">4012 11863 0,'0'0'0,"0"0"15,0 0-15,0 9 16,0 8-16,0 18 15,0 8-15,0 1 16,-9-1 0,9 0-16,0-17 15,0 0 1,0-17-16,0 0 0,0-1 16,0-8-16,0 0 15,9-8-15,17-27 16,9-8-16,8-9 15,1 17-15,-18 18 16,0-1 0,-9 1-16,-8 17 15,-1 0-15,1 17 16,0 1-16,-9 8 16,0 0-16,0 0 15,0-18-15,0 1 16,0 0-1,0-9-15,17-9 16,0-8-16,18-27 16,17-8-16,-8 9 15,-1 8-15,-17 18 16,0 0-16,-8 17 16,-1 8-16,0 18 15,-8 9-15,0 8 16,-9 1-1,8-1-15,10-8 16,8-9-16,-9-18 16</inkml:trace>
  <inkml:trace contextRef="#ctx0" brushRef="#br0" timeOffset="-141565.68">4819 11967 0,'0'0'0,"0"0"0,0 0 15,0 9-15,0 8 16,18 1-16,-1-1 16,1-8-16,16-1 15,18 1 1,1-18-16,-1-8 15,-9-9-15,-17 9 16,0-1-16,-17 1 16,0 0-16,-1-1 15,-16 10 1,-1-1-16,-9 0 0,1 9 16,-9 0-1,-9 18 1,1-1-16,16 9 0,1 0 15,8 0-15,9 0 16,0 0-16,9-9 16,8-8-1,18 0-15,8-1 0,-25 1 16</inkml:trace>
  <inkml:trace contextRef="#ctx0" brushRef="#br0" timeOffset="-141184.73">5497 11855 0,'0'0'0,"0"0"0,0 0 16,0 0-16,0 26 16,9 8-16,-9 10 15,-9-10-15,0 10 16,0-10-16,1-8 15,-1 0-15,9-17 16,0 0 0,0-1-16,0-8 15,0 0-15,9-8 16,17-27-16,17-17 16,1 9-16,-1 8 15,-17 18-15,-9-1 16,-8 18-16,0 0 15,0 18-15,-1 16 16,-8 1-16,0 8 16,0 1-1,9-18-15,-9-18 16,0 1-16</inkml:trace>
  <inkml:trace contextRef="#ctx0" brushRef="#br0" timeOffset="-140901.95">5827 11794 0,'0'0'0,"0"0"15,0 0-15,0 0 16,0 0-16,17 0 15,1 9 1,8-1-16,26 1 16,17 0-16,9-9 15,0-9 1,-8-8-16,8-9 0,-8 8 16,-27 10-16,-17-1 15</inkml:trace>
  <inkml:trace contextRef="#ctx0" brushRef="#br0" timeOffset="-140634.84">6148 11474 0,'0'0'0,"0"0"16,0 0-16,0 0 15,0 17-15,9 9 16,-1 17-16,-16 27 16,-1 33-16,-17 27 15,9-17-15,-1-9 16,1-9-16,17-8 16,0-35-1,0-9-15,17-17 16,1-9-16,-10-8 15</inkml:trace>
  <inkml:trace contextRef="#ctx0" brushRef="#br0" timeOffset="-140219.37">6626 11907 0,'0'0'0,"0"0"16,0 0-16,0 0 15,-9 0-15,0 17 16,-8 18-16,0-1 16,-1 18-16,1-8 15,17-1 1,0-8-16,0-10 16,9-7-16,8-10 15,0 1-15,9-9 16,9-9-16,0-8 15,8-9-15,1-8 16,-18-1-16,0 18 16,-18-1-16,1 10 15,0 8 1,-9 0-16,0 0 16,0 8-16,0 10 15,8 16-15,10 1 16,-1-9-16,18 0 15,0 0-15,17-18 16,26-8-16,-26 0 16</inkml:trace>
  <inkml:trace contextRef="#ctx0" brushRef="#br0" timeOffset="-139717.05">7425 11855 0,'-9'0'0,"0"17"0,-17 9 16,9 9-16,-1 8 15,-8 9-15,9 9 16,0-18-16,-1-17 16,10 0-16,8-18 15,0 1-15,0 0 16,0-9-16,0-9 15,17-8 1,18-18-16,8-8 16,1 0-16,-18 8 15,0 18-15,-18 17 16,1 0-16,0 17 16,-1 0-16,1 18 15,0 0-15,-9-9 16,0 0-1,0-18-15,0 1 16,0-1-16,17-16 16,27-9-16,34-27 15,9-34-15,-1 9 16,-16 26-16,-27 17 16,-17 8-16,0 18 15,-8 9-15,-1 17 16,-8 17-1,-1 9-15,1 0 16,9 9-16,16-26 16,1-18-16</inkml:trace>
  <inkml:trace contextRef="#ctx0" brushRef="#br0" timeOffset="-139168.64">9022 11907 0,'0'0'0,"0"0"16,0 0 0,0 0-16,0 0 15,-8 0-15,-1 0 16,0 17-16,-8 18 15,0 17-15,-1-9 16,18 0-16,0 1 16,0-18-1,18-1-15,8-16 0,8 0 16,19-18 0,7 0-16,-8-16 15,1-19-15,-10-16 16,-8-1-16,-18 9 15,-26 0-15,-8 17 16,-18 9-16,-8 18 16,-9 8-1,-9 8-15,9 10 16,17 8-16,9 8 16,17-8-16</inkml:trace>
  <inkml:trace contextRef="#ctx0" brushRef="#br0" timeOffset="-138732.56">9535 11846 0,'0'0'0,"0"0"16,0 9-16,0 17 16,-9 34-16,0 18 15,-17 52-15,-8 26 16,8-26-16,0-17 15,-1-9-15,10-27 16,0-25 0,8-17-16,0-18 15,9-8-15,0 0 16,0-18-16,0-8 16,0-35-16,18-61 15,25-43-15,9 18 16,0 16-1,0 19-15,1 25 0,-10 26 16,0 17 0,-8 0-16,-9 18 15,9 8-15,-9 9 16,-9 0-16,-8 18 16,0 8-16,-18 8 15,-8 18 1,-9 0-16,-18-8 0,9-10 15,27-17 1,8-17-16,0 0 16</inkml:trace>
  <inkml:trace contextRef="#ctx0" brushRef="#br0" timeOffset="-138328.71">10169 11820 0,'-9'0'0,"0"9"0,1 8 16,-1 9-16,9 9 16,0-1-16,0-8 15,9 0-15,8-8 16,0 8-16,9-18 16,9 1-16,9 0 15,-1-18 1,0 0-16,1-17 15,-18 0-15,0 0 16,0 0-16,-17-8 16,-1 8-16,-16 8 15,-1 1-15,-17 0 16,0 17-16,-18 0 16,1 17-1,-9 18-15,9 17 16,8 0-16,17 0 15,10-9-15,8 0 16,17-8-16,27-9 16,16-18-16,-8 1 15,-26-9 1</inkml:trace>
  <inkml:trace contextRef="#ctx0" brushRef="#br0" timeOffset="-138018.62">10690 11881 0,'0'0'0,"0"0"15,0 0-15,0 0 16,0 0-16,8 17 16,1 9-16,8 9 15,-8-1 1,0 1-16,-1 8 16,-8-17-16,-8 0 15,-1 0-15,0-8 16,9-10-16,0 1 15,0-1-15,0-8 16,0 0-16,0-8 16,0-1-1,0-25-15,18-18 16,17 0-16,-9 8 16,8 10-16,18 8 15,1 0-15,-19 8 16,-16 10-16</inkml:trace>
  <inkml:trace contextRef="#ctx0" brushRef="#br0" timeOffset="-137625.86">11350 11829 0,'-9'0'0,"0"0"0,1 0 16,-1 0-16,0 0 15,-17 0 1,-9 17-16,1 0 15,-10 18-15,1 17 0,8 0 16,0-9 0,18 1-16,0-18 15,17 0-15,0-18 16,8 1-16,10 0 16,16-18-16,10 0 15,-1-8-15,1 0 16,-18-1-16,0 10 15,-9-1 1,-8 9-16,0 0 16,-9 9-16,8 8 15,10 18-15,-1-1 16,18-8-16,-1 0 16,19 0-16,25-26 15,9-9-15,-44 9 16</inkml:trace>
  <inkml:trace contextRef="#ctx0" brushRef="#br0" timeOffset="-137402.77">11636 11733 0,'0'0'0,"0"0"0,0 0 16,0 0-16,0 0 15,0 0-15,0 0 16,9 0-16,8 0 16,27 9-16,16 0 15,10-9-15,17-9 16,0-8-16,8-1 16,-8 10-16,-52-1 15</inkml:trace>
  <inkml:trace contextRef="#ctx0" brushRef="#br0" timeOffset="-137163.52">11992 11474 0,'0'0'0,"0"0"0,-8 0 16,-1 17-1,0 0-15,-17 27 16,-9 16-16,9 27 15,-17 34-15,8 0 16,0-25-16,9-18 16,9-18-1,8-8-15,27-9 0,16-25 16,1-18 0,0-9-16,-18 9 15</inkml:trace>
  <inkml:trace contextRef="#ctx0" brushRef="#br0" timeOffset="-136581.04">12270 12037 0,'0'0'0,"0"0"0,0 0 0,-9 0 15,1 17 1,-1 0-16,-8 18 16,8 0-16,9-9 15,0-1-15,9 1 16,8-8-16,0-10 15,1 1-15,17 0 16,-9-18-16,0 0 16,0 1-16,0-18 15,-18 0 1,-8-9-16,-8 1 16,-10-1-16,1 18 15,-9-1-15,0 1 16,9 8-16,-1 9 15,1 0-15,17 0 16,0 0 0,0 0-16,9 0 15,8-8-15,18-1 16,-1 0-16,10 9 16,-1 0-16,1 0 15,-1 18-15,-17-1 16,0 0-1,-8 1-15,-1 16 0,9 1 16,-9 0 0,-8-10-16,0 1 15,-1 0-15,-8-8 16,0-10-16,0 1 16,0 0-16,0-1 15,0 1-15,0-9 16,0-9-16,0-8 15,18-18 1,25-34-16,18-9 16,-35 44-16</inkml:trace>
  <inkml:trace contextRef="#ctx0" brushRef="#br0" timeOffset="-136021.74">13547 11881 0,'0'0'0,"0"0"16,0 0-16,0 0 15,26 17-15,-9 0 16</inkml:trace>
  <inkml:trace contextRef="#ctx0" brushRef="#br0" timeOffset="-135881.87">13442 12132 0,'0'0'0,"0"0"0,0 0 0,44 0 0,-9 9 15</inkml:trace>
  <inkml:trace contextRef="#ctx0" brushRef="#br0" timeOffset="-135052.49">14641 11803 0,'0'0'0,"0"0"0,0 0 15,0 0-15,0 0 16,0 26-16,9 34 16,-1 18-16,-16 18 15,-1 25 1,-17-9-16,8-16 15,1-10-15,0-25 16,-1-18-16,10-17 16,8-8-16,0-10 15,0 1-15,-9-9 16,0-9 0,1-34-16,-1-35 0,9-26 15,17-35 1,1 1-16,8 25 15,0 27-15,0 16 16,0 18-16,0 18 16,0 16-16,-9 1 15,9 0-15,9 17 16,17 17-16,0 0 16,0 9-1,-8 0-15,-18 9 16,0-9-16,-17 0 15,-9 9-15,-18-1 16,-17 10-16,-17-1 16,-17 0-16,-1 1 15,27-27-15,26-8 16,8-1-16</inkml:trace>
  <inkml:trace contextRef="#ctx0" brushRef="#br0" timeOffset="-134769">14858 11222 0,'0'0'0,"0"0"0,0 0 16,0 0-16,-9 18 15,1 8 1,-27 34-16,-9 18 16,-8 0-16,18-8 15,16-27 1,10-17-16,8-17 0</inkml:trace>
  <inkml:trace contextRef="#ctx0" brushRef="#br0" timeOffset="-134618.89">14893 11361 0,'0'0'0,"0"0"0,0 0 16,0 0-16,0 0 15,8 9 1,10 17-16,16 34 0,36 27 15,-27-35 1</inkml:trace>
  <inkml:trace contextRef="#ctx0" brushRef="#br0" timeOffset="-117469.34">3951 13249 0,'0'0'0,"0"0"0,0 0 16,0 0 0,0 0-16,0 0 15,0 17-15,0 18 16,9 34-16,-9 53 16,-9 42-1,0 18-15,1-26 0,-10-26 16,18-44-1,0-16-15,0-27 16,0-26-16,0-8 16,0-9-16</inkml:trace>
  <inkml:trace contextRef="#ctx0" brushRef="#br0" timeOffset="-117061.77">3968 13457 0,'0'0'0,"0"-9"16,0 1-16,0-18 0,9 0 15,9 0 1,-1 0-16,9 0 15,-9 8-15,1 1 16,8 0-16,8 8 16,1 9-1,0 0-15,8 17 0,1 1 16,-9-1-16,-9 9 16,0-9-1,-9 1-15,-8 8 16,-9 0-16,-18 8 15,-8 10-15,-26-1 16,-17 0-16,-1 0 16,27-17-16,17-17 15,8 0-15,1-9 16,17 0 0</inkml:trace>
  <inkml:trace contextRef="#ctx0" brushRef="#br0" timeOffset="-116704.81">4290 12669 0,'-9'0'0,"0"0"16,1 0-16,-1 0 16,0 8-16,1 10 15,-18 16-15,0 18 16,-9 0-16,0 9 15,0 0-15,9-18 16,9-17-16,0-9 16,17-8-1</inkml:trace>
  <inkml:trace contextRef="#ctx0" brushRef="#br0" timeOffset="-116521.93">4168 12773 0,'0'0'0,"0"0"0,0 0 16,18 8-16,-1 10 15,18 8-15,-1 8 16,10 1-16,-1-9 16,-8 9-16,8-1 15,-17-8-15</inkml:trace>
  <inkml:trace contextRef="#ctx0" brushRef="#br0" timeOffset="-115921.37">5089 13136 0,'0'0'0,"0"0"16,0 9-16,0 34 15,-9 35-15,0 26 16,1 35-16,-1-9 16,-8-18-1,8-16-15,0-18 0,18-9 16,0-34 0,-1-27-16</inkml:trace>
  <inkml:trace contextRef="#ctx0" brushRef="#br0" timeOffset="-115324.98">5488 13457 0,'0'0'0,"0"0"0,0 0 16,0 0-16,0 17 15,9 27-15,0 34 16,-1 8-16,-8 1 15,0-9-15,0-18 16,0 10-16,0-18 16,0-26-1,-8-9-15,8-8 16,-9-1-16,0-8 16,0-8-16,1-27 15,-1-34-15,9-35 16,9 17-16,-1 18 15,10 8-15,-1 9 16,9 18 0,0 8-16,9 0 15,-9 8-15,0 1 16,0 8-16,0 9 16,-8 0-16,-10 0 15,1 0-15,-9 18 16,-9-1-1,1 0-15,-18 9 0,-9-8 16,0-1 0,9-8-16,9-1 15,8-8-15,9 0 16</inkml:trace>
  <inkml:trace contextRef="#ctx0" brushRef="#br0" timeOffset="-114971.66">5905 13206 0,'0'0'0,"0"0"0,0 0 16,0 0-16,9 0 15,-1 17-15,10 0 16,8 9-1,8 9-15,10-9 16,8 0-16,0 0 16,-8 0-16,-1-9 15,0-8-15,-17 0 16,0-1-16,-17 1 16,0 8-16,-18 9 15,-17 18 1,-26 25-16,-17 9 15,-10 0-15,10 0 16,8-26-16,35-35 16</inkml:trace>
  <inkml:trace contextRef="#ctx0" brushRef="#br0" timeOffset="-114452.37">6747 13682 0,'-8'-9'0,"8"1"15,0-1-15,0 9 16,0 0-16,0 0 16,17-9-16,9 1 15,17-1-15,10-8 16,7 0-16,1 8 15,-17 0 1,-10 1-16,1 8 16,-18 0-16,-17 0 15,0 0-15,0 0 16</inkml:trace>
  <inkml:trace contextRef="#ctx0" brushRef="#br0" timeOffset="-114304.89">6730 13786 0,'0'0'0,"0"0"0,0 0 0,9 0 16,8 0 0,9 0-16,17-9 15,10 1-15,-1-1 16,52-8-16,-35-1 16</inkml:trace>
  <inkml:trace contextRef="#ctx0" brushRef="#br0" timeOffset="-113719.64">7746 13448 0,'0'0'0,"0"0"16,0 0-16,0 0 16,0 0-16,0 9 15,0 8-15,0 9 16,0 35-16,-9 25 16,1 18-1,-19 0-15,10 0 0,0 0 16,-1-35-1,10-17-15,8-17 16,0-9-16,0-17 16,0-1-16,0-8 15,0-17-15,0-26 16,0-44-16,8-25 16,10-10-16,-1 27 15,9 17 1,9 17-16,0 10 15,-9 16-15,0 9 16,0 9-16,0-1 16,9 18-16,-9 0 15,0 9-15,0 0 16,-18-1 0,1 10-16,-18-1 15,-8 9-15,-18 8 16,-17 10-16,-9-1 15,1-17-15,16 0 16,9-9-16,27-17 16</inkml:trace>
  <inkml:trace contextRef="#ctx0" brushRef="#br0" timeOffset="-113438.59">8493 13206 0,'0'0'0,"0"0"0,0 0 16,0 8-16,0 18 15,-9 35-15,0 8 16,1 35-16,-10 18 31,1-19-31,0-16 0,-1-9 0,18-26 16,9-9-16,0-17 15,-9-17 1,0-9-16</inkml:trace>
  <inkml:trace contextRef="#ctx0" brushRef="#br0" timeOffset="-112906.02">8927 13474 0,'0'0'0,"0"0"0,0 0 16,0 0-1,9 18-15,-1 25 0,1 35 16,0 17 0,-18 9-16,0 9 15,1 8-15,-1-35 16,-8-16-16,8-18 16,0-18-16,0-8 15,1-17-15,8 0 16,0-9-1,-9-18-15,9-25 16,0-52-16,17-44 16,10-8-16,7 34 15,1 27-15,-9 25 16,0 18-16,0 8 16,0 18-16,9 0 15,-9 8-15,0 9 16,0 0-1,-9 17-15,-8 1 16,0-1-16,-9 9 16,-9 8-16,-17 1 15,-9 0-15,-8-9 16,8 0-16,0-18 16,1-8-1,25-8-15</inkml:trace>
  <inkml:trace contextRef="#ctx0" brushRef="#br0" timeOffset="-112605.45">9535 13275 0,'0'0'0,"0"0"15,0 0-15,17 17 16,1 9-16,-1 9 15,18 0-15,8-1 16,9 1-16,9 0 16,0-9-16,-1 0 15,-16-9-15,-18-8 16,0-1 0,-17 1-16,-1 0 15,-34 25-15,-43 35 16,-61 27-16,-44 16 15,-17 18-15,-18 17 16,-112 70-16</inkml:trace>
  <inkml:trace contextRef="#ctx0" brushRef="#br0" timeOffset="-111012.85">3369 14955 0,'0'0'0,"0"0"16,0 0-16,0 0 15,0 9-15,0 17 16,9 43-16,-9 26 16,0 35-1,-9 0-15,1-17 16,-1-27-16,9-16 16,-9-18-16,9-18 15,0-8-15,0-17 16,0 0-16,-8-18 15,8 0-15,0-34 16,-9-44-16,9-34 16,17 0-1,1 8-15,8 18 16,8 17-16,1 17 16,-9 10-16,9 16 15,0 0-15,-9 18 16,8 0-16,-8 17 15,1 0-15,-10 0 16,-8 8 0,-1 10-16,-8 16 15,-17 1-15,-9 17 16,-18-9-16,1-17 16,0 0-16,8 0 15,18-17-15,17-1 16</inkml:trace>
  <inkml:trace contextRef="#ctx0" brushRef="#br0" timeOffset="-110255.28">4368 15068 0,'0'0'0,"0"0"16,0 0-16,0 0 15,0 8-15,9 18 16,-9 0-16,8-17 15</inkml:trace>
  <inkml:trace contextRef="#ctx0" brushRef="#br0" timeOffset="-110110.52">4385 15449 0,'0'0'0,"0"0"0,0 0 0,0 0 0,0 0 0,9 0 16,0 9-16</inkml:trace>
  <inkml:trace contextRef="#ctx0" brushRef="#br0" timeOffset="-109482.74">4993 15336 0,'0'0'0,"0"0"0,0 0 16,0 0-16,0 0 15,0 9-15,18 0 16,8-1-16,8 1 15,18-9 1,1-9-16,-1 1 16,0-18-16,0 0 15,-9 0-15,1-9 16,-18-8-16,0 8 16,-18 0-16,-8 1 15,-8 8-15,-1 9 16,-8-1-1,-9 10-15,0 8 16,0 0-16,-9 17 16,0 17-16,9 1 15,9 8-15,-1 1 16,18-1-16,0 0 16,18-8-1,-1-9-15,9 0 16,26-17-16,26-9 15,-26-9-15,-8 0 16,-18 9-16</inkml:trace>
  <inkml:trace contextRef="#ctx0" brushRef="#br0" timeOffset="-109339.04">6035 15137 0,'0'0'0,"0"0"15,0 9 1,-8 8-16,8 9 15,0 9 1,0-9-16,8-9 0,1-8 16</inkml:trace>
  <inkml:trace contextRef="#ctx0" brushRef="#br0" timeOffset="-109189.93">5931 14825 0,'0'0'0,"0"0"16,0 0-16,0 0 16,0 0-16,17 9 15,9 0 1,-17-1-16</inkml:trace>
  <inkml:trace contextRef="#ctx0" brushRef="#br0" timeOffset="-108650.54">6608 14999 0,'0'0'0,"0"0"0,0 0 15,-8 0 1,-1 0-16,0-9 0,-17 0 16,0 9-1,-9 0-15,-8 0 16,0 18-16,-1-1 16,9 9-16,9 0 15,9 0-15,0-9 16,17-8-16,0-1 15,0 1 1,0 0-16,17-1 16,9 10-16,9-1 15,17 18-15,0-1 16,-9 10-16,-8 8 16,-9 0-1,-8 8-15,-10-8 16,-16 9-16,-1-9 0,-8-9 15,-9 0 1,8-17-16,-8 0 16,0-8-16,0-10 15,0 1-15,0-18 16,9-8-16,-1-9 16,1-17-16,8-9 15,9 26 1</inkml:trace>
  <inkml:trace contextRef="#ctx0" brushRef="#br0" timeOffset="-108247.84">6660 15293 0,'0'0'0,"0"0"16,0 0-16,0 0 15,18 9-15,-1-1 16,18 1-16,8-9 16,1-9-16,-1 1 15,-8-1-15,-9-8 16,0 8 0,-17-8-16,-1 8 15,1-8-15,-9-1 16,-9 1-16,1 0 15,-1-1-15,0 18 16,1 0-16,-1 0 16,-8 9-16,-1 8 15,1 1-15,-1 8 16,10 8 0,8-8-16,0 0 15,17 0-15,1 0 16,25-8-16,0-10 15,-25-8-15</inkml:trace>
  <inkml:trace contextRef="#ctx0" brushRef="#br0" timeOffset="-107816.55">7425 15085 0,'0'0'0,"0"0"15,0 0-15,0 0 16,0 9-16,0 8 16,0 0-16,-9 18 15,0 0-15,1 8 16,-10 9 0,1 0-16,-1-9 15,10-17-15,-1-8 16,9-10-16,0 1 15,0 0-15,0-9 16,0-9-16,17-8 16,10-18-16,7-8 15,1 8 1,-9 0-16,0 9 16,0 9-16,0 0 15,0 17-15,-8 0 16,-10 0-16,10 17 15,-10 0-15,1 18 16,-9 8-16,0 9 16,17 0-1,27 0-15,-18-26 16</inkml:trace>
  <inkml:trace contextRef="#ctx0" brushRef="#br0" timeOffset="-106831.54">8093 15180 0,'0'0'0,"0"0"15,0 0-15,9 18 16,8 8-1,1 17-15,-1 9 0,9 9 16,0-1 0,-8-16-16,-10-18 0,1 0 15,0-18 1,-1 1-16,-8-1 16,0-16-16,9-1 15,8-25-15,1-18 16,16-26-16,-8-9 15,1 26-15,-1 27 16,-9-1-16,-8 18 16</inkml:trace>
  <inkml:trace contextRef="#ctx0" brushRef="#br0" timeOffset="-106421.25">8918 15111 0,'0'0'0,"0"0"0,0 0 15,0 0-15,-8 0 16,-10 0-16,-8 17 16,-17 1-16,-9 16 15,-1 18-15,1 0 16,18 0-1,-1-8-15,18-1 0,-1-17 16,18-17 0,0-1-16,9 1 15,8-18-15,1 1 16,16-18-16,1 0 16,-9 8-16,0 1 15,-17 8-15,0 9 16,-1 0-16,-8 0 15,9 0 1,0 18-16,8-1 16,0 18-16,1-9 15,-1-9-15,18-8 16,17-18-16,17-8 16,-25-1-16</inkml:trace>
  <inkml:trace contextRef="#ctx0" brushRef="#br0" timeOffset="-106190.16">8996 14886 0,'0'0'0,"0"0"15,0 17-15,0 18 16,0 34-16,-8 0 15,-1 9-15,0 0 16,1-8-16,-1 8 16,9-26-16,-9-9 15,9-8-15,0-27 16</inkml:trace>
  <inkml:trace contextRef="#ctx0" brushRef="#br0" timeOffset="-105689.74">9283 15241 0,'0'0'0,"0"0"16,0 0-16,0 0 15,0 0-15,0 0 16,0 0-16,0 0 16,-9 0-16,1 17 15,-1 1-15,9 8 16,0 0 0,0 0-16,0 0 15,0-18-15,0 1 16,9 0-16,-1-1 15,1-8-15,8-8 16,1-18-16,8-9 16,8-17-16,10 0 15,-18 17 1,-17 18-16,-1 0 16,1 17-16,-9 0 15,0 0-15,0 17 16,0 26-16,0 9 15,0 0-15,17 0 16,1-8 0,8-1-16,9-17 15,-9-35-15,-9 1 16</inkml:trace>
  <inkml:trace contextRef="#ctx0" brushRef="#br0" timeOffset="-105286.29">9769 15319 0,'0'0'0,"0"0"0,0 0 16,0 0-16,0 0 16,0 0-16,0 0 15,9 0-15,8 0 16,1 9-16,16-9 15,1-9 1,9 0-16,-1 1 16,0-1-16,-17-8 15,0-1-15,-17 1 16,0 0-16,-9-1 16,-9 1-16,0 0 15,-25-1-15,-1 18 16,-8 18-1,-1-1-15,1 18 16,8 8-16,9 0 16,9 9-16,17 0 15,0 0-15,17-8 16,9-10-16,35-8 16,34-17-16,-25-9 15</inkml:trace>
  <inkml:trace contextRef="#ctx0" brushRef="#br0" timeOffset="-104119.36">11089 15206 0,'0'0'0,"0"0"16,0 0-16,0 0 16,-9 0-16,1 0 15,-18 18 1,0 16-16,8-8 16,1 0-16,8 0 15,9 0-15,0-8 16,9-10-16,8 1 15,1 0-15,8-18 16,0 0-16,-9 1 16,-8-10-1,0 1-15,-9 0 16,-9-9-16,0 0 16,0 0-16,1 8 15,-1-8-15,9 0 16,9-8-16,17-18 15,17-9-15,35-8 16,9 8 0,-9 9-16,-25 18 15,-10 8-15,-17 8 16,0 10-16,-17 8 16,-1 0-16,-8 8 15,-17 44-15,-26 52 16,-18 43-1,-17 18-15,17 0 16,9-10-16,17-16 16,18-26-16,17-27 15,0-16-15,8-19 16,10-25-16,-10-8 16,10-10-16,-1 1 15,1-18-15,8-8 16,0-26-1,-18-9-15,1 0 16,-18 0-16,1 17 16,-1 1-16,-17-1 15,9 0-15,-1 18 16,9 0-16,1-9 16,8 0-1,8 0-15,19-9 0,16 9 16,26 9-1,-16 17-15</inkml:trace>
  <inkml:trace contextRef="#ctx0" brushRef="#br0" timeOffset="-103504.89">12166 15051 0,'0'0'0,"0"0"16,0 0-16,0 17 15,9 0-15,-1 26 16,-16 18-16,-1 26 16,-8 25-1,-1 1-15,10-18 16,-10-17-16,9-17 16,1-9-16,-1-18 15,9-8-15,0-17 16,0 0-16,0-9 15,0 0-15,0-9 16,0-26-16,0-43 16,17-26-16,1-8 15,17 17 1,8 8-16,-8 9 16,-1 17-16,1 18 15,-9 8-15,9 9 16,-9 9-16,0 17 15,9 0-15,0 9 16,-1 8-16,-8 0 16,-17-8-1,0 8-15,-9 1 16,-9-1-16,-17 9 16,-9 0-16,-8 0 15,-1 0-15,10 0 16,-10-9-16,18-17 15</inkml:trace>
  <inkml:trace contextRef="#ctx0" brushRef="#br0" timeOffset="-103282.46">12374 14591 0,'0'0'0,"0"0"0,0 0 16,-8 0-16,-1 18 15,-8 16-15,-9 18 16,0 0-16,-9 0 16,9-8-16,17-36 15</inkml:trace>
  <inkml:trace contextRef="#ctx0" brushRef="#br0" timeOffset="-103140.72">12426 14678 0,'0'0'0,"0"0"0,18 17 0,17 1 16,8 16-16,26 10 15,1-10 1,-44-16-16</inkml:trace>
  <inkml:trace contextRef="#ctx0" brushRef="#br0" timeOffset="-102407.18">3317 16445 0,'0'0'0,"0"0"16,0 0-16,0 17 15,-8 9-15,-1 17 16,9 44-16,-9 34 16,-8 18-1,-1-1-15,10-16 16,-1-36-16,18-16 16,17-18-16,-18-35 15</inkml:trace>
  <inkml:trace contextRef="#ctx0" brushRef="#br0" timeOffset="-101870.11">3604 16635 0,'0'0'0,"0"0"15,0 0-15,0 0 16,0 0 0,0 0-16,0 0 15,0 0-15,0 0 16,0 0-16,0 0 16,0 0-16,0 0 15,8 0-15,10 9 16,-1 0-16,18 8 15,0 0 1,-1 1-16,-8 8 16,0 0-16,1 0 15,-1 0 1,-9 0-16,-8-9 0,-1 0 16,1-8-16,0 0 15,-1-1-15,1 1 16,0 0-1,-9-1-15,8 1 16,-8-9-16,0 0 16,0 0-16,0 0 15,9 9-15,-9-1 16,0-8-16,0 9 16,9 0-16,-9-1 15,0 1 1,8-1-16,1-8 15,-9 9-15,0-9 16</inkml:trace>
  <inkml:trace contextRef="#ctx0" brushRef="#br0" timeOffset="-101217.97">3864 16696 0,'-8'0'0,"-1"0"0,9 0 15,0 0 1,0 0-16,0 0 0,0 0 16,0 0-1,0 0-15,0 17 16,0 9-16,9 9 15,-1 8-15,10 9 16,-1 18-16,-8 7 16,-1-7-1,-8-10-15,0-16 16,0-18-16,0 0 16,0-9-16,0-8 15,0-1-15,0 1 16,0-18-16,0-25 15,9-18-15,-9-26 16,9 8 0,-1 1-16,-8 17 0,0 9 15,0 8 1,0 1-16,9 8 16,0 0-16,-1-9 15,10 0-15,8 9 16,9-8-16,-1 8 15,1 8-15,0 1 16,0 17-16,-1 0 16,-8 0-1,0 9-15,0 8 16,-17 0-16,0 1 16,-18-1-16,-8 18 15,-35 8-15,-26 9 16,8-9-16,1-17 15,8-8 1,17-10-16,18-8 16,18-8-16,8 8 15</inkml:trace>
  <inkml:trace contextRef="#ctx0" brushRef="#br0" timeOffset="-100807.7">4698 16350 0,'0'0'0,"0"0"0,0 0 0,0 0 15,0 0 1,0 0-16,9 17 16,8 0-16,0 9 15,9 0-15,9 0 16,0 0-16,-9 0 16,0-9-16,-9 1 15,-8-1 1,0 0-16,-9 1 15,-9 16-15,-26 27 16,-17 26-16,-9-1 16,-8-16-16,17-19 15,26-16-15,8-18 16,10-8-16</inkml:trace>
  <inkml:trace contextRef="#ctx0" brushRef="#br0" timeOffset="-100617.21">5349 16627 0,'0'0'0,"0"0"15,0 0-15,0 0 16,0 0-16,0 0 15,18 0-15,-10 8 16</inkml:trace>
  <inkml:trace contextRef="#ctx0" brushRef="#br0" timeOffset="-100490.27">5254 16965 0,'0'0'0,"0"0"0,0 0 0,0 0 0,0 8 15,8 1-15,1-1 16</inkml:trace>
  <inkml:trace contextRef="#ctx0" brushRef="#br0" timeOffset="-98885.27">5922 16757 0,'0'0'0,"0"0"0,0 0 16,0 0-16,0 0 15,18 8-15,-1 10 16,18-1-16,8 0 15,18-8-15,8 0 16,10-18 0,-1-8-16,0-9 15,-9-18-15,-8 1 16,-17 0-16,-18-1 16,0 1-16,-18-9 15,-16 18-15,-10-1 16,-8 18-16,-8-1 15,-19 18-15,1 18 16,0 16 0,0 18-16,9 0 15,8 17-15,18 9 16,17-8-16,0-10 16,17-16-16,0-18 15,35-9-15,9 0 16,-26-17-16</inkml:trace>
  <inkml:trace contextRef="#ctx0" brushRef="#br0" timeOffset="-98716.06">6886 16644 0,'0'0'0,"0"0"15,0 9-15,0 8 16,0 9-1,9 17-15,0 1 16,8-10-16,0-16 16,-8-18-16</inkml:trace>
  <inkml:trace contextRef="#ctx0" brushRef="#br0" timeOffset="-98589.28">7043 16254 0,'0'0'0,"-9"0"15,9 0-15,0 0 16,0 0-16,0 18 16,0-10-16,0 1 15</inkml:trace>
  <inkml:trace contextRef="#ctx0" brushRef="#br0" timeOffset="-98101.55">7425 16661 0,'0'0'0,"0"0"15,0 0-15,0 0 16,0 0 0,-9 0-16,0-8 15,-8-1-15,-9 0 16,-9 9-16,0 0 15,1 0-15,-1 9 16,18 0-16,-1-1 16,9 10-16,9-1 15,0 9-15,9 9 16,9 17 0,8-9-16,8 0 15,1 9-15,-9-9 16,0 9-16,-17 0 15,0 0-15,-18 9 16,0-9-16,-8-9 16,-9-8-16,0-9 15,0-9 1,-9-8-16,9 0 16,0-18-16,0-17 15,8 0-15,18-17 16,0-9-1,18-9-15,34 9 0,35-35 16,-44 18-16</inkml:trace>
  <inkml:trace contextRef="#ctx0" brushRef="#br0" timeOffset="-97705.77">7572 16757 0,'0'0'0,"0"8"15,0-8-15,0 0 16,0 0 0,0 0-16,0 0 15,9 0-15,8 9 16,9 0-16,0-9 16,9-9-16,0 0 15,-9 1-15,0-1 16,-17-8-16,-1-1 15,1 1-15,-9 8 16,-9 1 0,1-10-16,-1 10 15,-8-1-15,-1 9 16,1 0-16,-1 9 16,1 8-16,0 0 15,-1 18-15,10 8 16,8 1-1,17-1-15,0-17 16,1 0-16,17-17 16,8-9-16,0-18 15,-25 1-15</inkml:trace>
  <inkml:trace contextRef="#ctx0" brushRef="#br0" timeOffset="-97340.31">8059 16731 0,'0'0'0,"0"0"0,0 0 16,0 0-16,0 8 15,0 10-15,0 8 16,-9 8-16,0-8 16,0 0-1,1 0-15,8-17 16,0 0-16,0-1 15,0-8-15,0-8 16,17-10-16,1-16 16,16-10-16,10-8 15,-18 18 1,0 16-16,-9 1 0,-8 17 16,0 0-1,-1 9-15,1 8 16,0 26-16,-1 9 15,1-8-15,8-1 16,9-8-16,-17-18 16,0-8-16</inkml:trace>
  <inkml:trace contextRef="#ctx0" brushRef="#br0" timeOffset="-97040.83">8545 16670 0,'0'0'0,"0"0"0,0 0 0,0 0 15,9 17 1,8 9-16,9 35 16,-9 0-16,-8 8 15,0-8-15,8-18 16,-8-9-16,-1-8 15,1 0-15,0-17 16,-1 0-16,-8-9 16,18-18-16,8-34 15,17-69 1,1-9-16,-1 9 16,-8 8-16,-26 70 15</inkml:trace>
  <inkml:trace contextRef="#ctx0" brushRef="#br0" timeOffset="-96490.08">9092 16705 0,'0'0'0,"0"0"0,0 0 0,0 0 15,0 8 1,0 1-16,0 0 16,17-1-16,1 1 15,8 0-15,8-1 16,1-16-16,9-1 16,-1-8-16,-17-9 15,0 8-15,-17 1 16,-1 0-1,1-1-15,-9 10 16,-9-1-16,1 9 16,-10 0-16,-8 0 15,0 17-15,0 1 16,0 16-16,9 10 16,-1 8-16,18-9 15,0 0-15,18 1 16,8-18-1,-9 0-15,1-18 16</inkml:trace>
  <inkml:trace contextRef="#ctx0" brushRef="#br0" timeOffset="-96207.58">9873 16601 0,'0'0'0,"0"0"0,0 0 15,-8 0-15,-1 0 16,0 0-16,-17 8 16,0 10-16,0-1 15,-9 9-15,9 9 16,0-1-16,9 10 31,0-1-31,17 0 0,0-17 16,17 0-16,0 0 15,9-17-15,18 0 16,43-9-16,0-26 16,-27-18-1,-34 27-15</inkml:trace>
  <inkml:trace contextRef="#ctx0" brushRef="#br0" timeOffset="-95989.78">10021 16609 0,'0'0'0,"0"0"0,0 0 16,0 0-16,0 0 15,17 0-15,9 0 16,9-8 0,9-1-16,16 0 15,1-8-15,9 0 16,-1-18-16,-17-8 15,-26 8-15,-8 18 16</inkml:trace>
  <inkml:trace contextRef="#ctx0" brushRef="#br0" timeOffset="-95758.49">10264 16280 0,'0'0'0,"0"0"0,0 0 16,0 0-16,-8 26 15,-1 9-15,0 26 16,0 8-16,-8 17 16,-9 1-1,9 8-15,-1-8 16,10-35-16,8-9 16,0-17-16,8-8 15,1-10-15,0 1 16,-1-1-16</inkml:trace>
  <inkml:trace contextRef="#ctx0" brushRef="#br0" timeOffset="-95440.9">10586 16705 0,'0'0'0,"0"0"0,-9 0 16,9 0-16,0 0 16,-9 0-16,0 0 15,1 8-15,-1 1 16,0 8-16,-8 27 15,0-1 1,-1 0-16,18 1 16,0-18-16,9 0 15,8-9-15,1-9 16,-1 1-16,0 0 16,-8-9-16,0 0 15,0-9-15,-9 0 16,0-16-1,-9-1-15,-9 0 16,1 8-16,-9 1 16,0 0-16,0 8 15,0 0-15,17 1 16</inkml:trace>
  <inkml:trace contextRef="#ctx0" brushRef="#br0" timeOffset="-95115.39">10829 16817 0,'0'0'0,"0"0"0,0 0 16,0 0-16,0 18 16,8-1-1,1 0-15,0 1 16,-1-1-16,1 0 15,0 1-15,-9-1 16,0-8-16,0-1 16,0 1-16,0-1 15,-9 1-15,9 0 16,0-9-16,0 0 16,0 0-1,0-18-15,17-33 16,9-19-16,27-16 15,-10 25-15,-34 52 16</inkml:trace>
  <inkml:trace contextRef="#ctx0" brushRef="#br0" timeOffset="-93989.33">12296 16670 0,'-8'0'0,"-1"-9"15,0 1-15,0 8 16,1 0-16,-18 0 15,0 0-15,-9 17 16,-8 0 0,-1 18-16,9 0 15,1 8-15,16 0 16,10-17-16,8 0 16,0-8-16,8-10 15,1 1-15,0-9 16,8-9-1,0 1-15,1-18 0,-10 0 16,1 0 0,-9 8-16,-9 1 15,1 0-15,-10-1 16,1 1-16,0 8 16,17 1-16,0-1 15,0 0-15,17 1 16,9-18-1,9 0-15,8-9 16,1 0-16,-1 1 16,-17-1-16,0 18 15,-17 0 1,0 8-16,-1 9 0,-8 0 16,0 0-16,0 0 15,-8 17 1,-1 18-16,-9 25 15,-8 36-15,9 25 16,0 0-16,-1 0 16,10-8-16,8-9 15,17-17-15,-8-18 16,8-17-16,0-18 16,1-16-1,-1-10-15,1-8 16,-1-8-16,0-18 15,9-26 1,-8-17-16,-10-9 0,-8 0 16,-8 17-1,-1 9-15,-8 9 16,-1 8-16,10 18 16,8-1-16,0 10 15,0-1-15,17-8 16,35-18-16,52-25 15,226-114-15</inkml:trace>
  <inkml:trace contextRef="#ctx0" brushRef="#br0" timeOffset="-93372.06">13243 16531 0,'0'0'0,"0"0"0,0 0 15,-9 18-15,9 16 16,-9 36-16,1 34 16,-1 0-1,0 0-15,1 8 16,-1-8-16,-8-9 16,-1-25-1,10-18-15,8-18 16,0-8-16,0-17 0,0-1 15,0-8-15,0-8 16,0-9 0,0-35-16,0-26 15,17-35-15,9-8 16,0 25-16,0 19 16,9 7-16,0 18 15,-1 0-15,18 18 16,9-1-16,9 0 15,-10 18-15,-16 8 16,-9 9 0,-9 0-16,-18 0 15,1 18-15,-18-1 16,1 9-16,-27 17 16,-17 18-16,0-18 15,8-17-15,10-17 16,16-18-1,9 1-15,1-1 16</inkml:trace>
  <inkml:trace contextRef="#ctx0" brushRef="#br0" timeOffset="-93139.86">13607 15917 0,'0'0'0,"0"0"0,0 0 0,-8 17 16,-10 18-16,-8 16 15,0 19-15,-8-10 16,-1 10 0,9-18-16,17-18 15,9-16-15,0-18 16</inkml:trace>
  <inkml:trace contextRef="#ctx0" brushRef="#br0" timeOffset="-93025.61">13616 15995 0,'0'0'0,"0"0"16,0 8 0,26 18-16,18 17 15,34 27-15,-26-36 16</inkml:trace>
  <inkml:trace contextRef="#ctx0" brushRef="#br1" timeOffset="-40823.77">18522 9828 0,'0'0'0,"0"0"16,0 0-16,0 0 15,0 0-15,0 0 16,0 0-16,0 0 16,9 0-16,17 17 15,18 9 1,25 9-16,18 8 16,17 1-16,0-1 15,-8-8-15,-1-9 16,1-9-16,-18-8 15,-8-9-15,-18-9 16,-9 0-16,-17-17 16,0 0-16,0-17 15,-17-18 1,-9-34-16,-26-17 16,0-10-16,0 1 15,-9 17-15,0 26 16,9 18-16,9 25 15,-1 0-15,1 18 16,8 17-16,1 0 16,-18 17-1,0 27-15,0 33 16,0 19-16,-1 34 16,1 26-16,9-1 15,0-16 1,-1-18-16,10-34 0,8-18 15,0-17-15,0-26 16,0 0 0,0-17-16,0-9 15,8-18-15,27-34 16,26-51-16,34-53 16,10-26-16,-1 9 15,-17 17-15,-18 17 16,-17 44-1,-8 34-15,-18 18 16,-18 17-16,1 9 16,0 17-16,-9 0 15,-18 0-15,-25 34 16,-35 27-16,-26 8 16,-9 18-16,-18-1 15,10 1-15,-1 8 16,18-8-1,17-18-15,9-8 16,26-18-16,17-17 16,9 0-16,9-17 15,17-1-15,0-8 16</inkml:trace>
  <inkml:trace contextRef="#ctx0" brushRef="#br1" timeOffset="-38962.24">21866 8702 0,'0'0'0,"0"0"0,0 0 15,0 0-15,0 0 16,0 0-16,0 0 15,-9 0-15,0 18 16,-17 16-16,-8 1 16,-27 17-1,0-9-15,0 0 16,-8 1-16,8-18 16,9 0-16,17 0 15,9-9-15,9-8 16,-1-1-16,10 1 15,-1 0-15,9-1 16,0 1-16,0 8 16,9 1-1,8-1-15,0 18 16,-8-1-16,0 10 16,-1 7-16,1 19 15,-18-1-15,1 9 16,-10 0-16,1-9 15,0 0-15,-1-17 16,1-8-16,8-18 16,9 0-1,-8-9-15,8 0 16,0-8-16,0 0 16,0 8-16,8 0 15,10 1-15,16 8 16,1 0-16,0 0 15,0 0-15,8 0 16,0-9 0,18 9-16,-17 0 15</inkml:trace>
  <inkml:trace contextRef="#ctx0" brushRef="#br1" timeOffset="-38365.36">21588 9386 0,'0'0'0,"0"0"16,0 0-16,0 0 15,17 0-15,1 0 16,-1 0-16,18 0 16,-1 0-16,10 9 15,-9 0-15,-1-1 16,-8 10-16,0-10 16,-8 1-1,-10 0-15,1 8 16,0 0-16,-9 1 15,-9-1-15,0 9 16,-17 9-16,9-9 16,0 0-16,-1 0 15,1 0-15,0-9 16,8 0-16,0-8 16,9 0-1,0-1-15,0-8 16,9 0-16,0-8 15,-1-1-15</inkml:trace>
  <inkml:trace contextRef="#ctx0" brushRef="#br1" timeOffset="-38112.59">22057 9231 0,'0'0'0,"0"0"0,0 0 16,0 0-16,0 0 15,-9 0-15,0 8 16,1 10-16,-18-1 16,0 17-16,8 10 15,1-1-15,-1 0 16,10 1 0,8 8-16,0 8 15,17-16-15,1-1 16,-1-17-16,35 17 15,17-17 1,-42-17-16</inkml:trace>
  <inkml:trace contextRef="#ctx0" brushRef="#br1" timeOffset="-37618.02">22022 8832 0,'0'0'0,"0"0"15,0 0-15,0 0 16,0 0 0,0 0-16,-9 0 15,1 17-15,-1 1 16,-17 16-16,9 1 16,-1 0-16,1-9 15,8 0-15,9-18 16,0 1-16,0-9 15,0 0-15,0 0 16,0-9 0,9 9-16,-9 0 15,0-8-15,8-10 16,1 10-16,0 8 16,0 0-16,8 0 15,0 0-15,1 17 16,16 0-16,18 9 15,-17-17 1</inkml:trace>
  <inkml:trace contextRef="#ctx0" brushRef="#br1" timeOffset="-36982.27">22604 9750 0,'0'0'0,"0"0"0,0 0 15,0 0 1,0 0-16,0 9 16,-9 8-16,0 9 15,-17 17-15,-17 27 16,-18-10-16,18 10 15,8-1-15,18-34 16,8-18-16</inkml:trace>
  <inkml:trace contextRef="#ctx0" brushRef="#br1" timeOffset="-36361.16">23160 9412 0,'0'0'0,"0"0"0,0 0 15,0 0-15,0 0 16,0 0-16,0 18 15,0 8 1,-9 34-16,0 18 16,-8 9-16,8-9 15,0-9-15,1-8 16,-1-18-16,9 0 16,0-17-16,0-8 15,0-10-15,0 1 16,0-9-16,0-9 15,0-8 1,0-35-16,17-43 16,1-9-16,8 0 15,0 17-15,-9 9 16,1 18-16,-1 16 16,-8 10-16,8 8 15,-8 8-15,8 1 16,1 9-1,8 8-15,8 0 16,-8 8-16,0 1 16,0-1-16,-8 1 15,-9 0-15,-1 8 16,-8 0-16,-8 1 16,-19 8-16,-7 8 15,-18 1 1,-9-9-16,9 0 15,0-9-15,8-8 16,27 0-16</inkml:trace>
  <inkml:trace contextRef="#ctx0" brushRef="#br1" timeOffset="-36113.56">23255 8893 0,'0'0'0,"0"0"15,0 0-15,0 0 16,0 0 0,-9 17-16,1 0 15,-18 18-15,0 8 16,17-8-16,9-26 15,0-1-15,0 1 16</inkml:trace>
  <inkml:trace contextRef="#ctx0" brushRef="#br1" timeOffset="-35948.73">23307 8927 0,'0'0'0,"0"0"16,0 0-16,0 0 15,9 18-15,8-1 16,1 9 0,25 0-16,9 0 0,-26-9 15</inkml:trace>
  <inkml:trace contextRef="#ctx0" brushRef="#br1" timeOffset="-35198.3">23741 8746 0,'0'0'0,"0"0"16,0 0-16,0 8 15,0-8-15,0 0 16,0 0-16,0 0 16,0 0-16,0 0 15,0 0-15,0 9 16,18 8-16,8 1 15,9-1 1,8 0-16,9-8 16,9-1-16,-18 1 15,1 0-15,-1-1 16,-17-8-16,0 0 16,-8 0-16,-10 0 15,1 0-15,0 0 16,-1 0-16,1 0 15,0 0 1,-1 0-16,-8 0 16,9 0-16,-9 0 15,0 0-15,0 0 16,9 9-16,-1 8 16,1 18-16,0 0 15,-9 17 1,8 17-16,1 9 15,0 0-15,0 0 16,-1-18-16,10 1 16,-10 0-16,1-1 15,0-16-15,-1-1 16,-8-17-16,9-9 16,-9 1-16,-9-1 15,1 0 1,-18 0-16,-9 9 15,-9 0-15,-16 0 16,-10 0-16,-8 0 16,17 0-16,18-17 15,25 0 1</inkml:trace>
  <inkml:trace contextRef="#ctx0" brushRef="#br1" timeOffset="-33844.26">24636 9499 0,'0'-9'0,"0"1"15,0-1-15,0 9 16,0-9-16,0 9 16,0 0-16,0-8 15,9-1-15,8 0 16,18 1 0,-1-1-16,18 0 15,1 1-15,-1-1 31,0-8-31,9 8 0,-1 0 0,10 9 16,-1 18-16,-25-10 16,-27 1-16</inkml:trace>
  <inkml:trace contextRef="#ctx0" brushRef="#br1" timeOffset="-33589.04">25001 9638 0,'0'0'0,"0"0"0,0 0 0,0 0 15,0 0 1,0 0-16,0 0 16,0 0-16,0 0 15,0 0-15,0 0 16,0 0-16,0-9 15,17 0-15,18 1 16,17-1-16,26 0 16,-26 9-1</inkml:trace>
  <inkml:trace contextRef="#ctx0" brushRef="#br1" timeOffset="-32171.79">24723 9594 0,'0'0'0,"0"0"0,0 0 15,0 0-15,0 0 16,0 0-16,0 0 16,0 0-16,0 0 15,0 0-15,0 0 16,0 0-1,8 0-15,10 0 16,-1 0-16,18-8 16,26-1-16,8 0 15,-8 1-15,8 8 16,9 0-16,-25 0 16</inkml:trace>
  <inkml:trace contextRef="#ctx0" brushRef="#br1" timeOffset="-24249.78">25600 9369 0,'0'0'0,"0"0"0,0 0 0,17 0 16,0 0 0,1 0-16,17 0 0,-1 0 15,1 0 1,0 0-16,8 9 16,-8 8-16,-9 0 15,0 1-15,-9-1 16,-8 9-16,0 0 15,-1 17-15,-16 1 16,-1 8-16,-17-9 16,0 0-1,0 0-15,0-17 16,9 0-16,-1-17 16,9 0-16,9-1 15,9 1-15,9 0 16,-1-27-1,0 10-15</inkml:trace>
  <inkml:trace contextRef="#ctx0" brushRef="#br1" timeOffset="-23983.35">26251 9179 0,'0'0'0,"0"0"15,0 0-15,-9 0 16,1 0-16,-18 17 16,0 0-16,-1 18 15,1 0-15,0-1 16,9 1-16,0 17 16,-1-9-1,18 9-15,18 9 0,8-1 16,8-16-1,19-1-15,7-8 16,-34-10-16</inkml:trace>
  <inkml:trace contextRef="#ctx0" brushRef="#br1" timeOffset="-23484.17">26017 8702 0,'0'0'0,"0"0"0,0 0 16,0 0-16,0 0 15,-9 0-15,0 18 16,-17 16 0,-17 18-16,-1-9 15,10 1-15,-1-1 16,17-17-16,10-9 15,-1-8 1,9 0-16</inkml:trace>
  <inkml:trace contextRef="#ctx0" brushRef="#br1" timeOffset="-23307.38">25990 8763 0,'0'0'0,"0"0"0,0 0 0,0 0 15,0 0-15,0 0 16,0 17-16,18 1 16,-1 7-1,1 10-15,25 0 16,0 8-16,-25-26 16</inkml:trace>
  <inkml:trace contextRef="#ctx0" brushRef="#br1" timeOffset="-22596.28">26729 9283 0,'0'0'0,"0"0"15,0 0-15,0 0 16,0 0-16,0 17 16,0 9-16,8 17 15,1 35-15,0 17 16,-18 9 0,0-8-16,1-10 0,8-17 15,-9 1 1,9-18-16,0-18 15,0-8-15,0-17 16,0 0-16,0-9 16,-9-9-16,1-8 15,8-35-15,0-35 16,0-26-16,17 10 16,0 25-16,1 17 15,-1 9 1,0 17-16,1 1 15,-1-1-15,1 18 16,-1-1-16,9 1 16,9 17-16,-9 0 15,-9 0 1,-8 0-16,-1 9 0,1-1 16,0 10-1,-18-1-15,0 0 16,-17 9-16,0 0 15,0 0-15,0 0 16,18-17-16,-1-9 16,9 0-16</inkml:trace>
  <inkml:trace contextRef="#ctx0" brushRef="#br1" timeOffset="-22334.58">26807 8806 0,'0'0'0,"0"0"0,0 0 16,0 0 0,-9 0-16,0 17 15,-17 18-15,0 8 16,-8 1-16,8-1 15,8-8-15,9-9 16,9-18-16,0 1 16,0-9-1</inkml:trace>
  <inkml:trace contextRef="#ctx0" brushRef="#br1" timeOffset="-22198.11">26894 8919 0,'0'0'0,"0"-9"15,0 0-15,0 1 16,0 8-16,0 0 15,0 0-15,0 0 16,0 8-16,17 10 16,18 8-1,17 8-15,-26-8 16</inkml:trace>
  <inkml:trace contextRef="#ctx0" brushRef="#br1" timeOffset="-21725.27">27328 9629 0,'0'0'0,"0"0"16,0 0-16,0 0 16,0 0-16,0 0 15,0 0-15,17 0 16,1 0-1,16-9-15,27 1 16,9-1-16,-36 9 16</inkml:trace>
  <inkml:trace contextRef="#ctx0" brushRef="#br1" timeOffset="-21151.04">28109 9369 0,'0'0'0,"0"0"0,0 0 15,0 0-15,0 0 16,0 17-16,0 9 15,0 35-15,0 17 16,0 17-16,0 1 16,0-19-16,0-16 15,0 0-15,0-18 16,0-17 0,0 0-16,0-17 15,0-1-15,0-8 16,0-8-16,0-10 15,0-34-15,0-26 16,18-17-16,-1 9 16,9 16-1,-9 10-15,10 16 16,-1 1-16,8 8 16,1 1-16,-9 16 15,0 1-15,-8 8 16,-1 1-16,-8 8 15,-1 0-15,1 0 16,-9 0-16,0 17 16,-9 0-1,1 1-15,-18 8 16,-1 0-16,-7 0 16,16-18-16,1 1 15,17-9-15</inkml:trace>
  <inkml:trace contextRef="#ctx0" brushRef="#br1" timeOffset="-20909.66">28222 8815 0,'0'0'0,"0"0"15,0 0-15,0 0 0,0 0 16,-8 17 0,-19 26-16,-7 9 15,-1 9-15,18-18 16,8-8-16,9-26 16,0-1-16,0-8 15</inkml:trace>
  <inkml:trace contextRef="#ctx0" brushRef="#br1" timeOffset="-20742.38">28205 8910 0,'0'0'0,"0"0"0,0 0 16,0 0-16,9 17 15,8 1 1,9 8-16,26 8 15,9-8-15,-35-17 16</inkml:trace>
  <inkml:trace contextRef="#ctx0" brushRef="#br1" timeOffset="-20051.07">28639 9308 0,'0'0'0,"0"0"15,0 0-15,0 0 16,0 0-16,0 0 16,0 0-16,9 0 15,-1 9-15,10 8 16,-1 1-16,1-1 16,8 9-1,-18-9-15,1 1 16,0 8-16,-18 0 15,0 0-15,1 0 16,-18 8-16,8-8 16,1 0-16,-1-17 15,1 0 1,8-1-16,9-8 16,0 0-16,0 0 15,0-8-15,9-1 16,8-8-16,27-9 15,34-18-15,-26-16 16,-26 16-16,0 10 16,-17 16-16,0 1 15,-1 0 1,-8 8-16,0 0 16,0 9-16,0 0 15,0 0-15,-8 0 16,-1 9-16,0 8 15,1 1-15,-1 16 16,9 1-16,0 0 16,0 8-1,17 0-15,1-8 16,8-9-16,8 0 16,-16-17-16</inkml:trace>
  <inkml:trace contextRef="#ctx0" brushRef="#br1" timeOffset="-19699.88">28735 8893 0,'0'0'0,"0"0"15,0 0-15,0 0 16,0 0-16,-9 17 16,0 0-16,1 9 15,-10 9-15,1 8 16,8-17-16,9-8 15,0-10 1,0 1-16,0-9 16,0 0-16,0 0 15</inkml:trace>
  <inkml:trace contextRef="#ctx0" brushRef="#br1" timeOffset="-19585.15">28900 8910 0,'0'0'0,"0"0"16,0 0-16,0 0 0,0 0 15,0 0 1,8 17-16,10 1 16,42 34-16,-16-18 15</inkml:trace>
  <inkml:trace contextRef="#ctx0" brushRef="#br1" timeOffset="-15017.86">29560 9490 0,'0'0'0,"0"0"0,0 0 0,0 0 16,0 0-16,0-8 16,0 8-16,0 0 15,0 0-15,0 0 16,0 0-16,0 0 15,0 0-15,0-9 16,8 0 0,10 1-16,-1 8 15,18-9-15,-1 0 16,10 1-16,-1-1 16,1 9-16,-18 0 15,0 9-15,-9-1 16</inkml:trace>
  <inkml:trace contextRef="#ctx0" brushRef="#br1" timeOffset="-14784.89">29525 9690 0,'0'0'0,"0"0"0,0 0 16,0 0-16,0 0 16,0 0-16,17 0 15,9-9-15,9 0 16,26 1-16,17 8 16,0-9-1,-43 0-15</inkml:trace>
  <inkml:trace contextRef="#ctx0" brushRef="#br1" timeOffset="-14114.47">30098 10001 0,'0'0'0,"0"0"0,0 0 16,0 0 0,0 0-16,0 0 15,0 0-15,0 0 16,0 0-16,9 0 15,-1 0-15,-8 0 16,18-8-16,-1-10 16,18-8-16,-1-8 15,1-10 1,9-8-16,-18 0 16,0 9-16,0 9 15,-18-1-15,1 9 16,0 9-16,0-1 15,-1 10-15,-8-1 16,0 0-16,0 9 16,0 0-16,0 0 15,0 18 1,0 8-16,9 17 16,8 9-16,1-9 15,-1 0-15,0-8 16,9-9-16,0-9 15,18 1-15,-27-10 16</inkml:trace>
  <inkml:trace contextRef="#ctx0" brushRef="#br1" timeOffset="-13980.75">30489 9326 0,'0'0'0,"0"0"0,0 0 0,0 0 15,0 0-15,0 0 16,0 8 0</inkml:trace>
  <inkml:trace contextRef="#ctx0" brushRef="#br1" timeOffset="-13317.23">31288 8962 0,'0'0'0,"0"0"0,0 0 16,0 0-16,0 0 16,0 0-16,0 17 15,0 9-15,-9 18 16,0 34-16,-8 26 16,-1-1-1,1 27-15,-9 0 16,9-26-16,-1 0 15,18-26-15,-8-9 16,-1-8-16,0-18 16,9-17-16,0 0 15,0-17-15,0 0 16,0-1-16,0-8 16,0-8-1,0-18-15,18-26 16,8-18-16,8 1 15,-8 8 1,1 9-16,-1 18 0,0-1 16,-9 9-16,-8 9 15,-1 0-15,1 17 16,-9 0-16,0 0 16,0 8-1,0 18-15,0 18 16,0 25-16,0 9 15,0 8-15,9-8 16,-1-17-16,10-9 16,-1-17-16,9-1 15,0-8-15</inkml:trace>
  <inkml:trace contextRef="#ctx0" brushRef="#br1" timeOffset="-13034.25">30966 9534 0,'0'0'0,"0"0"15,0 0-15,0 0 16,0 0-16,0 0 16,18-9-1,16 0-15,45-8 16,33-9-16,36 0 16,-9 9-16,-70 17 15</inkml:trace>
  <inkml:trace contextRef="#ctx0" brushRef="#br1" timeOffset="-11667.69">20485 8382 0,'0'0'0,"0"0"0,0 0 15,0 0-15,0 0 16,9 17-16,8 9 16,0 35-16,1 60 15,-10 44 1,1 34-16,-18-9 16,1-34-16,-18 0 15,8-9-15,1-25 16,0-1-16,-9 0 15,0-8-15,-1-9 16,1-9-16,0-9 16,0-8-1,9-8-15,0-27 0,-1-8 16,10-9 0,8-9-16,0-8 15,0-1-15,0 1 16,0 0-16,0-9 15,8 8-15,18 1 16,18 0-16,25-1 16,27 1-1,25-1-15,27 1 16,8 0-16,27-9 16,8 8-16,26-8 15,0 0-15,17 0 16,9-8-16,9-10 15,26 1-15,17 0 16,-17 0-16,0-1 16,0 18-1,9 0-15,-1 0 16,-17 9-16,9 0 16,26 8-16,-9-8 15,-8-9 1,26 0-16,-18 8 0,-9-8 15,18 0-15,-17 9 16,-1-1 0,10-8-16,-10 9 15,-8 0-15,0 8 16,9-8-16,-18-9 16,0 8-16,18 1 15,-10-9-15,1 9 16,-9-1-1,-8 1-15,8 8 16,-17-8-16,-26 0 16,-18-1-16,-43 1 15,-35 0-15,-25-18 16,-27 0-16,-35 9 16,-25 0-16</inkml:trace>
  <inkml:trace contextRef="#ctx0" brushRef="#br1" timeOffset="-10301.29">20980 8746 0,'0'0'0,"0"0"0,0 0 0,0 0 16,0 0-16,17 8 16,27 1-1,25-9-15,18 0 16,17 0-16,9 0 15,26 0-15,-9 0 16,27 0-16,16-9 16,1 1-16,8-1 15,1-8-15,16-1 16,10 1 0,-9 0-16,17 8 15,-9 0-15,9 1 16,9-1-16,0 0 15,17 1-15,-9-1 16,9 0-16,-8-8 16,8 0-16,-8-1 15,8 10 1,0-1-16,0 0 16,0 1-16,0 8 15,-17 0-15,0-9 16,0 0-16,-1 1 15,10 8-15,-18-9 16,0-8-16,-9 17 16,-8 0-1,0-9-15,-9 9 16,-9 0-16,18 0 16,-9 9-16,-9-1 15,-8-8-15,-9 9 16,17-9-16,-8 9 15,-9-1 1,0-8-16,-9 0 16,-17 0-16,0 9 15,-17-9-15,-9 0 0,0 9 16,-18-9 0,1 0-1,-9 0-15,-18 8 0,-8-8 16,-18 0-16,-17 0 15,0 0 1,0 9-16,-8 0 16,-1-1-16,-8 1 15,8 0-15,-8-1 16,0 1-16,-1 8 16,1 1-16,0-1 15,-1 9 1,1 9-16,0-1 0,-1 10 15,-8 7 1,0 19-16,0-1 16,0 26-16,-8 35 15,-10-17-15,10 17 16,-10 17-16,-8 0 16,0 9-1,9 0-15,-1-26 16,1-9-16,0 9 15,8-26-15,9-17 16,0-9-16,0-9 16,-9-9-16,9 1 15,0-9-15,-8 17 16,8-25-16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08:2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3013 4510 0,'0'0'0,"0"0"0,-8 0 15,-1-8-15,0-1 16,1 0-16,-1 1 16,0-1-16,0 1 15,-17-10-15,-8-8 16,-18 0-16,-1 9 15,-7 17 1,-18 9-16,8 8 16,-17 26-16,9 18 15,9 17-15,8 17 16,17 0-16,27 1 16,17-18-16,17-18 15,18 1-15,0-9 16,17-9-1,17-17-15,18-26 0,44-26 16,-1-9 0,-69 27-16</inkml:trace>
  <inkml:trace contextRef="#ctx0" brushRef="#br0" timeOffset="283.33">3430 3948 0,'0'0'0,"-9"26"0,1 17 15,-10 61-15,-8 60 16,9 10-16,-9-1 15,9-17-15,-1-35 16,9-9-16,1-25 16,-1-18-16,9-25 15,9-10-15,17-8 16,-17-17-16</inkml:trace>
  <inkml:trace contextRef="#ctx0" brushRef="#br0" timeOffset="738.36">3960 4736 0,'0'0'0,"0"0"0,0 0 16,0-9-16,0 0 15,-9 1-15,0-1 16,1 9-16,-18 0 15,0 0-15,-18 26 16,1 26-16,-1 9 16,10-1-16,16-8 15,10-9-15,8 1 16,8-18 0,10-9-16,8-8 15,8-18-15,19-8 16,16-18-16,0-17 15,-16 0-15,-27 18 16,0 16-16,-18 10 16,1 8-16,-9 8 15,0 18 1,9 18-16,-1 7 16,10 1-16,-1-8 15,1-1-15,-1-17 16,9-9-16,0-17 15,0-8-15,-9 8 16</inkml:trace>
  <inkml:trace contextRef="#ctx0" brushRef="#br0" timeOffset="1066.04">4750 4649 0,'0'0'0,"-9"0"15,1 0-15,-1 0 16,0 0-16,1-9 15,-10 9-15,-8 0 16,0 0-16,-9 0 16,1 18-1,-1-1-15,18 18 16,-1-1-16,18 1 16,0-9-16,18 9 15,-1-9-15,0 0 16,9 0-16,-17 0 15,0-9-15,-1-9 16,-8 1 0,0 0-16,-8-1 15,-10 1-15,1 0 16,0-1-16,-1 1 16,1-9-16,8 0 15,9 0-15,0 0 16</inkml:trace>
  <inkml:trace contextRef="#ctx0" brushRef="#br0" timeOffset="1429.4">5219 4632 0,'0'0'0,"0"-9"0,0 0 0,-9 1 15,1-1 1,-18 0-16,-1 9 15,1 0-15,-8 0 16,-1 18-16,0-1 16,0 0-16,18 18 15,8 8-15,18 1 16,8-10-16,10 10 16,7-1-16,1-8 15,-9-9 1,0-1-16,-9-7 15,-8-1-15,0 0 16,-18 1-16,0-1 16,-17 0-16,-17 1 15,8-1-15,9-8 16,9-1-16,-1-8 16,18 0-1</inkml:trace>
  <inkml:trace contextRef="#ctx0" brushRef="#br0" timeOffset="1718">5575 4666 0,'0'0'16,"-9"0"-16,1 18 0,-1 25 16,-8 9-16,-1 9 15,1 8-15,8-9 16,0-16 0,1-10-16,8-8 15,0-17-15,0 0 16,8-9-16,1 0 15</inkml:trace>
  <inkml:trace contextRef="#ctx0" brushRef="#br0" timeOffset="1833.84">5393 4363 0,'0'0'0,"0"0"16,0 0-16,0 0 15,17 0-15,18 26 16,26 9-16,-27-18 15</inkml:trace>
  <inkml:trace contextRef="#ctx0" brushRef="#br0" timeOffset="2165.79">6244 4614 0,'0'0'0,"0"0"0,-9-8 15,0-1-15,-8 0 16,-9 1-16,0-1 16,-9 9-16,0 9 15,1 8-15,-10 0 16,9 18-16,1 8 31,16 9-31,1-8 0,17-1 16,0-17-16,0 0 15,17-9-15,9 1 16,18-1-16,-18-8 16</inkml:trace>
  <inkml:trace contextRef="#ctx0" brushRef="#br0" timeOffset="2532.73">6574 4649 0,'0'0'0,"-9"0"0,-8 0 15,-1 0-15,1 0 16,-9 0-16,0 0 16,-9 17-16,0 1 15,1 16-15,16 1 16,1 0-1,8-9-15,9-9 16,0-8-16,0-1 16,9 1-16,8-18 15,1 1-15,8-18 16,0 8-16,-9 1 16,-8 0-16,-1 17 15,1 0 1,-9 8-16,17 10 15,1 16-15,-1 1 16,9 0-16,0-9 16,0 0-16,0-18 15,18 9-15,25-8 16,-34 0 0</inkml:trace>
  <inkml:trace contextRef="#ctx0" brushRef="#br0" timeOffset="2799.9">6973 4121 0,'-9'-9'0,"1"9"0,-1 0 15,0 0-15,1 17 16,-1 27-16,-17 51 15,-9 26-15,18 18 16,-1-9-16,10-26 16,8-18-16,0-25 15,0-9 1,0-26-16,8-9 0,10-8 16,-10-1-1</inkml:trace>
  <inkml:trace contextRef="#ctx0" brushRef="#br0" timeOffset="3054.94">7294 3818 0,'0'0'0,"0"0"15,0 0-15,0 0 16,-8 34-16,-10 44 15,-16 43-15,-1 53 16,0-1-16,0 0 16,18-34-1,17-35-15,0-26 16,17-9-16,-8-26 16,0-26-16,-1-8 15</inkml:trace>
  <inkml:trace contextRef="#ctx0" brushRef="#br0" timeOffset="3589.78">7442 4597 0,'0'0'0,"0"0"15,0 0-15,-9 0 16,1 0-16,-1 0 15,0 9 1,1 8-16,8 0 16,0 9-16,0 0 15,8 0-15,1-8 16,0-10-16,8-8 16,0-8-16,1-10 15,8-8-15,0-17 16,0 0-1,-9-9-15,1 8 16,-10 27-16,1 17 16,0 9-16,8 17 15,18 34-15,-9 27 16,9 26 0,-9-1-16,0-8 0,-9 9 15,-8-18 1,-18-17-16,-8-26 15,-9 0-15,-18-9 16,-8-8-16,-17-9 16,-10-18-16,-16-8 15,8-17-15,0-9 16,9-8-16,26-10 16,9 1-1,25 8-15,10 1 16,16-1-16,10 0 15,-10 18-15</inkml:trace>
  <inkml:trace contextRef="#ctx0" brushRef="#br0" timeOffset="3882.77">8206 5047 0,'0'0'0,"0"0"0,0 0 16,0 18-16,-9 8 15,-17 26-15,0 8 16,-8 10-16,-1-18 16,26-26-16</inkml:trace>
  <inkml:trace contextRef="#ctx0" brushRef="#br0" timeOffset="5390.78">9804 4225 0,'0'0'0,"0"0"0,0 0 16,0 0-16,0 0 15,0 0-15,0 0 16,0 0-16,0 0 16,0 0-1,0 8-15,-9 27 16,1 34-16,-1 53 16,0 42-1,-8 1-15,-1-9 0,1-9 16,0-26-16,-1-34 15,1-9-15,0-18 16,8-25 0,9-9-16,0-18 15,0-8-15,9 0 16</inkml:trace>
  <inkml:trace contextRef="#ctx0" brushRef="#br0" timeOffset="5510.07">9708 5039 0</inkml:trace>
  <inkml:trace contextRef="#ctx0" brushRef="#br0" timeOffset="6009.92">10464 4216 0,'0'0'0,"0"0"0,0 0 16,0 9-16,0 34 15,-9 35-15,1 35 16,-10 42 0,1 10-16,-9 8 15,0 0-15,8-25 16,1-27-16,0-17 15,17-9-15,0-26 16,0-25-16,0-18 16,8 0-16,-8-9 15</inkml:trace>
  <inkml:trace contextRef="#ctx0" brushRef="#br0" timeOffset="6472.78">9839 5047 0,'0'0'0,"0"0"0,0-8 16,0 8 0,0 0-16,0-9 15,0 9-15,0 0 16,0-9-16,17 1 16,9-1-16,26 0 15,18-8-15,17 0 16,-1 8-1,36 9-15,234 0 0</inkml:trace>
  <inkml:trace contextRef="#ctx0" brushRef="#br0" timeOffset="7032.65">11063 4796 0,'0'0'0,"0"0"0,0 0 0,0 0 16,0 0 0,0 0-16,0 0 15,0 0-15,17 0 16,27 0-16,17 9 15,-9-9-15,-9 0 16,-8 0-16,-9 0 31,0 0-31,0 0 0,-26 0 0,26 9 0,-8-1 16</inkml:trace>
  <inkml:trace contextRef="#ctx0" brushRef="#br0" timeOffset="7214.94">11054 5065 0,'-8'0'0,"8"0"0,0 0 15,0 0-15,0 0 16,0 0 0,17 0-16,9 0 15,9 0-15,17 0 16,35 0-16,-35 0 15</inkml:trace>
  <inkml:trace contextRef="#ctx0" brushRef="#br0" timeOffset="8137.77">12479 4069 0,'0'0'0,"0"0"16,0 0-16,0 0 15,0 0-15,-9 17 16,0 26-16,1 44 16,-1 34-16,0 9 15,0-9 1,1-17-16,-1-26 15,9-17-15,0-18 16,0-17-16,0-17 16,0 0-16,9-1 15</inkml:trace>
  <inkml:trace contextRef="#ctx0" brushRef="#br0" timeOffset="8449.16">12348 4129 0,'0'0'0,"0"0"0,0 0 16,0 0-16,18-8 15,-1-1 1,18 0-16,0 1 16,8 8-16,0 0 15,1 0-15,-1 17 16,1 0-16,-1 9 15,-17 9-15,0 0 16,-17 8 0,-18-8-16,0-1 0,-17 10 15,0-18 1,0 0-16,-17 0 16,-9-18-16,17-8 15,9-8-15,26 8 16</inkml:trace>
  <inkml:trace contextRef="#ctx0" brushRef="#br0" timeOffset="8838.16">12861 3696 0,'0'0'0,"0"0"0,0 0 16,0 0 0,0 0-16,0 0 15,0 0-15,69 18 16,-69-18-16,0 0 16,9 0-16,-1 8 15,1 1-15,0 8 16,0 1-16,-1-1 15,-8 0 1,0 9-16,-8-8 16,-1-1-16,0 0 15,0-8-15,9 0 16,0-1-16,0 1 16,0 0-16,9-1 15,9 10 1,25-1-16,18 0 15,-27-8-15</inkml:trace>
  <inkml:trace contextRef="#ctx0" brushRef="#br0" timeOffset="9365.33">12010 5151 0,'0'0'0,"-9"0"0,0 0 16,1 0 0,-1 0-16,0 0 15,9 0-15,0 0 16,0 0-16,0 0 15,18 0-15,16 0 16,36 0-16,60-8 16,35-1-16,26-8 15,9 8-15,-18-8 16,-17-1-16,-43 10 16,-27-1-1,-17 0-15,-25 9 16,-19 0-16,-8 0 15,-17 0-15,0 9 16,-1-9-16</inkml:trace>
  <inkml:trace contextRef="#ctx0" brushRef="#br0" timeOffset="9998.2">11992 5541 0,'0'0'0,"0"0"16,0 0-16,0-9 15,0 9-15,0-8 16,18 8 0,-1 0-16,18 0 15,8 0-15,1 8 16,-1 1-16,-8 0 16,-9 8-16,0 0 15,-17 1-15,-1-1 16,-16 9-1,-1 9-15,-17-1 16,0 1-16,-9-9 16,9 0-16,9 0 15,-1-17-15,10-1 16,-1 1-16,9 0 16,0-1-16,0 1 15,17 0-15,9-1 16,18 1-1,16-9-15,10-9 16,-1 1-16,18 8 16,-26 8-16</inkml:trace>
  <inkml:trace contextRef="#ctx0" brushRef="#br0" timeOffset="10616.65">12852 5558 0,'0'0'0,"-9"0"0,9 0 16,0 0-16,0 0 15,-8 9-15,-1 8 16,0 18-16,1 0 16,-1 8-1,0 0-15,0-8 16,1-9-16,-1-9 15,9-8-15,0 0 16,0-1-16,0 1 16,0 0-16,0-9 15,0-9-15,0-8 16,0-9-16,17-9 16,1 0-1,-1 1-15,1 16 16,-1 1-16,-8 8 15,-1 9-15,1 0 16,0 18-16,-1-1 16,1 18-16,0-9 15,-1 0-15,-8-9 16,0 0 0,0-8-16,0 0 15,0-1-15,0-8 16,0-8-16,18-18 15,8-18-15,9-8 16,-1 9-16,18-9 16,-8 17-1,-1 18-15,-17 8 16,0 9-16,-8 0 16,-1 26-16,9 9 15,-17 0-15,0 8 16,-1-8-16,1-1 15,8-8-15,-8 0 16,0-17-16</inkml:trace>
  <inkml:trace contextRef="#ctx0" brushRef="#br0" timeOffset="11008.74">13842 5134 0,'0'0'0,"0"0"0,0 0 15,0 0-15,0 0 16,0 0-16,0 0 16,17 0-16,18 0 15,8 0-15,18 0 16,0 0-1,-9 0-15,-8 0 16,-1 0-16,-17 0 16,-17 0-16,-1 0 15,1 0-15</inkml:trace>
  <inkml:trace contextRef="#ctx0" brushRef="#br0" timeOffset="11215.06">14120 4788 0,'0'0'0,"0"0"0,0 17 15,-9 18-15,0 25 16,1 18-16,-1 26 16,0 0-1,-8-17-15,17-18 0,0-26 16,9-8-1,8-18-15</inkml:trace>
  <inkml:trace contextRef="#ctx0" brushRef="#br0" timeOffset="12600.51">14814 4216 0,'0'0'0,"0"0"0,0 0 15,0 0-15,0 0 16,0 0-16,0 0 16,0 0-1,0 0-15,0 0 16,0 0-16,0 0 16,0 0-16,0 0 15,0 0-15,0 0 16,0 0-16,0 0 15,0 0-15,0 0 16,0 0 0,0 0-16,0 0 15,0 0-15,18 0 16,-1-9-16,18 1 16,17-18-16,9-18 15,-9-16 1,-9-1-16,1 9 15,-18 0-15,-9 18 16,-8-1-16,0 18 16,-9-1-16,0 18 15,-9 0-15,0 9 16,-17 34-16,-17 44 16,-1 60-16,-8 35 15,17-26-15,18-9 16,0-26-1,8-34-15,0-18 16,9-25-16,0-10 16,0-8-16,0-17 15,0-1-15,0-16 16,0-18 0,0-26-16,0-35 0,18-8 15,16 8 1,1 9-16,9 18 15,-1 17-15,-8 8 16,8 0-16,1 18 16,-10 8-16,-8 9 15,-8 0-15,-10 9 16,1 0 0,0 8-16,-18 0 0,-8 1 15,-18 16 1,-8 1-16,-18-9 15,9 0-15,17 0 16,0-9-16,18-8 16,0-1-16,-1 1 15,18 8-15,0 1 16,18 8 0,-1 8-16,9 1 15,9 0-15,-1-9 16,1 0-16,35 8 15,8 1-15,-43-18 16</inkml:trace>
  <inkml:trace contextRef="#ctx0" brushRef="#br0" timeOffset="12953.73">15396 4415 0,'0'0'16,"0"0"-16,0 0 0,0 0 16,18 0-16,-1 0 15,18 0 1,0 9-16,-9 0 16,0 8-16,0 0 15,-18 0-15,1 1 16,0-1-16,-18 9 15,0 9 1,1-1-16,-10 1 16,1-9-16,0 0 15,-1 0-15,10-17 16,8-1-16,0 1 16,0-9-16,8 0 15,10-9-15,-1-8 16,0 8-16</inkml:trace>
  <inkml:trace contextRef="#ctx0" brushRef="#br0" timeOffset="13168.71">15969 4251 0,'-8'0'0,"-1"0"15,0 0-15,1 0 16,-1 0-16,0 0 16,1 0-16,-18 17 15,-9 18-15,0 8 16,0 9-1,9 9-15,9 8 16,0 0-16,8-8 16,9-9-16,17-9 15,1-8-15,-1-9 16,26 8-16,1-8 16,-18-17-16</inkml:trace>
  <inkml:trace contextRef="#ctx0" brushRef="#br0" timeOffset="13581.45">15995 3731 0,'0'0'0,"0"0"0,0 0 16,0 0-16,0 0 15,0 0-15,0 0 16,0 0-16,9 9 16,0 8-16,8 0 15,-8 9 1,0-8-16,-1 8 15,1 8-15,-18-8 16,1 9-16,-1-9 16,0 0-16,1-9 15,-1 0-15,9 1 16,0-1-16,0-8 16,17-1-1,9 10-15,26-1 16,27 0-16,-36 1 15</inkml:trace>
  <inkml:trace contextRef="#ctx0" brushRef="#br0" timeOffset="14133.52">14676 5342 0,'0'0'0,"-9"-9"15,0 9-15,1 0 16,-1 0-16,9 0 15,0 0-15,0 0 16,9 0-16,34-8 16,44-1-1,43 0-15,35 1 16,35 8-16,17-9 16,-17 0-16,-53 1 15,-25-10-15,-9 1 16,-44 8-16,-25 9 15,-18 0-15,-9 0 16,-8 0 0,8 0-16,-8 9 15</inkml:trace>
  <inkml:trace contextRef="#ctx0" brushRef="#br0" timeOffset="14780.59">15188 5567 0,'0'0'0,"0"0"0,-9 0 16,1 0-16,-1 0 16,9 0-16,0 0 15,0 0 1,0-9-16,17 1 15,1-1-15,8 9 16,26 0-16,9 0 16,-1 9-16,-16 8 15,-1 0-15,-17 1 16,0-1-16,-8 0 16,-10 9-1,1 0-15,-9 0 16,-9 9-16,-17 8 15,-17 1-15,-1-1 16,1-8-16,-9-10 16,0 1-16,17 0 15,0-8-15,18-10 16,0 1-16,-1 0 16,18-1-1,0-8-15,0 0 16,26 9-16,35 0 15,26-1-15,0-8 16,-26 0-16,-1 0 16,-16 0-16,-10 0 15,-7 0-15,-1 0 16,-9 0 0</inkml:trace>
  <inkml:trace contextRef="#ctx0" brushRef="#br0" timeOffset="41278.99">17802 1488 0,'0'0'0,"-9"0"0,0 0 0,1 0 16,-1 0-16,0 0 15,1 0-15,8 0 16,0 0-16,0 0 16,0 0-16,0 0 15,8 9 1,10-1-16,-1-8 15,9-8-15,0-1 16,9-17-16,0 0 16,-1-26-16,1 0 15,-9 9 1,-17 8-16,-1 0 16,1 18-16,0 0 15,-9 8-15,0 0 16,0 9-16,0 0 15,0 9-15,-9 26 16,0 34-16,1 18 16,-10-1-16,1 1 15,8-9 1,1-18-16,-1-16 16,0-18-16,9 0 15,0-18-15,0 1 16,0 0-16,0-9 15,0-9-15,0 0 16,0-17-16,18-17 16,-1-9-16,0 9 15,18 0 1,0 8-16,8 0 16,1 18-16,-1 0 15,-17-1-15,-8 10 16,-10 8-16,1 0 15,-9 0-15,0 0 16,-9 8 0,-8 10-16,-9-1 15,0 0-15,-9 9 16,0 0-16,9-8 16,9-1-16,0 0 15,17 0-15,0 1 16,8-1-16,10 0 15,16 9-15,1 0 16,0 0 0,0-8-16,-9-1 15,-9 0-15,-8-8 16</inkml:trace>
  <inkml:trace contextRef="#ctx0" brushRef="#br0" timeOffset="41548.26">17593 1912 0,'0'0'0,"0"0"16,0 0-16,0 0 15,9 0-15,17 0 16,35 0-16,8 0 15,44 0 1,26-8-16,0 8 16,-43-9-16,-18 0 15,0 9-15,-17 0 16,-9 9-16,-17 0 16,-18-1-16</inkml:trace>
  <inkml:trace contextRef="#ctx0" brushRef="#br0" timeOffset="42177.82">17871 2319 0,'0'0'0,"0"0"16,0-8-16,0 8 15,0 0-15,0 0 16,0 0-16,-9 0 16,1 8-16,-1 10 15,0-1-15,1 18 16,-10-1-16,1-8 16,8-8-1,1-10-15,8 1 16,0 0-16,0-1 15,0-8-15,0 0 16,0-8-16,17-18 16,0 0-16,9 8 15,0 1-15,1 0 16,-10 17 0,0 0-16,1 8 15,-10 1-15,1 8 16,0 9-16,-1 0 15,1-17-15,-9 0 16,0-1-16,0 1 16,0 0-16,0-9 15,9-9-15,8-8 16,18-18 0,17-17-16,0 0 15,-9 17-15,1 18 16,-18 8-16,0 9 15,-9 9-15,1 8 16,-1 1-16,0 16 16,1 1-16,-1 0 15,1-9 1,-1 0-16,18-9 16,8-8-16,-26-9 15</inkml:trace>
  <inkml:trace contextRef="#ctx0" brushRef="#br0" timeOffset="42602.14">17550 1306 0,'0'0'0,"0"0"16,0 0-16,0-9 0,0 1 15,0-1 1,0 0-16,17 9 16,9 0-16,35 0 15,35 0-15,34-8 16,9-1-16,0-8 16,-18-1-16,-16 1 15,-27 8-15,-18 9 16,-16 0-1,-18 9-15,-17-9 16</inkml:trace>
  <inkml:trace contextRef="#ctx0" brushRef="#br0" timeOffset="43132.33">17602 1436 0,'0'0'0,"0"0"0,0 0 15,0 0-15,0 0 16,0 17-16,0 9 16,9 35-16,-18 34 15,9 26-15,9 18 16,-18-18-16,9-8 16,0-27-1,0 10-15,0-10 16,0-25-16,0-26 15,0-9-15,0-18 16,0 1-16,-9-18 16,1-25-16,-1-36 15,-8-34-15,-1 9 16,10 34 0,-1 27-16,0 16 15,0 18-15,-17 9 16,-8 17-16,-27 35 15,0 8-15,18 0 16,8 1-16,0-10 16,35-8-16,9-17 15</inkml:trace>
  <inkml:trace contextRef="#ctx0" brushRef="#br0" timeOffset="43728.23">18896 1921 0,'0'0'0,"0"0"0,0 0 16,0 0 0,0 0-16,0 0 15,0 0-15,0 0 16,9 0-16,17-9 16,8 1-16,18-1 15,1 0-15,-1 1 16,-9 8-1,-8 0-15,8 8 16,-25 1-16</inkml:trace>
  <inkml:trace contextRef="#ctx0" brushRef="#br0" timeOffset="43945.51">18887 2103 0,'0'0'0,"0"0"0,0 0 16,0 0-16,0 0 15,18 0-15,8 0 16,8 0-16,18 0 16,1 0-16,42 0 15,-25 0 1</inkml:trace>
  <inkml:trace contextRef="#ctx0" brushRef="#br0" timeOffset="44202.42">19877 1869 0,'0'0'0,"0"0"0</inkml:trace>
  <inkml:trace contextRef="#ctx0" brushRef="#br0" timeOffset="45837.21">20016 1878 0,'-9'-9'0,"1"0"0,-1 1 0,-8-1 15,8 0-15,-8 9 16,-1 0-16,-8 9 16,0 17-1,-17 17-15,8 9 16,0 9-16,18-1 16,0-8-16,17-8 15,0-18-15,0 0 16,8-18-16,10 1 15,8-18-15,26-17 16,8-17 0,1-9-16,-17 17 15,-10 10-15,-8 7 16,-8 18-16,-1 0 16,1 18-16,-1 16 15,9 1-15,0-9 16,0 0-16,0 0 15,9-9 1,-9-8-16,0-1 16,9-16-16,-9-18 15,0-18-15,0-16 16,0-18-16,-17-9 16,-9 9-16,-9 18 15,9 25-15,0 18 16,0 8-16,9 9 15</inkml:trace>
  <inkml:trace contextRef="#ctx0" brushRef="#br0" timeOffset="46180.31">20910 1990 0,'-8'0'0,"-1"9"0,-8-9 16,8 9-16,0 8 15,-8 9-15,8 0 16,9 0-16,0-9 16,0-8-16,9-1 15,8 1-15,1-18 16,16 1-1,-7-18-15,-1 0 16,-18-9-16,-8 1 16,-8-1-16,-18 9 15,-9 9-15,0 17 16,0 8-16,18 1 16</inkml:trace>
  <inkml:trace contextRef="#ctx0" brushRef="#br0" timeOffset="47076.56">21918 1540 0,'0'0'0,"0"0"15,0 0-15,0 0 16,0 0-16,0 0 15,17 0 1,27 0-16,34 0 16,17 9-16,9-1 15,1-8-15,-10 0 16,-8 9-16,-17-9 16,-10 0-16,-25 9 15,-18-9-15,-8 0 16</inkml:trace>
  <inkml:trace contextRef="#ctx0" brushRef="#br0" timeOffset="47328.85">21918 1878 0,'0'-9'0,"0"0"16,0 9-16,0 0 15,0 0-15,0-8 16,26-1-16,26 0 16,26 1-16,9 8 15,17-9 1,-8 0-16,-1 1 0,-8 8 16,-9 0-1,-34 0-15,-18 8 16,-9 1-16</inkml:trace>
  <inkml:trace contextRef="#ctx0" brushRef="#br0" timeOffset="47643.69">22369 1436 0,'0'0'0,"-8"-9"0,-1 1 16,9 8-16,0 0 15,0 0-15,0 0 16,17 0-16,1 8 16,25 10-16,18-1 15,17 9 1,-8 0-16,-10 0 16,-8 9-16,-8-10 15,-18 1-15,-9 0 16,-8 9-16,-18 8 15,-17 9-15,-17 0 16,-27 18-16,10-10 16,7 1-1,27-26-15</inkml:trace>
  <inkml:trace contextRef="#ctx0" brushRef="#br0" timeOffset="48543.61">23359 1479 0,'0'0'0,"0"0"16,0 0-16,0 0 15,9 0-15,8 0 16,18 0-16,9-8 16,8-1-16,0-8 15,-9-9-15,1 0 16,8-18-16,0-8 15,-17 9 1,-9 8-16,-18 1 16,1-1-16,0 0 15,-1 18-15,-8 0 16,0 17-16,0 0 16,0 0-16,-8 9 15,-1 34-15,-8 35 16,-1 26-16,-8 8 15,9 10 1,-1-19-16,1-16 16,0-26-16,-1-9 15,10-9-15,-1-17 16,0-9-16,1-8 16,-1 0-16,0-9 15,1-9-15,-1 0 16,9-17-1,0-8-15,17-18 16,1 0-16,16-9 16,1 9-16,8 0 15,18 9-15,0 8 16,0 9-16,0 9 16,-18 0-16,-17 17 15,0 0 1,-17 0-16,-1 0 15,-8 0-15,0 0 16,-8 8-16,-10 10 16,-16-1-16,-10 0 15,-8-8-15,17 0 16,1-1-16,16 1 16,1 0-1,0-1-15,8 9 16,9 1-16,0 16 15,9 1-15,8 8 16,18 9-16,-1-8 16,10-1-1,-1-17-15,-17-9 0,9-8 16,-9 0-16</inkml:trace>
  <inkml:trace contextRef="#ctx0" brushRef="#br0" timeOffset="48764.36">24497 1375 0,'0'0'0,"0"0"16,0 0-16,0 0 15,0 0-15,17 0 16,1 0-16,16 0 15,1 0-15,9 9 16,16 0-16,10-1 16,-18 1-1,-35 0-15</inkml:trace>
  <inkml:trace contextRef="#ctx0" brushRef="#br0" timeOffset="48948.38">24592 1557 0,'0'0'0,"0"0"0,0 0 15,0 0-15,0 0 16,0 0-16,18 0 16,17 0-16,25 0 15,18 0-15,-34 0 16</inkml:trace>
  <inkml:trace contextRef="#ctx0" brushRef="#br0" timeOffset="50177.04">25487 1393 0,'0'-9'0,"0"0"0,0 1 15,0 8-15,0 0 16,0 0-16,0 0 15,0 0-15,9 17 16,-1 18-16,-8 8 16,0 18-16,-8-1 15,-1-17 1,0 1-16,0-18 16,1 0-16,-1-9 15,0-8-15,9-1 16,0-8-1,0-8-15,0-1 0,0-26 16,18-8-16,-1 0 16,9 0-1,0 8-15,0 9 16,0 9-16,9-1 16,-9 18-16,0 0 15,0 9-15,0 8 16,-17 9-16,0 9 15,-1 8 1,-8-17-16,0 0 0,0-9 16,0 1-1,0-10-15,0-8 16,0-8-16,26-18 16,9-26-16,17-26 15,-8 17-15,-18 18 16,0 8-16,-9 18 15,-8 17-15,-1 0 16,1 17 0,0 9-16,0 9 15,-9 17-15,8 9 16,10-1-16,-1-8 16,9-9-16,-9-17 15</inkml:trace>
  <inkml:trace contextRef="#ctx0" brushRef="#br0" timeOffset="50761.63">26737 1410 0,'-8'-9'0,"-1"1"0,0-10 16,1 1-16,-1 0 16,0 8-16,9 9 15,-8 0-15,-10 0 16,-8 0-16,0 17 15,-17 18 1,8 8-16,0 1 16,9-1-1,9 0-15,8-17 0,9 0 16,0-17-16,17-1 16,9-16-1,18-1-15,8 0 16,9-8-16,0 0 15,-18 8-15,0 9 16,-8 0 0,0 9-16,0 0 0,-9-1 15,0 1-15,0-1 16,-9 1 0,0-18-16,1 1 15,-9-1-15,-1-17 16,1-17-16,0-26 15,-18-1-15,0 10 16,1 16-16,8 18 16,-9 18-16,9-1 15</inkml:trace>
  <inkml:trace contextRef="#ctx0" brushRef="#br0" timeOffset="51126.36">27458 1549 0,'0'0'0,"0"0"16,0 0-16,0 0 16,0 0-16,-9 0 15,1 17-15,-1 0 16,9 9-16,0 0 15,0 0-15,9 0 16,-1 0-16,10-17 16,-1-1-16,0 1 15,1-18 1,-1 1-16,-8-10 16,0-8-16,-18-17 15,0 0-15,1 8 16,-10 1-16,-8 16 15,9 1-15,-1 17 16,10 0 0,8 0-16</inkml:trace>
  <inkml:trace contextRef="#ctx0" brushRef="#br0" timeOffset="51462.25">27745 1012 0,'0'0'0,"0"-9"0,0 0 16,0 1 0,0-1-16,0 0 15,0 1-15,0 8 16,0 0-16,17 0 16,0 0-16,1 0 15,-1 8-15,0 10 16,10 8-16,-19-9 15,-8 0 1,-8 1-16,-1 16 16,-17-8-16,0 0 15,8-17-15,1-1 16,0 1-16,17 0 16,0-1-16,0 1 15,26 0-15,26-1 16,26 18-1,-26-8-15</inkml:trace>
  <inkml:trace contextRef="#ctx0" brushRef="#br0" timeOffset="56891.84">10768 7516 0,'0'0'0,"0"0"0,0 0 16,0 0-16,0 0 15,17 0-15,1 0 16,16 8-16,10 1 15,8 0-15,9-9 16,-1 0 0,19 0-16,7-18 0,-51 10 15</inkml:trace>
  <inkml:trace contextRef="#ctx0" brushRef="#br0" timeOffset="57076.06">10820 7879 0,'0'-8'0,"0"8"15,0 0-15,0 0 16,0 0-16,9-9 16,17 0-16,17 1 15,27 8-15,51-17 16,244-44-16</inkml:trace>
  <inkml:trace contextRef="#ctx0" brushRef="#br0" timeOffset="57747.66">12913 7100 0,'0'0'0,"0"0"16,0 0-16,0 0 15,0 9-15,-9 17 16,0 34-16,1 27 16,-1 34-1,0-8-15,1-27 16,-1-8-16,9-8 15,0-18-15,0-9 16,0-26-16,0-17 16,0 0-16</inkml:trace>
  <inkml:trace contextRef="#ctx0" brushRef="#br0" timeOffset="58046.35">12904 7195 0,'0'0'15,"0"-8"-15,0-1 0,0 0 16,17-17-16,18-8 16,0-1-16,17 9 15,0 0-15,9 9 16,-18 8 0,1 9-16,-18 17 15,0 1-15,0-1 16,-17 9-16,-1 9 15,-16 8-15,-18 0 16,-27 9-16,-16 9 16,-1-18-16,10-17 15,8 0 1,8-17-16,18-9 16,26 0-16,0 0 15</inkml:trace>
  <inkml:trace contextRef="#ctx0" brushRef="#br0" timeOffset="58468.85">13442 6598 0,'0'0'0,"0"0"0,0 0 16,0 0 0,0 0-16,0 0 15,18 17-15,-1 0 16,1 1-16,16 8 16,-8-9-16,0 0 15,-8 1-15,-10-1 16,1 0-16,-9 1 15,0-1-15,-9 0 16,1 1 0,-10-10-16,10 1 15,-1 0-15,0-1 16,9 1-16,0-1 16,9 1-16,8 0 15,9-1 1,18 10-16,8-10 15,-35-8-15</inkml:trace>
  <inkml:trace contextRef="#ctx0" brushRef="#br0" timeOffset="58910.91">12140 7897 0,'0'0'0,"0"0"0,0 0 16,0 0-16,17 0 15,18-9-15,34 0 16,44 1-16,44-1 16,25 0-1,18 1-15,8-1 16,1 1-16,-36-1 15,-25 0-15,-44-8 16,-17 8-16,-18 9 16,-25 0-16,-18 0 15,0 0-15,0 0 16,-17 0-16</inkml:trace>
  <inkml:trace contextRef="#ctx0" brushRef="#br0" timeOffset="59432.71">12453 8131 0,'0'0'0,"-9"0"0,0 0 0,0 0 15,1 0 1,8 0-16,0 0 16,0 0-16,17 0 15,18 8-15,0 1 16,17 8-16,-9 1 15,1-1-15,-10 0 16,-8-8-16,-17 8 16,0 1-1,-1 16-15,-16 1 16,-18-1-16,-9 10 16,-8-10-16,-10 1 15,10-9-15,8 0 16,9-9-16,9-8 15,-1 0-15,18-1 16,0 1 0,0-9-16,18 9 15,8-1-15,35 1 16,17 0-16,9-9 16,-9 0-16,-26 0 15</inkml:trace>
  <inkml:trace contextRef="#ctx0" brushRef="#br0" timeOffset="60117.64">13304 8252 0,'0'0'0,"0"0"0,0 0 16,-9 0-16,0 17 15,0 1-15,9 16 16,-8 1-16,-1 8 16,0 9-16,1 0 15,-1-9 1,0 1-16,9-10 15,0-8-15,0-8 16,0-10-16,0 1 16,0 0-16,0-9 15,0 0-15,0-9 16,0-8-16,18-9 16,-1-18-1,9 10-15,0-1 16,9 0-16,0 18 15,-1 17-15,-8 0 16,1 17-16,-10 1 16,0 16-16,-8 10 15,0-1-15,-1 0 16,-8-17 0,0-8-16,0-10 15,0 1-15,0 0 16,0-1-16,0-8 15,0-8-15,18-27 16,8-17-16,17-17 16,9-9-16,-8 17 15,-10 26 1,-8 18-16,-17 0 16,0 17-16,8 17 15,1 18-15,-1 8 16,-8 9-16,-1 17 15,1 1 1,0-1-16,17 0 0,-9-34 16</inkml:trace>
  <inkml:trace contextRef="#ctx0" brushRef="#br0" timeOffset="61210">14702 8044 0,'-9'-9'0,"0"9"0,9 0 16,0 0-16,0 0 15,0 0-15,0 0 16,9 0-16,17 0 16,26 0-16,18-8 15,8 8 1,0-9-16,-9 0 16,1 1-16,-18-10 15,-9 10-15,1-1 16,-1-8-16,-25 8 15</inkml:trace>
  <inkml:trace contextRef="#ctx0" brushRef="#br0" timeOffset="61445.08">14927 7776 0,'0'0'0,"0"0"0,0 0 0,0 0 16,0 0-1,0 0-15,0 17 16,0 26-16,-8 18 16,-1 17-16,0 0 31,27 43-31,69 234 0</inkml:trace>
  <inkml:trace contextRef="#ctx0" brushRef="#br0" timeOffset="63629.91">16039 7195 0,'0'0'0,"0"0"0,0 0 15,0 0-15,0 0 16,0 0-16,0 0 16,0 0-16,0 18 15,9-1-15,-1 18 16,1 17-16,0 8 16,-1 1-1,-8-9-15,0-9 16,-8 0-16,-1-17 15,9 0-15,0-8 16,0-10-16,0 1 16,0 0-16,0-9 15,0-9-15,0 0 16,0-17 0,0-17-16,17 0 15,1-9-15,8 17 16,0 0-16,-9 9 15,9 9-15,0 0 16,0 17-16,0 0 16,0 17-16,0 9 15,1 9 1,-19-1-16,1 10 16,0-18-16,-9 0 15,0-18-15,0 1 31,0 0-31,0-18 0,17-8 0,18-18 16,-1-26-16,1 1 16,0 16-16,-9 10 15,0 17 1,-17-1-16,-1 18 16,1 0-16,8 0 15,1 26-15,8 35 16,-9-1-16,-8-8 15,0-8-15,8-1 16,9-8-16,-9-18 16</inkml:trace>
  <inkml:trace contextRef="#ctx0" brushRef="#br0" timeOffset="64574.18">17333 7247 0,'0'0'0,"-9"-8"15,-8-1-15,8 0 16,0 1-16,1-1 16,-1 9-1,0 0-15,1 0 16,-1 0-16,0 0 15,1 9-15,-18 17 16,-1 17-16,-7 26 16,16 9-16,1-9 15,17-8-15,0-18 16,0-8-16,0-9 16,9-17-1,-1-1-15,10-8 16,8-8-16,9-18 15,8 0-15,0-9 16,1 0 0,-9 18-16,8 0 0,0 8 15,-17 9-15,0 9 16,1-1 0,-10 1-16,0 0 15,1-1-15,-1-8 16,0 0-16,1-8 15,-1-1-15,0 0 16,-8-17 0,0-8-16,0-18 0,-1-26 15,-16 0 1,-1 0-16,9 35 16,0 17-16,0 8 15,9 10-15,-1-1 16</inkml:trace>
  <inkml:trace contextRef="#ctx0" brushRef="#br0" timeOffset="65027.67">18149 7386 0,'0'0'0,"-9"0"16,1 0-16,-1 0 16,0 0-16,-8 0 15,0 0-15,-1 17 16,1 0-16,-1 18 15,10 0 1,8-1-16,0-8 16,0 0-16,0 0 15,8-17-15,10 0 16,-1-1-16,1-8 16,8-8-16,8-10 15,-8-8-15,0-8 16,-17-10-16,-18 1 15,1 8-15,-10 1 16,1 16 0,0 1-16,-1 17 15,1 0-15,8 0 16</inkml:trace>
  <inkml:trace contextRef="#ctx0" brushRef="#br0" timeOffset="65557.91">18245 6849 0,'0'0'0,"-9"0"0,0-9 16,1 9-16,8 0 16,0 0-1,0 0-15,0 0 16,0 0-16,0 0 15,8 0-15,10 0 16,-1 0-16,0 0 16,1 9-16,-10 0 15,1-1 1,0 1-16,-1-1 16,-8 1-16,-8 8 15,-1 1-15,-8-1 16,-1 0-16,1-8 15,8 0-15,1-1 16,8 1-16,0 0 16,0-1-16,8 1 15,18 0-15,35-9 16,17-9 0,18 0-16,-44 1 15</inkml:trace>
  <inkml:trace contextRef="#ctx0" brushRef="#br0" timeOffset="66871.96">18783 7291 0,'0'0'0,"0"0"0,0 0 16,0 0 0,0 0-16,0 0 15,0 0-15,17 0 16,1 0-16,-1 0 15,18 8-15,8 10 16,1-1-16,-1 0 16,-17 0-16,0 18 15,-17 0 1,-9-1-16,-18 10 16,-8-1-16,0 9 15,-17-9-15,0 1 16,8-18-16,0 0 15,18-18-15,17 1 16,0-9-16,0 0 16,0 0-1</inkml:trace>
  <inkml:trace contextRef="#ctx0" brushRef="#br0" timeOffset="67123.46">19252 7273 0,'0'-8'0,"0"-1"0,0 9 16,0 0-16,-9-9 15,1 9-15,-1 0 16,0 0 0,0 0-16,-8 18 15,-9 16-15,0 18 16,9 17-16,-1-8 16,18 0-1,0-1-15,18-16 0,-1-1 16,9-17-16,9-9 15,17-8-15,9-9 16,-1-17 0,-25 8-16</inkml:trace>
  <inkml:trace contextRef="#ctx0" brushRef="#br0" timeOffset="67494.96">19261 6580 0,'0'0'0,"0"0"0,0 0 15,0 0-15,17 9 16,0 8-16,9 1 16,9-1-16,9 9 15,-10 0-15,1 0 16,-9 0-1,-17-9-15,-1 1 16,1-1-16,-18 0 16,1 1-16,-1 8 15,0 8-15,1-8 16,-1 0-16,9-9 16,0 1-1,9-1-15,8 0 16,18-8-16,0 0 15,-1 17-15,-8 0 16,-8-9-16</inkml:trace>
  <inkml:trace contextRef="#ctx0" brushRef="#br0" timeOffset="68043.42">16482 8044 0,'0'0'0,"-9"9"15,-8-9-15,-9 0 16,8 0 0,1 0-16,0 0 15,8 0-15,0 0 16,9 0-16,0 0 15,0 0-15,0 0 16,26 0-16,44 0 16,60 8-1,52 1-15,44 8 16,26 1-16,35-10 16,16 1-16,-16-9 15,-18 9-15,-26-1 16,-26 1-16,-34-9 15,-36 0 1,-16 0-16,-44 0 0,-35 0 16,-18 0-1,-8 9-15,-17-1 16,0-8-16,-1 0 16</inkml:trace>
  <inkml:trace contextRef="#ctx0" brushRef="#br0" timeOffset="68690.1">17871 8503 0,'0'0'0,"0"0"0,0 0 15,0 0-15,0 0 16,0 0-16,0 0 16,0 0-16,0 0 15,0 0-15,18 0 16,8 0-1,8 0-15,18 17 16,1 1-16,7-1 16,-16 0-16,-1 1 15,-17-1-15,0 0 16,-17 1-16,0-1 16,-1 9-16,1 0 15,-18 0 1,-8 9-16,-9-1 15,-9-8-15,-8 9 16,-1-9-16,1 0 16,-1 0-16,10-18 15,-1 1 1,18 0-16,-1-1 0,1 1 16,8 0-1,1-9-15,8 0 16,0 0-16,0 0 15,0 0-15,17 8 16,18 1-16,25 0 16,19-1-16,-1 1 15,-9-9 1,-17 0-16,-8 0 0,-1 0 16,9 9-1,-17-1-15</inkml:trace>
  <inkml:trace contextRef="#ctx0" brushRef="#br0" timeOffset="81605.81">4811 9889 0,'0'0'0,"0"0"0,-9-9 15,0 0-15,1 1 16,-1-1-16,0 0 16,-8 1-16,0-1 15,-9 0-15,-18 1 16,1 8-16,-18 0 16,-17 17-1,0 18-15,0 17 16,-9 17-16,9 18 15,-1 17-15,10-1 16,17 19-16,8 16 16,18-25-16,9-1 15,17-8-15,17-17 16,9-18 0,9-25-16,17-10 15,9-8 1,26-26-16,26-26 0,17-26 15,9-26-15,0-34 16,-9-18-16,-26 17 16,-43 9-16,-9 18 15,-26 8-15,-17 17 16,0 18 0,-18 8-16,0 9 15,-8 0-15,-9 9 16,0 0-16,8 8 15,1 9-15,8 0 16,9 0-16</inkml:trace>
  <inkml:trace contextRef="#ctx0" brushRef="#br0" timeOffset="81875.08">4472 10278 0,'0'0'0,"0"0"16,0 0-16,0 18 15,0 8-15,26 34 16,0 36-16,9 8 16,17 8-16,0 18 15,-8-17-15,-10-27 16,1-25-16,-9-9 15,0-17-15,0-9 16,18-9 0,16-9-16,-25-8 15</inkml:trace>
  <inkml:trace contextRef="#ctx0" brushRef="#br0" timeOffset="82436.64">5262 10495 0,'0'0'0,"0"0"16,-8 0-16,-1 0 16,0 0-16,1 0 15,-1 9-15,0 8 16,-8 9-16,0 9 16,-1 17-16,1 0 15,8 17 1,9 0-16,0-8 15,9-9-15,-1-9 16,10-17-16,-1 0 16,1-17-16,-1-18 15,0 0-15,18-8 16,0-26-16,0-1 16,8-8-1,-17-8-15,0 16 16,-17 27-16,-1 0 15,-8 17-15,0 0 16,-8 8-16,-1 18 16,0 18-16,1 16 15,8 10 1,8-1-16,10-26 0,8-8 16,17 0-1,9-18-15,-26-8 16</inkml:trace>
  <inkml:trace contextRef="#ctx0" brushRef="#br0" timeOffset="82890.3">6113 10850 0,'0'0'0,"-8"-9"0,-1 1 15,0-1-15,1 0 16,-1 1-16,0-1 15,1 0-15,-1 1 16,0-1-16,-17 0 16,0 9-16,0 0 15,-9 18 1,1 16-16,-1 1 16,0 8-16,18 1 15,-1-1-15,18-17 16,0 0-16,9-9 15,8-8-15,1 0 16,8-18-16,9-17 16,-1 0-16,-8 0 15,0 9 1,-17-1-16,0 10 16,-1 8-16,1 0 15,0 0-15,0 8 16,8 10-16,0 16 15,1-8-15,8 0 16,8-17 0,10 0-16,34-27 0,0-16 15,-52 25 1</inkml:trace>
  <inkml:trace contextRef="#ctx0" brushRef="#br0" timeOffset="83270.52">6556 10512 0,'-8'0'0,"-1"9"0,0 0 15,1 8-15,-1 9 16,0 9-16,0 17 16,-8 17-16,8 17 15,-8 10-15,0-27 16,8-17-16,0-17 15,9-9 1,0-18-16,0 1 16,0-18-16,0-8 15,18-26-15,16-27 16,1 1-16,-9 8 16,-8 27-1,-10 16-15,1 10 0,-9 8 16,0 8-1,9 18-15,-1 18 16,1 25-16,0 0 16,8-17-16,-8-8 15,-1-18-15</inkml:trace>
  <inkml:trace contextRef="#ctx0" brushRef="#br0" timeOffset="85170.86">7086 10460 0,'0'0'0,"0"0"0,0 0 16,-9 0-1,-17 0-15,0 0 16,9 0-16,-1 0 16,1 0-16,0 0 15,8 0-15,9 0 16,0 0-1,0 0-15,17 0 0,9 9 16,35-9 0,26-9-16,17-17 15,-8-8-15,-18-1 16,9 9-16,-35 17 16</inkml:trace>
  <inkml:trace contextRef="#ctx0" brushRef="#br0" timeOffset="85438.56">7225 10019 0,'0'0'16,"0"0"-16,0 0 0,0 0 16,-9 0-16,1 17 15,-1 9-15,-17 17 16,0 35-1,-9 17-15,9 35 16,0 0-16,9-8 16,8-10-16,9-8 15,0-17-15,9-18 16,8-17-16,0-17 16,-8-9-16,26-9 15,-1-8-15</inkml:trace>
  <inkml:trace contextRef="#ctx0" brushRef="#br0" timeOffset="85608.78">7529 10495 0,'0'0'0,"0"0"16,-9 26-16,0 17 16,-8 27-16,0-1 15,-1 0 1,18-8-16,0-18 15,0-17-15,0-17 16,9-9-16,-9 0 16</inkml:trace>
  <inkml:trace contextRef="#ctx0" brushRef="#br0" timeOffset="85744.23">7572 10131 0,'0'0'0,"0"0"15,0 0-15,0 0 16,35 26-16,-9 0 16</inkml:trace>
  <inkml:trace contextRef="#ctx0" brushRef="#br0" timeOffset="86372.11">7894 10486 0,'-9'0'0,"0"9"0,0-9 0,1 0 16,-1 0-16,9 0 15,0 0 1,0 0-16,0 9 16,0 8-16,17 0 15,1 9-15,-1 0 16,-8 9-16,0 0 15,-9-1-15,-9 9 16,0 9 0,-8 0-16,-1 0 15,1-8-15,8-10 16,9 1-16,0-9 16,9 0-16,8 0 15,1 9-15,8-1 16,0 1-1,0-9-15,-17 0 0,-1 0 16,-16 0 0,-1 8-16,-17 1 15,0 0-15,-18-9 16,-16-9-16,8-8 16,8-18-16,9-17 15,1-9-15,16-8 16,10 0-16,16-9 15,18-9-15,44-8 16,8 8 0,-43 35-16</inkml:trace>
  <inkml:trace contextRef="#ctx0" brushRef="#br0" timeOffset="87054.03">8510 10512 0,'0'0'0,"0"0"0,0 0 16,0 0-16,0 0 16,0 0-16,-9 0 15,1 0-15,-10 0 16,-8 0-16,-17 26 16,-9 26-1,0 9-15,0 0 16,17-1-16,17-17 15,18 1-15,9-18 16,0-9-16,8-8 16,9-1-16,9-16 15,8-10-15,1-8 16,-9 0-16,-9-8 16,0 16-1,-18 1-15,1 17 16,0 0-16,-1 0 15,1 17-15,8 1 16,1 16-16,8 1 16,9 8-16,-1-17 15,18-8-15,1-18 16,16-9 0,18-8-16,-44 8 15</inkml:trace>
  <inkml:trace contextRef="#ctx0" brushRef="#br0" timeOffset="87304.71">8684 10460 0,'0'0'0,"0"0"0,0 0 16,17 0-16,0 0 15,18 0-15,17 0 16,-8-8-16,17-1 16,8 0-1,-8-8-15,0 0 16,-18 8-16,-17 0 16,0 1-16,-9-10 15,1 10-15</inkml:trace>
  <inkml:trace contextRef="#ctx0" brushRef="#br0" timeOffset="87503.76">9266 9984 0,'0'0'0,"-9"0"0,0-9 0,-8 1 15,-1 8-15,1 0 16,0 17-16,8 18 16,-17 34-16,9 26 15,-9 26 1,8 18-16,1-9 15,-1-26-15,1-18 16,0-8-16,17-26 16,8-17-16,1-18 15</inkml:trace>
  <inkml:trace contextRef="#ctx0" brushRef="#br0" timeOffset="87694.97">9292 10694 0,'0'0'0,"0"0"16,-9 0-16,0 18 16,1 7-16,-1 10 15,0 0-15,1-1 16,8-8-16,0 0 16,0-17-1,0-9-15,8 0 0</inkml:trace>
  <inkml:trace contextRef="#ctx0" brushRef="#br0" timeOffset="87831.49">9378 10036 0,'0'0'0,"0"0"0,0 0 0,0 0 16,0 0-1,0 0-15,0 9 16,0 8-16,9 0 15</inkml:trace>
  <inkml:trace contextRef="#ctx0" brushRef="#br0" timeOffset="88606.46">9743 10556 0,'-9'0'0,"1"0"0,-1 8 16,-8 10-16,-1 8 15,-8 8-15,0 1 16,9 17 0,0-9-16,17 0 15,0 1-15,8-1 16,1-8-16,0-9 15,8-9-15,-8-8 16,8-9-16,0-9 16,1 0-16,-1-17 15,0 0 1,1-17-16,-9-18 16,-1 1-16,-16 8 15,-1 17-15,-9 9 16,1 9-16,0 0 15,-1 8-15,1 9 16,8 0-16,9 0 16,0 0-16,0 9 15,0-1 1,9 1-16,8 0 16,18-1-16,9 1 15,16-9-15,-16 0 16,-1 9-16,1-1 15,-18 10-15,0-1 16,-9 0 0,0 18-16,-8-1 15,0 1-15,-1 8 16,-8-8-16,0-9 16,0-9-16,0-8 15,0 0-15,0-1 16,0 1-16,0-9 15,18-9-15,-1-17 16,18 0 0,0 0-16,8 9 15,1 0-15,-10-1 16,1 18-16,0 0 16,-1 0-16,-7 18 15,7-1-15,1 9 16,0 9-16,-9-1 15,0-8 1,0 0-16,-9-17 16</inkml:trace>
  <inkml:trace contextRef="#ctx0" brushRef="#br0" timeOffset="89391.23">11150 10521 0,'0'0'0,"0"0"0,0 0 15,0 0-15,0 0 16,0 0-16,0 0 16,0 0-1,0 9-15,0-9 16</inkml:trace>
  <inkml:trace contextRef="#ctx0" brushRef="#br0" timeOffset="89536.74">11072 10911 0,'0'0'0,"0"0"0,0 0 16,0 0-16,0 0 15,17 0-15,27-9 16,-10 9-16</inkml:trace>
  <inkml:trace contextRef="#ctx0" brushRef="#br0" timeOffset="90124.79">12123 10556 0,'0'0'0,"0"0"0,0 0 0,0 8 16,8 18-16,10 26 16,-10 61-16,1 51 15,-18 10-15,1 7 16,-1-16-1,0-52-15,1-27 16,-10-17-16,9-25 16,9-18-16,0-18 15,0 1-15,-8-18 16,-1-17-16,0-60 16,9-70-16,9-52 15,8 0 1,27 26-16,8 44 15,-17 43-15,8 34 16,1 9-16,-1 17 16,0 18-16,-8 8 15,0 9-15,-9 9 16,0 8 0,-17 18-16,-1 8 0,-16 9 15,-18 0 1,-9 9-16,-17-1 15,-9 1-15,-8-18 16,25-25-16,9-10 16,18-8-16,17 0 15</inkml:trace>
  <inkml:trace contextRef="#ctx0" brushRef="#br0" timeOffset="90736.51">12722 10556 0,'0'0'0,"0"0"16,0 8-16,17 10 16,0 16-16,1 1 15,-1 17-15,-8 0 16,0 0 0,-9 0-16,-9-9 15,0 0-15,0-17 16,9 0-16,0-17 15,0 0-15,0-1 16,0-8-16,0-8 16,0-10-16,9-16 15,17-27 1,9-8-16,17-9 16,35-9-16,8 18 15,-42 34-15,-10 9 16,-17 9-16,0 0 15,-9 17-15,-8 0 16,0 0 0,-9 0-16,0 0 15,-9 8-15,0 10 16,1 16-16,-18 10 16,0 8-16,8 0 15,18-9-15,0 9 16,0-9-16,18 0 15,-1-17-15,9 0 16,0-17 0,0 0-16,0-18 15,0 0-15,0-8 16,-8-9-16,-10 0 16,1-17-16,-18-9 15,-17 0-15,0 17 16,-8 1-1,7 16-15,1 18 16,9 0-16,17 9 16</inkml:trace>
  <inkml:trace contextRef="#ctx0" brushRef="#br0" timeOffset="91352.82">13781 10486 0,'0'0'0,"-9"0"0,1 0 0,-1 0 15,0 0-15,9 0 16,-8 0-16,-1 18 16,0 16-16,1 18 15,-10 0-15,-8 0 16,9 0-1,0-9-15,-1 1 16,9-18-16,1-9 16,-1-8-16,9-1 15,0 1-15,0-9 16,0 0-16,0-9 16,0-17-16,17-26 15,10 0-15,-1 9 16,0 9-1,-9 16-15,-8 10 16,-1 8-16,1 17 16,0 0-16,-1 9 15,1 9-15,-9-1 16,0-8-16,0 0 16,0-8-16,0-10 15,0 1 1,17-18-16,1 1 15,25-27-15,27-26 16,-1-8-16,-8 26 16,-18 8-16,-17 18 15,-8 17-15,-10 0 16,1 17-16,0 18 16,0 8-1,-9 9-15,8-9 16,10 1-16,8-1 15,-9-17-15,-8-17 16</inkml:trace>
  <inkml:trace contextRef="#ctx0" brushRef="#br0" timeOffset="91702.97">14676 10573 0,'-9'0'0,"0"0"16,9 0-16,-8 0 15,-1 0-15,0 0 16,0 17-16,-8 18 16,0 0-16,-1 17 15,10-1-15,8 1 16,0-8 0,17-1-16,0 0 15,9-17-15,1-17 16,7 0-16,10-18 15,-10 0-15,-8-17 16,0 0-16,1-8 16,-27-18-16,-9-18 15,-17 19 1,0 16-16,-18 0 16,10 18-16,8 0 15,8-1-15,18 18 16</inkml:trace>
  <inkml:trace contextRef="#ctx0" brushRef="#br0" timeOffset="91963.14">14806 10339 0,'0'0'0,"0"0"0,0 0 16,0 0-16,0 0 15,8 0-15,19 9 16,16-1 0,18 1-16,8-18 15,18 1-15,0-18 16,-9 0-16,9 0 16,-18 0-16,-25-9 15,-18 1-15,-9 16 16</inkml:trace>
  <inkml:trace contextRef="#ctx0" brushRef="#br0" timeOffset="92134.89">15448 9984 0,'0'0'0,"-8"0"15,-1 0-15,-8 0 16,-9 17-16,0 18 16,-9 26-16,9 25 15,0 18 1,-9 26-16,18 9 0,-1-27 15,1-17 1,8 1 0,9-27-16,0-8 0,0-27 15,0-16-15</inkml:trace>
  <inkml:trace contextRef="#ctx0" brushRef="#br0" timeOffset="92328.66">15501 10556 0,'0'0'0,"0"0"0,-9 17 0,0 18 15,-8 17-15,-1-9 16,10 0-16,8-8 16,0-9-16,8-9 15,1-8 1,8-1-16,-8-8 15</inkml:trace>
  <inkml:trace contextRef="#ctx0" brushRef="#br0" timeOffset="92476.47">15613 10027 0,'0'0'0,"0"0"0,0 0 15,0 0-15,0 0 16,0 18-16,0-1 15,0 9-15,9-9 16</inkml:trace>
  <inkml:trace contextRef="#ctx0" brushRef="#br0" timeOffset="93118.86">15995 10469 0,'-8'0'0,"-1"17"0,0 9 15,-17 9-15,0 8 16,0 9-16,-8 9 16,16-9-16,9-9 15,9-8 1,0-9-16,9 0 16,0-18-16,8 1 15,1 0-15,8-18 16,0 0-16,0-8 15,0-9-15,-9-9 16,-8-17 0,-9 1-16,-9 7 0,0 10 15,-8 8 1,0 8-16,-1 1 16,10 8-16,8 9 15,0 0-15,0 0 16,0 0-16,17 0 15,0 0 1,27 0-16,25 0 0,1 0 16,-9 0-1,-18 18-15,-17-1 16,0 9-16,-17 9 16,-1-1-16,-8 9 15,0-8-15,0-9 16,0-9-1,0-8-15,0 0 16,0-1-16,0-8 16,0-8-16,18-10 15,17-16-15,8-18 16,-8 9-16,-9 17 16,-9 8-16,-8 10 15,0 8-15,-9 8 16,8 18-16,1 9 15,8 17 1,1 0-16,-10-26 16</inkml:trace>
  <inkml:trace contextRef="#ctx0" brushRef="#br0" timeOffset="93618.77">17454 10469 0,'0'0'0,"0"0"15,0 0-15,-8 0 16,-1 0-16,0 0 16,1 0-16,-1 0 15,9 0-15,0 0 16,0 0-16,0 0 16,17 0-1,1 0-15,25-9 16,35-8-16,0 0 15,1-9-15,7 8 16,10 10-16,-53 8 16</inkml:trace>
  <inkml:trace contextRef="#ctx0" brushRef="#br0" timeOffset="93828.79">17932 9984 0,'0'-9'0,"0"1"16,0 8-16,0 0 15,-9 0-15,1 8 16,-18 36-16,-27 42 16,1 44-1,-8 35-15,-1-1 16,9-25-16,17-18 16,18-26-16,17-34 15,8-9-15,18-9 16,-8-25-16</inkml:trace>
  <inkml:trace contextRef="#ctx0" brushRef="#br0" timeOffset="94124.99">18245 10530 0,'-9'0'0,"-8"8"16,-1 10-16,-8 8 15,-9 8-15,1 18 16,8 0-16,8-9 15,1 1 1,17-10-16,9 1 16,8-9-16,9-9 15,9-8-15,17-18 16,0 1-16,0-18 16,-9 0-16,1-18 15,-18-16-15,-26-1 16,-9 27-16,-17-1 15,-26 18 1,-17 25-16,-1 10 16,9 25-16,27-8 15</inkml:trace>
  <inkml:trace contextRef="#ctx0" brushRef="#br0" timeOffset="95062.77">19591 10434 0,'0'0'0,"-9"-8"15,0 8-15,1 0 16,-1 0-16,0 0 15,-8 0-15,-1 17 16,-8 18-16,9 17 16,8 8-16,9-8 15,9-8 1,8-1-16,18-17 16,0 0-16,8-18 15,9-8-15,0-8 16,-8-18-16,-9 0 15,-9-17-15,-18 8 16,-16-8-16,-1 8 16,-17 0-1,0 18-15,0 0 16,0-1-16,8 18 16,18 0-16,0 0 15,0 0-15,0 0 16</inkml:trace>
  <inkml:trace contextRef="#ctx0" brushRef="#br0" timeOffset="95487.87">20103 10348 0,'0'0'0,"0"0"0,0 0 15,0 0-15,0 0 16,0 17-16,-9 35 16,1 35-16,-1 25 15,-17 44-15,-18 17 16,10-34-16,-1-18 15,9-8 1,8-27-16,1-34 16,0-26-16,8-8 15,9-10-15,0-16 16,0-10-16,9-25 16,17-70-16,17-51 15,27-44-15,8 17 16,-17 53-16,-9 51 15,-9 27 1,-17 25-16,0 18 16,-8-1-16,-1 18 15,-8 9-15,-1 17 16,1 35-16,-18 17 16,-17 0-16,0-9 15,-8-9 1,-1-16-16,0-10 15,18-16-15,17-10 16,0-8-16,0 0 16</inkml:trace>
  <inkml:trace contextRef="#ctx0" brushRef="#br0" timeOffset="96252.38">20528 10703 0,'0'0'0,"0"0"0,0 0 16,0 9-16,0-1 16,9 9-16,8 1 15,1-10-15,17 1 16,-1 0-16,18-18 16,-8 0-1,-1-17-15,1 1 16,-18-10-16,-9 0 15,-8 1-15,-1-1 16,-16 9-16,-1 9 16,-8-1-16,8 10 15,-8 8-15,-1 0 16,-8 17 0,9 18-16,0-1 15,17 1-15,8 8 16,18 1-16,18-1 15,8-17-15,17-18 16,18 1-16,9 0 16,-27-9-16,-17-9 15,-8-8-15,-1-27 16,-17 1 0,0 9-16,-17 16 15,-1 1-15,1 17 16,-9 0-16,0 0 15,0 9-15,0-1 16,0 10-16,0-1 16,0 0-16,0-8 15,0 8-15,0 0 16,0 1 0,0-1-16,0 0 15,0 9-15,0 0 16,-9 0-16,1 0 15,-1-8-15,9-10 16,0 1-16,0 0 16,0-1-1,-9-8-15,9 0 16,-8-8-16,8-1 16,0-8-16,0-27 15,17-16-15,0-10 16,18 19-16,0-1 15,-9 17-15,26 9 16,18 0 0,-27 9-16,-17 8 15</inkml:trace>
  <inkml:trace contextRef="#ctx0" brushRef="#br0" timeOffset="96719.01">21900 10486 0,'0'0'0,"0"0"0,0 0 15,0 0-15,-8 0 16,-1 0-16,-8 0 15,-9 18 1,-18 25-16,-8 18 16,17-1-16,9-16 15,9-1-15,17-9 16,0-25-16,0 0 16,9-1-1,8-8-15,9-8 16,9-1-16,0-17 15,-9 0-15,0 9 16,-9 0-16,-8-1 16,-1 18-16,1 0 15,0 18-15,8-1 16,0 17-16,18 1 16,9 0-16,8-9 15,17 0 1,9-9-16,-17-8 15,-9-18-15,-17 9 16</inkml:trace>
  <inkml:trace contextRef="#ctx0" brushRef="#br0" timeOffset="96938.18">22283 10400 0,'-9'-9'0,"-9"0"0,10 9 15,8 0-15,0 0 16,0 0-16,0 0 16,17 0-16,9 0 15,18-8-15,16-1 16,27-17-16,0 0 31,-26 9-31,-18 8 0,-17 0 16</inkml:trace>
  <inkml:trace contextRef="#ctx0" brushRef="#br0" timeOffset="97169.88">22491 9941 0,'0'0'0,"-9"0"15,1 34-15,-18 36 16,-1 25-16,1 26 15,-8 9-15,-1 9 16,0-27 0,18-17-16,-1-17 0,18-8 15,0-18 1,18-26-16,-1-9 16,-8-17-16</inkml:trace>
  <inkml:trace contextRef="#ctx0" brushRef="#br0" timeOffset="97490.66">22795 10660 0,'0'0'0,"-9"8"0,1 18 15,-10 9-15,1 8 16,17 0-16,0 1 15,8-1-15,1-17 16,9-9 0,-1-8-16,18 0 15,8-18-15,-8 0 16,-1-17-16,-7 0 16,-1-17-16,-9 0 15,-8-9-15,-18 17 16,0 1-16,-8 16 15,0 1 1,-1 17-16,9 0 16,9 0-16</inkml:trace>
  <inkml:trace contextRef="#ctx0" brushRef="#br0" timeOffset="97907.79">23455 10538 0,'0'0'0,"0"0"0,0 18 16,9 16-1,-9 1-15,8 17 16,1 0-16,0-9 16,-1 0-16,-8 9 15,-8-8-15,-1-1 16,-8 0-16,-1-17 16,1-8-16,-1-10 15,10 1 1,-1 0-16,9-9 15,0-18-15,9-25 16,17-35-16,26-26 16,9 0-16,8 18 15,9 16-15,-8 36 16,-35 16-16</inkml:trace>
  <inkml:trace contextRef="#ctx0" brushRef="#br0" timeOffset="98935.33">24341 10530 0,'0'0'0,"0"0"0,0 0 16,-9 0-16,0 0 15,1 0-15,-10 0 16,1 0-16,-9 8 16,8 10-16,1-1 15,0 18-15,17-1 16,0 1-16,8 0 15,1-1 1,0 1-16,-1-9 16,-8 0-16,-8-9 15,-1 9-15,-17 0 16,-17 9-16,8-1 16,-26 1-1,18-18-15</inkml:trace>
  <inkml:trace contextRef="#ctx0" brushRef="#br0" timeOffset="100200.8">10212 12366 0,'0'0'0,"0"0"16,0 0-16,0 0 16,0 0-1,0 0-15,-9 0 16,1 17-16,-1 26 15,0 27-15,-8 51 16,-9 35-16,0 17 16,9-17-16,-1-26 15,1-26-15,-1-26 16,18-18-16,0-16 16,0-18-1,0-18-15,0 1 16,0-9-16,0 0 15</inkml:trace>
  <inkml:trace contextRef="#ctx0" brushRef="#br0" timeOffset="100601.02">10238 12487 0,'0'0'0,"0"0"15,0 0-15,0-9 16,0 1-16,0-1 16,0 0-16,0 1 15,9-10 1,0 10-16,8-1 16,0-8-16,9-1 15,9 10-15,0 8 16,17 8-16,0 10 15,0-1 1,0 9-16,0 0 0,-8 0 16,-18 0-1,0-9-15,-18 1 16,1-1-16,-18 0 16,1 1-16,-18 8 15,-9 0-15,-17-1 16,-18 1-16,1 0 15,8-17-15,35-9 16</inkml:trace>
  <inkml:trace contextRef="#ctx0" brushRef="#br0" timeOffset="102935.85">11445 12747 0,'-8'0'0,"-1"8"0,0-8 0,0 0 16,1 0-1,-1 0-15,9 0 16,0 0-16,0 0 15,0 0-15,0 0 16,9 0-16,17 0 16,26 9-16,26 0 15,35-1-15,26-8 16,0-8 0,8-1-16,-16 0 15,-27 1-15,-17 8 16,-18 0-16,-17 0 15,-17 0-15,-9 0 16,-17 0-16,0 0 16,-1 0-16,-8 0 15,0 0-15,-8 0 16,-1-9 0,-17 0-16,0 1 15,17 8-15,-260-52 16,260 52-16,0 0 15,-8-9 1,0-8-16,-1 0 0,1 8 16,8 0-1,1 9-15,8 0 16,0 0-16,0 0 16,8 0-16,36 18 15,8-1-15,17 0 16,18 9-16,-17 0 15,-10 0-15,-16-9 16,-18 1 0,0-1-16,-17 0 15,-9 18-15,-26 17 16,-27 17-16,-25-8 16,-9 0-16,1-27 15,51-17-15</inkml:trace>
  <inkml:trace contextRef="#ctx0" brushRef="#br0" timeOffset="103343.53">13607 12504 0,'0'0'0,"0"0"15,0 0 1,0 0-16,0 0 15,0 9-15,0 17 16,0 17-16,-8 44 16,-18 43-16,0 43 15,-9 17-15,18-42 16,-1-44-16,1-18 16,-1-16-1,18-19-15,0-25 16,0-17-16,0-9 15,0-9-15,0 1 16</inkml:trace>
  <inkml:trace contextRef="#ctx0" brushRef="#br0" timeOffset="103685.04">13547 12461 0,'0'0'0,"0"0"0,0 0 16,17-9-16,9 1 16,9 8-16,8 0 15,9 0-15,18 17 16,8 0 0,0 1-16,-8-1 15,-18 9-15,-9-9 16,-17 1-16,-17-1 15,-9 0-15,-26 18 16,-26 17-16,-18 0 16,-8-9-16,-9-8 15,9-9-15,0-18 16,17 1 0,26-26-16,1-9 15,25 17-15</inkml:trace>
  <inkml:trace contextRef="#ctx0" brushRef="#br0" timeOffset="103967.42">13885 11785 0,'0'0'0,"0"0"0,0 0 16,0 0-16,0 0 16,0 0-1,-8 18-15,-10 25 16,-8 9-16,-17 17 16,8-8-16,0-9 15,18-17-15,8-18 16,9-8-16,0-1 15</inkml:trace>
  <inkml:trace contextRef="#ctx0" brushRef="#br0" timeOffset="104101.68">13885 11855 0,'0'0'0,"0"0"0,0 0 16,0 0-16,0 0 15,9 17-15,8 26 16,18 9-16,17 18 15,-17-36-15</inkml:trace>
  <inkml:trace contextRef="#ctx0" brushRef="#br0" timeOffset="106551.58">15969 12773 0,'0'0'0,"0"0"0,0 0 16,0 0-16,18 17 15,-1 0 1,1 9-16,-1 9 16,-8 0-16,-1-1 15,-16 18-15,-27 9 16,-17 25-16,-9-8 16,0-26-16,35-17 15</inkml:trace>
  <inkml:trace contextRef="#ctx0" brushRef="#br0" timeOffset="107116.65">16985 12608 0,'0'0'0,"0"0"0,0 0 16,0 0-16,0-8 15,9 8-15,8 0 16,1 0-16,-1 0 15,1 0-15,-1 8 16,-8 1-16,8 8 16,-8 1-16,-1 16 15,-16 18-15,-10 0 16,-8-9 0,0 1-16,0-1 15,9-17-15,-1-9 16,10-8-16,8 0 15,0-9-15,0-18 16,8 1-16</inkml:trace>
  <inkml:trace contextRef="#ctx0" brushRef="#br0" timeOffset="107350.24">17394 12574 0,'0'0'0,"0"-9"16,0 0-16,0 1 15,0 8-15,0 0 16,0 0-16,0 0 15,0 0-15,-9 0 16,0 0-16,-17 17 16,0 9-1,0 9-15,-9 25 16,1 9-16,16 1 16,1-10-16,17 1 15,17-9-15,1-9 16,16-8-16,10-18 15,-18-8-15</inkml:trace>
  <inkml:trace contextRef="#ctx0" brushRef="#br0" timeOffset="107918.8">17906 12868 0,'0'0'0,"0"0"0,0 0 16,0 0-16,0 0 16,0 0-16,0 0 15,26 0-15,9 0 16,25 0-16,19 0 16,34 0-1,17 0-15,0 9 16,18-9-16,-9 8 15,-27-8-15,-16 9 16,-27-9-16,-16 0 16,-10 9-16,-17-9 15,-9 8-15,-8-8 16,0 0 0,-9-8-16,0 8 15</inkml:trace>
  <inkml:trace contextRef="#ctx0" brushRef="#br0" timeOffset="108199.72">18861 12643 0,'0'0'0,"0"0"0,0 0 15,0 0-15,9 0 16,8 17-16,18 0 15,17 1-15,9 8 16,0 8-16,8 1 16,1 0-16,-18-9 15,-18 0-15,-8-9 16,-17 0 0,-9 9-16,-26 18 15,-35 16-15,-34 27 16,43-35-16</inkml:trace>
  <inkml:trace contextRef="#ctx0" brushRef="#br0" timeOffset="108718.94">19921 12591 0,'-9'-9'0,"0"1"16,0-1-16,9 9 15,0 0-15,0 0 16,0 0-16,9 0 16,9 0-16,16 0 15,1 9-15,17 8 16,-8 0-16,-1 1 15,0-1-15,-17 0 16,-17 0 0,-9 9-16,-9 9 15,-17 8-15,0 9 16,-17 0-16,-1-8 16,10-18-16,8-9 15,8-8-15,18-1 16,0-16-1,18-18-15,-1 0 16</inkml:trace>
  <inkml:trace contextRef="#ctx0" brushRef="#br0" timeOffset="108950.06">20528 12348 0,'0'0'0,"0"0"0,0 0 0,0 0 15,-8 0 1,-1 0-16,0 18 15,-17-1-15,0 18 16,0 8-16,-9 18 16,1-1-16,16 10 15,1-1-15,17 9 16,0-18 0,17 1-16,9-9 15,9-9-15,26-8 16,26-18-16,-35-8 15</inkml:trace>
  <inkml:trace contextRef="#ctx0" brushRef="#br0" timeOffset="109216.66">20320 11803 0,'0'0'0,"0"0"0,0 0 0,0 8 16,-9 27 0,-17 34-16,-8 18 15,-10-9-15,9-9 16,1 9-16,16-17 15,18-35-15</inkml:trace>
  <inkml:trace contextRef="#ctx0" brushRef="#br0" timeOffset="109366.61">20346 11967 0,'0'0'0,"0"0"16,17 26-1,9 18-15,27 34 0,-1 43 16,87 243 0</inkml:trace>
  <inkml:trace contextRef="#ctx0" brushRef="#br0" timeOffset="118064.8">21597 13214 0,'0'0'0,"0"0"0,0 0 0,0 0 16,-9 9-16,-9 26 16,-25 25-16,17-16 15</inkml:trace>
  <inkml:trace contextRef="#ctx0" brushRef="#br0" timeOffset="118500.89">23099 12409 0,'0'0'0,"0"0"0,0 0 0,0 17 15,0 9-15,0 35 16,-9 43-16,-17 43 16,0-8-1,-9 8-15,1-26 16,16-34-16,1-9 15,8-26-15,9-18 16,0-8-16,0-17 16,0 0-16</inkml:trace>
  <inkml:trace contextRef="#ctx0" brushRef="#br0" timeOffset="118730.82">23090 12903 0,'0'0'0,"0"0"0,0 0 16,0 0-16,17 0 16,10 8-16,16 1 15,18 0-15,8-18 16,18 0-16,0-8 15,-18-9-15,-43 9 16</inkml:trace>
  <inkml:trace contextRef="#ctx0" brushRef="#br0" timeOffset="118983.5">23672 12340 0,'0'0'0,"0"0"0,0 0 16,0 0-1,0 17-15,0 26 16,-9 27-16,1 25 16,-10 26-16,-8 9 15,9-9-15,-1 1 16,1-10-16,0-34 15,17-9-15,17-17 16,-8-26-16</inkml:trace>
  <inkml:trace contextRef="#ctx0" brushRef="#br0" timeOffset="121354.31">24045 12851 0,'0'0'0,"0"0"15,0 0-15,0 0 16,0 0-16,0 0 15,18 0-15,25 0 16,35 0 0,35 0-16,43-9 15,18 0-15,-9 1 16,0-1-16,0 0 16,-35 1-16,-8-1 15,-9 0-15,-26 9 16,-18-8-16,-17-10 15,-34 18 1</inkml:trace>
  <inkml:trace contextRef="#ctx0" brushRef="#br0" timeOffset="121631.19">25244 12435 0,'0'0'0,"0"0"16,0 0-16,0 0 16,17 17-16,18 1 15,17 16-15,-9-8 16,1 0-16,-1 0 16,-8 0-1,-9-8-15,-17-1 16,-1 9-16,-16 34 15,-27 10-15,-9 8 16,-8 0-16,9-18 16,8-25-1,18-26-15</inkml:trace>
  <inkml:trace contextRef="#ctx0" brushRef="#br0" timeOffset="121943.08">26312 12374 0,'0'0'0,"0"0"16,0 0-16,0 0 15,0 9-15,0 8 16,0 27-16,0 16 15,-9 44-15,-17 26 16,0-17 0,9-9-16,8-9 15,0-9-15,9-25 0,0-18 16,9-8 0,0-26-16,-1-9 15</inkml:trace>
  <inkml:trace contextRef="#ctx0" brushRef="#br0" timeOffset="122099.71">26216 12790 0,'0'0'0,"0"0"0,0 0 16,9 0-16,17 0 15,26 0-15,26-9 16,9 1-16,17-1 15,-26 0 1,-43 9-16</inkml:trace>
  <inkml:trace contextRef="#ctx0" brushRef="#br0" timeOffset="122349.87">26946 12340 0,'0'0'16,"0"0"-16,0 0 16,0 8-16,0 27 15,8 26-15,-16 43 16,8 25-16,-9 10 16,0 0-16,-8-9 15,0-18-15,8-25 16,0-18-16,9-17 15,0-26-15,0-17 16</inkml:trace>
  <inkml:trace contextRef="#ctx0" brushRef="#br0" timeOffset="122619.45">26772 11803 0,'0'0'0,"0"0"16,0 0-16,0 0 16,-9 0-16,1 17 15,-27 18-15,-17 25 16,8-8-16,10-8 15,-1-1 1,9-17-16,9-17 16,17-1-16</inkml:trace>
  <inkml:trace contextRef="#ctx0" brushRef="#br0" timeOffset="122747.33">26798 11829 0,'0'0'0,"0"0"0,0 0 16,0 0-16,0 8 15,17 18-15,27 18 16,8-1-16,17 18 16,-25-27-1</inkml:trace>
  <inkml:trace contextRef="#ctx0" brushRef="#br0" timeOffset="125270.15">10403 15206 0,'0'0'0,"0"0"0,0 0 16,0 0-16,0 0 16,0 9-16,0 8 15,-9 18-15,-8 17 16,0 43 0,-9 9-16,0 17 15,0 9-15,0-8 16,8-18-16,1-18 15,8-8-15,9-17 16,0-1-16,0-25 16,9-9-16,-1-17 15,-8-9 1</inkml:trace>
  <inkml:trace contextRef="#ctx0" brushRef="#br0" timeOffset="125580.44">10377 15795 0,'0'0'0,"0"0"15,0 0-15,0 0 0,0 0 16,0 0-16,17 0 15,10-8-15,16-1 16,26 0-16,10 1 16,16-10-1,18 10-15,-18-1 16,-8 0-16,-9 1 16,-25 8-16,-10 0 15,0 0-15,10 8 16,-36-8-1</inkml:trace>
  <inkml:trace contextRef="#ctx0" brushRef="#br0" timeOffset="125822.32">11367 15215 0,'0'0'0,"0"0"0,0 0 0,0 0 16,0 0-1,0 0-15,-9 17 16,1 27-16,-10 42 16,-8 36-16,-17 25 15,8 0-15,9-26 16,0-8-16,9-27 16,8 1-16,9-18 15,0-34-15,0-26 16,0-9-1</inkml:trace>
  <inkml:trace contextRef="#ctx0" brushRef="#br0" timeOffset="126153.74">10994 14228 0,'0'0'0,"0"0"0,0 0 16,0 0-1,-9 8-15,-26 27 16,-17 26-16,-9 8 15,1 9-15,-1 0 16,9-18-16,17-16 16,0-10-16,18-8 15,8-8-15,9-10 16,0-8-16</inkml:trace>
  <inkml:trace contextRef="#ctx0" brushRef="#br0" timeOffset="126347.14">10811 14375 0,'0'0'0,"0"0"0,0 0 15,0 0-15,0 0 16,18 17 0,-1 1-16,18 16 15,8 27-15,9 0 16,0-10-16,0 10 15,9 0-15,-26-35 16</inkml:trace>
  <inkml:trace contextRef="#ctx0" brushRef="#br0" timeOffset="126946.52">12357 15371 0,'-9'0'0,"1"0"0,-1 0 15,0 0-15,9 0 16,0 0-16,0 0 15,0 0 1,0 0-16,18 0 16,8 0-16,8 0 15,10 0-15,8 0 16,17 0-16,1 0 16,-9 0-16,-9 0 15,-26 0 1,-18 0-16</inkml:trace>
  <inkml:trace contextRef="#ctx0" brushRef="#br0" timeOffset="127165.45">12453 15631 0,'0'0'0,"0"0"16,0 0-16,0 0 15,0 0-15,26 0 16,8 8-16,27 1 16,9 0-16,-1-9 15,0 0 1,10 0-16,25 17 0,-35 0 16</inkml:trace>
  <inkml:trace contextRef="#ctx0" brushRef="#br0" timeOffset="127644.88">14354 14704 0,'0'0'0,"0"0"0,0 0 16,0 17-16,9 18 16,0 43-16,-1 26 15,-8 9-15,0-18 16,-8-17-16,-1-9 15,0-8-15,1-18 16,8-8 0,0-9-16,0-18 15,0 1-15,0-9 16,0 0-16</inkml:trace>
  <inkml:trace contextRef="#ctx0" brushRef="#br0" timeOffset="127996.88">14519 14591 0,'0'0'0,"0"0"0,0 0 16,9 0-16,8 0 16,1 0-16,8 0 15,8 9-15,1 0 16,0 8-16,17 0 15,-9 9 1,1-8-16,-1-1 16,-17 0-16,0 1 15,-17-1-15,-9 0 16,-17 18-16,-27 8 16,-25 9-1,-27 0-15,-17 9 0,27-26 16,16-10-1,18-16-15,26 0 16,9-1-16,8-16 16,9-1-16</inkml:trace>
  <inkml:trace contextRef="#ctx0" brushRef="#br0" timeOffset="128300.02">14693 13977 0,'0'0'0,"0"0"0,0 0 16,0 0-16,-9 8 15,-8 27-15,-27 26 16,1 25-16,-9-8 16,0-9-16,17-17 15,0-8-15,18-18 16,17-18 0,0 1-16,0-9 15,0 0-15</inkml:trace>
  <inkml:trace contextRef="#ctx0" brushRef="#br0" timeOffset="128463.82">14702 14046 0,'0'0'0,"0"0"16,0 0-16,0 0 15,0 0 1,0 0-16,8 17 16,10 9-16,8 9 15,8 17-15,10 8 16,-9-8-16,-18-34 15</inkml:trace>
  <inkml:trace contextRef="#ctx0" brushRef="#br0" timeOffset="128929.19">15205 14055 0,'0'0'0,"0"0"16,0 0-1,0 0-15,0 0 16,0 0-16,0 0 16,0 0-16,0 0 15,0 0-15,0 0 16,0 8-16,9 10 15,8 7-15,1-7 16,-1-1 0,-8 0-16,-1 1 15,1-1-15,-18 0 16,1 18-16,-18 0 16,0-1-16,8-8 15,1 0-15,0-17 16,8 0-16,9-1 15,0 1 1,0 0-16,0-1 16,9 1-16,8 0 15,9-1-15,9 1 16,-1 0-16,19-1 16,-10-8-16,-26 0 15</inkml:trace>
  <inkml:trace contextRef="#ctx0" brushRef="#br0" timeOffset="129467.47">13529 15778 0,'0'0'0,"0"0"16,0 0-16,0 0 16,0 0-1,26 0-15,18-9 16,34 1-16,26-10 15,35-8-15,43 9 16,9-9-16,18 0 16,-1 0-16,-8 0 15,0 9-15,-44-1 16,-52 10-16,-17 8 16,-35 0-1,-26 0-15,-8 0 16,-10 0-16,1 17 15,-18 0-15,9 1 16</inkml:trace>
  <inkml:trace contextRef="#ctx0" brushRef="#br0" timeOffset="129929.06">14024 16003 0,'0'0'16,"0"0"-16,0 0 0,0 0 15,9 0 1,17 0-16,17 9 16,10-1-16,-1 10 15,8-1-15,1-8 16,-17-1-16,-18 1 15,0 0-15,-9-1 16,-8 1-16,-9-9 16,-9 17-1,-26 18-15,-8 8 16,-9 1-16,0-10 16,17-8-16,18 0 15,-1-17-15,1 0 16,8-1-16,1 1 15,8 0 1,0-1 0,0 1-16,8 0 0,10-1 15,25 1-15,26-18 16,36-17-16,-10 0 16,-34-8-16,-44 25 15</inkml:trace>
  <inkml:trace contextRef="#ctx0" brushRef="#br0" timeOffset="130522.76">14884 16159 0,'0'0'0,"0"0"15,0 0-15,0 0 16,0 17-1,9 1-15,-1-1 16,-8 26-16,-8 9 16,-10-8-16,1-1 15,8-8-15,-8-9 32,-1 0-32,10-18 0,8-8 0,-9 9 0,9-1 15,0 1-15,0-9 16,0-9-1,0-8-15,17-26 16,27-18-16,8 1 16,0 8-16,0 17 15,-8 9-15,-18 9 16,0 17-16,0 8 16,0 10-1,-9 25-15,1 18 16,-10-1-16,1-8 15,-9-17-15,0-9 16,0-18-16,0 1 16,0 0-16,0-18 15,26-17-15,26-43 16,18-9-16,-10 9 16,-8 25-1,-17 10-15,-9 16 16,0 10-16,-8 8 15,-1 0-15,0 17 16,1 18-16,-10 17 16,10 17-16,-1-17 15,1-17 1,-10-18-16</inkml:trace>
  <inkml:trace contextRef="#ctx0" brushRef="#br0" timeOffset="130997.55">16134 15674 0,'0'0'0,"0"0"15,0 0-15,0 0 16,0 0-16,0 0 16,0 0-1,9 0-15,8 0 16,27 0-16,17 0 16,17 0-16,17 0 15,18-9-15,-9 1 16,-17 8-16,-9 0 15,-8-9-15,-9 0 16,-18 9 0,1 9-16,-18 0 15</inkml:trace>
  <inkml:trace contextRef="#ctx0" brushRef="#br0" timeOffset="131228.72">16855 15414 0,'0'0'0,"0"0"0,0 0 15,0 0-15,0 0 16,0 26-16,-9 18 16,1 33-16,-10 10 15,10 26 1,-10-9-16,1-9 0,17-17 15,9-26 1,8-35-16</inkml:trace>
  <inkml:trace contextRef="#ctx0" brushRef="#br0" timeOffset="132097.54">17836 14652 0,'0'0'0,"0"0"0,0 0 16,0 0-16,0 9 16,0 8-16,9 9 15,0 26-15,-1 0 16,-16 17 0,-1 9-16,0-17 15,-8-9-15,0-9 16,-1-17-16,10 0 15,8-17-15,0-1 16,0 1-16,0 0 16,0-9-16,0-9 15,17-8 1,18-35-16,17-17 16,-9-1-1,1 18-15,-1 9 0,1 8 16,-18 18-16,0 0 15,-9 17-15,0 0 16,1 17-16,-10 26 16,1 9-1,-9 9-15,0-9 16,0-9-16,0-17 16,0-9-16,0-8 15,0 0-15,17-18 16,10-8-16,25-35 15,8-9-15,10 1 16,-9 8 0,-18 17-16,1 18 15,-18-1-15,0 18 16,-9 0-16,-8 18 16,-1 8-16,1 26 15,0 17-15,-9 0 16,8-8-16,10-18 15,-10-26-15</inkml:trace>
  <inkml:trace contextRef="#ctx0" brushRef="#br0" timeOffset="132699.24">19391 14730 0,'0'0'0,"0"0"0,0 0 15,0 0-15,0 0 16,0 0-1,-9 0-15,0 0 16,-17 17-16,0 18 16,-17 0-16,0 17 15,-1 0-15,9-9 16,18 0-16,0-8 16,-1-9-16,18-9 15,0-8 1,18-1-16,-1-8 15,26-8-15,18-10 16,0 10-16,-18-1 16,1 1-1,-18 8-15,0 0 0,0 0 16,-9 8-16,1 1 16,-1-1-1,0 1-15,1 0 16,-1-1-16,-8 1 15,8-9-15,1-9 16,-1 1-16,0-18 16,1-17-16,-10-18 15,1-26 1,0 9-16,-9 18 16,0 16-16,-9 18 15,9 9-15,0 8 16</inkml:trace>
  <inkml:trace contextRef="#ctx0" brushRef="#br0" timeOffset="133106.93">19877 14860 0,'0'0'0,"0"0"0,0 0 16,0 0-16,0 17 15,-9 1-15,1 16 16,8 18-16,0-8 15,0-1-15,0-9 16,17-8-16,0 0 16,1-17-1,8 0-15,9-18 16,-9 0-16,0-17 16,0-17-16,-18 0 15,1 0-15,-18 8 16,-8 0-16,-9 9 15,0 9-15,-17 17 16,25 0 0</inkml:trace>
  <inkml:trace contextRef="#ctx0" brushRef="#br0" timeOffset="133495.14">19938 14297 0,'0'0'0,"0"0"15,0 0-15,0 0 16,17 0-16,1 0 16,16 0-16,1 9 15,9-1-15,-1 1 16,-17 0-16,-9-1 15,-8 1 1,0 0-16,-1-1 16,-8 1-16,-8 8 15,-1 1-15,0-1 16,-8 0 0,8-8-16,1 0 0,8-1 15,0 1-15,0 0 16,0-1-1,26 1-15,26 0 16,35-9-16,-9-9 16,-52 9-16</inkml:trace>
  <inkml:trace contextRef="#ctx0" brushRef="#br0" timeOffset="134001.78">20633 14583 0,'0'0'0,"0"0"0,0 0 15,0 0-15,0 0 16,0 0-16,8 0 16,18 8-1,9 10-15,9-1 16,8 9-16,-9 0 15,0 0 1,-17 0-16,1 0 16,-19-9-16,1 1 0,0-1 15,-18 0 1,0 9-16,-17 9 16,0 0-16,0-1 15,9-8-15,8-17 16,9-9-16,0 0 15,9-9-15,8 1 16,0-1-16,1-17 16,-1 17-16</inkml:trace>
  <inkml:trace contextRef="#ctx0" brushRef="#br0" timeOffset="134218.64">21327 14496 0,'-8'0'0,"-1"0"0,0 0 15,9 0-15,-8 0 16,-1 0-16,-8 9 15,-10 8-15,-7 9 16,-1 9-16,0 8 16,18 0-1,0 9-15,-1 0 16,18 18-16,0-1 16,0-8-16,18-18 15,-1-8-15,9-10 16,17-7-16,1-18 15,-27-9-15</inkml:trace>
  <inkml:trace contextRef="#ctx0" brushRef="#br0" timeOffset="134630.29">21067 13855 0,'0'0'0,"0"0"16,0 0-16,-9 18 16,-26 25-16,-17 35 15,-9 17 1,1-26-16,8-8 15,17-26-15,9-9 16,17-18-16,0-8 16,1-8-16,8-27 15,17 0-15,9 1 16,9-1-16,-9 9 16,0 0-16,0 9 15,-9 0-15,1 17 16,-1 0-1,1 8-15,8 10 16,0 7-16,0 10 16,17 8-16,-8-8 15</inkml:trace>
  <inkml:trace contextRef="#ctx0" brushRef="#br0" timeOffset="135071.69">21466 13951 0,'0'-9'0,"0"9"0,0-9 16,9 9-16,8 0 15,1 0-15,16 0 16,1 18-16,0-1 16,0 0-16,-1 1 15,-8-1 1,0-8-16,-8-1 16,-9 1-16,-1 0 15,-8-1-15,0 1 16,-8 8-16,-10 0 15,1 1-15,-1-10 16,10 1-16,-1 0 16,9-1-16,0 10 15,0-10 1,17 10-16,27-1 16,8-8-16,17-1 15,27 1-15,-44 8 16</inkml:trace>
  <inkml:trace contextRef="#ctx0" brushRef="#br0" timeOffset="135694.7">18071 15570 0,'0'0'0,"0"0"0,0 0 16,0 0-16,0 0 15,0 0-15,26 0 16,17 0-16,44-9 16,43 9-16,18 0 15,43 0 1,35 0-16,43 0 15,44 9-15,-27-9 16,-17 9-16,-25-1 16,-10 1-16,-25 0 15,-36-1-15,-34-8 16,-35 9-16,-34-9 16,-35 0-16,-9 0 15,-18 9-15,1-1 16</inkml:trace>
  <inkml:trace contextRef="#ctx0" brushRef="#br0" timeOffset="136261.72">19625 15934 0,'0'0'0,"0"0"0,0 0 15,0 0-15,0 0 16,0 9-16,0-1 15,0 1-15,18 0 16,8 8-16,26 0 16,0 0-16,17 1 15,-8-1 1,0 0-16,-18 1 16,1-1-16,-18 0 15,0-8-15,-17 0 16,-1-1-16,1 1 15,-18 8-15,1 1 16,-18-1-16,-9 9 16,-9-9-16,-8 1 15,0-1 1,17 0-16,1-8 16,8 0-16,8-1 15,10 1-15,-1-9 16,0 0-16,9 9 15,9 8-15,26 0 16,25-8-16,36-9 16,60-26-1,200-61-15</inkml:trace>
  <inkml:trace contextRef="#ctx0" brushRef="#br0" timeOffset="137470.4">9378 14366 0,'0'0'0,"0"0"0,0 0 15,0 9 1,0 17-16,0 52 0,18 43 16,-9 52-1,-9 35-15,-9 26 16,-17 9-16,0-1 15,-9 1-15,9-18 16,-9-9-16,9-25 16,9-27-16,-1-34 15,1-43-15,17-18 16,0-17 0,0-17-16,0-9 15,0-9-15,0-8 16,0-1-16,9 1 15,8 0-15,9-9 16,9-9-16,26 0 16,17 1-16,35-10 15,8-8-15,36 9 16,8 0 0,8 8-16,27-8 15,17 8-15,26 9 16,18-9-16,25 1 15,10 8-15,25 0 16,18 0 0,8 8-16,26-8 0,18 9 15,26-9-15,0 0 16,8 0 0,18 0-16,0 0 15,0 9-15,8-1 16,1 1-16,8-9 15,9-9-15,0 1 16,0-1-16,-9 0 16,9 9-16,-35 0 15,-26 0 1,-34 0-16,-53 9 16,-26-9-16,-34 9 15,-44-18 1,-61 0-16,-43-8 0,-26-18 15,-52 18-15</inkml:trace>
  <inkml:trace contextRef="#ctx0" brushRef="#br0" timeOffset="139380.54">9630 13985 0,'0'0'0,"0"-8"0,0 8 0,18-9 16,16 0-16,27-8 16,43 0-16,18-1 15,8 10 1,9-1-16,-9 0 15,1 1-15,8-1 16,8 0-16,-8 1 16,9-18-16,8 0 15,-8 8-15,8-8 16,9 0 0,0 9-16,-9 0 15,-8 8-15,8 0 16,-8 1-16,0-1 15,-1 0-15,1 1 16,-1-1-16,1 0 16,0 1-16,-1-1 15,1 9 1,-9-8-16,17-1 16,-8 9-16,8-9 15,0 9-15,1 0 16,-10 0-16,1 0 15,-9 0-15,8 0 16,10 0-16,-10 0 16,1 0-1,0 0-15,-9 0 16,0 9-16,-1-9 16,1 0-16,-8 0 15,8 9-15,0-9 16,-9 0-16,0 8 15,0-8-15,1 0 16,-10 9 0,18-9-16,-9 0 0,-8 0 15,-1 0 1,1 0-16,0 0 16,-9 0-16,8 8 15,9-8-15,-25 0 16,-1 9-16,0-9 15,0 0-15,0 9 16,1-9-16,7 0 16,-7 8-1,8-8-15,-1 0 16,1 0-16,-8 9 16,-1-9-16,-9 0 15,9 0-15,18 9 16,-9-1-16,9-8 15,8 0-15,0 9 16,-8-9 0,8 0-16,9 0 15,-26 9-15,0-1 16,8-8-16,1 9 16,-9-9-16,8 9 15,9-9-15,-8-9 16,-9 9-1,0-9-15,-9 9 16,0-8-16,-8 8 16,-9 0-16,-18 0 15,1 0-15,-10 0 16,-8 0-16,-8 0 16,-1 8-16,-17 1 15,0 0-15,0 8 16,0 0-1,-17 1-15,0 8 16,-1 8-16,1 10 16,0 16-16,-9 18 15,-9 17-15,0 9 16,1 0 0,-1 18-1,-8 8-15,-1-1 0,10 19 16,-10-10-16,1-8 15,0 9-15,-1-1 16,1-8-16,-1 0 16,1 9-16,8-9 15,1-1 1,-1 1-16,0 9 0,1-26 16,-1-27-16,0-17 15,1-8 1,8-9-16,0-17 15,0-9-15,0 0 16,0 0-16,0-9 16,0-8-16,0-1 15,0 1-15,0 0 16,-9 8 0,0 0-16,1 1 15,-18-1-15,-18 0 16,1 9-16,-9 0 15,-35 0-15,-61 9 16,-69 8-16,-104 9 16,-61 17-16,-122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3/27/2025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3/27/2025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</a:t>
            </a:r>
            <a:r>
              <a:rPr lang="en-US"/>
              <a:t>27, </a:t>
            </a:r>
            <a:r>
              <a:rPr lang="en-US" dirty="0"/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635-0CF0-4793-B356-969ED211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and Momentum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D3CA-1F31-4AD9-B01B-899E4BF2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9F0C-4C41-4EFE-991C-48C71D4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F3A6-6AB2-4740-8D16-A06C049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BC707-ED66-4CB6-B8EC-31DB0331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4" y="1805572"/>
            <a:ext cx="6248400" cy="128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83580-FD6D-41A6-9E2E-0AC172B9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583924"/>
            <a:ext cx="5715000" cy="10698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EE1769-98A0-4C72-92F1-BBD6E04B3981}"/>
                  </a:ext>
                </a:extLst>
              </p14:cNvPr>
              <p14:cNvContentPartPr/>
              <p14:nvPr/>
            </p14:nvContentPartPr>
            <p14:xfrm>
              <a:off x="475200" y="1377360"/>
              <a:ext cx="11226240" cy="493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EE1769-98A0-4C72-92F1-BBD6E04B3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840" y="1368000"/>
                <a:ext cx="11244960" cy="49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85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Quantization of SHO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math and Hamiltonian as a bridge between the classical and quantum mechanics.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769986-0273-4D86-9FAA-F05528AFCA46}"/>
                  </a:ext>
                </a:extLst>
              </p14:cNvPr>
              <p14:cNvContentPartPr/>
              <p14:nvPr/>
            </p14:nvContentPartPr>
            <p14:xfrm>
              <a:off x="800280" y="345600"/>
              <a:ext cx="9263160" cy="588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769986-0273-4D86-9FAA-F05528AFC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336240"/>
                <a:ext cx="9281880" cy="59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84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Creation and Annihilation Operators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their relationship to x and p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91B330-ECC4-4CE0-9685-9B6D4DDA4B06}"/>
                  </a:ext>
                </a:extLst>
              </p14:cNvPr>
              <p14:cNvContentPartPr/>
              <p14:nvPr/>
            </p14:nvContentPartPr>
            <p14:xfrm>
              <a:off x="471960" y="308160"/>
              <a:ext cx="11561040" cy="582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91B330-ECC4-4CE0-9685-9B6D4DDA4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298800"/>
                <a:ext cx="11579760" cy="58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98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its relationship to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9CD2BD-7F0B-40EC-9DBA-6E8E6E93D0AE}"/>
                  </a:ext>
                </a:extLst>
              </p14:cNvPr>
              <p14:cNvContentPartPr/>
              <p14:nvPr/>
            </p14:nvContentPartPr>
            <p14:xfrm>
              <a:off x="1191240" y="669600"/>
              <a:ext cx="10082160" cy="568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9CD2BD-7F0B-40EC-9DBA-6E8E6E93D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880" y="660240"/>
                <a:ext cx="10100880" cy="56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83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its relationship to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E9216-6502-4732-A04C-6E28FD933B35}"/>
                  </a:ext>
                </a:extLst>
              </p14:cNvPr>
              <p14:cNvContentPartPr/>
              <p14:nvPr/>
            </p14:nvContentPartPr>
            <p14:xfrm>
              <a:off x="1084680" y="495000"/>
              <a:ext cx="10351080" cy="618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E9216-6502-4732-A04C-6E28FD933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320" y="485640"/>
                <a:ext cx="1036980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Quantization of SHO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F5C-3E02-498D-87D9-4BD0F6BE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have posted project part 1. Please check the due date and start working on it.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and Hamiltonian Mechanics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13 of  “Quantum Computing Architecture and Hardware for Engineers: Step by Step”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2EA65B-2CF0-4770-A403-AFF2A4B75E77}"/>
                  </a:ext>
                </a:extLst>
              </p14:cNvPr>
              <p14:cNvContentPartPr/>
              <p14:nvPr/>
            </p14:nvContentPartPr>
            <p14:xfrm>
              <a:off x="5208120" y="1860840"/>
              <a:ext cx="6624720" cy="18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2EA65B-2CF0-4770-A403-AFF2A4B75E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760" y="1851480"/>
                <a:ext cx="6643440" cy="18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6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Hamiltonian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relationship between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/>
              </a:rPr>
              <a:t>Lagrangian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 and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46679-7CAF-422D-9E79-D0E00AAA08FE}"/>
                  </a:ext>
                </a:extLst>
              </p14:cNvPr>
              <p14:cNvContentPartPr/>
              <p14:nvPr/>
            </p14:nvContentPartPr>
            <p14:xfrm>
              <a:off x="706680" y="1361880"/>
              <a:ext cx="11163600" cy="537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46679-7CAF-422D-9E79-D0E00AAA0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20" y="1352520"/>
                <a:ext cx="11182320" cy="5394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D8433F-D4A1-498C-BD29-A45DBCFA77B2}"/>
              </a:ext>
            </a:extLst>
          </p:cNvPr>
          <p:cNvSpPr txBox="1"/>
          <p:nvPr/>
        </p:nvSpPr>
        <p:spPr>
          <a:xfrm>
            <a:off x="228600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52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Solving a Free Particle using Hamiltonian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924800" y="86411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Learn how to use Hamiltonian Equation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E82CE6-8575-4557-992F-6CFE5F519CF0}"/>
                  </a:ext>
                </a:extLst>
              </p14:cNvPr>
              <p14:cNvContentPartPr/>
              <p14:nvPr/>
            </p14:nvContentPartPr>
            <p14:xfrm>
              <a:off x="378360" y="1530360"/>
              <a:ext cx="11313720" cy="516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E82CE6-8575-4557-992F-6CFE5F519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00" y="1521000"/>
                <a:ext cx="11332440" cy="5178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8291121-912C-4F66-B78F-6F9CC3F62947}"/>
              </a:ext>
            </a:extLst>
          </p:cNvPr>
          <p:cNvSpPr txBox="1"/>
          <p:nvPr/>
        </p:nvSpPr>
        <p:spPr>
          <a:xfrm>
            <a:off x="228600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870318-7139-4692-8472-3994BFBA360C}"/>
                  </a:ext>
                </a:extLst>
              </p14:cNvPr>
              <p14:cNvContentPartPr/>
              <p14:nvPr/>
            </p14:nvContentPartPr>
            <p14:xfrm>
              <a:off x="5126760" y="912960"/>
              <a:ext cx="6165360" cy="2345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870318-7139-4692-8472-3994BFBA3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7400" y="903600"/>
                <a:ext cx="6184080" cy="23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63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Appreciate the power of Hamiltonian and able to construct Hamiltonian from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Lagrangian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F343D8-273B-46B8-9995-C531088D86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01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Example: Solving a Simple Harmonic Oscillator using Hamiltonian Mechanics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ECB959-A351-4CFC-B057-648BE22A459E}"/>
                  </a:ext>
                </a:extLst>
              </p14:cNvPr>
              <p14:cNvContentPartPr/>
              <p14:nvPr/>
            </p14:nvContentPartPr>
            <p14:xfrm>
              <a:off x="1109880" y="1470960"/>
              <a:ext cx="10879200" cy="505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ECB959-A351-4CFC-B057-648BE22A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520" y="1461600"/>
                <a:ext cx="10897920" cy="50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65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26276"/>
            <a:ext cx="11125200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 of </a:t>
            </a:r>
            <a:r>
              <a:rPr lang="en-US" b="1" dirty="0" err="1"/>
              <a:t>Lagrangian</a:t>
            </a:r>
            <a:r>
              <a:rPr lang="en-US" b="1" dirty="0"/>
              <a:t> and Hamiltonian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3D4D3-D6B0-4C97-9777-4C7DC3CA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3" y="2209800"/>
            <a:ext cx="5791200" cy="2764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A1A82C-CB1A-4B2E-8376-E7FB367C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756"/>
            <a:ext cx="5867400" cy="1686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59B1E-1A95-46B8-916D-092A67B9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900040"/>
            <a:ext cx="3200400" cy="2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of SHO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14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14542</TotalTime>
  <Words>298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18</vt:lpstr>
      <vt:lpstr>Outline</vt:lpstr>
      <vt:lpstr>Announcement</vt:lpstr>
      <vt:lpstr>Lagrangian and Hamiltonian Mechanics</vt:lpstr>
      <vt:lpstr>Hamiltonian Mechanics</vt:lpstr>
      <vt:lpstr>Example: Solving a Free Particle using Hamiltonian Mechanics</vt:lpstr>
      <vt:lpstr>PowerPoint Presentation</vt:lpstr>
      <vt:lpstr>Summary of Lagrangian and Hamiltonian Mechanics</vt:lpstr>
      <vt:lpstr>Quantization of SHO</vt:lpstr>
      <vt:lpstr>Position and Momentum Operators</vt:lpstr>
      <vt:lpstr>Quantization of SHO</vt:lpstr>
      <vt:lpstr>Creation and Annihilation Operators</vt:lpstr>
      <vt:lpstr>Number Operator</vt:lpstr>
      <vt:lpstr>Number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1720</cp:revision>
  <cp:lastPrinted>2023-02-24T19:54:58Z</cp:lastPrinted>
  <dcterms:created xsi:type="dcterms:W3CDTF">2018-08-11T18:04:59Z</dcterms:created>
  <dcterms:modified xsi:type="dcterms:W3CDTF">2025-03-28T05:17:25Z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