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1548" r:id="rId8"/>
    <p:sldId id="1549" r:id="rId9"/>
    <p:sldId id="1564" r:id="rId10"/>
    <p:sldId id="1550" r:id="rId11"/>
    <p:sldId id="1553" r:id="rId12"/>
    <p:sldId id="1554" r:id="rId13"/>
    <p:sldId id="1555" r:id="rId14"/>
    <p:sldId id="1556" r:id="rId15"/>
    <p:sldId id="1557" r:id="rId16"/>
    <p:sldId id="1565" r:id="rId17"/>
    <p:sldId id="1558" r:id="rId18"/>
    <p:sldId id="1559" r:id="rId19"/>
    <p:sldId id="1563" r:id="rId20"/>
    <p:sldId id="1551" r:id="rId21"/>
    <p:sldId id="1552" r:id="rId22"/>
    <p:sldId id="1580" r:id="rId23"/>
    <p:sldId id="1568" r:id="rId24"/>
    <p:sldId id="15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Introduction" id="{F1C31177-A3E5-4682-B27A-62425EBC4AFC}">
          <p14:sldIdLst/>
        </p14:section>
        <p14:section name="Logistic" id="{31870AB8-3EA2-40F5-BE0C-1EC5F095511F}">
          <p14:sldIdLst>
            <p14:sldId id="1549"/>
            <p14:sldId id="1564"/>
            <p14:sldId id="1550"/>
            <p14:sldId id="1553"/>
            <p14:sldId id="1554"/>
            <p14:sldId id="1555"/>
            <p14:sldId id="1556"/>
            <p14:sldId id="1557"/>
            <p14:sldId id="1565"/>
            <p14:sldId id="1558"/>
            <p14:sldId id="1559"/>
            <p14:sldId id="1563"/>
            <p14:sldId id="1551"/>
            <p14:sldId id="1552"/>
            <p14:sldId id="1580"/>
            <p14:sldId id="1568"/>
            <p14:sldId id="156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 varScale="1">
        <p:scale>
          <a:sx n="97" d="100"/>
          <a:sy n="97" d="100"/>
        </p:scale>
        <p:origin x="82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05:51.8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2188 3982 0,'0'0'0,"0"0"0,0 0 16,0 0-16,0 0 15,0 0-15,0 17 16,-8 27-16,-1 34 16,-8 34-16,-9 1 46,8-18-46,1-17 0,-1-17 0,1-18 0,17-17 16,0-17-16,0-9 16,9-9-16,-1 9 15</inkml:trace>
  <inkml:trace contextRef="#ctx0" brushRef="#br0" timeOffset="309.95">2275 3844 0,'0'0'0,"0"0"15,0 0-15,9 17 16,8 18-16,1 8 16,16 17-16,10 10 15,8 8 1,-9 0-16,1-18 16,-18-8-16,0-8 15,-9-18-15,-8-9 16,-1-8-16,1-1 15,-9-16-15,18-27 16,-1-43-16,0-61 16,9-25-16,-8 43 15,-1 43-15,0 26 16,9 17 0,9 18-16,-9-1 15,-8 10-15</inkml:trace>
  <inkml:trace contextRef="#ctx0" brushRef="#br0" timeOffset="684.64">3057 4190 0,'0'0'0,"0"0"0,-9 0 16,0 0-16,1 0 15,-1 9-15,0 8 16,1 0-16,-1 18 16,9 0-16,0 8 15,9 0 1,8-8-16,0-9 16,1 0-1,8-18-15,0 1 0,0-9 16,0-9-16,0-16 15,0-19-15,-17 1 16,-9-18-16,-18 9 16,-8 0-1,-17 18-15,8 8 16,-8 8-16,8 10 16,9 8-16,26 0 15,0 0-15,0 0 16</inkml:trace>
  <inkml:trace contextRef="#ctx0" brushRef="#br0" timeOffset="1010">3430 4077 0,'0'0'0,"-9"0"0,1 9 16,8 8-16,0 1 15,0 8-15,8 17 16,1 0-16,0 1 15,-1-1 1,1 0 0,-9-17-16,0 0 0,-9 0 15,1-8-15,-1-10 16,0 1 0,1-9-16,-1-9 15,9-8-15,0-18 0,17-8 16,1-9-16,17 9 15,8-9 1,26 8-16,10 10 16,-10-10-16,-34 18 15</inkml:trace>
  <inkml:trace contextRef="#ctx0" brushRef="#br0" timeOffset="1613.13">3908 4207 0,'0'0'0,"0"0"15,0 0-15,0 0 16,0 0-16,0 0 16,-9 0-16,0 26 15,1 18 1,-10 8-16,1 0 15,0-9-15,-1 0 16,1-8-16,8-9 16,9-9-16,0-8 15,0-1-15,0-8 16,0-8 0,17-10-16,10-34 15,7-8-15,1 8 16,8 9-16,-17 17 15,1 8-15,-10 1 16,0 17-16,-8 0 16,0 26-16,-1 9 15,-8-1 1,-8 10-16,-1-18 16,9 0-16,0-9 15,0-9-15,0 1 16,0-9-16,9-9 15,17-16-15,17-36 16,9-8-16,-8 8 16,-1 18-16,-17 8 15,0 18-15,-17 17 16,0 0 0,8 34-16,-8 27 15,-1 17-15,1 0 16,0-18-16,-1-16 15,1-1-15,8-17 16,27-17-16,-1-1 16</inkml:trace>
  <inkml:trace contextRef="#ctx0" brushRef="#br0" timeOffset="6383.3">5714 4199 0,'0'0'0,"0"0"0,-9-9 0,-17 0 16,0 9-16,-9 0 16,9 0-16,0 18 15,0 8-15,9 8 16,0 10-16,17-1 15,0-8 17,17-9-32,0 0 15,-17-26-15,35 8 0,-9 1 0,-26-9 0,35-9 0,-1-17 16,1-17-16,-9 0 16,-17-1-1,-18 1-15,-17-9 16,0 17-16,-17 18 15,-1 0-15,10-1 16,16 10-16,1 8 16,17 0-16,0-9 15,9-8-15,34-35 16,18-9 0,17-8-16,9 0 15,-9-1-15,-9 10 16,-25 25-16,-18 9 15,0 9-15,-17 17 16,-1 0-16,-8 8 16,-8 36-16,-10 68 15,-25 53 1,-1 43-16,10-18 0,16-8 16,10-35-1,16-43-15,10-17 16,-1-35-16,0-9 15,9-17-15,0-17 16,1-18-16,7-8 16,1-35-16,0-35 15,-18-17 1,-17-26-16,-9 26 16,-17 35-16,0 17 15,-8 18-15,16 8 16,1 8-16,8 10 15,9 8 1,0 0-16,9-9 0,8 0 16,35 1-1,-17-1-15</inkml:trace>
  <inkml:trace contextRef="#ctx0" brushRef="#br0" timeOffset="7419.64">7607 4199 0,'0'0'0,"0"0"16,0 0-16,0-9 15,0 9-15,0-9 16,0 1-1,0-1-15,0 0 16,0 1-16,-9-1 16,1 0-16,-18-8 15,-18 8-15,1 9 16,-18 18-16,0-1 16,0 26-1,9 18-15,9 0 16,8-1-16,18 1 15,17-18-15,0 0 16,17-17-16,9-8 16,18-10-16,16-16 15,10-18-15,8-18 16,9-16-16,-26-1 16,-18 9-1,-8 18-15,-9 8 16,-18 8-16,1 18 15,-9 0-15,0 9 16,9 17-16,0 26 16,8 0-16,0 0 15,18-9-15,0 0 16,-1-17-16,1-17 16,-17 0-1</inkml:trace>
  <inkml:trace contextRef="#ctx0" brushRef="#br0" timeOffset="8342.77">7529 3592 0,'0'-8'0,"0"-1"0,0 9 16,0 0-16,-9 0 15,0 0-15,-17 17 16,-8 9-16,-1 9 16,9 0-1,-9 8-15,9 0 16,17 1-1,9-1-15,9-26 0</inkml:trace>
  <inkml:trace contextRef="#ctx0" brushRef="#br0" timeOffset="8517.19">7529 3627 0,'0'-9'0,"0"9"0,0 0 0,0 0 16,0 0-16,0 0 15,0 0-15,17 18 16,1-1-16,16 9 16,27 9-16,-18-18 15</inkml:trace>
  <inkml:trace contextRef="#ctx0" brushRef="#br0" timeOffset="10414.85">4437 3662 0,'0'-9'0,"0"0"16,0 1-16,0-1 15,0 9-15,0 0 16,0 0-16,18 0 16,-1 0-16,9 0 15,9 0-15,8 0 16,-17 9-16,0-1 16,-17 1-1,0 0-15,-1-1 0,-16 10 16,-1 8-1,-26 17-15,1 0 16,8-17-16,8 0 16,1-8-16,17-1 15,17 0-15,18-8 32,17 0-32,26-18 0,70-34 15</inkml:trace>
  <inkml:trace contextRef="#ctx0" brushRef="#br0" timeOffset="12053.29">8501 3766 0,'0'0'0,"0"0"0,0 8 16,-8 18-16,-1 35 15,0 17-15,1 26 32,-1 17-32,-8-8 0,-1-18 15,1-8-15,8-27 16,9-17-16,0 1 16,0-27-16,0-8 15,0-9 1</inkml:trace>
  <inkml:trace contextRef="#ctx0" brushRef="#br0" timeOffset="12363.83">8962 3913 0,'0'0'0,"0"0"16,0 0-16,-9 17 15,0 9-15,-17 26 16,0 17-16,0 18 16,-9-9-1,9-9-15,9-17 0,0-8 16,17-18-1,0-9-15,0-8 16,8-1-16,1-8 16</inkml:trace>
  <inkml:trace contextRef="#ctx0" brushRef="#br0" timeOffset="12676.89">8901 4025 0,'0'-8'0,"0"8"0,0 0 15,0 0-15,17 0 16,1 0-16,-1 17 16,18 0-16,-1 18 15,10 8-15,-9 1 16,8-1 0,-17 0-16,0 1 0,0-18 15,-17-9-15,0 0 16,-1-8-1,1 0-15,-9-9 16,0-9-16,17-26 16,1-34-16,-1-44 15,9 1-15,-9 34 16,1 17 0,-10 18-16,1 34 15</inkml:trace>
  <inkml:trace contextRef="#ctx0" brushRef="#br0" timeOffset="13027.99">9674 3731 0,'0'0'0,"-9"0"16,0 0-16,1 0 16,8 0-16,0 9 15,0 8-15,8 9 16,10 17 0,16 1-16,19-10 15,7 10-15,1-18 31,-9-1-15,-8-16-16,-18 0 0,-18-1 0,-8 10 0,-17 25 16,-52 35-16,-53 43 15,-34 18 1,-140 121-16</inkml:trace>
  <inkml:trace contextRef="#ctx0" brushRef="#br0" timeOffset="15195.98">3968 5532 0,'0'0'0,"0"0"0,0 0 15,0 0-15,0 0 16,-8 0 0,-1 0-16,-8 18 15,-9 8-15,-26 17 16,-27 26-16,-7 1 31,-1-10-31,0-8 0,9-8 0,0-1 16,17-17-16,17 0 15,10-9-15,16-8 16,1-1 0,17 1-16,0-9 15,9 9-15,17 8 16,26 18-1,26 17-15,17-9 0,10 0 16,-10 1-16,-25-10 16,-10-8-16,-25 0 15,-9-17 1,0-1-16,-17 1 16,0 0-16,-1-1 15,1 1-15,0-9 16</inkml:trace>
  <inkml:trace contextRef="#ctx0" brushRef="#br0" timeOffset="16320.83">4411 5628 0,'0'0'0,"0"0"0,0 0 16,0 8-16,-8 10 15,-1 16-15,-8 18 16,-9 0 0,0 26-16,-9 17 31,0 1-31,0-18 0,1-18 0,8 1 16,8-18-16,9-25 15,9-10 1,0 1-16</inkml:trace>
  <inkml:trace contextRef="#ctx0" brushRef="#br0" timeOffset="16657.34">4359 5662 0,'0'0'0,"0"0"15,0 0-15,0 0 16,0 0-16,0 18 15,9 8-15,8 8 16,1 18-16,8 18 16,8 7 15,1 1-31,-9-8 0,0-10 0,0-16 16,-8-1-16,-10-17 15,1-9-15,0-8 16,-1 0-16,-8-9 15,18-9 1,-1-34-16,9-35 16,0-26-16,0-9 15,0 9-15,-8 44 16,-10 34-16</inkml:trace>
  <inkml:trace contextRef="#ctx0" brushRef="#br0" timeOffset="17090.88">5245 5463 0,'0'0'0,"0"0"16,-9 0-16,1 0 16,-1 26-16,-8 43 15,-9 53-15,8 42 32,1 9-32,-1-43 0,18-17 0,0-9 15,0-18 1,9-16-16,8-10 15,1-42-15</inkml:trace>
  <inkml:trace contextRef="#ctx0" brushRef="#br0" timeOffset="18974.54">6087 5922 0,'-8'-8'0,"-10"-1"0,1-8 16,-9-9-16,0 0 16,-9 0-1,0 8-15,1 1 16,8 17-16,-9 0 31,0 0-31,-8 17 0,-1 9 16,9 9-16,1 26 0,16 16 15,1 1-15,8-17 16,9-18 0,9-8-16,8-9 15,1-17-15,-1-1 16,0-8-16,18-17 16,17-26-16,-8-9 15,-10 0-15,-7 0 16,-1 17-1,-9 0-15,-8 18 16,-1 17-16,-8 0 16,0 0-16,0 17 15,9 18-15,0 17 16,8 0-16,0-9 16,9 1-16,9-18 15,0 0 1,-9-18-16,0 1 0,9-9 15,-9 9 1</inkml:trace>
  <inkml:trace contextRef="#ctx0" brushRef="#br0" timeOffset="19280.2">6105 5429 0,'-9'-9'0,"0"0"0,-8 9 16,0 0-16,-9 18 15,-9 7-15,-9 10 16,10 0-16,-1-1 16,18-8-1,-1-17-15,9 0 0,9-9 16,0 0 0</inkml:trace>
  <inkml:trace contextRef="#ctx0" brushRef="#br0" timeOffset="19414.47">6105 5454 0,'-9'-8'0,"9"8"16,0 0-16,0 0 16,0 17-16,0 0 15,9-8-15,-1 0 16,1-1 0</inkml:trace>
  <inkml:trace contextRef="#ctx0" brushRef="#br0" timeOffset="19673.57">6383 5671 0,'0'0'0,"0"0"0,17-9 16,0 1-1,9-1-15,9 0 16,-9 1-16,-8-1 16,-1 0-16,-8 9 15</inkml:trace>
  <inkml:trace contextRef="#ctx0" brushRef="#br0" timeOffset="19857.7">6539 5463 0,'-9'-9'0,"1"9"0,-1 0 16,0 18-16,0 8 15,-8 26-15,0 17 16,-1 0-1,1 1-15,26-18 16,8-18-16,0-16 16</inkml:trace>
  <inkml:trace contextRef="#ctx0" brushRef="#br0" timeOffset="20508.16">7121 5974 0,'0'0'0,"0"0"0,0-9 16,0 1-16,0-1 16,0 0-16,0-8 15,-9 9-15,0-10 16,1 1-1,-1 0-15,-17-1 16,0 18-16,-9 0 16,-8 9-16,-9 8 15,-1 18 1,1 25-16,9 18 0,17-17 16,9 0-1,17-9-15,0-9 16,8-17-16,10-9 15,16-8-15,1-18 16,17 1-16,0-27 16,9-26-16,-9 1 15,-8 8-15,-18 17 16,-18 9-16,1 9 16,0 8-1,-9 9-15,0 0 16,0 9-16,8 17 15,10 26-15,-1 0 16,18 8-16,8-16 16,18-1-1,-26-26-15</inkml:trace>
  <inkml:trace contextRef="#ctx0" brushRef="#br0" timeOffset="21411.27">7095 5498 0,'0'-9'0,"0"9"0,0 0 0,0 0 15,0 0-15,0 0 16,-9 0-1,0 17-15,-8 1 16,-9 16-16,0 1 16,8-9-16,1 9 15,17-9-15,0-9 16,0-8-16</inkml:trace>
  <inkml:trace contextRef="#ctx0" brushRef="#br0" timeOffset="21551.81">7095 5524 0,'0'0'0,"0"0"0,0 0 0,0 0 0,0 0 16,0 0-16,0 17 15,17 9-15,18 26 16,26 9 0,-18-27-16</inkml:trace>
  <inkml:trace contextRef="#ctx0" brushRef="#br0" timeOffset="21895.07">12531 7628 0,'0'0'16,"0"0"-16,0 0 0,0 0 0</inkml:trace>
  <inkml:trace contextRef="#ctx0" brushRef="#br0" timeOffset="22303.19">8171 5862 0,'0'0'0,"-8"17"16,-18 26-16,8 26 16,-8-8-16,9 0 15,0-18 1,8 0 0,0-17-16,9-8 0,0-10 0,0 1 15</inkml:trace>
  <inkml:trace contextRef="#ctx0" brushRef="#br0" timeOffset="23044.79">8284 5844 0,'-8'-8'0,"8"8"15,-9 0-15,9 0 16,0 0-16,0 0 16,0 17-16,17 18 15,1-1 1,8 9-16,0 1 16,-9-1-16,1-17 15,-10 0 1,1-9-1,0 1-15,-1-10 0,1 1 16,-9-9-16,0-9 0,17-17 16,9-52-1,0-43-15,9-9 16,-17 26-16,8 35 16,17 8-16,-26 35 15</inkml:trace>
  <inkml:trace contextRef="#ctx0" brushRef="#br0" timeOffset="23613.93">7807 5394 0,'0'0'0,"0"9"15,0 17-15,-9 43 16,-8 52-16,-1 18 31,-8 25-31,9-8 0,-1-35 16,10-25-16,8-10 15,0-25-15,26 8 16,0-34-16</inkml:trace>
  <inkml:trace contextRef="#ctx0" brushRef="#br0" timeOffset="24006.7">8979 5515 0,'0'0'0,"0"0"0,0 0 16,0 0-16,0 0 15,17 17-15,9 1 16,18 16 0,8 1-16,0-9 0,-9 0 31,1 0-31,-1 0 0,-8-9 16,-9 1-16,-17-1 15,-1 0-15,-16 18 16,-27 26-16,-17 34 15,-18 0-15,-8-8 16,9-9-16,-1-9 16,18-26-1,44-25-15</inkml:trace>
  <inkml:trace contextRef="#ctx0" brushRef="#br0" timeOffset="26735.7">10073 5801 0,'-9'-9'0,"1"-8"0,-1 8 0,9 9 16,0 0-16,0 0 16,0 0-16,17 0 15,18 0-15,9 0 16,8 9 0,9 0-16,-18-9 15,-8 0 1,-9 0 31,0 8-47,9 10 0,-27-1 0,1-8 0</inkml:trace>
  <inkml:trace contextRef="#ctx0" brushRef="#br0" timeOffset="26957.4">10160 6035 0,'0'0'0,"-9"0"0,-8 0 15,8 0-15,1 0 16,-1 0-16,9 0 16,0 0-1,0 0-15,17 0 16,1 0-16,25 0 16,9 0-16,9 0 15,0 0-15,0-9 16,-27 9-1</inkml:trace>
  <inkml:trace contextRef="#ctx0" brushRef="#br0" timeOffset="28369.99">11567 5212 0,'0'0'15,"0"0"-15,0 0 0,0 0 0,0 9 16,0 8 0,0 0-16,-9 18 15,-8 0-15,-9 17 16,-18 0-16,-17 17 16,-8 0-16,0-8 15,16-18 1,1 0-16,0-17 15,17 0-15,9-8 16,9-10-16,17 10 16,0-1-16,17 0 15,27 18-15,17 17 16,25 0-16,-7 0 16,-10-9-16,-17-8 15,-17-9 1,-9-9-16,-9-8 15,-8-1-15,0 1 16,-1 0-16,1-9 16,-9 0-16</inkml:trace>
  <inkml:trace contextRef="#ctx0" brushRef="#br0" timeOffset="28650.73">12348 5498 0,'0'0'0,"0"0"15,0 0-15,-8 0 16,-1 0-16,0 0 16,1 0-1,-10 26-15,-17 26 16,-8 17-16,0 9 15,-9 0-15,17-9 16,0-8-16,9-9 16,9-9-16,17-17 15,0-9-15,0-17 16,0 0-16</inkml:trace>
  <inkml:trace contextRef="#ctx0" brushRef="#br0" timeOffset="28974.11">12279 5532 0,'0'0'0,"-9"0"0,9 0 0,0 0 15,0 0-15,0 0 16,0 0 0,18 18-16,-1 16 15,9 27-15,0 8 16,0 9 15,0-8-31,0-1 0,0-9 16,-8-16-16,-1-1 0,-8-17 0,-1-9 15,1-8 1,8 0-16,1-27 16,8-25-16,9-44 15,-9-34-15,0-26 16,0 17-16,0 26 15,0 18-15,0 25 16</inkml:trace>
  <inkml:trace contextRef="#ctx0" brushRef="#br0" timeOffset="29277.66">13043 5082 0,'0'0'0,"0"0"0,0 0 16,0 0-16,0 0 16,0 0-16,0 17 15,9 35 1,-1 44-16,-16 25 15,-10 35-15,1-9 0,0-34 16,-1-9 0,1-1-16,8-25 15,9-17-15,0-18 16,0-17-16</inkml:trace>
  <inkml:trace contextRef="#ctx0" brushRef="#br0" timeOffset="29765.56">13677 5506 0,'-9'-8'0,"1"-1"15,8 0-15,0 9 16,-9 0-16,0 0 16,1 18-16,-10 34 15,-25 34 1,-1 18-1,1 0-15,8-9 0,0-17 16,18-26-16,0-8 16,17-18-16,0-9 15,0-17-15,0 0 16</inkml:trace>
  <inkml:trace contextRef="#ctx0" brushRef="#br0" timeOffset="29858.43">13729 5498 0,'0'0'0,"0"0"16</inkml:trace>
  <inkml:trace contextRef="#ctx0" brushRef="#br0" timeOffset="29955.47">13686 5385 0,'0'0'0,"0"0"0,0 0 0,0 0 16</inkml:trace>
  <inkml:trace contextRef="#ctx0" brushRef="#br0" timeOffset="30107.76">13816 5532 0,'0'9'0,"17"34"15,1 27 1,16 16-16,1-8 15,0 9-15,0-1 0,-9-25 16,-9-18-16,-8-17 16,-1-8-16,1-10 15,0 1 1,-9-18-16,8-8 16,10-35-16,-1-78 15,-8-17-15,-1 8 16,10 1-16,-1 17 15,9 34-15,-17 35 16,0 35 0</inkml:trace>
  <inkml:trace contextRef="#ctx0" brushRef="#br0" timeOffset="30584.65">14024 4684 0,'0'0'0,"0"0"15,0 0-15,0 0 16,-8 0-16,-1 0 16,-8 17-16,-10 18 15,1 17-15,-17 17 16,-9 0 0,17-8-16,0-18 0,18-8 15,8-18-15,9-8 16,0-9-1,0 0-15</inkml:trace>
  <inkml:trace contextRef="#ctx0" brushRef="#br0" timeOffset="30732.76">13911 4796 0,'0'0'0,"0"0"0,0 0 0,0 0 0,0 18 15,18-1-15,-1 0 16,0 18-1,18 0-15,17 8 16,-26-26-16</inkml:trace>
  <inkml:trace contextRef="#ctx0" brushRef="#br0" timeOffset="31107.29">14684 5108 0,'0'0'0,"0"0"16,0 0-16,0 0 16,0 0-1,-8 26-15,-1 17 16,-8 35-16,-1 18 16,1 33-1,-1-7-15,10-18 0,8-18 16,0-8-16,0-9 15,8 1-15,10-10 16,-10-42-16</inkml:trace>
  <inkml:trace contextRef="#ctx0" brushRef="#br0" timeOffset="31825.21">15153 5515 0,'0'0'0,"0"0"0,0 0 16,0-9-16,0 1 15,0 8-15,0 0 16,0 0-16,-9 0 16,1 0-16,-1 17 15,-17 9-15,0 26 16,-9 9-16,1-9 15,-1-9 17,17-17-32,1 0 0,8-17 0,9-1 15,0 1-15,18 0 16,-1-9-16,9-18 16,0-25-16,0 8 15,0 1-15,-17-1 16,0 18-1,-1-1-15,1 1 16,0 8-16,-1 9 16,1 0-16,0 0 15,8 9-15,1 17 16,16 9-16,-8 8 16,0-8-16,0-1 15,0-8-15,-8 0 16,-9-17-1,-1 0-15,1-1 16,0-8-16,8-8 16,9-27-16,9-17 15,-1-35-15,-7-8 16,-1 0 0,-18 17-16,1 17 0,0 35 15,-1 9 1,1 8-16</inkml:trace>
  <inkml:trace contextRef="#ctx0" brushRef="#br0" timeOffset="32276.62">16056 5177 0,'0'0'0,"0"0"0,0 0 16,-8 0 0,-1 0-16,0 0 15,1 0-15,-1 9 16,0 0-16,9 8 15,0 0-15,0 9 16,18 9-16,-1 0 16,18-1-1,8 10-15,9-10 16,9-8-16,-18 0 16,1-9-16,-18-8 15,-17 8-15,-1 1 16,-16 25-16,-10 9 15,-34 26-15,-26 9 16,-9-1-16,-8 1 16,-1-1-1,35-34-15,18 0 16,25-26-16</inkml:trace>
  <inkml:trace contextRef="#ctx0" brushRef="#br0" timeOffset="33273.62">16899 5558 0,'-9'0'0,"0"0"16,1 0-16,8 0 16,0 0-16,0 0 15,0 0-15,17 0 16,9 0 0,9 0-16,17 0 15,9 0-15,-1 0 16,-16 0-16,-1 0 78,-17 0-78,0 0 16,-17 0-16,0 0 0,-1 0 0</inkml:trace>
  <inkml:trace contextRef="#ctx0" brushRef="#br0" timeOffset="33429.58">16864 5939 0,'-9'-8'0,"0"-1"0,1 1 16,8 8 0,0 0-16,0-9 15,26 0-15,9 1 16,25-1-16,27-8 16,17 8-1,-51 9-15</inkml:trace>
  <inkml:trace contextRef="#ctx0" brushRef="#br0" timeOffset="33981.54">18661 5463 0,'-8'-9'0,"-1"-8"0,0 9 16,1-1-16,8 0 15,0 9-15,-9 0 16,0 0-16,-17 9 16,-8 17-16,-19 26 15,-16 34-15,-1 1 32,1 0-32,8-18 0,18-17 15,8-9-15,9-8 16,9-9-16,17-18 15,0-8-15,8 0 16,1 0-16</inkml:trace>
  <inkml:trace contextRef="#ctx0" brushRef="#br0" timeOffset="34322.99">18418 5498 0,'0'-9'0,"0"0"0,9 1 0,0-1 16,-1 9-16,1 0 15,0 0-15,8 0 16,0 17-16,18 18 16,0 17-16,0 17 15,8-8 17,-8 0-32,0-18 15,-9 0-15,0-8 0,-9-9 0,-8-9 16,-1-8-16,1-1 15,0 1-15,-1 0 16,10-18-16,16-34 16,10-44-16,-1-25 15,-8-10 1,-9 1-16,0 26 16,-17 34-16,0 18 15,8 8-15,-8 27 16</inkml:trace>
  <inkml:trace contextRef="#ctx0" brushRef="#br0" timeOffset="57290.39">3204 7169 0,'0'0'0,"0"0"0,0 0 16,0 0-16,0 9 15,0 26-15,9 51 16,0 44-16,-9 43 15,-9 9-15,0-52 16,1-35-16,-1-25 16,0-27-1,1-17-15,-1 0 16,9-17-16,0-1 16,0-16-16,-9-10 15,1-16-15,8-27 16,17 0-16,0 18 15,1 8 1,8 9-16,8 9 16,1 8-16,9 9 15,-18 0-15,0 18 16,0-1-16,0 0 16,-18 9-16,1 0 15,-18 0-15,-17 9 16,-17 0-16,-9-9 15,0 0 1,0-18-16,17 1 16,18 0-16,8-9 15,0 0-15,9 0 16,9 0-16</inkml:trace>
  <inkml:trace contextRef="#ctx0" brushRef="#br0" timeOffset="57925.38">3526 7810 0,'0'0'0,"0"0"16,0 0-16,0 0 0,0 0 15,0 0-15,0 0 16,0 0-1,0 26-15,0 9 16,8-1-16,1 10 16,0-10-1,-1-8-15,1-8 0,0-10 16,-1 1-16,10 0 16,-1-9-16,0-9 15,10-17 1,-1-9-16,0 1 15,0-1-15,-18 18 16,1-1-16,0 18 16,-1 0-16,1 0 15,8 18 1,1-1-16,-1 9 16,9 0-16,0-17 15,9-1-15,8-8 16,10-17-1,7-26-15,-8-9 0,9-35 16,0-17-16,-9 0 16,-17 9-16,-9 26 15,-17 25 1,-1 19-16,1 7 16,-9 18-16,0 0 15,-9 35-15,1 51 16,-1 53-16,9 34 15,0-17-15,9-35 16,8-17-16,0-17 16,1-35-16,-1-17 15,0-18 1,1-9-16,8-16 16,-9-9-16,-8 17 15</inkml:trace>
  <inkml:trace contextRef="#ctx0" brushRef="#br0" timeOffset="58122.1">3951 7646 0,'0'-9'16,"0"0"-16,0 1 0,0-1 15,26 0-15,18-8 16,16 0-16,19-1 15,42 10 1,18-10-16,-17 1 16,-62 8-16</inkml:trace>
  <inkml:trace contextRef="#ctx0" brushRef="#br0" timeOffset="58674.71">6113 7420 0,'0'0'0,"0"0"0,0 0 0,0 0 0,0 0 16,-8 0-16,-1 18 15,-8 16 1,-9 18-16,-9 35 15,-9 26 32,1-1-47,8-25 0,9-18 0,26-69 0,-17 43 0,-1-17 0,10 0 0,8-17 16,0 0-16,0-9 16,0 0-1</inkml:trace>
  <inkml:trace contextRef="#ctx0" brushRef="#br0" timeOffset="58945.97">6139 7602 0,'0'0'16,"0"0"-16,0 0 0,0 0 16,0 0-16,0 18 15,9 8-15,8 34 16,1 10-16,8-10 16,0 1-1,0-9-15,-9-18 16,-8-8-16,0-8 15,-1-10-15,1 1 16,0-9-16,8-17 16,9-44-16,9-43 15,8-52 1,1 0-16,-18 35 16,0 43-16,-9 35 15,-8 17-15,-9 26 16,9 0-16</inkml:trace>
  <inkml:trace contextRef="#ctx0" brushRef="#br0" timeOffset="59297.51">6834 7784 0,'0'0'0,"0"0"16,-9 0-16,1 0 15,-10 18-15,-8 8 16,9 8-16,0 9 16,8 9-1,9-8-15,0-1 16,17-8-16,1-9 16,-1 0-16,18-18 15,-1 1-15,1-18 16,9 1-16,-18-18 15,0-18-15,-9-8 16,-8 0 0,-18 0-16,-17 0 15,0 18-15,0 17 16,-9 8-16,18 9 16,-1 9-16,10-9 15</inkml:trace>
  <inkml:trace contextRef="#ctx0" brushRef="#br0" timeOffset="59663.27">7147 7793 0,'0'0'0,"0"0"0,8 0 0,10 0 16,-1 17-1,18 18-15,0-1 16,8 10-16,-17-1 16,0-8 31,-8-1-47,-10-8 0,1 0 0,-9 0 0,-9-8 15,1-10-15,-1 1 0,0 0 0,0-1 16,9-8-1,0-8-15,0-10 16,18-16-16,-1-27 16,18 0-16,8 1 15,9 8-15,18 9 16,-9 17 0,-35 17-16</inkml:trace>
  <inkml:trace contextRef="#ctx0" brushRef="#br0" timeOffset="60293.46">7928 7819 0,'0'0'0,"0"0"0,-8 0 16,-1 0-16,9 0 15,0 0-15,-9 0 16,1 17-16,-1 9 16,0 26-16,-8 0 15,-1 0-15,1-9 16,8-8 0,1-9-16,8-9 15,0-8-15,0 0 16,0-1-16,0-8 15,0-8-15,17-10 16,18-34-16,8-17 16,1 17-16,-18 9 15,0 17 1,0 8-16,-9 18 16,-8 0-16,0 18 15,-1 16-15,1 1 16,-9 8-16,0-8 15,0-9-15,0 0 16,0-17-16,0-1 16,0 1-1,0-9-15,0 0 16,9-17-16,17-27 16,8-8-16,1 0 15,0 18 1,0-1-16,-9 18 0,0-1 15,-9 18-15,0 9 16,9 26 0,1-1-16,-1 10 15,-9-1-15,0 0 16,1-8-16,16-9 16,-8-9-16</inkml:trace>
  <inkml:trace contextRef="#ctx0" brushRef="#br0" timeOffset="60718.98">9179 7282 0,'-9'-9'0,"0"1"0,1-1 16,-1 0-1,0 9-15,1 0 16,-18 9-16,-9 26 16,-9 34-16,1 35 15,8 17 1,18 18-16,0-1 16,17-25-16,8-35 0,10-18 15,16-8 1,18-26-16,18-17 15,-35 0-15</inkml:trace>
  <inkml:trace contextRef="#ctx0" brushRef="#br0" timeOffset="60940.74">9387 7758 0,'0'0'0,"0"0"16,0 18-16,9 25 16,0 9-16,-1 0 15,1-9-15,0 0 16,-9-17 31,0 0-47,0-17 0,8 0 15,1-1-15</inkml:trace>
  <inkml:trace contextRef="#ctx0" brushRef="#br0" timeOffset="61326.05">9543 7472 0,'0'0'0,"0"9"0,0 17 0,0 9 15,18 8-15,-1 9 16,1-9-16,-1 9 15,-8-8 17,-1-1-32,1-17 0,-9 0 0,0-9 0,0-8 15,0-1 1,0-8-16,0 0 16,0-8-16,0-1 15,17-17-15,1 0 16,8-8-1,0 16-15,-9 1 16,1 8-16,-1 9 0,9 0 16,0 18-16,0 8 15,0 8 1,0 9-16,-8 1 16,-1-18-16,0 0 15,9 0-15,9 0 16,-9-18-16</inkml:trace>
  <inkml:trace contextRef="#ctx0" brushRef="#br0" timeOffset="61837.89">10247 7724 0,'0'0'0,"0"0"0,0 0 15,0 0-15,0 0 16,0 8-16,0 18 15,0 18-15,0 7 16,0-7 0,0-1-16,0-17 15,0 0-15,0-9 32,0-8-32,0 0 0,0-1 15,0-8-15,0-17 16,17-26-16,9-18 15,0 0-15,0 10 16,0 16-16,-8 18 16,-1-1-16,1 18 15,-10 0 1,10 18-16,-1 16 16,-8 18-16,-1 0 0,1-9 15,0 1 1,8-18-16,0 0 15,1-9-15</inkml:trace>
  <inkml:trace contextRef="#ctx0" brushRef="#br0" timeOffset="62300.08">10742 7724 0,'0'-9'0,"0"9"15,0 0-15,0 0 16,0 0-16,0 9 16,0 17-1,0 26-15,0-1 16,0-7-16,0-1 15,0-17-15,0-9 16,0-8-16,0 0 31,0-1-31,0-8 0,0-8 16,17-10-16,9-25 16,9 0-16,-9 8 15,0 1-15,-9 16 16,-8 1-1,0 17-15,-1 0 16,1 17-16,0 18 0,0 8 16,-1 0-16,-8 1 15,0-1 1,9-17-16,8 0 16,-8-17-16</inkml:trace>
  <inkml:trace contextRef="#ctx0" brushRef="#br0" timeOffset="62894.04">11141 7871 0,'0'0'0,"0"0"0,0 0 16,0 8-16,0 1 16,0 8-16,18 1 15,8-1-15,0-8 16,8-1-16,1-16 15,0-1-15,8-8 16,-8-1-16,-9-8 16,0 0-1,-17 1-15,0-1 16,-1-9-16,-16 18 16,-1-1-1,0 10-15,-8 8 0,-1 0 16,1 8-1,0 10-15,-1 16 0,10 10 16,8-1 0,0-17-16,8 0 15,10-9-15,8-8 16,9-1-16,-1-16 16,18-18-16,9 8 15,-17 1-15,-1 0 16,-8 17-1,-9 0-15,0 17 16,0 0-16,0 18 16,0 0-16,0-9 15,-9 0-15,-8 0 16,0-9-16,-1-8 16,1-1-16,-9 1 15,0 0 1,0-9-16,0-9 15,0-8-15,17-18 16,1-26-16,8 9 16,9 0-16,-9 18 15,8 8-15</inkml:trace>
  <inkml:trace contextRef="#ctx0" brushRef="#br0" timeOffset="63873.49">12852 7741 0,'0'0'0,"-9"-9"0,1 9 0,-1 0 16,0 0 0,-17 18-16,0 8 15,-9 26 1,18-9-16,8 0 0,9-17 15,0 0-15,9-17 47,8-1-47,1-16 0,-1-1 32,9-17-32,0 0 0,-17-26 15,-9-8-15,-9 8 0,-17-9 16,-9 9-16,-8 9 0,8 17 15,1 8-15,16 10 0,1-1 16,17 0-16,9 1 16,17-18-1,34-18-15,27 1 16,0-9-16,0 9 16,-18 8-16,-17 18 15,-26 0-15,1 8 16,-19 9-1,1 0-15,-9 17 0,-9 27 16,-17 68-16,-26 53 16,-9 43-1,9-18-15,17-25 16,9-27-16,26-34 16,0-17-16,0-35 15,9-9-15,8-17 16,1-17-1,-1-1-15,1-16 16,8-10-16,8-25 16,-8-35-16,-17-17 15,0 0-15,-18 8 16,0 18-16,-8 25 16,8 10-16,1 16 15,8 1-15,0 8 16,0 1-1,0-1-15,17 0 16,18-17-16,26 0 16,-27 18-16</inkml:trace>
  <inkml:trace contextRef="#ctx0" brushRef="#br0" timeOffset="64232.47">13963 7741 0,'0'0'0,"0"0"0,0 0 15,-8 9-15,-1 17 16,0 8-16,9 9 16,0-8-1,0-9-15,0 9 16,18-9-16,-1-9 15</inkml:trace>
  <inkml:trace contextRef="#ctx0" brushRef="#br0" timeOffset="64355.85">14102 7334 0,'-8'0'0,"8"0"15,0 0-15,0 0 16,0 0-16,8 17 15,1 0-15,0-8 16</inkml:trace>
  <inkml:trace contextRef="#ctx0" brushRef="#br0" timeOffset="64588.4">14207 7680 0,'-9'-8'0,"0"-1"0,9 9 0,0 0 0,0 0 15,0 0 1,0 0-16,18-9 16,16 1-16,18-1 15,18 0-15,-9-8 16,0-9-16,-9 9 15,-18-1-15</inkml:trace>
  <inkml:trace contextRef="#ctx0" brushRef="#br0" timeOffset="64803.04">14606 7308 0,'0'0'0,"-9"0"0,-8 0 16,0 0-16,-9 17 15,-18 18-15,9 25 16,1 18 0,-1 9-16,0 8 15,18 1-15,17-19 16,0-16-16,9-18 16,-1 1-16,10-18 15</inkml:trace>
  <inkml:trace contextRef="#ctx0" brushRef="#br0" timeOffset="65104.9">15127 7498 0,'0'0'0,"0"0"0,-9 0 0,1 0 15,-1 9-15,-17 8 16,0 1-16,-9 8 15,9 8 1,9 1-16,-1 0 16,18-1-16,0 10 31,9-1-31,0 0 0,-1-8 0,1-9 16,-9 0-16,-9 0 15,1 0 1,-1 0-16,-8 0 15,-1-18-15,-8 10 16,-8-10-16</inkml:trace>
  <inkml:trace contextRef="#ctx0" brushRef="#br0" timeOffset="65653.05">15205 7819 0,'0'0'0,"0"0"0,0 0 16,0 0-16,0 0 16,0 0-16,0 9 15,0 8-15,0 0 16,0 0 0,18 1-16,16-10 15,1 1-15,0-18 16,17 1-16,-9-18 15,1 0-15,-1-9 16,-8-8 0,-9-18-16,0 1 15,-17 8-15,-1 8 0,-16 10 16,-1 16 0,0 10-16,1 8 15,-18 17-15,-18 26 16,9 9-16,18 18 15,0 8-15,17 0 16,0-18-16,17-17 16,0 1-16,10-10 15,25 1 1,-9-9-16</inkml:trace>
  <inkml:trace contextRef="#ctx0" brushRef="#br0" timeOffset="65972.21">16065 7282 0,'0'0'0,"0"0"0,0 0 16,0 0 0,-9 0-16,1 26 15,-1 34-15,-17 27 16,8 17 0,-8 17-16,9 1 0,0-27 15,8-17-15,9-18 16,0-25-16,17-9 15,-8-9 1</inkml:trace>
  <inkml:trace contextRef="#ctx0" brushRef="#br0" timeOffset="66294">16621 7187 0,'0'0'0,"0"0"16,0 0-16,0 0 15,-9 0-15,0 0 16,1 17-16,-18 18 16,0 34-16,-9 26 15,9 9 1,8 0-16,1 0 15,8-9-15,9-8 16,0-27 0,0 1-16,0-18 0,0 1 15,0-18-15,0-9 16,0-8-16,0-1 16</inkml:trace>
  <inkml:trace contextRef="#ctx0" brushRef="#br0" timeOffset="66485.98">16134 7819 0,'0'0'0,"0"0"15,0 0-15,18 0 16,8 0-16,17 0 16,9 0-1,18-9-15,-1 1 16,1-10-16,8 1 15,9 0-15,-44 8 16</inkml:trace>
  <inkml:trace contextRef="#ctx0" brushRef="#br0" timeOffset="66724.13">16942 7282 0,'0'0'0,"0"0"0,0 0 0,0 0 16,0 0-16,0 0 15,26 35-15,17 34 16,18 9 0,-9 8 15,-8 10-31,-1-1 0,-17 0 15,-17-8-15,-9 8 0,-17 0 0,-36 53 16</inkml:trace>
  <inkml:trace contextRef="#ctx0" brushRef="#br0" timeOffset="68021.25">18279 7325 0,'0'0'0,"0"0"15,0 0-15,0 0 16,0 0-16,0 9 15,18 8-15,34 9 16,35 0-16,8 0 31,18-17-31,-9-1 0,-17-8 16,-26 0-16,-18 0 16,-17 0-16,-8 0 15,-10 9-15,1 8 16,-18 18-1,-25 17-15,-18 17 0,-27 9 16,10 9-16,8-18 16,9-17-1,0 0-15,26-9 16,17-25-16</inkml:trace>
  <inkml:trace contextRef="#ctx0" brushRef="#br0" timeOffset="68224.64">18427 8269 0,'0'0'0,"0"0"0,0 0 15,0 0-15,0 0 16,0 0 0,0-8-16,17-10 0,35-16 15,18-18 1,34-35-16,26-17 15,1-9-15,-27 36 16</inkml:trace>
  <inkml:trace contextRef="#ctx0" brushRef="#br0" timeOffset="68731.61">19964 7368 0,'0'0'0,"-9"0"0,1 0 16,-1 0-16,-17 0 16,0 9-16,-9 8 15,-8 27-15,-1 16 16,1 10 15,8 8-31,9 8 16,9-8-16,17 0 0,17-17 0,9-9 15,18-9-15,16-17 16,27-9-16,9-17 16,8-17-16,0-35 15,-26-9-15,-17-8 16,-18 0 0,-17-9-16,-26 0 15,-8 17-15,-18 9 16,-18 9-16,-16 17 15,-10 17-15,-52 61 16,-225 122-16</inkml:trace>
  <inkml:trace contextRef="#ctx0" brushRef="#br0" timeOffset="102638.32">22335 6736 0,'0'-8'0,"-9"-1"0,0 0 15,1 1 1,-1-1-16,-8-8 16,-1 8-16,-8 0 15,-17 9-15,-9 9 16,-9 26-16,-17 25 31,-1 36-31,1 42 16,78-138-16,-60 156 0,16 17 0,18 0 15,35-25-15,17-1 16,26-26-16,17-17 16,10-26-16,42-26 15,-51-35-15</inkml:trace>
  <inkml:trace contextRef="#ctx0" brushRef="#br0" timeOffset="103698.17">23116 7230 0,'-9'-9'0,"1"1"0,-1-1 15,0 0-15,1 1 16,-18-10-16,0 1 16,0 0-16,0-1 15,-1 18-15,1 0 16,0 0-16,0 18 16,9-1 15,0 18-31,17-1 0,0 1 0,0 17 15,8-9-15,1 0 16,0-17-16,-1 0 16,1-8-16,-9-1 15,-9 0 1,1 1-16,-18-10 0,0 10 16,-9-1-16,0 0 15,18-8 1,17 0-16</inkml:trace>
  <inkml:trace contextRef="#ctx0" brushRef="#br0" timeOffset="104130.12">23029 7420 0,'0'0'0,"0"0"15,0 0-15,9 0 16,8 9-16,18 0 16,0-1-16,0 1 15,25-18-15,1 1 16,-17-1 0,-1 0-1,-17-8-15,0 0 0,-9-1 16,-8 1-16,0 0 15,-9 0 1,0-1-16,-9 10 0,0-1 16,1 9-16,-1 0 15,-17 0-15,0 17 16,0 9 0,9 17-16,-1 1 15,1-1-15,17 0 16,0 1-16,17-18 15,1 0-15,8-9 16,26 0-16,9-8 16,-35 0-1</inkml:trace>
  <inkml:trace contextRef="#ctx0" brushRef="#br0" timeOffset="104597.44">23741 7377 0,'0'0'0,"0"9"16,0-9-16,0 0 15,0 0-15,0 0 16,0 0-16,9 0 16,17 8-1,9 1-15,0-9 16,-1 0-16,10-9 16,-10 1-16,1-1 15,-9 0 1,0-8-16,0 0 0,-17 0 15,0-1-15,-9 1 16,-9 8 0,0 1-16,-8-1 15,-9 9-15,-17 9 16,-1 8-16,1 18 16,-1 16-16,18 1 15,9 0-15,17-8 16,17 8-16,27-9 15,16 0 1,-16-25-16</inkml:trace>
  <inkml:trace contextRef="#ctx0" brushRef="#br0" timeOffset="106088.8">24523 7152 0,'0'0'0,"0"0"0,0 0 0,0 0 0,17 0 16,18 0-1,17 0-15,9 0 16,8 0-16,-8 9 15,-26-9-15</inkml:trace>
  <inkml:trace contextRef="#ctx0" brushRef="#br0" timeOffset="106334.28">24957 6866 0,'-9'0'0,"1"0"0,-1 0 15,0 0-15,1 0 16,-1 9-16,-8 25 16,-9 18-16,0 26 15,-9 18 1,0 8-16,18-9 16,8-9-16,0-8 15,27-26-15,8-26 16,-18-8-16</inkml:trace>
  <inkml:trace contextRef="#ctx0" brushRef="#br0" timeOffset="106696.01">25174 6840 0,'0'0'0,"0"0"15,0 0-15,-8 18 16,-1 25-16,-17 26 15,-9 35-15,-8 9 16,-1-1 0,9-25-16,9-27 15,9-16-15,0-18 16,8-9-16,9-8 16,0-1-16,0-16 15,17-10-15,1-8 16,16-8-16,10-1 15,-18 18-15,0-1 16,0 10 0,-9 8-16,1 0 15,-1 17-15,-8 18 16,0-1-16,8-8 16,-8 0-16,-1 0 15,18 0-15,18 0 16,-18-17-1</inkml:trace>
  <inkml:trace contextRef="#ctx0" brushRef="#br0" timeOffset="107228.99">25357 7455 0,'0'0'0,"0"0"0,8 0 16,10 9-16,-1-1 16,18 1-1,17-18-15,9-8 16,-9-9-16,-9 0 31,-8 0-31,-9-8 0,-9-1 16,-8 9-16,0 9 0,-18-1 15,-8 1-15,-9 17 16,-18 9 0,1 25-16,-9 18 15,8 17-15,9-8 16,27 0-1,16-1-15,27-16 0,43-10 16,-26-16-16</inkml:trace>
  <inkml:trace contextRef="#ctx0" brushRef="#br0" timeOffset="107815.12">27024 7230 0,'0'0'0,"0"0"15,-9-9-15,0 1 16,1-1-16,-18 0 15,0 1-15,0-1 16,-18 9-16,1 9 16,-1 8-1,10 9-15,-1 9 32,0 8-32,18 17 0,8-16 15,9-1-15,9-17 0,8 0 16,18-17-16,8-18 15,18-17-15,17-26 16,18-34 0,-1-27-16,-8-17 15,-17 9-15,-36 8 16,-8 44-16,-17 26 16,0 8-16,-1 18 15,-8 17-15,0 0 16,-8 8-16,-18 36 15,0 42-15,-9 35 16,9 1 0,9-10-16,17-16 15,17-10-15,0-17 16,1-25-16,8-10 16,17 1-16,18 0 15,-26-18-15</inkml:trace>
  <inkml:trace contextRef="#ctx0" brushRef="#br0" timeOffset="108193.84">27397 7368 0,'0'0'0,"0"0"15,0 0-15,0 0 16,18 0-16,8 0 16,8-8-16,10-1 15,8 1-15,-9-10 16,-8-8-16,-9 0 16,-8 9-1,-10 0-15,1-1 16,-18 10-16,1-1 15,-1 9-15,-17 0 16,0 9-16,-9 8 16,0 18-16,1 8 15,16 17-15,18-8 16,0-8 0,18-10-16,8 1 15,8 0-15,-8-18 16</inkml:trace>
  <inkml:trace contextRef="#ctx0" brushRef="#br0" timeOffset="108466.24">28326 6710 0,'0'0'0,"0"0"15,-8 9-15,-18 17 16,0 17-16,-9 27 16,9 16-16,0 18 31,8 0-31,10 0 0,8-9 16,0-17-16,0-9 15,0-25-15,0-18 16,0 0-16,0-18 15,0 1 1</inkml:trace>
  <inkml:trace contextRef="#ctx0" brushRef="#br0" timeOffset="108605.78">27901 7343 0,'0'0'0,"0"0"16,0 0-16,0 0 15,0 0-15,17 0 16,27 0-16,16-9 15,10 9-15,-35 0 16</inkml:trace>
  <inkml:trace contextRef="#ctx0" brushRef="#br0" timeOffset="108794.36">28604 7291 0,'0'0'0,"0"0"16,0 17-16,0 9 0,0 17 16,-8 0-1,8 1-15,0-10 16,0-16-16,0-10 16</inkml:trace>
  <inkml:trace contextRef="#ctx0" brushRef="#br0" timeOffset="109233.31">28648 7013 0,'0'0'0,"0"0"0,0 0 0,0 18 16,8 8-16,10 8 16,-1 18-16,9-8 15,9-18-15,0 0 16,-27 0-1,1-18-15,0 1 16,-1 8-16,1 1 16,0 8-16,-1 8 15,1 1-15,-9-1 16,0-8-16,0 0 16,0-17-16,0 0 15,0-1 1,0 1-16,0-9 15,0-9-15,18 1 16,-1-18-16,18 0 16,-1-9-16,-8 18 15,0-1-15,-8 1 16,-10 17 0,1 0-16,0 0 0,0 17 15,8 9 1,0 9-16,1 0 15,-1 8-15,0-17 16,9 9-16,0-18 16</inkml:trace>
  <inkml:trace contextRef="#ctx0" brushRef="#br0" timeOffset="109428.12">29438 7291 0,'0'0'0,"0"0"0,0 17 16,0 9-16,0 8 15,0 18-15,0 0 16,9-8 0,-1-18-16</inkml:trace>
  <inkml:trace contextRef="#ctx0" brushRef="#br0" timeOffset="109593.06">29473 7057 0,'0'0'0,"0"0"0,0 0 16,0 0-16,0 0 15,8 0-15,1 17 0,0 0 16</inkml:trace>
  <inkml:trace contextRef="#ctx0" brushRef="#br0" timeOffset="109803.18">29664 7239 0,'0'0'0,"0"0"0,0 0 0,0 0 0,8 0 16,10 8-1,25 1-15,9-9 16,18 0-16,-1 0 16,1 9-16,-36-9 15</inkml:trace>
  <inkml:trace contextRef="#ctx0" brushRef="#br0" timeOffset="110015.96">30020 6909 0,'0'0'0,"0"0"0,-9 9 16,0 17-16,1 35 15,-18 17-15,-9 26 16,0 8-16,0 1 15,1-18-15,16-26 16,27-25 0,8-18-16,1 0 15,-10-18-15</inkml:trace>
  <inkml:trace contextRef="#ctx0" brushRef="#br0" timeOffset="110168.84">30202 7325 0,'0'0'0,"0"0"16,-9 18-16,1 7 15,-1 10-15,-8 0 16,8 8-16,0-17 16</inkml:trace>
  <inkml:trace contextRef="#ctx0" brushRef="#br0" timeOffset="110300.32">30254 6927 0,'0'0'0,"0"0"16,0 0-16,0 0 0,0 0 16,0 17-16,9 35 15,8-17-15</inkml:trace>
  <inkml:trace contextRef="#ctx0" brushRef="#br0" timeOffset="110884.75">30523 7360 0,'0'0'0,"0"0"0,0 0 16,0 17-16,-8 18 15,8 8-15,0 0 16,8-8-16,1-9 16,0 0-16,-1-17 15,10-1-15,-1-8 16,1-8 0,8-1-16,-9-17 15,-8 0-15,-1 0 16,-8 0-16,-8-9 15,-1 18-15,0 0 16,1-1-16,-1 1 16,9 8-16,0 9 15,0 0 1,17 0-16,9 0 16,35 0-16,0 9 15,8 8 16,-8 9-31,-17 0 0,-10 0 16,-8 0-16,-17 0 0,0-8 0,-1-10 16,1 1-16,-9 0 15,0-1 1,0-8-16,17 0 16,1-8-16,17-10 15,-1 1-15,-8 0 16,0-1-1,-8 10-15,-1 8 0,-8 8 16,8 10-16,1 25 16,-10 0-1,1-17-15</inkml:trace>
  <inkml:trace contextRef="#ctx0" brushRef="#br0" timeOffset="111817.63">23646 8338 0,'0'0'0,"0"0"0,-9 18 16,1 8-16,-1 8 15,0 10-15,9-10 16,0 1-16,18-9 16,-1-17-16,0-1 15,9-8-15,9-8 16,-9-1-16,0-17 16,-17-17-16,0-9 15,-18 0 1,0 8-16,-8 10 15,8-1-15,0 18 16,1 0-16,8-1 16,0 10-16,17-10 15,9-8-15,26 0 16,18 0 31,-10 9-47,-7 8 0,-10 9 0,-17 0 0,0 18 15,-17 16-15,-27 53 0,-16 51 16,-27 27 0,0 17-16,0-9 0,18-26 15,8-34-15,27-26 16,8-18-16,0-17 16,8-26-1,10-9-15,-1-8 16,18-18-16,-1-8 15,1-35-15,-9-35 16,-17 1-16,-9-1 16,-9 9-16,0 26 15,-8 17 1,8 9-16,1 9 16,8 0-16,0 8 15,8 0-15,18-16 16,1 16-16</inkml:trace>
  <inkml:trace contextRef="#ctx0" brushRef="#br0" timeOffset="112111.23">24714 8520 0,'0'0'0,"0"0"0,0 0 16,0 0-16,0 18 15,-9 16-15,1 27 16,-1 8-16,9-8 15,-9-9 1,1-9-16,8-26 16</inkml:trace>
  <inkml:trace contextRef="#ctx0" brushRef="#br0" timeOffset="112492.83">24870 8304 0,'0'0'0,"0"0"16,0 17-16,9 18 16,0 17-16,8 17 15,0 0-15,1 1 32,-10-1-32,1-17 0,0-17 15,-9-9-15,0-9 0,0-9 16,0 1-1,0-9-15,17-9 16,1-25-16,16-9 16,1-9-16,-9 17 15,0 9-15,0 9 16,-17 17-16,0 0 16,-1 0-1,10 17-15,8 18 16,-9 8-16,0 0 15,9 1-15,0-19 16,1 1-16,7-8 16,-16-10-16</inkml:trace>
  <inkml:trace contextRef="#ctx0" brushRef="#br0" timeOffset="112887.61">25591 8572 0,'0'0'0,"0"0"0,0 9 15,0 8-15,-9 18 16,1 0 0,-1 8-16,9 0 0,0-17 15,0-8 1,0-10-16,0 1 15,0-9-15,0 0 16,9-9-16,8-17 16,0-17-16,18 0 15,-9 8-15,0 18 16,-17-1 0,0 10-16,-1 8 15,1 0-15,0 0 16,-1 17-16,1 18 15,0 8-15,-1 0 16,1 1 15,8-1-15,1-17-16,-18-26 0,17 17 0</inkml:trace>
  <inkml:trace contextRef="#ctx0" brushRef="#br0" timeOffset="113312.88">26017 8780 0,'0'0'0,"0"0"16,0 0-16,0 0 16,0 0-16,0 0 15,0 0-15,0 0 16,0 0-16,17 0 15,0 0-15,1 0 16,8 0 0,0-8-16,0-1 15,0 0-15,0-17 16,0 0-16,-17 0 16,-1 9-16,1 0 46,-18-1-46,1 10 0,8 8 0,-9-9 0,-8 9 0,17 0 0,-26 0 16,-1 17-16,1 9 16,0 9-16,9 0 15,17 17-15,0-9 16,9-17-16,8 0 16,26-9-1,1 9-15,-18-17 0</inkml:trace>
  <inkml:trace contextRef="#ctx0" brushRef="#br0" timeOffset="113564.88">26703 8624 0,'0'0'0,"0"0"0,0 0 16,0 18-16,0 16 16,8 1-16,1 8 15,0 1 1,-1-10-16,1-8 15,-9-9-15,0-8 16,0 0-16,0-1 16,0 1-1,0-9-15,0-9 0,17-8 16,1-9-16,16-17 16,1 8-1,0 1-15,-9 25 16</inkml:trace>
  <inkml:trace contextRef="#ctx0" brushRef="#br0" timeOffset="114032.75">27345 8607 0,'0'0'0,"0"0"0,0 0 15,0 9-15,9 17 16,-9 26-16,9 26 16,-1 17-16,-16 9 31,-1-9-31,0-8 0,0-18 16,1-17-16,8-18 15,0-8-15,0-17 16,0 0-16,-9-9 15,0-9-15,9-17 16,0-52 0,18-60-16,17-18 0,-9 43 15,8 35 1,1 18-16,0 25 16,0 0-16,8 18 15,-17 8-15,0 9 16,0 0-16,-17 18 15,-1-1-15,-16 18 16,-1 17-16,-17 0 16,-9-9-16,1-9 15,-10 1 1,1 0-16,34-27 16</inkml:trace>
  <inkml:trace contextRef="#ctx0" brushRef="#br0" timeOffset="114584.27">27797 8555 0,'0'0'0,"0"0"0,17 9 15,0 8 1,10 9-16,7 9 16,-8 17-16,-8-9 15,-10 0-15,1-17 31,-9 0-31,0-17 0,0-1 16,0 1-16,0 0 16,0-9-16,0-9 15,9-8-15,8-9 16,9-9-16,9 1 16,0-1-16,-9 18 15,-9 8-15,0 9 16,1 0-16,-10 0 15,1 0 1,0 0-16,-9 0 16,8 0-16,-8 0 15,0 0-15,0 17 16,0 9-16,0 9 16,9 8-1,9 0-15,-1-8 0,0-9 16,9 0-16,9-17 15,8-1 1,1-16-16,-1-1 16,-17-17-16,0 0 15,-8-17-15,-10 0 16,-8 8-16,-8 0 16,-1 1-1,-8 16-15,8 1 0,0 8 16,-8 9-1,17 0-15</inkml:trace>
  <inkml:trace contextRef="#ctx0" brushRef="#br0" timeOffset="115311.37">28865 8564 0,'0'0'0,"0"0"0,0 0 15,0 0-15,-9 0 16,0 17-16,-17 9 16,0 9-16,-8 8 15,16 0-15,1 1 16,17-18 0,0-1-16,0-16 15,9 0-15,8-1 16,0-16-16,18-1 15,0-17-15,17-26 16,9-26-16,-9-17 16,-9-9-1,-8 9-15,-9 34 16,-17 18-16,-1 17 16,1 9-16,-9 8 15,0 9-15,0 0 16,-9 9-16,1 34 15,-1 43-15,0 10 16,1-1-16,8 0 16,0-17-16,8-26 15,10-9-15,-1-17 16,0-8 0,9-10-16,9 1 15,0-18-15,0-17 16,17-17-16,-9-17 15,-17 8-15,0 17 16,-17 18-16,0-1 16,-1 18-16,-8 0 15,0 0 1,0 18-16,0-1 16,0 9-16,0 0 15,9 0-15,0-9 16,-1-8-16,1 0 15,8-9-15,1-9 16,17-8 0,-1-9-16,-8-9 15,0 18-15,-17-1 16,0 10-16,-1 8 16,-8 0-16,9 0 15,8 17-15,1-8 16</inkml:trace>
  <inkml:trace contextRef="#ctx0" brushRef="#br0" timeOffset="115764.96">30028 8642 0,'0'0'0,"0"0"0,0-9 15,0 9 1,0 0-16,0-9 16,0 9-16,-8 0 15,-1 0-15,0 0 16,-17 0-16,0 18 16,9-1-16,0 18 15,-1-1 1,1 10-16,17-18 15,0-1-15,17 1 16,9 0-16,18 0 16,8-17-16,9 0 15,8-9 1,-34 8-16</inkml:trace>
  <inkml:trace contextRef="#ctx0" brushRef="#br0" timeOffset="116043.62">30280 8460 0,'0'0'0,"0"0"16,0 0-16,0 0 15,0 0-15,9 0 16,8 0-16,18 0 16,8-9-16,27 0 15,8 1-15,-8 8 32,-18 0-32,-26 0 15</inkml:trace>
  <inkml:trace contextRef="#ctx0" brushRef="#br0" timeOffset="116247.43">30506 8174 0,'0'0'0,"0"0"0,0 0 16,0 0-16,-9 26 15,1 26-15,-1 17 16,9 18-16,0 8 47,9 0-47,17 1 0,-26-96 0,34 78 0,19-1 0,-10-42 0</inkml:trace>
  <inkml:trace contextRef="#ctx0" brushRef="#br0" timeOffset="117405.12">25956 9560 0,'0'0'0,"0"0"0,0 17 16,0 9 0,0 9-16,0 17 0,0 0 15,0-18 1,0-17-16</inkml:trace>
  <inkml:trace contextRef="#ctx0" brushRef="#br0" timeOffset="117782.68">26190 9248 0,'0'0'0,"0"17"16,0 9-16,0 17 15,0 9-15,9 0 16,17 18-16,-17-1 31,-9-43-31,0-9 0,0-8 16,0 0-16,0-1 15,0-8-15,0 0 16,0-8-16,17-1 16,0-8-16,1-9 15,-1 8 1,0 1-16,1 8 15,-1 9-15,1 0 16,-10 18-16,10 8 16,-1 17-16,9 0 15,0 1-15,0-1 16,26 0-16,-17-17 16</inkml:trace>
  <inkml:trace contextRef="#ctx0" brushRef="#br0" timeOffset="118133.08">27936 9438 0,'0'0'0,"0"0"0,0 0 16,-9 0-16,-8-8 16,-18 8-16,-17 0 15,-9 17-15,-8 0 16,8 9 0,-9 26-16,18 9 15,17-9-15,18-9 16,8 1-16,9-10 15,18-8-15,8 0 16,35 0-16,34-9 16,-34 1-16</inkml:trace>
  <inkml:trace contextRef="#ctx0" brushRef="#br0" timeOffset="118473.65">28266 9231 0,'0'0'0,"0"0"0,0 17 15,0 9-15,-9 34 16,-8 18 0,-9 18 15,-1-10-16,1-16-15,9-10 0,0-25 0,17-9 0,0-9 0,0-8 16,0-1-16,17-8 16,0-8-1,27-18-15,17-9 16,-9 1-16,-9 16 16,1 1-16,-18 17 15,-9 0-15,0 17 16,9 18-16,0-1 15,-8 10-15,-1-18 16</inkml:trace>
  <inkml:trace contextRef="#ctx0" brushRef="#br0" timeOffset="119085.64">28986 9430 0,'0'0'0,"0"0"15,0 0-15,18 0 16,-1 0-16,18 0 16,8 8-16,-8 10 15,8-1-15,1 0 16,-18 1-16,0-1 31,-17 0-31,-1 9 16,-16 9-16,-18 8 0,0 1 0,-1-1 15,10-17 1,0 0-16,-1-9 16,10-8-16,8-1 15,0 1-15,8 8 16,18 1-16,18-1 16,25 0-16,18-8 15,43 8 1,244 18-16</inkml:trace>
  <inkml:trace contextRef="#ctx0" brushRef="#br0" timeOffset="119553.49">30741 9248 0,'0'0'0,"0"0"15,8 9-15,27 17 16,17 25-16,0 19 16,9 25-1,-9 9-15,-26 17 16,-17 9-16,-27 9 16,-25-1-16,8-68 15</inkml:trace>
  <inkml:trace contextRef="#ctx0" brushRef="#br1" timeOffset="127864.2">5566 9508 0,'0'0'0,"0"0"0,0 0 15,18 0-15,8 0 16,26 8-16,43 1 16,36-9-1,8 0-15,-9-9 0,-9 1 16,-16-1-16,-19 9 15,-25 0-15,-26 0 16,-26 9-16,-1-1 16</inkml:trace>
  <inkml:trace contextRef="#ctx0" brushRef="#br1" timeOffset="128132.93">5584 9837 0,'0'0'0,"0"0"0,26 0 16,26 0-16,35-9 16,26 0-1,17 1-15,9 8 0,-9-9 16,-17 9-16,-18-9 15,1 1 1,-18-1-16,-17 0 16,0-16-16,-27 7 15</inkml:trace>
  <inkml:trace contextRef="#ctx0" brushRef="#br1" timeOffset="128412.48">6226 9066 0,'0'0'0,"0"0"0,18 17 16,25 9-16,18 18 16,17 8-16,18 0 31,-1-9-31,-26 0 0,-16-8 15,-19-1-15,-8 1 16,-26 34-16,-34 35 16,-18 0-16,-18 9 15,1-18-15,25 9 16,27-43 0</inkml:trace>
  <inkml:trace contextRef="#ctx0" brushRef="#br1" timeOffset="128798.39">8519 9066 0,'0'0'0,"0"0"0,0 0 15,0 0-15,-9 17 16,-8 18-16,-18 43 15,-26 17-15,-8 44 16,-27 17-16,18-18 16,26-34-1,0-17-15,17-18 16,0 0-16,18-17 16,17-17-16,0-26 15</inkml:trace>
  <inkml:trace contextRef="#ctx0" brushRef="#br1" timeOffset="129182.13">8467 9161 0,'0'0'0,"0"0"0,0 0 15,0 0-15,0 0 16,0 0-16,8 9 15,10 17-15,16 26 16,1 0 0,0 17-16,8 9 15,9 17-15,-8 9 16,-1-26-16,-8-9 16,-9-17-16,0-8 15,-17-18-15,-1-9 16,1-8-16,0-1 15,0 1-15,-9-9 16,0-9-16,0-25 16,26-70-1,26-35-15,-9 1 16,-8 34-16,-9 34 16,9 27-1,-9 17-15</inkml:trace>
  <inkml:trace contextRef="#ctx0" brushRef="#br1" timeOffset="129526.83">9839 9334 0,'0'0'0,"8"0"16,18 18-16,18-1 15,8 0-15,17 9 16,-8-8 0,0-1-16,-18-8 15,-8-1-15,-9 1 0,-17 0 16,0-1-1,-18 10-15,-8 8 16,-36 34-16,-16 10 16,-1-10-16,1 1 15,8-9-15,18-9 16,34-26-16</inkml:trace>
  <inkml:trace contextRef="#ctx0" brushRef="#br1" timeOffset="129776.68">9969 10339 0,'0'0'0,"0"0"0,0 0 16,0 0-1,-9-9-15,1-17 16,8-17-16,0-17 15,17-1-15,9 0 16,35-17 0,8-26-16,27 0 0,17 1 15,0 25-15,-70 52 16</inkml:trace>
  <inkml:trace contextRef="#ctx0" brushRef="#br1" timeOffset="130301.32">11089 9473 0,'0'0'0,"-9"-9"16,1 1-16,-1 8 0,0 0 15,1 0-15,-1 0 16,0 17-16,-8 0 16,8 27-1,9 25-15,0 0 16,18-8-16,16-1 31,1-16-31,9-1 0,-44-43 0,52 26 16,0-17-16,17-9 0,-8-18 15,0-16 1,-18-18-16,-8-9 16,-18-8-16,-25 0 15,-10-1-15,-25 18 16,-18 9-16,-26 26 16,-8 25-16,51 10 15</inkml:trace>
  <inkml:trace contextRef="#ctx0" brushRef="#br2" timeOffset="144529.74">1667 4675 0,'0'0'0,"0"0"15,-8-9-15,-1 1 16,9-1 0,-17 0-16,8 9 15,0 0-15,-8 0 16,-1 26-16,-25 44 15,-26 42-15,25 27 16,1-9-16,-1-26 16,27-18-16,17-25 15,0-26-15,0-27 16</inkml:trace>
  <inkml:trace contextRef="#ctx0" brushRef="#br2" timeOffset="144963.78">1381 4554 0,'0'0'0,"-18"0"0,10 0 0,8 0 16,-35 8-16,9 18 16,-18 26-1,1 26-15,8 18 32,18 25-17,-9 0-15,35 0 0,8-17 0,26-17 0,1-9 16,25-18-16,18-25 15,9-18 1,-10-34-16,27-18 16,0-42-16,0-36 15,-52 0-15,-9-34 16,-52-9-16,-17 18 16,-53-10-16,-17 36 15,0 60 1,-34 35-16,-27 43 0,44 17 15,69-17 1</inkml:trace>
  <inkml:trace contextRef="#ctx0" brushRef="#br2" timeOffset="147143.94">1407 10296 0,'0'0'0,"0"0"0,0 0 16,17 0-16,27 0 15,25 0-15,0 0 16,44 0-1,18 0-15,16 8 0,27-8 16,17 0 0,17 0-16,9 0 15,9 0-15,17 0 16,1 0-16,7 9 16,1 0-16,9-1 15,17 1-15,-1-9 16,-16 9-16,0 8 15,16 0 1,-16 1-16,-1-1 16,1-8-16,-1 8 15,18-8-15,-26-1 16,17 1-16,1 0 16,7-9-16,-7-9 15,-19 0 1,36 1-16,-9-1 15,8 0-15,1 1 0,-9-10 16,-9 1 0,0 0-16,0-1 15,18-8-15,-9 9 16,-9-9-16,9 0 16,17-8-16,18-10 15,-18 10 1,-34-1-16,-1 9 15,1 9-15,-10-1 16,1 1-16,-9-9 16,-8 9-16,-9-1 15,-1-8-15,1 9 16,-9 0-16,0-1 16,-8 1-16,-9-9 15,8 9-15,-17 8 16,-17-8-1,-18 8-15,0 0 16,1 1-16,-18-1 16,8-8-16,1 0 15,-18-1-15,0 1 16,9 0-16,0 8 16,0 0-16,0-8 15,0 8 1,17 1-16,1-1 15,-18 9-15,17-9 16,-8 9-16,-1 0 16,9 0-16,1 0 15,-1 0-15,9 0 16,9 9-16,-27 0 16,27-1-1,8-8-15,1 9 16,-1 0-16,-17-1 15,26 1-15,9-9 16,-9 0-16,0 9 16,-17-9-16,-1 0 15,10 8-15,-1 1 16,0 0 0,-34-9-16,17 0 15,0 0-15,-35 0 16,18 8-1,0-8-15,-36 0 0,-16 18 16,8-10-16,0 1 16,-34 8-16,-9-8 15,-18-1-15,-8 10 16,-1-1 0,-7 0-16,-1 1 15,8-1-15,1 9 16,0 9-16,8-1 15,18 1-15,8 0 16,10-1-16,25 1 16,26 0-1,0-18-15,27 0 16,25 9-16,-17 0 16,26-9-16,26 1 15,-8-10-15,16 10 16,10-10-16,8 10 15,17-10-15,-8 1 16,17 0-16,-8-1 16,-1 10-1,18-1-15,-8 9 16,7-9-16,-16 1 16,8-10-16,0 10 15,1-1-15,-1-8 16,-9-1-1,-8 10-15,-17-10 0,-36 10 16,-34-1 0,-26 0-16,-17 1 15,-44-1-15,-43 0 16</inkml:trace>
  <inkml:trace contextRef="#ctx0" brushRef="#br2" timeOffset="148482.06">1615 11283 0,'-9'-9'0,"1"1"15,-1-1-15,0 0 16,9 9-16,0 0 15,0 0-15,0 0 16,18 0 0,-1 0-16,18 0 15,-9 0-15,0 9 16,0 0-16,-9-1 16,1 1-16,-18 8 15,0 1-15,-26 25 16,-18 9-1,1 9-15,-18-18 16,9 0 0,17-17-16,9 0 0,18-8 15,-10-10-15,18 10 16,18-1-16,8 0 16,17-8-1,18-1-15,8 1 16,1-18-16,8 1 15,0-18-15,-8 9 16,-53 17-16</inkml:trace>
  <inkml:trace contextRef="#ctx0" brushRef="#br2" timeOffset="149013.84">1763 10712 0,'0'0'0,"0"0"0,0 0 0,0 0 15,0 0 1,0 0-16,-18 0 15,10 0-15,-18 17 16,-18 0-16,1 18 16,-1 8-16,-16 26 15,8 9 1,17 0-16,26 9 16,-17 8-16,26 18 15,9-9-15,17-9 16,9-8-16,17-10 15,8-7-15,-7-10 16,16-8 0,18-26-16,0-17 0,-9-18 15,9-17 1,0-17-16,-9-9 16,0-17-16,-17-26 15,-27-1-15,-16 1 16,-18-9-16,-9 0 15,-17 26-15,-17 9 16,-10 17-16,-16 9 16,-9 8-16,-9 26 15,52 18 1</inkml:trace>
  <inkml:trace contextRef="#ctx0" brushRef="#br2" timeOffset="154707.64">3986 11240 0,'0'0'0,"0"0"0,-9-9 0,0 0 16,1 1-16,-1-1 15,-17 1-15,-9 8 16,-17 0-1,-9 17-15,1 0 16,-1 18 0,9-1-16,8 10 0,10 16 15,16-16-15,18-1 16,0-17-16,18 0 16,16-17-16,10-1 15,17-25-15,8-9 16,-8-17-1,-9-1-15,-17 10 16,-9-1-16,-9 18 16,-8-1-16,-1 10 15,-8 8-15,0 0 16,0 26-16,0 17 16,0 18-16,9-1 15,8-16 1,27-1-16,17-8 15,-27-18-15</inkml:trace>
  <inkml:trace contextRef="#ctx0" brushRef="#br2" timeOffset="155143.51">4733 11119 0,'0'0'0,"0"0"0,0 0 15,0 0-15,0 0 16,-9 0 0,0 0-16,1 8 15,-18 1-15,-9 8 16,0 1-16,18-1 15,-1 0-15,1 0 16,8 1-16,9-1 16,0 0-16,9 1 15,8-1 1,-8 9-16,0 0 16,-1-17-16,1 8 15,-9 0-15,-9 1 16,-17 16-16,-8-8 15,-1 0-15,9-8 16,-9-10-16,18 1 16,17 0-1,-9-18-15,9 0 16</inkml:trace>
  <inkml:trace contextRef="#ctx0" brushRef="#br2" timeOffset="155493.4">5236 11127 0,'0'0'0,"0"0"16,0 0-1,0 0-15,0 0 16,-8 0-16,-10 0 16,-16 9-16,-10 8 15,-8 1-15,9-1 16,8 0-16,0 9 31,18-9-31,-1 1 0,18-1 16,0 9-16,18 0 15,-1 9-15,9-1 16,0-8-16,-17 0 16,0-8-16,-1-1 15,-16 0-15,-1 9 16,-17 0-1,0 0-15,0 0 16,0 0-16,8-17 16,18-9-16</inkml:trace>
  <inkml:trace contextRef="#ctx0" brushRef="#br2" timeOffset="155924.43">5367 11214 0,'0'0'0,"0"0"0,0 0 15,0 0-15,0 17 16,0 0-16,-9 18 16,0 17-16,9-9 15,0 1 1,0-1-16,0-17 31,9-9-31,0-8 0,8 0 0,0-9 16,1-9-16,8-17 15,0 0-15,0 0 16,0-9-16,-17 18 16,-1 0-16,1-1 15,0 10 1,-1 8-16,-8 0 15,0 0 1,0 8-16,9 18 0,8 9 16,1 0-16,-1 8 15,0-17-15,1 0 16,-1 0-16,1-9 16,-10-8-1</inkml:trace>
  <inkml:trace contextRef="#ctx0" brushRef="#br2" timeOffset="156522.45">5905 11309 0,'0'0'0,"0"0"0,0 0 15,0 9-15,0 8 16,9 0-16,-9 18 15,-9 0-15,0-9 16,1 0-16,-1-9 16,9-8-16,0-1 15,0 1 1,0-9-16,0-9 16,17-8-16,1-18 15,16-8-15,1 0 16,9 8-16,-18 18 15,0-1-15,-9 18 16,0 0-16,-8 9 16,0 8-1,-1 9-15,1 18 16,-9-1 0,0-17-16,0-9 0,0 1 15,0-10-15,0 1 16,0-9-16,0-9 15,17-17-15,18-8 16,0-10-16,0 10 16,-9-1-1,0 18-15,0-1 16,-9 18-16,1 0 16,-1 0-16,0 9 15,-8 0-15,0 8 16,-1 0-16,1 1 15,0 8 1,-1 0-16,1 0 16,8-18-16,1 1 15,-1-18-15,1 1 16</inkml:trace>
  <inkml:trace contextRef="#ctx0" brushRef="#br2" timeOffset="156897.57">6869 11300 0,'0'0'0,"0"0"0,0 0 15,0 9-15,0 8 16,9 1-16,-1-1 16,10-8-1,-1-1-15,0 1 0,9 0 16,0-9-1,0-9-15,1 0 16,-1 1-16,0-1 16,-18-8-16,1-1 15,0 1-15,-9 0 16,-9-1-16,0 1 16,1 17-16,-18 0 15,-9 17 1,0 1-16,-8 25 15,-9 18-15,17 8 16,17 0-16,10 1 31,25-10-31,27-17 0,34-8 0,-26-26 16</inkml:trace>
  <inkml:trace contextRef="#ctx0" brushRef="#br2" timeOffset="157871.72">8814 11023 0,'0'0'0,"0"0"15,0 0-15,0 0 16,0 0-16,0 0 16,0 9-16,-9 8 15,1 18-15,-18 26 16,-18 25-16,-8 35 31,0 1-31,17-36 0,1-16 16,7-10-16,10-17 15,0-17-15,17-8 16,0-10-16,0-8 16,0 0-16,0 0 15</inkml:trace>
  <inkml:trace contextRef="#ctx0" brushRef="#br2" timeOffset="158193.41">8857 11179 0,'0'0'0,"0"-8"16,0-1-16,0 0 15,0 9-15,0 0 16,0 0-16,0 0 16,0 0-16,9 18 15,8 8-15,10 8 16,7 1-16,10 25 16,-10 1-1,-8 0 16,1-18-31,-19-17 0,1 0 0,0-17 0,-1-1 16,-8 1-16,0 0 16,0-18-16,18-17 15,8-52 1,26-78-16,9 0 16,-18 35-16,0 26 15,18 43-15,-26 34 16</inkml:trace>
  <inkml:trace contextRef="#ctx0" brushRef="#br2" timeOffset="158692.44">10221 11318 0,'0'0'0,"0"-9"0,0 9 16,0-9-16,0 1 15,0-1-15,0 0 16,0 1-16,-9-1 16,0 0-16,1 1 15,-1-1-15,-8 0 16,-9 9-16,0 0 15,-9 9-15,0 8 16,0 9 0,9 9-16,9 8 15,0 9 1,17-8-16,8-1 0,10-17 16,16 0-16,1 0 15,-9-9-15</inkml:trace>
  <inkml:trace contextRef="#ctx0" brushRef="#br2" timeOffset="159081.13">10690 11344 0,'0'0'0,"0"0"0,0 0 16,0 0-16,-9-9 15,0 9-15,-8 0 16,-9 0-1,-9 0-15,9 9 16,-9 8-16,1 18 16,-1-1-16,18 1 15,17-9 1,0 0-16,17-9 0,0-8 16,18-18-16,0-17 15,8 0 1,1 0-16,-18 9 15,0 0-15,-18-1 16,1 10-16,0 8 16,-9 0-16,0 0 15,0 17 1,0 9-16,0 9 16,8-9-16,10 0 15,8 0-15,35-9 0,8-26 16,-34-8-1</inkml:trace>
  <inkml:trace contextRef="#ctx0" brushRef="#br2" timeOffset="159410.94">11141 11344 0,'0'0'0,"0"0"15,0 0-15,0 0 16,0 0-16,0 17 15,-8 9-15,-1 9 16,0-9-16,1-9 16,-1 0-16,9-8 15,0 0 1,0-1-16,0-8 16,0-8-16,26-10 15,9-8-15,-1 0 16,10-8-16,-9 16 15,-9 1-15,-9 17 16,-8 0-16,-1 0 16,1 17-16,0 18 15,-1 0 1,18 8 0,0-8-16,-8-18 0</inkml:trace>
  <inkml:trace contextRef="#ctx0" brushRef="#br2" timeOffset="159895.84">12114 10755 0,'0'0'0,"0"0"0,0 0 0,0 17 15,0 18 1,0 34-16,0 26 0,-9 1 63,0-18-63,1 8 0,-1 1 0,0-27 0,9-16 0,0-18 0,0 0 15,0-18-15,0 1 16,0-9-1,0-9-15,0 1 16,18-18-16,-1 0 16,9 0-16,9 8 15,0 1-15,-9 17 16,0 0-16,-9 0 16,-8 9-16,0 8 15,-1 9-15,-16 9 16,-1-9-1,-17 0-15,0 0 16,0-9-16,8-8 16,1-1-16,8-16 15,-8-1-15,17 0 16</inkml:trace>
  <inkml:trace contextRef="#ctx0" brushRef="#br2" timeOffset="160244.44">12548 11404 0,'0'0'0,"0"0"0,0 0 15,0 0-15,9 18 16,8-1-16,9-8 16,9-1-16,0-16 15,8-1-15,0 0 16,1-17-1,-18 9 1,0-9-16,-17 0 0,-1 0 16,-8 9-16,-8-1 15,-1 1-15,-8 8 16,-9 9-16,-1 0 16,-7 18-1,-1 8-15,0 8 16,18 10-16,8 16 15,9-8-15,18-8 16,25-1-16,26 0 16,-34-17-16</inkml:trace>
  <inkml:trace contextRef="#ctx0" brushRef="#br2" timeOffset="161193.69">13833 11067 0,'0'0'0,"0"0"16,0 0-16,0 8 15,9 10 1,0 8-16,-9 8 0,-9 10 16,0-1-1,1 9-15,-10 0 47,1-9-47,8-17 0,9-26 0,-9 26 0,9-17 0,0-9 0,0 8 0,0-8 16,0-8-16,18-1 15,-1-17 1,27-17-16,8-9 16,0 0-16,-9 17 15,-17 9-15,0 9 16,-17 17-16,0 0 16,-1 0-16,1 17 15,-9 18 1,0-1-16,0 10 0,9-1 15,-1-8-15,10-9 16,-1-18 0,1 1-1,16-9 1,10-9 0,-1 1-16,1-10 15,-1 1-15,-17 0 0,0 8 16,-9 0-16,-8 9 0,0 0 0,-9 0 15,0 9-15,8 8 16,1 18 0,0 0-16,8-9 15,1 0-15,-1-9 16,9-8-16,0-1 16,9-16-16,-9-18 15,0 0 1,0 0-16,-9-18 15,-8 10-15,0-1 16,-18 0-16,-8 1 16,-9 16-16,0 1 15,-1 17-15,1 0 16,0 0-16,9 9 16,0-1-16,17 1 15,8-9 1,1 9-16</inkml:trace>
  <inkml:trace contextRef="#ctx0" brushRef="#br2" timeOffset="161646.66">15014 11093 0,'0'0'0,"0"0"0,0 0 16,0 0-16,0 17 15,0 0-15,-8 1 16,-1 16 0,0 1-16,0-1 15,1-8-15,-1 0 16,-8 0-16,8-8 15,9-10 1,0 1-16,0-9 16,0 0-16,0-9 15,9 1-15,17-18 16,9-9-16,8 0 16,-8 1-16,-9 17 15,0-1-15,-9 18 16,-8 0-16,0 0 15,-1 18-15,-8 7 16,0 10-16,0 17 16,0 9-1,9-9-15,-9-18 16</inkml:trace>
  <inkml:trace contextRef="#ctx0" brushRef="#br2" timeOffset="162211.72">15318 11318 0,'0'0'16,"0"0"-16,0 0 0,9 0 16,8 8-16,18 1 15,17 0 1,18-9-16,16-9 15,-25 9-15</inkml:trace>
  <inkml:trace contextRef="#ctx0" brushRef="#br2" timeOffset="162459.71">16117 11248 0,'0'0'0,"0"0"16,0 0-16,0 18 16,0 8-16,-9 17 15,1 18-15,-1-18 16,0 0-16,1-17 16,-1-17 15,9 0-31,0-1 0,0-16 0,0-1 15,0 0-15</inkml:trace>
  <inkml:trace contextRef="#ctx0" brushRef="#br2" timeOffset="162808">16204 11006 0,'0'0'15,"9"0"-15,8 17 0,18 9 16,-9 9-16,0 0 15,0 8-15,-9-8 16,-8 8 0,0 0-16,-9 0 15,0-17-15,0 0 16,0-8-16,0-10 16,0 1-16,0-9 15,17-9-15,0-8 16,18-9-1,0-9-15,-9 18 16,0 0-16,0 17 0,0 0 16,-9 17-1,1 0-15,-1 9 16,0 9-16,1 8 16,-1-8-16,9 8 15,0-17-15</inkml:trace>
  <inkml:trace contextRef="#ctx0" brushRef="#br2" timeOffset="163055.04">16716 11006 0,'0'0'0,"0"0"16,0 0-16,9 0 15,8 9-15,18-1 16,0 1 0,26-9-16,8-9 15,9 1 17,-17-10-32,0-8 0,-9 9 0,-26 0 0,-17 17 15</inkml:trace>
  <inkml:trace contextRef="#ctx0" brushRef="#br2" timeOffset="163267.34">16890 10737 0,'0'0'0,"0"0"16,0 18-16,0 8 0,17 26 15,-8 34 1,0-8-16,-1 0 47,-8 0-47,0-17 0,9-1 0,0-16 0,-1-1 0,1-17 15,0-17-15</inkml:trace>
  <inkml:trace contextRef="#ctx0" brushRef="#br2" timeOffset="163595.4">17142 11222 0,'0'0'0,"0"0"0,0 0 16,0 0-16,0 0 15,17 9-15,0 0 16,10-1 0,7 1-16,10 0 15,8-18-15,0 0 16,0-8-1,-9-9-15,-17 0 0,1 0 16,-19 0-16,1 9 16,-18 0-16,1-1 15,-19 18-15,1 9 16,-17 8 0,0 18-16,-1 17 15,18-9-15,9 0 16,17 1-16,17-10 15,0-8-15,-8-8 16</inkml:trace>
  <inkml:trace contextRef="#ctx0" brushRef="#br2" timeOffset="164054.54">18019 11075 0,'0'0'0,"0"0"0,0 0 0,-9 0 16,0 0-16,-17 0 15,-8 18 1,-27 16-16,9 1 16,0 0-16,8-1 31,18-8-31,9-9 0,-1-8 0,10 0 15,8-1-15,0-8 16,17 0 0,1 9-16,-1 8 0,18 1 15,-1 16 1,1 27-16,0 8 16,-9-8-16,-17 0 15,-1-1-15,-16-8 16,-1 9-16,0-18 15,-17 0-15,0-17 16,0-8 0,-26-18-16,-9-9 15,9-17-15,0-17 16,17-1-16,18-16 16,-1-18-16,18 35 15</inkml:trace>
  <inkml:trace contextRef="#ctx0" brushRef="#br2" timeOffset="164768.07">18132 11179 0,'0'0'0,"0"0"0,0 0 15,0 0-15,17 9 16,9 0-16,9-1 15,0 1 1,17-9-16,0-9 16,-9 1-16,1-1 15,-10-17-15,-8 0 16,-17 0-16,0 0 16,-9 9-16,-9-1 15,-8 1-15,-9 8 16,-18 9-1,1 0-15,-1 18 16,1 8-16,8 0 16,18 8-16,0 1 15,17 0-15,0-10 16,17 1-16,18 0 16,-1-8-16,18-10 15,18-16 1,8-1-16,0-17 15,-17 0-15,9-8 16,16-18-16,-8 0 16,-25 17-16,-27 18 15,-9 17-15,-8 0 16,8 0 0,0 17-16,1 0 15,-1 1-15,1 16 16,8 1-1,0 0-15,-18-1 16,1-8-16,0 0 0,-9 0 16,0 0-16,0 0 15,0-17 1,0-1-16,0 1 16,0 0-16,0-9 15,0 0-15,0-9 16,17-26-16,35-43 15,18-8-15,-1 8 16,-8 17-16,0 18 16,-18 17-16,-8 9 15,-26 17-15</inkml:trace>
  <inkml:trace contextRef="#ctx0" brushRef="#br2" timeOffset="164986.2">20138 11422 0,'0'0'0,"-9"17"0,-43 52 0,-52 44 15,43-44 17</inkml:trace>
  <inkml:trace contextRef="#ctx0" brushRef="#br2" timeOffset="167712.16">5723 12652 0,'0'0'0,"0"0"0,0 0 0,0 0 16,17 8-16,9 9 16,9 1-16,17-10 15,0 1-15,9-9 16,0-9 15,-9-8-31,-9-9 0,0 0 16,-8-8-16,0-10 0,-26 1 15,-18 8-15,0 1 16,1 16 0,-18 18-16,-9 9 15,-17 17-15,0 26 16,17 17-16,0 9 16,18 17-16,17-17 15,8-17-15,10-9 16,17-17-16,-9-9 15,-9-18-15</inkml:trace>
  <inkml:trace contextRef="#ctx0" brushRef="#br2" timeOffset="167895.19">6487 12963 0,'0'0'0,"0"0"16,0 0-16,0 0 16,17 0-16,-8 9 15</inkml:trace>
  <inkml:trace contextRef="#ctx0" brushRef="#br2" timeOffset="168456.24">7268 12591 0,'0'0'0,"0"0"16,0 0-16,0 0 15,0 0 1,-8 0-16,-1 0 16,0 0-16,1 0 15,-10 0-15,-8 0 16,-9 17-16,9 1 16,0 8-16,9-9 15,0 9-15,17-9 16,0-8-16,0-1 15,0-8 1,8 0-16,10 0 16,-1 0-16,0 0 15,1 0-15,-1 0 16,0 0-16,10 18 16,7 16-1,1 18-15,-9 18 16,0-1-1,-17 9-15,-1 0 0,-16 0 16,-10-18-16,-8-8 16,0-8-1,-17-1-15,-1-17 0,-8 0 16,-8-17 0,7-1-16,19-16 15,-1-10-15,18-42 16,17-1-16,8 35 15</inkml:trace>
  <inkml:trace contextRef="#ctx0" brushRef="#br2" timeOffset="168620.05">7902 12738 0,'0'0'0,"0"0"0,0 0 15,18 9-15,-10-9 16</inkml:trace>
  <inkml:trace contextRef="#ctx0" brushRef="#br2" timeOffset="170294.56">10151 12522 0,'0'0'0,"0"0"16,0 0-16,0 0 16,0 0-16,0 0 15,0 0-15,0 0 16,-8 0-16,-1-9 15,0 0-15,-17 1 16,-9 8 0,-8 0-16,0 8 15,-18 10-15,0 16 16,9 1-16,-9 26 16,9 16-16,17-7 15,18-10-15,17 1 16,0-18-16,17-17 15,1 0-15,16-17 16,10-18 0,17-8-16,8-18 15,1-17-15,-10 0 16,-16 9-16,-1 8 16,-17 1-16,-17 16 15,0 1-15,-1 8 16,-8 9-1,0 0-15,0 0 16,0 9-16,0 26 16,9 17-16,8 0 15,1-9-15,16 0 16,1-17-16,35-8 16,-10-10-16</inkml:trace>
  <inkml:trace contextRef="#ctx0" brushRef="#br2" timeOffset="170826.74">10004 11872 0,'0'0'0,"0"0"0,0 0 16,0 0-16,0 0 15,0 0-15,-9 0 16,0 9-16,-17 17 16,0 8-16,0 18 15,-17 0-15,-1 9 32,10-18-32,8 0 0,17-25 15,9-10-15,0 1 16,0-9-16</inkml:trace>
  <inkml:trace contextRef="#ctx0" brushRef="#br2" timeOffset="170969.91">10021 11898 0,'0'0'0,"0"0"16,0 0-16,0 17 15,17 18-15,9 8 16,9 9-16,0 0 15,0 9 1,-9-27-16</inkml:trace>
  <inkml:trace contextRef="#ctx0" brushRef="#br2" timeOffset="171928.68">10829 12106 0,'0'0'0,"0"0"0,0 0 15,0 0-15,0 0 16,0 9-16,0 17 15,-9 34-15,0 53 16,-17 17 0,0 17-16,9-9 0,-1-34 15,1-17 1,8-26-16,9-9 16,0-9-16,9-26 15</inkml:trace>
  <inkml:trace contextRef="#ctx0" brushRef="#br2" timeOffset="172605.56">11984 12885 0,'0'0'0,"0"0"0,0 0 16,0 0-16,0 0 15,8 0-15,1 9 16</inkml:trace>
  <inkml:trace contextRef="#ctx0" brushRef="#br2" timeOffset="176793.44">11766 12322 0,'0'0'0,"0"0"16,0 0-16,0 0 16,0 0-16,-8 9 15,-1 17-15,-17 17 16,-17 18-16,-18 26 15,-9 34 17,-8 0-32,9-17 0,17-17 15,0-18-15,17-17 0,17-26 16,18-9-16,0-8 16,0-9-16</inkml:trace>
  <inkml:trace contextRef="#ctx0" brushRef="#br2" timeOffset="177153.38">11810 12478 0,'0'0'16,"0"0"-16,0 0 0,0 0 16,0 18-16,0-1 15,0 0-15,9 9 16,-1 9-1,10 17-15,-1 0 16,0 8 0,1 1-1,-1-9-15,0-9 32,1-8-32,-9-9 0,-1-9 15,1-8-15,0 0 0,-9-1 16,0-8-16,8-8 15,10-36-15,16-16 0,1-18 16,-9 8 0,0 18-16,-8 1 15,-1 16 1,0 9-16,1 17 0</inkml:trace>
  <inkml:trace contextRef="#ctx0" brushRef="#br2" timeOffset="177467.42">12609 12660 0,'0'0'0,"0"0"0,0 0 0,0 0 15,17 0 1,9 0-16,9-8 16,8-1-16,1 0 15,-1 9-15,-8 0 16,-18 0-16</inkml:trace>
  <inkml:trace contextRef="#ctx0" brushRef="#br2" timeOffset="177650.58">12713 12807 0,'0'0'0,"0"0"16,0 0-16,0 0 15,17 0-15,18 0 16,17 0-16,18-8 16,17-10-1,8 1 1,-43 8-16,-26 1 0</inkml:trace>
  <inkml:trace contextRef="#ctx0" brushRef="#br2" timeOffset="179494.05">15275 12123 0,'0'0'0,"0"0"0,0 0 0,0 0 15,0 0-15,0 0 16,8 9-16,10 0 16,-1 8-1,18 0-15,8 0 16,9 1-16,9 8 15,9 0 1,8 0-16,-9 0 16,-8 0-16,-18 0 0,1 0 15,-18-18-15,0 1 16,-17 0 0,-1-1-16,1 1 15,-18 8-15,-8 9 16,-26 26-16,-36 26 15,-25 26 1,-26 17-16,8-8 0,18-26 16,69-53-1</inkml:trace>
  <inkml:trace contextRef="#ctx0" brushRef="#br2" timeOffset="185658.77">13920 12686 0,'0'0'0,"0"-9"15,9 1-15,-9-1 0,0 1 16,0-1-16,0 0 15,0 1 1,0-1-16,0 0 16,0 1-16,0-1 15,0 0-15,-9 1 16,0-10-16,1 18 16,-10 0-16,-8 0 15,-17 18-15,-1 16 16,10-8-1,8 9-15,0 17 16,0 8 0,8 1-16,18-18 0,0 1 15,18-18-15,-1 0 16,18-18 0,-1-8-16,10-8 0,17-27 15,-1-17 1,-8-9-16,-8 1 15,-9-1-15,-9 1 16,-18 8-16,1 17 16,-18 9-16,-8 9 15,-9 17-15,0 0 16,0 17-16,17-8 16</inkml:trace>
  <inkml:trace contextRef="#ctx0" brushRef="#br2" timeOffset="185949.05">14467 13033 0,'0'0'0,"0"0"0,0 0 16,0 0-16,0 0 15,9 0-15,0 8 16</inkml:trace>
  <inkml:trace contextRef="#ctx0" brushRef="#br2" timeOffset="188056.32">14823 12253 0,'0'0'0,"0"0"0,0 0 16,0 0-16,0 0 16,0 17-16,-9 1 15,9 16 1,0 1-16,0 8 15,0 9-15,9 0 16,9-8 0,-1-1-16,0 9 0,9 0 15,0-9 1,-8 0 0,-10-17-16,1 0 15,0-8-15,-1-10 16,1 1-16,0 0 15,-9-1-15,-9 1 0,0 0 16,1-1-16,-18 1 16,0 0-1,-18-1-15,1 1 0,-9-9 16,26 0-16,17-9 16,9 9-1</inkml:trace>
  <inkml:trace contextRef="#ctx0" brushRef="#br2" timeOffset="193316.98">14814 12314 0,'0'0'0,"0"0"0,0 0 16,0 0-16,0 0 16,0 0-16,0 0 15,0 0-15,0 0 16,0 0 0,0 0-16,0 0 0,0 0 15,0 0 1,0 0-16,0 0 15,0 0-15,0 0 16,18 0 0,-1 0-16,1 0 0,16 0 15,1 0-15,17 0 16,-8 0-16,8 0 16,26 0 30,-26 0-46</inkml:trace>
  <inkml:trace contextRef="#ctx0" brushRef="#br2" timeOffset="194055.42">16456 12461 0,'0'0'0,"0"0"0,0 0 15,0 0-15,0 0 0,17 0 16,0 9 0,18-1-16,9 1 15,-10 0-15,10-1 16,-1 1-16,1-9 31,-18 9-31,-9-1 0</inkml:trace>
  <inkml:trace contextRef="#ctx0" brushRef="#br2" timeOffset="194252.32">16508 12773 0,'0'0'0,"0"0"16,0 0-16,9 0 15,25 8-15,27 1 16,9 0-16,-36-9 16</inkml:trace>
  <inkml:trace contextRef="#ctx0" brushRef="#br2" timeOffset="198534.4">17889 12236 0,'0'0'0,"0"0"0,0 0 0,0 0 16,0 0-16,0 0 15,0 0-15,0 0 16,0 0 0,0 0-16,17 0 15,18 0-15,34 0 16,18 0-16,17-9 15,0 0-15,1 1 16,-19 8-16,-16-9 16,-9 0-1,-18 9-15,-8 0 16,-9 0-16,-17 0 16,-1 0-16</inkml:trace>
  <inkml:trace contextRef="#ctx0" brushRef="#br2" timeOffset="199225">17906 12244 0,'0'0'0,"0"0"0,0 0 15,0 0-15,0 0 0,0 0 16,0 0 0,0 0-16,0 0 15,0 0-15,0 0 16,0 0-16,0 0 16,0 0-16,0 9 15,0 8-15,0 9 16,0 18-1,0 16-15,-9 27 16,1 26-16,-10 8 16,9-9-16,1-16 15,-1-18-15,0-9 16,9-17-16,0-9 16,0-17-1,0-9-15,0-8 0,0 0 16,-8-9-1,-1-9-15,0-17 16,-8-9 0,0-8-16,-1 9 15,10-1-15,-1 0 0,-17 1 16,-9 16-16,-8 18 16,-1 18-16,-16 16 15,-10 18 1,9 0-16,18-9 15,17 1-15,17-18 16,9-18-16</inkml:trace>
  <inkml:trace contextRef="#ctx0" brushRef="#br2" timeOffset="199787.42">18314 12626 0,'0'0'0,"0"0"0,0 0 16,0 0 0,-9 0-16,1 17 15,-10 0-15,-8 9 16,0 17-16,-9 9 15,1-8-15,8-1 47,8-17-47,10 0 0,8 0 0,0-17 0,17-1 16,0 1-16,18-18 16,0-8-16,0-9 15,8-9-15,-8-8 16,-9 0-16,-9-1 15,-8 10-15,0-1 16,-18 9 0,0 9-16,0 0 15,1 17-15,-1 0 16,0 8-16,9-8 16,0 9-16</inkml:trace>
  <inkml:trace contextRef="#ctx0" brushRef="#br2" timeOffset="199990.82">18470 12981 0,'0'0'15,"0"0"-15,0 0 0,0 0 0,0 0 16,9 8-16,17 1 15,-9 0 1</inkml:trace>
  <inkml:trace contextRef="#ctx0" brushRef="#br2" timeOffset="200292.74">18818 12513 0,'0'0'0,"0"0"0,0 0 16,0 0-16,0 0 15,0 17-15,8 9 16,10 9-16,8 26 16,9 16-16,-9-7 15,0-27 1,-9-8-16,-8-9 15,-1-9-15,1-8 16,0-1-16,-18 1 16,-8 8-16,-35 1 15,-1-1-15,10-8 16,8-1-16,27 1 16</inkml:trace>
  <inkml:trace contextRef="#ctx0" brushRef="#br2" timeOffset="200447.13">18852 12686 0,'0'0'0,"0"0"0,0 0 15,18 0-15,8 0 16,35 9 0,8-9-16,18-9 15,35 0-15,234-8 16</inkml:trace>
  <inkml:trace contextRef="#ctx0" brushRef="#br2" timeOffset="203150.26">20138 12149 0,'0'-8'0,"0"-1"0,0 0 16,0 1-16,0 8 15,0 0-15,0 0 16,0 0-16,0 0 16,0 8-1,8 36-15,-8 51 16,-8 26-16,-1 0 31,9-8-31,0-1 0,0-34 16,0-17-1,9-18-15,-1-8 0,1-9 0,0-17 16</inkml:trace>
  <inkml:trace contextRef="#ctx0" brushRef="#br2" timeOffset="206104.77">20381 12608 0,'0'0'0,"0"0"0,0 0 0,8 0 0,19 0 16,16 0 0,9 0-16,18 0 15,8-8 1,0-1-16,-17 0 0,-9 9 15,-18 0 1,-16 0-16</inkml:trace>
  <inkml:trace contextRef="#ctx0" brushRef="#br2" timeOffset="206624.79">21475 12357 0,'0'0'0,"0"0"0,0 0 16,0 0-16,0 0 15,-9 0-15,1 0 16,-1 0-16,0 0 16,1 0-1,-1 17-15,-17 9 16,0 9-16,0 17 16,8 0-16,1 9 46,17-1-30,0-8-16,9-9 0,-1-17 0,10-8 0,-10-10 0,10-8 16,-1-8-16,18-18 15,0-9-15,-9-17 16,0-17-16,-9 0 16,-8-1-1,-9 18-15,-9 18 16,0 8-16,-8 8 15,0 1-15,-1 17 16,10 0-16,8 0 16,0 0-16</inkml:trace>
  <inkml:trace contextRef="#ctx0" brushRef="#br2" timeOffset="206823.39">21944 12703 0,'0'0'0,"0"0"15,0 0-15,0 0 16,0 0-16,0 0 16,0 9-1,0-9-15</inkml:trace>
  <inkml:trace contextRef="#ctx0" brushRef="#br2" timeOffset="207115.69">22256 12244 0,'0'0'0,"0"0"0,0 0 15,0 0-15,0 0 16,0 26-16,18 18 16,-1 8-16,9 0 15,0 8 1,0-16 0,-8-1-16,-10 0 0,1-17 15,0 0-15,-9 0 16,-9-9-16,0 1 15,-17-1-15,-26 0 16,-17-17-16,34 0 16</inkml:trace>
  <inkml:trace contextRef="#ctx0" brushRef="#br2" timeOffset="207290.63">22404 12392 0,'0'0'0,"0"0"0,0 0 0,9 0 16,26 0-16,17 0 15,8 0 1,10-9-16,-44 0 16</inkml:trace>
  <inkml:trace contextRef="#ctx0" brushRef="#br2" timeOffset="207736.28">22882 12192 0,'0'-8'0,"0"8"0,0 0 16,0 0-16,0 0 15,0 0-15,0 0 16,17 0-16,18 8 15,26 10 1,8-1-16,18 9 16,0 0-16,-9-9 15,-17 1 1,-18-10-16,-17 1 0,-8 0 16,-10 8-16,-8 0 15,-17 27-15,-44 25 16,-26 26-1,-34 26-15,-18 1 16,43-36-16,70-51 16</inkml:trace>
  <inkml:trace contextRef="#ctx0" brushRef="#br0" timeOffset="210050.78">22204 10997 0,'0'0'0,"0"0"0,0 0 16,0 0-16,0 0 16,0 0-16,0 0 15,-8 9 1,-10 34-16,-8 35 15,-17 35-15,-9 25 47,17-8-47,0-26 0,1-17 0,16-9 16,1-26-16,8-18 0,9-8 0,0-8 16,0-10-16</inkml:trace>
  <inkml:trace contextRef="#ctx0" brushRef="#br0" timeOffset="210321.9">21718 11621 0,'0'0'0,"0"0"15,0 0-15,9 17 16,8 18-16,18 25 15,0 10-15,8-10 32,-17-8-32,0-26 0,-17 0 15,-1-17-15,1 0 0,-9-9 16,26-18-16,26-34 16,44-43-1,8-35-15,131-199 16</inkml:trace>
  <inkml:trace contextRef="#ctx0" brushRef="#br0" timeOffset="210699.79">22916 10737 0,'0'0'0,"0"0"0,0 0 0,0 0 16,0 0-16,-8 18 15,-10 8-15,-8 34 16,-17 27-16,-9 8 31,0-17-31,8-8 0,18-27 16,9-9-16,0-8 16,8-8-16,9-10 15,9-8-15,8 0 16,-8 0-16</inkml:trace>
  <inkml:trace contextRef="#ctx0" brushRef="#br0" timeOffset="211020.05">22838 10911 0,'0'0'0,"0"0"15,0-9-15,0 0 16,0 9-16,0 0 16,0 0-16,0 0 15,9 0-15,8 0 16,1 9-1,-1 8-15,9 18 16,0 8-16,0 1 16,0-1-16,0-8 31,-8-9-15,-10 0-16,1-18 0,0 1 0,-1 0 0,-8-9 15,9-9 1,8-17-16,10-35 0,7-25 15,1-18 1,0 0-16,-9 17 16,-9 44-16,-8 17 15,0 9-15,-1 8 16</inkml:trace>
  <inkml:trace contextRef="#ctx0" brushRef="#br0" timeOffset="211254.41">23325 10997 0,'0'0'16,"0"0"-16,0 0 0,8 0 16,10 0-1,16 9-15,1 0 16,0-1-16,8-8 15,1 0-15,-1-8 16,1-1 15,8-8-31,-18 8 0</inkml:trace>
  <inkml:trace contextRef="#ctx0" brushRef="#br0" timeOffset="211434.52">24011 10720 0,'0'0'0,"0"0"16,0 0-16,0 0 15,0 17-15,0 27 16,0 51 0,-9 26-1,0 1-15,18 33 0,52 253 16</inkml:trace>
  <inkml:trace contextRef="#ctx0" brushRef="#br0" timeOffset="-213265.3">24219 12374 0,'0'0'0,"0"0"0,0 0 15,9 0-15,17 9 16,17 0-16,18 8 16,17 0-1,18-8-15,8 0 16,-17-18-16,-9 0 15,-17 9-15,-27-8 16,-16 8-16</inkml:trace>
  <inkml:trace contextRef="#ctx0" brushRef="#br0" timeOffset="-213046.27">24341 12617 0,'0'0'0,"0"0"0,0 0 0,26 0 16,26 0-1,26 9-15,17-1 0,10-8 32,8 0-32,-27 0 0,-8-8 15,1 8-15,-1 0 16,-43 0-16</inkml:trace>
  <inkml:trace contextRef="#ctx0" brushRef="#br0" timeOffset="-212778.65">24792 12175 0,'0'0'0,"0"0"0,0 0 0,0 0 16,9 0-16,17 17 15,35 18-15,34 8 16,27 18 0,-27-18-16,-17 1 15,-25-10-15,-10-8 16,-17 0-16,-9 0 16,-17 0-16,-8 9 15,-27 8-15,-17 18 16,0-1-16,26-25 15</inkml:trace>
  <inkml:trace contextRef="#ctx0" brushRef="#br0" timeOffset="-211843.85">26425 12097 0,'0'0'0,"0"0"0,0 0 15,-9 0-15,0 0 16,-8 0-16,-9 0 16,0 0-16,-18 0 15,1 18 1,0-1-16,-1 0 0,9 9 31,1 9-31,16-1 0,1 1 16,17-9-16,0 0 15,17 0-15,18 0 16,8-17-16,10-1 16,7-16-16,1-18 15,0 8 1,-18 1-16,-8 0 15,-18 8-15,1 0 16,-9 9-16,-1 0 16,-8 0-16,0 0 15,0 0-15,-8 18 16,8 16-16,0 1 16,0 0-16,8-1 15,1-8 1,8-8-16,1-1 15,16-8-15,1-9 16,9-9-16,-10-17 16,1-17-16,-9-1 15,-17 10-15,-1-1 16,-8 0-16,-8 18 16,-1 0-1,-8-1-15,-1 1 16,1 8-16,8 9 15,9 0-15,0 0 16,0 0-16,18-8 16,-1-1-16,18 9 15,-1 0-15,1 0 16,-9 9 0,0-1-16,0 10 15,-17 8-15,0 8 16,-1 10-16,-8-1 15,0-17-15,0 0 16,0-17 0,0-1-16,0 1 15,0 0-15,9-9 0,17-18 16,35-16 0,8-10-1,-8-8-15,-17 18 0,-10 16 16,-8 1-16,-17 17 15,0 0-15,-1 17 16,-8 27 0,0 16-16,0 10 15,18 8-15,-10-26 16,1-44-16</inkml:trace>
  <inkml:trace contextRef="#ctx0" brushRef="#br0" timeOffset="-211596.88">27484 12167 0,'0'0'0,"0"0"16,0 0-16,0 0 15,9 0-15,26 0 16,25 8 0,10-8-16,17-8 15,17-1 1,-17 9-16,-53 0 0</inkml:trace>
  <inkml:trace contextRef="#ctx0" brushRef="#br0" timeOffset="-211347.02">27979 11837 0,'0'0'0,"0"0"0,0 0 16,-9 0-16,1 0 16,-18 18-16,0 25 15,-9 9-15,0 17 16,9 1-1,9 8-15,-1-1 16,18-16 0,0-9-16,9-9 0,8-17 15,27 0-15,17 9 16,-35-26-16</inkml:trace>
  <inkml:trace contextRef="#ctx0" brushRef="#br0" timeOffset="-211074.02">28101 12279 0,'0'0'0,"0"0"16,0 0-16,0 0 16,0 0-16,17 17 15,0 9-15,1 0 16,-10 0-16,1 0 16,0-8-1,-9-10-15,0 1 16,0 0-16,0-1 15,0 1-15,0-9 16,0 0-16,0-9 16,8 1-16,10-18 15,17 0-15,8-18 16,26 10 0,1 16-1,-35 10-15</inkml:trace>
  <inkml:trace contextRef="#ctx0" brushRef="#br0" timeOffset="-210715.26">28743 12227 0,'0'0'0,"0"0"0,-8 0 0,-1 0 15,-17 9-15,-9 8 16,0 0-16,1 18 15,-1 0-15,18-9 16,-1 0 0,18-9-16,0-8 15,18-1-15,-1 1 16,0-18-16,27 1 16,8-18-16,-17 8 15,-9 1-15,0 0 16,-18 8-16,1 9 15,0 0 1,-1 0-16,1 0 16,8 17-16,1 1 15,17 16-15,8 10 16,-17-18-16</inkml:trace>
  <inkml:trace contextRef="#ctx0" brushRef="#br0" timeOffset="-210265.7">29464 12210 0,'0'0'0,"-9"0"15,1 0-15,-1 0 16,-8 0-16,-9 17 16,-9 0-16,0 18 15,0 0-15,1 8 16,16-8-1,1-1-15,-1-8 0,18 0 16,0-8 0,9-10-16,9 1 15,8-18-15,17-8 16,9-26-16,0-18 16,9-17-16,-18-17 15,1-9-15,-9 9 16,-18 34-1,-8 18-15,-1 25 16,1 1-16,-9 8 16,0 9-16,0 0 15,0 0-15,-9 26 16,1 26-16,-1 26 16,-8 9-16,-1 17 15,1-9 1,8-17-16,9-17 15,0-18-15,9-8 16,8-18-16,-8 0 16</inkml:trace>
  <inkml:trace contextRef="#ctx0" brushRef="#br0" timeOffset="-210084.72">29907 12348 0,'0'0'0,"0"0"15,0 0-15,-9 18 16,1 16-16,-1 1 16,0-9-16,9-9 15,0 1-15,9-10 16</inkml:trace>
  <inkml:trace contextRef="#ctx0" brushRef="#br0" timeOffset="-209979.11">30020 11915 0,'0'0'0,"0"0"0,0 9 15,8 26 1,1-9-16</inkml:trace>
  <inkml:trace contextRef="#ctx0" brushRef="#br0" timeOffset="-209694.75">30419 12192 0,'0'0'0,"0"0"0,0 0 0,0 0 15,-8 0-15,-1 9 16,-9 8-16,1 1 15,-9 8-15,0 8 16,0 10 0,9-1-16,-1 0 31,18 1-31,0-10 0,18-8 0,16-8 16,1-1-16,-18-8 15</inkml:trace>
  <inkml:trace contextRef="#ctx0" brushRef="#br0" timeOffset="-209494.68">30532 12141 0,'0'0'0,"0"0"0,0 0 15,0 0-15,17 0 16,18 0-16,17 8 15,9 1-15,0-9 16,-9 9 15,-26-1-31</inkml:trace>
  <inkml:trace contextRef="#ctx0" brushRef="#br0" timeOffset="-209292.94">30992 11915 0,'0'0'0,"0"0"0,0 0 16,-8 0-16,-1 18 16,-17 8-16,0 17 15,-9 26-15,0 1 16,9 16 0,9-8-16,8 0 0,18-26 15,8 0-15,1-17 16,-10-18-16</inkml:trace>
  <inkml:trace contextRef="#ctx0" brushRef="#br0" timeOffset="-208334.19">28240 13197 0,'0'0'0,"0"0"0,0 0 16,0 0-16,0 0 15,0 0-15,0 0 16,0 0-16,0 0 16,0 0-16,0 0 15,-9 9 1,-8 34-16,-36 35 16,1 9-16,-8-1 31,-1 1-31,17-27 0,18-8 15,9-26-15,0 0 16,17-17-16,0-9 16,0-9-16,8 1 15,10-27-15,16-26 16,1 1-16,0-1 16,-9 9-16,0 18 15,-17-1-15,-1 18 16,1-1-16,0 10 15,-1-1-15,1 0 16,0 9-16,8 0 16,0 18-1,9-1-15,9 26 16,0 1-16,0-1 16,-1 0-16,-8-17 15,1 0-15,-19-17 16,1-1-16,0 1 15,-1-9-15,1-9 16,17-16 0,17-53-16,18-52 15,0 8-15,-18 44 16,-8 35-16,-9 26 16</inkml:trace>
  <inkml:trace contextRef="#ctx0" brushRef="#br0" timeOffset="-207875.74">29047 13180 0,'0'0'0,"0"0"16,0 0-16,0 0 15,9 8-15,8 10 16,9-1-16,18 9 16,-1 0-16,-8 0 15,-9-17-15,-9-1 16,-8 1-16,0 0 31,-1-1-31,-16 10 0,-18 16 16,-9 18-16,-17 9 15,0 0-15,0-1 16,25-8-16,19 0 16,8-26-16</inkml:trace>
  <inkml:trace contextRef="#ctx0" brushRef="#br0" timeOffset="-207688.58">28934 13985 0,'0'0'0,"0"0"16,0 0-16,0 0 16,0 0-16,9-8 15,17-27 1,52-43-16,26-43 31,18-1-31,-18-7 0,-52 68 0</inkml:trace>
  <inkml:trace contextRef="#ctx0" brushRef="#br0" timeOffset="-207265.87">29933 13396 0,'0'-8'16,"0"-10"-16,-9-8 0,-8 9 15,8 0-15,1 8 16,8 0-16,0 9 16,-9 0-16,0 0 15,0 18-15,-17 8 16,9 8-16,8 18 15,9 0-15,18 0 16,8-8-16,9-10 16,-1-8-1,27-17-15,-9-18 16,0-8-16,-8-18 16,-1-17-1,-26-26-15,-17 0 0,-17 9 16,-18 17-16,-25 17 15,-10 18 1,-25 17-16,34 0 16</inkml:trace>
  <inkml:trace contextRef="#ctx0" brushRef="#br3" timeOffset="-170782.1">8944 13977 0,'0'0'0,"0"0"0,0 0 16,0 0-16,9 0 16,17 0-16,35 0 15,26 0 1,17-9 15,17 9-31,-8-9 0,-8 9 0,-27 0 16,-18 0-16,1 0 0,-17 9 15,-27 0-15</inkml:trace>
  <inkml:trace contextRef="#ctx0" brushRef="#br3" timeOffset="-170514.49">9144 14184 0,'0'0'0,"0"0"0,0 0 0,17 0 16,1 0-1,34 0-15,52 9 16,9-9 0,-9 0-16,0-9 0,1 1 15,-1-1-15,-26 0 16,-9 1-16,-17-1 15,-25 0 1,-19 9-16</inkml:trace>
  <inkml:trace contextRef="#ctx0" brushRef="#br3" timeOffset="-170216.98">9726 13596 0,'0'0'0,"0"0"0,0 0 16,0 0-16,0 0 15,0 0-15,0 0 16,0 0-1,0 0-15,0 0 16,0 0-16,0 0 16,0 0-16,0 0 15,0 0-15</inkml:trace>
  <inkml:trace contextRef="#ctx0" brushRef="#br3" timeOffset="-168221.41">9578 13596 0,'-8'0'0,"-1"0"0,0 0 16,9 0-16,0 0 16,0 0-16,0 0 15,0 0-15,0 0 16,0 0-16,26 17 15,18 9 1,25 26-16,35-9 16,9 0-16,0-17 15,-17 0-15,-10 0 16,-25-8-16,0 8 16,-18-9-16,-17 0 15,1 1-15,-19 25 16,-8 26-1,-35 35-15,-34 0 16,-9 0-16,0-9 16,0-8-16,8-18 15,27-34-15,8-1 16,18-16-16</inkml:trace>
  <inkml:trace contextRef="#ctx0" brushRef="#br3" timeOffset="-166897.11">11888 13829 0,'0'0'0,"0"0"15,0 0-15,0 0 16,0 0-16,-9 9 16,1 17-16,-18 17 15,-18 44-15,-8 17 32,0-9-32,0-8 0,17-18 15,0-8-15,1-18 16,16-17-16,10-9 15,8-8-15,0-9 16,0 0-16</inkml:trace>
  <inkml:trace contextRef="#ctx0" brushRef="#br3" timeOffset="-166571.96">11879 13821 0,'0'0'0,"0"0"16,0 0-16,0 0 15,9 0-15,8 17 16,1 0-16,8 18 16,0 0-16,0 8 15,0 9-15,0 9 32,-9-18-32,-8 0 0,0-8 15,-1-9-15,1-9 16,0-8-16,-9-1 15,0 1-15,0 0 16,0-18-16,26-17 16,9-35-16,17-34 15,9-17-15,-9 8 16,-9 34 0,-8 27-16,-27 34 15</inkml:trace>
  <inkml:trace contextRef="#ctx0" brushRef="#br3" timeOffset="-165239.92">13060 14098 0,'0'0'0,"0"0"15,0 0-15,0 0 16,-8 26-16,-1 17 15,0 9-15,1-9 16,-10 1 0,1-1-16,8-17 15,1-17-15,-1-1 16,9 1-16,0 0 16,0-9-16,0-9 15,17-17-15,9-26 16,18 0-1,-10 0-15,10 9 16,-1 17-16,-17 8 16,0 1-16,0 17 15,0 0-15,-8 17 16,-9 18-16,-1 8 16,1 9-16,-18-8 15,1-18 1,8 0-16,0-9 15,0-8-15,0-1 16,0 1-16,0-9 16,17-17-16,9-18 15,26-26-15,0 1 16,-8 8-16,-10 17 16,-8 18-16,-17-1 15,0 10 1,-1 8-16,1 0 15,0 8-15,-1 18 16,1 9-16,0 8 16,-9 1-16,9-10 15,-1-8 1,1 0-16,0-17 0,-9 0 16,8-1-16,-8 1 15,0-9-15,18-9 16,-1 1-1,0-1-15,1-17 16,-1 9-16,-8-1 16,-1 1-16,1 8 15,0 1-15,-1 8 16,-8 0 0,0 0-16,0 0 15,0 0-15,0-9 16,0 0-16,18-17 15,-9 0-15,8 9 16,-8 0-16,-1-1 16,1 10-1,-9-1-15,0 0 16,0 9-16,0 0 16,0 0-16,0 0 15,0 0-15,0 0 16,0 0-16,0 9 15,0 26-15,9 8 16,-1 0-16,1 1 16,0-1-16,-1-17 15,-8 0 1,9-17-16,-9-1 16,0 1-16,9 0 15,-1-9-15,10-9 16,8-17-16,9-17 15,-9-9-15,0 17 16,-18 9-16,1 9 16,0-1-1,-1 10-15,-8 8 16,0 0-16,0 0 16,9 17-16,0 9 15,-1 0-15,1 9 16,0-1-16,0 1 15,8-9-15,0 0 16,1-9 0,-1-8-16,9 0 15,-9-1-15</inkml:trace>
  <inkml:trace contextRef="#ctx0" brushRef="#br3" timeOffset="-164876.83">14884 14011 0,'0'0'0,"0"0"16,0 0-16,-9 0 16,1 0-16,-1 0 15,-17 0 1,0 9-16,-9 8 0,9 1 15,0-1 1,9 9-16,-1 0 16,18 0-16,0 0 15,9 0-15,0-9 16,-1 9-16,1-9 16,0-8-1,-1 0-15,-8-1 0,0 1 16,-8 8-1,-18 1-15,0-1 16,0 0-16,8-8 16,18 0-16</inkml:trace>
  <inkml:trace contextRef="#ctx0" brushRef="#br3" timeOffset="-164694.55">15058 14072 0,'0'0'0,"0"0"0,0 0 16,0 0-16,0 0 15,17 0-15,9 0 16,17-9 0,36 1-16,7-10 15,-51 10-15</inkml:trace>
  <inkml:trace contextRef="#ctx0" brushRef="#br3" timeOffset="-164474.56">15162 13717 0,'0'0'0,"0"0"0,0 17 16,0 9-16,0 26 15,-9 17-15,9 9 16,0 18 0,0-10-16,0-25 0,18-1 15,-1-16-15,-8-27 16</inkml:trace>
  <inkml:trace contextRef="#ctx0" brushRef="#br3" timeOffset="-163969.03">16256 13570 0,'0'0'0,"0"0"0,0 17 15,0 17-15,-9 18 16,1 26-16,-10 18 47,-8-1-47,9 0 0,-1-8 0,10-35 0,-1-9 16,9-17-16,-9-9 15,9-8-15,0 0 16,0-9-16,0-9 15,0-17-15,9 0 16,8-9 0,1 9-16,-1 9 15,9 0-15,9-1 16,8 18-16,1 0 16,-18 0-16,0 9 15,-9 8-15,-8 1 16,0-1-1,-18 0-15,-8 9 0,-9 0 16,0 0 0,-9 0-16,9-17 15,0 8-15,0 1 16,26-10-16</inkml:trace>
  <inkml:trace contextRef="#ctx0" brushRef="#br3" timeOffset="-163620.75">16629 14271 0,'0'0'16,"0"0"-16,0 0 0,18 9 16,8-1-16,9 1 15,17-18 1,0 1-16,0-18 15,0 0 1,-9-9-16,1 9 0,-18 0 16,-17 0-16,-1-8 15,-16 16-15,-1 1 16,-9 8 0,-16 9-16,-10 18 0,-25 16 15,8 18 1,18 9-16,17-9 15,17-9-15,18 0 16,25 1-16,53-10 16,-26-16-16</inkml:trace>
  <inkml:trace contextRef="#ctx0" brushRef="#br3" timeOffset="-162702.56">18219 14003 0,'0'0'0,"-9"0"0,0 0 16,0 0-1,1 0-15,-18 0 16,-9 0-16,-8 17 15,-10 0-15,-7 18 16,8 8 0,-1 0-16,19 1 0,16-18 15,1 0 1,17-9-16,0-8 16,9-1-16,8 1 15,9-9 1,18-9-16,-1-17 0,0 0 15,-17 9-15,0 0 16,-17 8 0,0 0-16,0 1 0,-1 8 15,1 0 1,0 0-16,-1 8 16,10 10-16,-1-1 15,9 0-15,9 9 16,-9-8-16,0-1 15,0-8 1,0-1 0,-9 1-16,-8-9 0,0 0 15,-1 0-15,-8 0 16,0 0-16,0 0 16,0-9-16,0 1 15,18-10-15,-1-8 16,9 0-1,0 9-15,0 0 16,-17 8-16,0 0 16,-1 9-16,1 0 15,-9 0-15,9 9 16,-9 8-16,0 1 16,-9-1-1,9 0-15,0-8 16,0 0-16,0-1 0,0-8 15,0 0 1,0 9-16,0-9 16,0 0-16,0-9 15,9 1-15,17-18 16,17-9-16,9 0 16,9 1-1,-17 16-15,-1 1 16,-17 17-16,0 0 0,-17 0 15,-1 17 1,1 9-16,0 18 16,-1 8-16,-8-9 15,9 0-15,8-8 16,27-9-16,-1-17 16,-25-1-16</inkml:trace>
  <inkml:trace contextRef="#ctx0" brushRef="#br3" timeOffset="-162412.37">19478 14124 0,'0'0'0,"0"0"0,0 17 15,0 18-15,0-1 16,0 10-16,0-1 16,0-8-1,0-9-15,8-18 16,-8 1-16</inkml:trace>
  <inkml:trace contextRef="#ctx0" brushRef="#br3" timeOffset="-162052.16">19703 13777 0,'0'0'0,"0"18"0,18 8 15,-1 17-15,-8 9 16,0 9-16,-1 8 31,-8 0-31,-8-8 0,-1-18 0,9-17 16,0 0 0,0-9-16,0-8 15,0 0 1,0-9-16,9-9 15,25-17-15,1-9 0,8 1 16,1 16 0,-18 1-16,0 8 15,-9 9-15,1 18 16,-1-1-16,0 18 16,-8-1-1,0-8-15,-1 0 0,1-8 16,0-10-16</inkml:trace>
  <inkml:trace contextRef="#ctx0" brushRef="#br3" timeOffset="-161821.66">20059 13977 0,'0'0'0,"0"0"0,0 0 0,0 0 15,0 0-15,18 8 16,8 1 0,35 0-16,17-1 15,17-16 17,-16-1-32,-27 0 15,-9 9-15,-26 0 0</inkml:trace>
  <inkml:trace contextRef="#ctx0" brushRef="#br3" timeOffset="-161634.64">20285 13621 0,'0'0'0,"0"0"16,0 9-16,0 17 16,9 26-16,0 26 15,-1 9-15,-16 17 31,-1 8-15,0-8-16,1-26 16,8-35-16,8-17 0</inkml:trace>
  <inkml:trace contextRef="#ctx0" brushRef="#br3" timeOffset="-161288.95">20459 14254 0,'0'0'0,"0"0"16,0 0-16,0 0 16,0 0-16,17 8 15,1 1-15,16-9 16,10-9-16,17 1 16,-18-10-1,-17 1-15,0 0 16,0-1-1,-17 1-15,0 0 0,-9-1 16,-9 10-16,0-10 16,1 18-16,-1 0 15,-9 0-15,-8 26 16,9 9 0,0 17-16,17 0 15,0 0-15,26-9 16,17-17-16,-25-17 15</inkml:trace>
  <inkml:trace contextRef="#ctx0" brushRef="#br3" timeOffset="-160814.1">21397 14098 0,'0'0'0,"0"0"0,0 0 16,-9 0-16,0 0 16,-25 0-16,-10 0 15,-17 8 1,1 18-16,8 9 94,-1 0-94,19-1 0,8-8 0,8 0 0,18-8 0,0-1 0,18 0 0,8 1 0,8-1 0,19 0 0,-10 9 15,0 0-15,1 9 16,-18 8-16,0 1 16,-17 7-16,-9-7 15,-9 8 1,-8-9-16,8-17 0,-8 0 15,-1 0 1,1-17-16,-9-1 16,0-8-16,0-8 15,0-10-15,8-34 16,1-8-16,17 16 16,0 27-16</inkml:trace>
  <inkml:trace contextRef="#ctx0" brushRef="#br3" timeOffset="-160435.91">21475 14210 0,'0'0'0,"0"0"0,0 0 0,0 0 15,0 9-15,9 0 16,8-1-16,18 1 15,-1-9 1,19-9-16,-1 1 16,-9-10-16,-17 1 15,0 0 1,0-1-16,-17 1 16,0 0-16,-18-1 0,-8 1 15,-9 0 1,-18 8-16,1 9 15,-1 0-15,10 18 16,-1 7-16,9 19 16,8-1-16,18 0 15,9 1-15,8-1 16,27 0-16,8-17 16,9-17-1,-18 0-15,-17-1 16</inkml:trace>
  <inkml:trace contextRef="#ctx0" brushRef="#br3" timeOffset="-160094.22">22074 14046 0,'0'0'0,"0"0"0,0 0 15,17 9 1,1 8-16,8 17 15,0 1-15,0 8 16,0 1-16,-17-10 16,-1-8-1,1 0-15,-9-8 0,0-10 16,0 1 0,0 0-16,0-1 15,0-8-15,0 0 16,0-8-16,0-10 15,0-25 1,17 0-16,18-1 0,9-8 16,-1 18-16,18 8 15,-18 17-15</inkml:trace>
  <inkml:trace contextRef="#ctx0" brushRef="#br3" timeOffset="-159893.04">23107 14626 0,'0'0'0,"0"0"0,0 0 0</inkml:trace>
  <inkml:trace contextRef="#ctx0" brushRef="#br0" timeOffset="-144843.81">2501 15310 0,'-9'-8'0,"1"-1"15,-1 0-15,0 1 16,1-1-16,-1 0 16,0 1-16,-8-1 15,-9-8-15,-9 8 16,0 0-16,1 9 15,-10 0 1,1 18-16,-9-1 16,8 18-16,9-9 15,1 17-15,-1 35 16,9-9-16,9-8 16,17-18-1,17 0-15,0-17 0,1-8 16,16-10-16,18-16 15,18-27 1,-9-26-16,0 10 16,-18-1-16,0 0 15,-8 8-15,-9 10 16,-8 16-16,-10 1 16,1 8-16,0 9 15,-9 0-15,0 9 16,0 34-1,0 18-15,8 26 16,10-1-16,-1-8 16,9-17-16,9-9 15,8-18-15,35-16 16,-26-18-16</inkml:trace>
  <inkml:trace contextRef="#ctx0" brushRef="#br0" timeOffset="-144158.74">2327 14591 0,'0'0'0,"0"0"16,0 0-16,-8 0 16,-1 9-16,-8 26 15,-10-1-15,-7 27 16,-10 8-16,1 1 16,8-1-16,0-8 15,27-9-15,8-18 16,8-25-16,-8-9 15</inkml:trace>
  <inkml:trace contextRef="#ctx0" brushRef="#br0" timeOffset="-143991.35">2345 14617 0,'0'0'0,"0"0"15,0 18-15,0-1 16,17 9-1,0 9-15,18 8 16,0 0-16,0 1 16,34-1-1,-26-26-15</inkml:trace>
  <inkml:trace contextRef="#ctx0" brushRef="#br0" timeOffset="-137688.12">3456 15267 0,'0'0'0,"0"0"0,0 0 16,0 0-16,0 0 16,0 0-16,0 9 15,9 8 1,0 9-16,-1 26 16,-8 9-16,-8-1 15,-1-16-15,0-1 16,-8 0-1,8-17-15,0 0 0,1-17 16,-1-1 0,9 1-16,0-18 15,0-17-15,17-26 16,18-17-16,9-9 16,8 9-1,17 17-15,-25 26 16</inkml:trace>
  <inkml:trace contextRef="#ctx0" brushRef="#br0" timeOffset="-137241.58">3864 15362 0,'-8'0'0,"-1"0"0,9 0 15,0 9-15,0 0 16,9-1-16,8 1 16,9 0-16,26-1 15,0-16-15,0-1 16,-8-8-16,-1-1 31,-17 1-31,0 0 16,-17-1-16,0-8 0,-9 9 15,-9 0-15,-8 17 16,-9 0-16,-9 8 16,-9 10-16,10 16 15,-1 10-15,18 8 16,8-9-1,9 0-15,17-17 16,27 0 0,25-9-16,9-25 0,-43-1 15</inkml:trace>
  <inkml:trace contextRef="#ctx0" brushRef="#br0" timeOffset="-136702.5">4880 15180 0,'0'0'0,"0"0"15,0 0-15,-8 0 0,-1 0 16,0 0-16,1 0 16,-19 0-1,1 0-15,-17 18 16,8 8-16,1 8 15,-1 18-15,0 0 32,18 9-32,8-9 0,9-9 15,0-17-15,17 0 0,1-17 16,-1-1 0,0-16-16,18-18 15,0-9-15,0-17 16,-9-17-16,0-35 15,0 0-15,-9 17 16,-8 27-16,0 17 16,-9 8-1,0 18-15,0-1 16,0 18-16,0 0 16,-9 0-16,0 26 15,1 35-15,-1 17 16,9 17-16,0 9 15,9-17 1,-1-18-16,1-26 16,0-8-16,-1-9 15,10-18-15,8 1 0,8-18 16,27-25 0,-9-9-16,-26 25 15</inkml:trace>
  <inkml:trace contextRef="#ctx0" brushRef="#br0" timeOffset="-136322.77">5245 15232 0,'0'0'0,"0"0"0,0 0 16,0 0-16,0 18 16,0-1-16,0 18 15,0 8-15,0 9 16,9-9-1,-1-17-15,1 0 0,-9-17 16,9 0 15,-9-9-31,17-9 0,0-17 0,18-9 16,-9-17-16,0 18 16,-17 8-16,0 8 15,-1 1-15,1 17 16,-9 0-16,0 0 15,0 9-15,0 8 16,0 26 0,17 9-16,1-8 15,-1-1-15,1-17 16,16-17-16,27-1 16,-9-25-16,-26 0 15</inkml:trace>
  <inkml:trace contextRef="#ctx0" brushRef="#br0" timeOffset="-135092.74">5966 15250 0,'0'0'0,"0"0"0,0 0 15,0 0-15,0 0 16,0 0-16,0 0 16,0 0-16,0 0 15,0 0-15,-9 0 16,0 0-16,1 0 16,-10 0-1,-8 17-15,0 0 16,9 1-16,-1 8 15,1 8-15,0 1 16,17 8-16,0-17 47,17 0-31,9 0-16,9 0 0,17-17 0,0-1 0,0-8 0,0-8 15,-8-1 1,-10 1-16,-7-1 15,-1-8-15,-18-1 16,1 1-16,0 0 0,-9-1 16,0 1-1,-9 0-15,0 8 16,1 0-16,-1 9 16,0 0-1,-8 0-15,8 0 0,0 9 16,1 8-16,-1 1 15,9 8-15,0 0 16,17 0-16,1 0 16,8-1-1,9 1-15,17-17 16,17 0-16,-8-18 16,0-17-16,0 0 15,-1 0-15,-8 9 16,-8 0-16,-18 8 15,-9 0-15,-8 1 16,0 8 0,-1 0-16,1 0 0,0 0 15,-9 0 1,0 0-16,0 0 16,0 0-16,0 0 15,0 0-15,0 0 16,0 0-16,0 0 15,0 0-15,0 0 16,0 0-16,0 0 16,8 0-1,1 0-15,-9 0 16,0 0 0,0 0-16,0 0 0,0 0 15,0 0-15,0 0 16,0 0-1,0 0-15,0 0 16,0 0-16,0 0 16,0 0-16,0 0 15,0 0-15,0 0 16,-9 0-16,1 0 16,-1 0-16,0 0 15,1 0-15,-1 0 16,-8 0-16,8 0 15,0 0 1,1 8 0,-1 1-1,9 8-15,0 9 16,0-8-16,0-1 16,9 0-16,-1-8 0,1-1 15,0 1-15,-9 0 0,0-9 16,0 8-1,-9 10 1,-8-1 15,-10 0-31,-7 9 16,-10 0-16,1-8 0,17-1 16,26-17-16</inkml:trace>
  <inkml:trace contextRef="#ctx0" brushRef="#br0" timeOffset="-134451.53">8206 15007 0,'0'0'0,"0"0"0,0 0 0,0 0 16,0 0-16,0 0 16,-9 9-16,-8 17 15,-9 17-15,-17 18 16,-18 34-1,-9 18-15,1-1 16,8-8 0,18-35-16,8-17 0,18-8 15,-1-18-15,10-9 16,8-8-16,8-9 16,1 0-16</inkml:trace>
  <inkml:trace contextRef="#ctx0" brushRef="#br0" timeOffset="-134123.64">8006 15189 0,'0'0'0,"0"0"0,0 0 16,0 0-16,0 0 16,18 17-16,-1 1 15,18 16-15,0 18 16,17 9-1,0 17 17,-9-17-32,1-10 0,-18-7 0,0-10 15,0-8-15,-17-8 0,-1-10 16,1 1-16,0 0 16,-9-9-16,8-18 15,18-51-15,18-43 16,17-27-1,-18 9-15,0 35 16,-8 34-16,-9 27 16,-9 16-16</inkml:trace>
  <inkml:trace contextRef="#ctx0" brushRef="#br0" timeOffset="-132470.41">9326 15847 0,'0'0'0,"0"0"16,0-8-16,0-1 16,9-26-16,17-34 15,18-26-15,-1-9 32,0 9-32,-17 8 0,0 9 15,-17 26-15,0 17 16,0 9-16,-9 9 15,0 0-15,0 17 16,-9 0-16,0 17 16,-17 26-16,0 18 15,-9 17-15,9 0 16,9 0 0,17 0-16,0-26 0,9-9 15,8-17 1,0 0-16,1-17 15,8-1-15,8-8 16,1-8-16,9-1 16,-10 0-16,-8 1 15,-8 8-15,-10 0 16,1 0 0,0 0-16,-1 8 15,1 10 1,9-1-16,-1-8 0,0-1 15,1 1-15,8 0 16,8-9-16,-8-9 16,-8 0-16,-9 1 15,-1-1 1,1 0-16,-18 1 16,1-1-16,-10 0 15,1 1-15,-1-1 16,1 0-16,8 9 15,9-8-15,0-1 16,18-8 0,16-18-16,19 0 0,-1 1 15,0-1 1,-17 9-16,-18 18 16</inkml:trace>
  <inkml:trace contextRef="#ctx0" brushRef="#br0" timeOffset="-132205.97">9309 15276 0,'0'0'0,"0"0"0,0 0 0,0 0 16,0 0-16,17 0 15,18 8-15,9 1 16,25 0 0,27-1-16,51-8 31,1 0-31,-87 0 0</inkml:trace>
  <inkml:trace contextRef="#ctx0" brushRef="#br0" timeOffset="-131488.79">7598 14773 0,'0'0'0,"0"0"0,0 0 16,0 18 0,0 34-16,0 52 15,-8 25 1,-10 19-16,-8-1 0,9-26 15,-1-17 1,10-26-16,8-17 0,8-27 16,-8-25-16,9 0 15</inkml:trace>
  <inkml:trace contextRef="#ctx0" brushRef="#br0" timeOffset="-131006.41">8866 14869 0,'0'0'0,"0"0"0,0 0 16,0 0-16,0 17 16,9 9-16,-1 9 15,10 17-15,-1-9 16,9 0-16,9-8 47,0-1-47,-1-8 0,-7 0 0,-1 0 0,-9-8 15,-8-10-15,-1 1 16,-8 8-16,-8 1 16,-10 16-16,-25 10 15,-9 16-15,-9 1 16,-9-1-1,1 1-15,26-18 16,17-8-16,26-26 16</inkml:trace>
  <inkml:trace contextRef="#ctx0" brushRef="#br0" timeOffset="-130570.17">10681 15094 0,'0'0'0,"0"0"0,0 0 16,0 17-16,0 9 15,0 26-15,-9 26 16,1 17-16,-1 9 16,-8-9-16,-1 1 15,1-18 1,0-9-16,17-17 16,0-9-16,8-17 15,1-17-15</inkml:trace>
  <inkml:trace contextRef="#ctx0" brushRef="#br0" timeOffset="-130172.46">11202 15406 0,'0'0'0,"0"0"0,0 0 15,0 0-15,-9 0 16,1 0-16,-1 17 16,-17 18-16,0-1 15,0 18 1,8 0-16,1-9 16,17 1-1,0-18-15,17 0 16,1-9-16,8-8 0,17-9 15,9-18 1,9-8-16,-17-17 0,-10-9 16,-16 9-16,-10-9 15,-16 17 1,-1 1-16,-17 8 16,-9 8-1,1 18-15,7 0 16,10 0-16,8 0 0</inkml:trace>
  <inkml:trace contextRef="#ctx0" brushRef="#br0" timeOffset="-129903.25">11523 15215 0,'0'0'0,"0"0"0,0 0 16,18 17-1,16 1-15,19 8 0,7 8 16,10-8 0,-9 0 15,-9 0-31,-18-8 16,-34-18-16,26 17 0,1 0 0,-10 1 0,-8 16 0,-18 10 15,-26 25-15,-52 35 16,-43 26-16,-44 0 15,-182 103 1</inkml:trace>
  <inkml:trace contextRef="#ctx0" brushRef="#br0" timeOffset="-123741.41">13008 15951 0,'0'0'0,"0"0"0,0 0 0,0 0 15,-8 0 1,-1 18-16,-8 25 15,-27 35-15,18-35 16</inkml:trace>
  <inkml:trace contextRef="#ctx0" brushRef="#br0" timeOffset="-122007.7">13746 15345 0,'0'0'0,"0"0"0,0 0 16,0 0-16,0 0 16,18 0-16,25 9 15,18-1-15,17 1 16,18-9-1,-1-9-15,27 1 16,-1-27-16,-69 9 16</inkml:trace>
  <inkml:trace contextRef="#ctx0" brushRef="#br0" timeOffset="-121755.49">14259 14990 0,'0'0'0,"-9"0"0,0 0 16,1 0-16,-1 17 16,0 9-16,-17 9 15,0 25-15,0 10 16,0 16 15,-9 27-31,1 0 0,-1-1 0,0-17 0,18 1 16,17-27-1,17-17-15,18-9 16,8-17-16,1-43 16,-18 0-16</inkml:trace>
  <inkml:trace contextRef="#ctx0" brushRef="#br0" timeOffset="-121357.59">14702 15016 0,'0'0'0,"0"0"15,0 0-15,0 0 16,-9 26-16,-8 17 16,-9 44-16,-18 43 31,1 17-31,-9-26 0,52-121 0,-53 104 16,19-9-16,-1-25 15,18-18-15,-1-26 16,10-9-16,8-8 15,0-9-15,0-9 16,17-8-16,0-9 16,9-9-16,9 9 15,-9 9-15,0-1 16,0 1 0,-8 17-16,-1 0 15,0 0-15,1 17 16,-1 1-16,0 16 15,1 10-15,-1-18 16,1 0-16,-10-9 16,18-8-16,26-27 15,-8 1 1</inkml:trace>
  <inkml:trace contextRef="#ctx0" brushRef="#br0" timeOffset="-120955.53">15023 15717 0,'0'0'0,"0"0"0,0 0 16,0 9-16,9 0 16,8-1-16,0 1 15,9 0-15,9-9 16,0-9-16,8 0 15,1-8-15,-10-9 16,-8 0 0,1 0-16,-19 0 15,-16 0-15,-1 9 16,-17-1-16,0 18 16,-18 18-16,1 8 15,-9 8-15,17 10 16,18 8-16,-1 0 15,18 0 1,18 8-16,-1-16 16,9-18-16,9 0 15,8-9-15,44-43 16,9-26-16,-62 35 16</inkml:trace>
  <inkml:trace contextRef="#ctx0" brushRef="#br0" timeOffset="-120194.77">15813 15665 0,'0'0'0,"0"0"0,0 0 16,0 0-16,0 0 15,0 0-15,0 18 16,-9-1-16,1 18 16,-1-1-16,-8-8 15,8 0 1,0-8-16,1-10 15,8 1-15,0-9 16,0 0-16,0-9 16,8 1-16,18-18 15,9 0-15,-9 8 16,0 1 0,0 0-16,-8 17 15,-1 0-15,-8 17 16,-1 9-16,1 17 15,0 18-15,-1-18 94,10 9-94,-1-9 0,-8-25 0</inkml:trace>
  <inkml:trace contextRef="#ctx0" brushRef="#br0" timeOffset="-119397.35">18323 15899 0,'0'0'0,"0"0"0,0 0 0,0 0 15,0 0 1,0 0-16,0-8 16,-9-1-16,0 0 15,1 1-15,-1-10 16,0 10-16,-17-10 16,0 1-16,-9 17 15,1 0-15,-10 0 16,10 17-16,-10 9 31,9 18-15,1 8-16,8 8 31,8 1 0,1-1-31,17-16 16,0-18-16,9 0 0,8-18 0,0 1 15,18-18-15,17-8 0,9-35 16,0-9-16,0-8 0,-18 17 0,-17 9 0,0 26 16,-17-1-16,-1 1 15,1 17 1,-9 0-16,0 17 0,17 18 16,1 0-1,17 16-15,-1 1 16,1-8-16,8-18 15,1-18-15,-18 1 16</inkml:trace>
  <inkml:trace contextRef="#ctx0" brushRef="#br0" timeOffset="-118381.28">18201 15189 0,'0'0'0,"0"0"16,0 0-16,0 0 15,0 0-15,-9 0 16,1 17-16,-10 18 16,-8 8-16,0 9 15,-8 9-15,8-9 63,8-26-48,1 0-15,17-17 0,0-1 0,0-8 0</inkml:trace>
  <inkml:trace contextRef="#ctx0" brushRef="#br0" timeOffset="-118180.85">18331 15180 0,'0'0'0,"0"0"0,0 0 15,0 0-15,18 18 16,-1-1-16,9 9 16,-8 0-16,25 0 15,9 0-15,-26-9 16</inkml:trace>
  <inkml:trace contextRef="#ctx0" brushRef="#br0" timeOffset="-117621.89">19026 15076 0,'0'0'0,"0"0"0,0 0 0,0 0 16,0 0-1,0 18-15,-9 8 16,9 34-16,-8 44 16,-1 26 15,-8 0-31,-1 9 0,1-18 15,8-26-15,1-17 0,8-26 0,0-9 16,0-17 0,0-17-16,8 0 15</inkml:trace>
  <inkml:trace contextRef="#ctx0" brushRef="#br0" timeOffset="-117113.7">19434 15362 0,'0'0'0,"0"0"0,0 0 0,0 0 16,0 0-1,0 0-15,0 0 16,0 0 0,0 9-16,0 8 0,0 9 15,0 9-15,0 17 16,-8 0 0,8 0-16,0 8 78,8-8-78,10 9 15,-18-61-15,17 52 0,0-9 0,-17-43 0,18 26 0,-1 0 0,-17-26 0,17 9 0,1-18 0,-18 9 0,26-8 0,9-18 0,-35 26 0,26-35 16,0-8-16,-9-18 16,-8-8-16,-1 8 15,-16 18-15,-1 8 16,-8 18-16,-1 0 15,1-1-15,0 10 16,-1 8-16,18 8 16,0 1-16,0 0 15</inkml:trace>
  <inkml:trace contextRef="#ctx0" brushRef="#br0" timeOffset="-116770.28">20025 15224 0,'0'0'0,"0"0"16,0 0-16,0 0 15,0 0-15,0 8 16,17 10-16,0-1 15,18 18-15,17-1 16,9-8-16,0 0 47,0 0-47,-18 0 16,-8 0-16,-9-17 0,-17 8 0,-1 1 0,-16 8 15,-27 34-15,-43 35 16,-44 27-16,-26 8 15,18-27-15,78-51 16</inkml:trace>
  <inkml:trace contextRef="#ctx0" brushRef="#br0" timeOffset="-111273.62">19591 15388 0,'0'0'0,"0"0"0,0 0 0,0 0 16,0 0-16,-9 0 15,0 0-15,-8 0 16,-1 0-16,10 0 16,-1 0-16,0 0 15,1 0 1,-1 0-16,9 0 0,0 0 16,0 0-1,0 0-15,0 0 16,17 0-16,9 0 15,9 18-15,-9-1 16</inkml:trace>
  <inkml:trace contextRef="#ctx0" brushRef="#br0" timeOffset="-109783.12">20980 15605 0,'0'0'0,"0"0"15,0 0-15,0 0 0,0 0 16,0 0-16,0 0 16,0 0-1,17 0-15,9 0 16,9 8-16,9 1 16,8-9-16,0 0 15,0 9 32,-26-1-47</inkml:trace>
  <inkml:trace contextRef="#ctx0" brushRef="#br0" timeOffset="-109555.64">20945 15925 0,'0'0'0,"0"0"16,0 0-16,0 0 15,18 0-15,8 0 16,17 0-16,18 0 16,8 0-16,9 0 31,-25 9-31</inkml:trace>
  <inkml:trace contextRef="#ctx0" brushRef="#br0" timeOffset="-108048.28">22031 15362 0,'0'0'0,"0"0"15,0 0-15,0 0 16,0 0-16,0 0 16,0-8-1,0 8-15,17-9 16,9 0-16,18 1 15,16-1-15,18 0 16,44 1 0,43-1-16,-9 0 0,1 9 15,-10 0 1,-43-8 0,-17 8-16,-9 0 15,-25 0-15,-10 0 0,-8 8 16,-27 1-16</inkml:trace>
  <inkml:trace contextRef="#ctx0" brushRef="#br0" timeOffset="-107331.45">22335 15397 0,'0'0'0,"0"0"15,0 0-15,0 0 16,0 0-16,0 0 15,0 0-15,0 0 16,0 0-16,0 0 16,0 0-1,0 0-15,0 0 16,0 0-16,0 9 16,0 8-16,0 9 15,-9 9-15,0 17 16,1 17-16,-1 9 47,0 17-47,-8 0 0,-1 1 0,1-10 0,8-8 15,1 9-15,-1-9 16,-8-26-16,8-9 16,0-17-16,9 0 15,0-17 1,0-1-16,0 1 15,0-9-15,-8-17 0,-10-9 16,1-35 0,0 0-16,-1 9 15,9 9-15,1 8 16,-1 9-16,0 9 16,1 0-16,-1 8 15,0 9-15,1 0 16,-18 9-16,-9 17 15,0 17 1,0 9-16,1 9 16,8-1-16,8-16 15,10-18-15,8-9 16,8 0-16,-8-17 16</inkml:trace>
  <inkml:trace contextRef="#ctx0" brushRef="#br0" timeOffset="-106766.2">22830 15787 0,'0'0'0,"0"0"0,0 0 0,0 0 16,0 0-1,0 0-15,0 0 16,0 0-16,-9 0 15,0 0-15,1 17 16,-10 0-16,1 9 16,-1 9-16,1 0 15,0-1-15,-1 10 16,18-10 0,0-8-16,0 0 15,18 0-15,-1-9 16,9-8-16,9 0 15,0-9-15,-1-9 16,10 0-16,-1-17 16,1-8-16,-18-10 15,0 1 1,-18 0-16,1 0 16,-9-1-16,-9 10 15,-17-1-15,0 0 16,0 18-16,-9 8 15,-8 18-15,-9 17 16,26-9-16</inkml:trace>
  <inkml:trace contextRef="#ctx0" brushRef="#br0" timeOffset="-104695.1">23967 15206 0,'0'0'0,"0"0"0,0 0 16,0 0-16,0 0 15,-9 18-15,9 16 16,0 44-16,-8 52 15,-18 17 1,0 9-16,8 9 16,1-44-16,0-17 0,8-9 15,9-34 1,0-18-16,0-17 16,0-17-16,9 0 15</inkml:trace>
  <inkml:trace contextRef="#ctx0" brushRef="#br0" timeOffset="-104003.39">24480 15795 0,'0'0'0,"0"-8"16,0-1-16,-9 0 15,0 1-15,0-1 16,1 0-16,8 1 15,-9-1 1,0 0-16,1 9 16,-1 0-16,0 0 15,-8 9-15,-9 8 16,0 18-16,0 8 16,8 9-16,18-8 15,0-1-15,0 0 78,18-17-78,-1 0 0,18-17 0,0-1 0,8 1 16,1-18-16,-1-8 0,9-18 0,-9-8 0,-16-9 0,-19-8 16,1-10-16,-18 1 15,1 17 1,-10 17-1,1 9-15,-1 9 0,-8 17 16,0 17-16,0 1 16,26-1-16</inkml:trace>
  <inkml:trace contextRef="#ctx0" brushRef="#br0" timeOffset="-103594.52">25009 15943 0,'0'0'0,"0"0"0,0 0 15,0 0-15,0 0 16,18 0-16,25-9 16,9 9-16,18 0 15,-10-9-15,-34 9 16</inkml:trace>
  <inkml:trace contextRef="#ctx0" brushRef="#br0" timeOffset="-103363.03">25739 15665 0,'0'0'0,"0"0"0,0 0 16,0 18-16,0 16 15,0 27-15,0 17 16,-9 9 0,-8-10-16,17-16 15,0-18-15,8-34 16</inkml:trace>
  <inkml:trace contextRef="#ctx0" brushRef="#br0" timeOffset="-103008.4">26069 15406 0,'0'0'0,"0"0"0,8 0 15,10 17 1,16 18-16,10-1 0,8 10 15,9-1 1,0-17 0,-1 8-16,-8-8 0,-8 0 15,-18-8-15,0-10 16,-9 1-16,-8 8 16,0 1-16,-27 16 15,-25 36-15,-53 25 16,-25 9-1,-9-9-15,25 9 16,62-52-16</inkml:trace>
  <inkml:trace contextRef="#ctx0" brushRef="#br0" timeOffset="-93673.69">27059 15795 0,'0'0'0,"0"0"16,0 0-16,0 0 15,0 0 1,0 0-16,8 0 0,18 0 16,9 9-1,17 0-15,0-1 16,9 1-16,0 0 47,-9-1-47,-9 1 0,1 0 15,-9-9-15,-27 0 0</inkml:trace>
  <inkml:trace contextRef="#ctx0" brushRef="#br0" timeOffset="-93415.55">27076 16072 0,'0'0'0,"0"0"0,0 0 16,0 0-1,0 0-15,0 0 16,17 0-16,18 0 16,17 9-16,18 0 15,-1-1-15,18 1 78,0 0-78,-18 8 0,-69-17 0,44 9 0</inkml:trace>
  <inkml:trace contextRef="#ctx0" brushRef="#br0" timeOffset="-92805.88">28526 15648 0,'0'0'0,"0"0"15,0 0-15,0 0 16,0 0-16,0 0 16,0 0-16,0 0 15,-9 0-15,-8 0 16,-9 0-16,0 0 16,-17 17-1,-1 18-15,1 0 16,8 17-1,0 0 1,18 8-16,0-8 16,8 9-16,9-9 15,17-9-15,1 0 0,8-8 16,17-9-16,9 0 16,9-17-16,8-18 15,1-8-15,8-9 16,-8-18-16,-10-16 15,-16-10-15,-18-16 16,0 8-16,-17 9 16,-18-1-16,-9 18 15,-8 18-15,0-1 16,-17 18 0,-18 25-16,-8 10 15,-1-1-15,1 26 16,34-17-16</inkml:trace>
  <inkml:trace contextRef="#ctx0" brushRef="#br1" timeOffset="-68085.36">6105 16913 0,'0'0'0,"0"0"0,0 0 15,0 0-15,0 0 16,17 0 0,9 0-16,18 0 15,25 0-15,18 0 16,0 8 93,8-8-109,9 0 0,-25 0 0,-19 0 0,1 0 0,-17 9 0,-10 0 0,-8-1 0,-17 1 0</inkml:trace>
  <inkml:trace contextRef="#ctx0" brushRef="#br1" timeOffset="-67771.97">6113 17155 0,'0'0'0,"-8"0"0,8 0 15,0 0-15,0 0 16,0 0-16,0 0 15,17 0-15,0 0 16,18 0 0,26 9-16,17-1 15,18-8 1,8 0 0,-9 9-16,1-9 15,-1 0-15,-8 0 16,-9 0-16,-8-9 0,-9 9 15,-1 0-15,-7-8 16,-36 8-16</inkml:trace>
  <inkml:trace contextRef="#ctx0" brushRef="#br1" timeOffset="-67437.21">6799 16592 0,'0'0'0,"0"0"16,0 0-16,0 0 16,0 0-16,0 0 15,0 0-15,18 17 16,8 1 0,17 16-16,9 1 15,53 8 32,-1 9-47,-26-8 0,-17-1 0,-18-17 0,-8 0 0,-9 9 16,-17 8-16,-18 26 0,-35 35 15,-34 17-15,-9-8 16,-8-9-16,8-18 16,9-16-16,26-10 15,26-34 1</inkml:trace>
  <inkml:trace contextRef="#ctx0" brushRef="#br1" timeOffset="-64409.28">8701 16835 0,'0'0'0,"0"0"0,0 0 0,0 0 0,0 0 16,0 0-16,-9 17 15,-17 26-15,-8 18 16,-10 17-1,-17 34 32,1 10-47,8-18 0,-1-9 0,19-9 16,8-16-16,8-18 0,1-26 0,17-18 0,0 1 16,0-18-16,17-25 15,18-27 1,8-26-16,1 1 15,-1 8-15,-17 9 16,0 17 0,0 17-16,-17 0 15,0 18-15,0 0 0,-1 8 16,1 0 0,0 9-1,-9 0-15,8 0 16,10 0-1,-1 0-15,9 0 16,9 9-16,-9 0 0,0 8 16,9 9-16,8 26 0,0 0 15,-8 0-15,0 9 16,0-1 0,-9-17-1,0 1-15,-18-18 0,1 0 16,0 0-16,-1-18 15,1 1-15,-9 0 16,0-9-16,0-9 16,9-8-16,17-61 15,35-69 1,-1-1-16,1 10 16,-17 16-1,-1 36-15,-26 34 16,-8 35-1</inkml:trace>
  <inkml:trace contextRef="#ctx0" brushRef="#br1" timeOffset="-63987.58">9031 16289 0,'0'0'0,"0"0"0,0 0 16,0 0-16,-9 9 15,1 17-15,-18 26 16,0 0-16,0 8 15,-9-8 1,17-9 0,1-17-16,0 0 15,17-17-15,0 0 0,0-9 16</inkml:trace>
  <inkml:trace contextRef="#ctx0" brushRef="#br1" timeOffset="-63777.08">9092 16298 0,'0'0'0,"0"0"0,0 0 16,0 8-16,17 10 15,9 16-15,9 10 16,0-1 0,17 0-1,17 9 32,-25-26-47</inkml:trace>
  <inkml:trace contextRef="#ctx0" brushRef="#br1" timeOffset="-63159.17">9986 17042 0,'0'0'0,"0"0"0,0 0 16,0 0-16,0 0 15,0 18-15,-8 16 16,-10 27 0,1 8-16,0-8 15,8-18 1,0 1-16,0-18 15,9-9-15</inkml:trace>
  <inkml:trace contextRef="#ctx0" brushRef="#br1" timeOffset="-62990.35">9952 16947 0,'0'0'0,"0"0"15,0 0-15,0 0 16,0 0-16,17 18 15,18-1-15,-18-9 16</inkml:trace>
  <inkml:trace contextRef="#ctx0" brushRef="#br1" timeOffset="-62699.44">10638 16791 0,'0'0'0,"0"0"0,0 0 0,-9 0 16,0 0 0,-25 18-16,-10 8 15,-8 8-15,9-8 16,17 0-16,8 0 16,9 0-16,9 9 15,18-1-15,8 1 16,9 8-1,-1-17-15,-8 0 16,0-8-16,-8-10 16,-9 10-16,-1-1 15,-16 0-15,-19 18 16,-16 0-16,-9 8 16,9-8-16,16-18 15</inkml:trace>
  <inkml:trace contextRef="#ctx0" brushRef="#br1" timeOffset="-61242.09">11463 16791 0,'0'0'0,"0"0"16,0 0-16,-9 0 0,0 0 16,9 0-1,0 0-15,0 0 16,0 0-16,0 0 15,0 0-15,0 0 16,0 0 0,0 0-16,9 0 0</inkml:trace>
  <inkml:trace contextRef="#ctx0" brushRef="#br1" timeOffset="-60482.31">11602 16990 0,'0'0'0,"0"0"0,0 0 0,-9 0 16,0-8 0,0 8-16,-17 0 15,-17 0-15,0 17 16,-10 18-16,1 8 16,0 9-1,9 9-15,17-18 0,8 0 16,18-17-1,0 0-15,0-17 16,18 0-16,8-9 16,9-9-16,17-17 15,-9-9-15,1 1 16,-18 16-16,0 1 16,-18 0-16,1 17 15,0 0-15,-1 0 16,-8 8-1,9 18-15,8 0 16,1 0-16,-1 0 16,9 0-16,26 9 15,-8-9-15</inkml:trace>
  <inkml:trace contextRef="#ctx0" brushRef="#br1" timeOffset="-60146.61">11958 17086 0,'0'0'0,"0"0"16,0 0-16,0 0 16,0 0-16,0 17 15,0 0-15,0 9 16,-9 0-16,0 0 16,9-8-16,0-1 15,0-8 1,0-1-16,0-8 15,0-8-15,9-1 16,8-17-16,9-9 16,9 1-16,-9 16 15,0 1 1,0 0-16,-17 17 0,0 0 16,-1 17-16,-16 18 15,8 25 1,0 10-16,0-1 15,8-17-15,-8-26 16</inkml:trace>
  <inkml:trace contextRef="#ctx0" brushRef="#br1" timeOffset="-59583.48">12835 17129 0,'0'0'0,"-9"0"15,9 0-15,0 0 16,0 0-16,0 0 15,0 0-15,0 0 16,-9 9-16,1 17 16,-1 8-1,-9 10-15,1-1 16,0-17-16,8 0 16,0-9-16,1-8 15,8 0-15,0-1 16,0-8-1,0-8-15,17-18 0,0-18 16,18 1 0,-9 8-16,0 1 15,0 16-15,0 1 16,-8 0-16,-1 8 16,0 9-16,1 0 15,-9 9-15,-1 17 16,1 26-1,0 0-15,-1 0 0,1-9 16,0-17 0,-1 0-16,10-9 15,-1-8-15,18 0 16,17-18-16,0-34 16,-26 8-16</inkml:trace>
  <inkml:trace contextRef="#ctx0" brushRef="#br1" timeOffset="-59170.45">13338 17094 0,'0'0'0,"0"0"0,0 0 16,0 0-16,0 0 15,0 0-15,0 18 16,0-1-1,0 9-15,0 17 16,9-17-16,0 0 16,-1 0-16,1-17 15,-9 0-15,9-1 16,-1-16-16,10-1 16,8-17-16,9-9 15,-9-8 1,0 8-16,-9 18 15,-8 0-15,-1-1 16,1 10 0,-9 8-16,0 0 0,0 8 15,0 10-15,17 25 16,1 9 15,-10-9-31,10-17 0,-1 0 16,9-8-16,0-10 15,-17-8-15</inkml:trace>
  <inkml:trace contextRef="#ctx0" brushRef="#br1" timeOffset="-58599.36">13937 17086 0,'0'0'0,"0"0"15,0 0-15,0 0 16,0 0-16,0 0 16,0 0-16,0 17 15,-8 9 1,-1 9-16,-8 8 16,8 0-16,0-17 15,1-8-15,8-10 16,0 1-16,0 0 15,0-1-15,0-16 16,0-1-16,17-17 16,0 0-1,1 0-15,-1 9 16,0-1-16,1 10 16,-1 8-16,1 0 15,-10 8-15,1 10 16,0 8-16,-1 0 15,1-9-15,0 0 16,-9-8-16,0 0 16,8-1 15,10-16-31,8-1 16,9-17-16,8 0 0,-8 9 0,-9-1 15,0 10 1,0 8-16,-9 0 0,1 17 15,8 9-15,0 9 16,-9-1 0,0-8-16,9 18 15,9-10-15,-17-25 16</inkml:trace>
  <inkml:trace contextRef="#ctx0" brushRef="#br1" timeOffset="-58116.86">14545 16791 0,'0'0'0,"0"0"0,0 0 16,0 18-1,0 8-15,18 17 16,-1 18-16,0 8 16,-8 0-1,0 9-15,-1-17 16,1-18-16,-9 0 16,0-17-16,0-8 0,0-10 15,0 1-15,0 0 16,0-9-1,0-9-15,9 0 16,8-8-16,1 0 16,-1-1-16,0 1 15,9 8-15,-8 9 16,-1 0 0,0 0-16,-8 18 0,0-1 15,-18 18 1,-8 8-16,-9-8 15,-9-9-15,9-1 16,9-16-16,8 0 16,9-9-16,0 0 15,0 0-15</inkml:trace>
  <inkml:trace contextRef="#ctx0" brushRef="#br1" timeOffset="-57737.84">15110 17190 0,'0'0'0,"0"0"0,0 0 15,0 0-15,0 0 16,0 0-16,0 8 16,0 10-16,0-1 15,8-8-15,1-1 16,8 1 0,1 0-16,17-1 15,8-16-15,-17-1 16,0 0-16,-9 1 15,1-10-15,-9 1 16,-1-9-16,-8 9 16,-8-1-1,-1 1-15,-17 17 16,0 0-16,-18 17 16,10 1-16,-1 16 15,0 1-15,18 17 16,17 0-16,17 0 15,0-9-15,18-17 47,43 9-47,18-18 0,-61-8 16</inkml:trace>
  <inkml:trace contextRef="#ctx0" brushRef="#br1" timeOffset="-57085.28">15535 16999 0,'0'0'0,"0"0"0,0 0 0,0 0 15,0 0-15,0 0 16,0 17-16,18 1 16,-1 16-16,0 10 15,1 8-15,-10 0 16,1-9 15,0-8-31,-9-9 0,0-9 0,0-8 16,0-1-16,0 1 15,0 0-15,0-9 16,0 0 0,0-9-16,26-26 0,17-17 15,35-26 1,-8 18-16,-44 42 0</inkml:trace>
  <inkml:trace contextRef="#ctx0" brushRef="#br1" timeOffset="-56624.74">16534 16947 0,'0'0'0,"0"0"0,0 0 0,-9 0 16,1 18 0,-19-1-16,1 17 15,9 18-15,0 9 16,8 0-16,9-9 31,17-9-31,1-8 0,16-9 0,10-18 16,17-8-1,-1-17-15,1-9 16,-17 0-16,-18-17 16,0-9-16,-18 8 15,-8 1-15,-8 0 16,-27 8-16,-8 9 15,8 9-15,0 17 16,9 8-16,9 10 16,8-10-1</inkml:trace>
  <inkml:trace contextRef="#ctx0" brushRef="#br1" timeOffset="-56167">17124 17051 0,'0'0'0,"0"9"15,0 8-15,0 35 16,-8 17-16,-1 18 16,0 17-1,-17 0 1,9 0-16,0-18 15,-1-16-15,1-27 0,8-8 0,0-18 16,1-8 0,8-1-16,0-8 15,-9-17-15,0-44 16,9-34-16,18-35 16,8 0-16,17 18 15,1 25-15,8 18 16,0 17-1,0 8-15,-9 18 16,9 9 0,-8 17-16,-9 0 0,-9 17 15,-18 1-15,1 8 16,-18 17-16,-17 9 16,-8 0-1,-1-9-15,0-17 16,0 0-16,9-8 15,26-10-15</inkml:trace>
  <inkml:trace contextRef="#ctx0" brushRef="#br1" timeOffset="-55783.84">17463 17198 0,'0'0'0,"0"0"0,0 0 15,0 0-15,0 0 16,0 9-16,0 0 16,0 8-16,0 0 15,17 1-15,18-10 16,0 1-16,0 0 16,8-18-1,9 0-15,-8-8 16,-1-9 15,-17 0-31,0 0 0,-17 9 16,-1-1-16,-16 1 15,-1 0-15,0 8 0,-17 0 16,0 9-16,9 0 16,0 18-16,-1 8 15,1 17-15,17 9 16,17-9-16,1 9 15,8-8-15,-9-27 16</inkml:trace>
  <inkml:trace contextRef="#ctx0" brushRef="#br1" timeOffset="-55449.93">18192 17216 0,'0'0'0,"0"0"0,0 0 16,0 17-16,0 0 16,9 1-16,0 8 15,-9 0 1,0 0-16,0-9 16,0-8-16,0-1 15,0 1-15,0 0 16,0-1-16,0-8 15,0-8-15,9-10 16,8-8-16,18-17 16,-1 0-16,1 8 15,9 9 1,8 9-16,-26 8 16</inkml:trace>
  <inkml:trace contextRef="#ctx0" brushRef="#br1" timeOffset="-55084.84">18714 17138 0,'0'0'0,"0"0"0,0 0 16,0 0-16,-9 0 16,-9 0-16,-8 17 15,-17 0-15,-18 18 16,9 0-16,0 8 47,17-8-32,18-9-15,0 0 16,8 0-16,9-18 16,0 1-16,17 0 15,18-18-15,8-8 0,9-9 0,-8 8 0,-9 1 16,-9 8-16,-9 9 15,0 0-15,1 0 16,-1 18 0,1-1-16,8 9 0,8 0 15,1-9-15,17-8 16,0-9-16,-17 9 16</inkml:trace>
  <inkml:trace contextRef="#ctx0" brushRef="#br1" timeOffset="-54865.06">18861 16999 0,'0'0'0,"0"0"0,0 0 16,0 0-1,0 0-15,17 0 16,10 9-16,16-1 15,18-8-15,0 0 16,-1 0-16,1 0 31,-9-8-31,0 8 16,-17 0-16</inkml:trace>
  <inkml:trace contextRef="#ctx0" brushRef="#br1" timeOffset="-54632.61">19191 16765 0,'0'0'0,"0"0"0,0 0 0,0 0 16,0 0-16,-9 9 15,1 34-15,-1 18 16,-8 17-16,-1 8 31,1 18-31,0-17 0,8-9 31,9-26-31,9-17 16,-1-9-16,1-18 16,0 1-16</inkml:trace>
  <inkml:trace contextRef="#ctx0" brushRef="#br1" timeOffset="-54070.54">19582 17190 0,'0'0'0,"0"0"15,0 0-15,0 0 16,-9 0-16,1 0 15,-1 17-15,0 9 16,-8 9-16,-1-1 16,18 1-16,0 8 15,18-8 1,-1-9-16,9 0 16,9-18-16,0 1 15,8-18-15,1 1 16,-10-18-16,-8 0 15,-8-17-15,-10 8 16,-8 9-16,-8 9 16,-10-1-1,1 1-15,-9 8 16,9 9-16,-1 0 16,9 0-16,9 0 15,0 0-15,0 0 16,0 0-16,9 0 15,17 9 1,9 0 0,8 8-16,9 0 0,9 1 15,-17 8-15,-1 8 16,-8 1-16,-9 0 16,-9 8-16,-8 0 15,0 0-15,-9 1 16,0-18-1,0 0-15,0-9 16,0 0-16,0-8 16,0-9-16,0-9 15,17-8-15,9-18 16,9-8-16,-1 0 16,10 8-1,-27 18-15</inkml:trace>
  <inkml:trace contextRef="#ctx0" brushRef="#br1" timeOffset="-52114">21944 16739 0,'0'0'0,"0"0"0,0 0 16,0 0 0,0 0-16,0 18 15,0-1-15</inkml:trace>
  <inkml:trace contextRef="#ctx0" brushRef="#br1" timeOffset="-46050.99">20963 17631 0,'0'0'0,"0"0"16,0 0-16,0 18 15,-9 25-15,-17 9 16,8 9-16,10-27 16</inkml:trace>
  <inkml:trace contextRef="#ctx0" brushRef="#br1" timeOffset="-45655.04">21414 17077 0,'0'0'0,"0"0"0,0 0 0,0 0 16,0 0-16,0 0 16,0 9-16,0 17 15,-9 34 1,1 44-16,-10 18 16,1 16-16,0-17 15,-1-34-15,10-18 16,8-17-16,0-17 15,8-26-15</inkml:trace>
  <inkml:trace contextRef="#ctx0" brushRef="#br1" timeOffset="-45259.5">22031 17190 0,'0'0'0,"0"0"0,0 0 16,0 0-16,0 0 15,-9 17-15,0 9 16,-8 26-16,-9 9 16,0 17-16,-9 8 31,-8 1-31,8-18 15,0-17-15,18-9 0,8-17 16,9 0 0,0-17-16</inkml:trace>
  <inkml:trace contextRef="#ctx0" brushRef="#br1" timeOffset="-44940.48">22048 17155 0,'0'0'0,"0"0"0,0 0 0,0 0 16,17 26-16,1 9 15,-10 8 1,10 9-16,-1 0 0,1 9 47,-1-10-47,0 1 0,1-8 15,-10-10 1,1-8-16,0-8 0,-1-10 0,-8 1 0,0-9 16,0-9-16,18-8 15,-1-44-15,9-34 16,0 9 0,-8 8-16,-10 26 15,-8 34-15,0 10 16</inkml:trace>
  <inkml:trace contextRef="#ctx0" brushRef="#br1" timeOffset="-44618.18">22500 17008 0,'0'0'0,"0"0"0,0 0 16,0 0-16,0 0 15,0 0-15,0 8 16,17 10-16,18 16 16,17 1-16,9 0 15,17-1 17,0 10-32,-9-10 0,-17-8 0,-17 0 15,-9-8-15,-8-1 16,-10 0-16,-25 18 15,-18 17-15,-43 26 16,-17 0-16,-18-9 16,17 0-1,53-34-15</inkml:trace>
  <inkml:trace contextRef="#ctx0" brushRef="#br1" timeOffset="-43433.45">23533 17346 0,'0'0'0,"0"0"0,0 0 0,0 0 16,0 0 0,17 0-16,1 8 15,16-8-15,10 0 16,17 0-16,-1 0 16,1 0-1,-9 0-15,-8 9 16,-18 0-16</inkml:trace>
  <inkml:trace contextRef="#ctx0" brushRef="#br1" timeOffset="-43200.5">23559 17519 0,'0'0'0,"0"0"0,0 0 16,0 0-16,0 0 15,17 0 1,18 0-16,9 0 16,-1 0-16,9 0 15,9 0-15,0 0 16,-9 0-16,-9 0 16,-8 0-16,-26 8 15</inkml:trace>
  <inkml:trace contextRef="#ctx0" brushRef="#br1" timeOffset="-43000.99">23550 17709 0,'0'0'0,"0"0"15,0 0-15,9 0 16,17 18-16,18-10 15,34 10-15,9-10 16,8 1 0,-8-26-16,-52 8 0</inkml:trace>
  <inkml:trace contextRef="#ctx0" brushRef="#br1" timeOffset="-42222.27">25322 17016 0,'0'0'0,"0"0"0,0 0 0,0 0 15,0 0-15,0 0 16,0 0-16,0 9 16,-9 8-1,0 1-15,1-1 16,-10 18-16,-8 17 16,-8 8-16,-10 10 62,1 16-46,8-8-16,0 0 0,1-9 0,16-17 0,1-8 0,-1-18 0,10-18 0,8 1 15,0-18-15,0 9 16</inkml:trace>
  <inkml:trace contextRef="#ctx0" brushRef="#br1" timeOffset="-41757.22">25348 17034 0,'0'0'0,"0"0"0,0 0 0,0 0 16,0 0-1,0 0-15,0 0 0,0 0 16,9 8-1,8 10-15,0-1 16,1 0-16,-1 1 16,0-1-16,1 9 15,-1 9-15,1-1 16,-1 1 0,9 8-16,0 1 0,-9 8 15,9-9 1,-8 0-1,-1-17-15,1 0 0,-10 0 16,1-17-16,0-1 16,-1 1-16,-8 0 15,0-9-15,0 0 16,0 0 0,0-9-16,18-8 15,16-18-15,18-34 16,9-18-16,-17 1 15,-1 16-15,-17 1 16,0 8-16,-17 9 16,0 26-16</inkml:trace>
  <inkml:trace contextRef="#ctx0" brushRef="#br1" timeOffset="-40813.09">26598 17146 0,'0'0'0,"0"0"0,0 0 15,0 0-15,0 0 16,18 0-16,25 9 16,18 0-16,8-9 15,1 0-15,8 0 32,-17 0-32,0 0 0,-18 0 15,-17 8-15</inkml:trace>
  <inkml:trace contextRef="#ctx0" brushRef="#br1" timeOffset="-40589.08">26572 17441 0,'0'0'0,"0"0"0,0 0 15,0 0-15,0 0 16,26 0-16,26 0 15,27 0-15,7-9 16,10 1 0,-9-1-1,-9 0-15,-26 1 16,-17 8 0,-18 0-16</inkml:trace>
  <inkml:trace contextRef="#ctx0" brushRef="#br1" timeOffset="-40320.84">26815 16965 0,'0'0'0,"0"0"0,0 0 16,0 0-16,0 8 15,0 18-15,-8 17 16,-1 27-16,-17 34 15,-9 8 17,1-8-32,8-9 0,8-8 0,1-35 0,8-17 15,9-9 1,0-18-16,9-16 16,26-18-16,-18 8 15</inkml:trace>
  <inkml:trace contextRef="#ctx0" brushRef="#br1" timeOffset="-40149.82">27119 16852 0,'0'0'0,"0"9"0,-8 25 16,-18 44-16,-18 52 16,9 26-1,1-9-15,-1-17 0,18-35 16,-1-17-1,10-17-15,8-26 16,0-18-16</inkml:trace>
  <inkml:trace contextRef="#ctx0" brushRef="#br1" timeOffset="-39392.33">28118 17302 0,'0'0'0,"0"0"16,0 0-16,0 0 15,-9 0-15,1 0 16,-1 0-1,0 18-15,-8-1 16,-9 18-16,8-1 16,10 10-16,8-19 15,0 1-15,8-17 16,10 0-16,-1-9 16,9-9-16,0-17 15,0-17 1,-17-18-16,-18-8 15,-17 8-15,0 9 16,0 18-16,0-1 16,9 18-16,-1-1 15,18 10-15,0-1 16,18-8-16,25-9 16,44-9-1,26 1-15,-9-1 16,-17 9-16,-35 9 15,-8 17-15,-18 0 16,-9 17-16,-8 9 16,-27 43-16,-34 35 15,-26 35-15,-9 8 16,0 0 0,27-8-16,16-27 15,18-25-15,26-9 16,0-18-16,17-16 15,9-18-15,18-18 16,17-8-16,8-26 16,-8-17-16,-9-26 15,-17-9 1,-18 9 0,-17-1-16,-9 18 15,1 18 1,-1 16-16,0 1 0,9 0 15,0 8-15,0 9 16,9-9-16,26 9 0,-9 0 16</inkml:trace>
  <inkml:trace contextRef="#ctx0" brushRef="#br1" timeOffset="-38600.98">29890 16939 0,'0'0'0,"0"0"0,0 0 0,0 0 15,0 0-15,-9 0 16,-9 0-16,-25 8 15,-18 10 1,0 16-16,-8 1 31,17 8-31,8 0 0,27-8 16,0-9-16,17 0 0,0 0 16,17-17-16,27-1 15,16 1 1,-8-18-1,-8 1-15,-9 8 16,-9 0-16,-18 0 0,1 0 16,-9 8-16,-17 18 15,-18 35-15,-9 26 16,10 16-16,-1 1 16,18-17-16,17-9 15,0-17 1,17-18-16,0-8 15,9-10-15,9-16 16,0 0-16,0-18 16,-9-17-16,0-26 15,-18-17-15,-8-26 16,-8 8 0,-1 18-16,-8-1 0,-1 27 15,1 9 1,8 16-16,1 1 15,8 8-15,0 9 16,0 0-16,26-8 16,17-1-16,18-8 15,17-9-15,17-9 16,-42 18 0</inkml:trace>
  <inkml:trace contextRef="#ctx0" brushRef="#br1" timeOffset="-38126.09">30159 16913 0,'0'0'0,"0"0"0,0 0 0,0 0 16,0 0-16,0 8 15,0 10 1,0 25-16,0 9 16,17 8-16,-8 1 15,-1-9 1,1-9-16,0-17 15,-1-8-15,1-10 16,9 1 0,-1-18-16,18-17 0,-1-8 15,10-18-15,-18 8 16,0 10-16,-17 16 16,-1 1-16,1 0 15,0 17 1,-9 0-1,0 0 1,0 17-16,8 9 0,1 9 0,8-1 16,35 18-16,-8-17 15</inkml:trace>
  <inkml:trace contextRef="#ctx0" brushRef="#br1" timeOffset="-37719.51">30932 16982 0,'0'0'0,"0"0"0,0 0 16,0 0-16,0 0 15,0 0-15,-9 0 16,0 0-16,-8 17 16,-9 0-16,-9 9 15,0 9-15,9 0 16,9 8-1,0 0 17,17-17-32,0 0 0,0-8 0,17-10 0,0 1 15,9-9-15,9-9 16,0-8-16,8 0 16,-17-1-16,0 1 15,-8 8 1,-10 9-16,1 0 15,0 0-15,-1 0 16,1 0-16,8 18 16,1-1-16,-1 0 15,18 9-15,8 0 16,-25-17 0</inkml:trace>
  <inkml:trace contextRef="#ctx0" brushRef="#br1" timeOffset="-37327.36">31296 17034 0,'0'0'0,"0"0"0,0 0 0,0 8 16,0 10-16,0-1 16,9 26-16,0 9 15,-1-8 1,-8-1-16,0-8 15,0-9 1,0-9-16,0-8 16,0-1-1,0 1-15,0-9 16,0-9-16,18-17 0,16-17 16,1-9-16,-9 17 15,0 1-15,-8 16 16,-1 1-16,-8 17 15,-1 0 1,10 17-16,-1 18 0,-8 17 16,-1 0-16,1 0 15,0-9-15,0-17 16,8 0 0,0-17-16,-8 0 15</inkml:trace>
  <inkml:trace contextRef="#ctx0" brushRef="#br1" timeOffset="-37131.23">31644 16809 0,'0'0'0,"0"0"16,0 0-16,0 0 15,17 17-15,26 0 16,36 18-16,7-9 15,19-17 17,-19-1-32,36 10 0,243 51 0</inkml:trace>
  <inkml:trace contextRef="#ctx0" brushRef="#br1" timeOffset="-36883.62">31991 16670 0,'0'0'16,"0"0"-16,0 0 0,0 0 0,0 0 15,0 35-15,0 25 16,-9 18-16,-8 18 16,-9 16-1,17 1-15,9-27 0,0-16 16,9-18-16,17-9 15,9-17 1,-9-9-16,-9-8 16</inkml:trace>
  <inkml:trace contextRef="#ctx0" brushRef="#br1" timeOffset="-36507.88">32477 17129 0,'0'0'0,"0"0"0,0 0 16,0 0-16,0 0 16,-8 0-16,-1 0 15,-17 17-15,-18 1 16,1 16-16,-9 10 16,17 8-1,0-9-15,18 0 16,17-8-1,0-9-15,9-9 0,8-8 16,18-1-16,17-16 16,0-18-16,9-9 15,-9 1 1,-17-1-16,-9 18 0,-9-1 16,-8 1-1,-1 17-15,-8 0 16,18 26-1,8 17-15,17 35 16,27 9-16,17-9 0,-9-44 16,-52-34-16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13:25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25661 1860 0,'0'0'0,"0"0"0,0 0 15,0 0-15,0 0 16,-9 26-16,-17 35 15,0 52-15,-18 51 16,10 27-16,-1-18 16,-9-9-16,10-8 15,-1-43-15,18-27 16,8-25-16,9-18 16,0-25-1,17-10-15,-8 1 16</inkml:trace>
  <inkml:trace contextRef="#ctx0" brushRef="#br0" timeOffset="361.83">26329 2111 0,'0'0'0,"0"0"16,0 0-16,0 0 16,-9 18-16,1 16 15,-18 27-15,0 34 16,-18 18-1,1 8-15,-1-8 0,10-18 16,-1-17 0,18-9-16,-1-25 15,10-10-15,8-8 16,-9-8-16,9-10 16,0-16-16,9-1 15</inkml:trace>
  <inkml:trace contextRef="#ctx0" brushRef="#br0" timeOffset="697.06">26338 2215 0,'0'0'0,"0"0"0,0 0 16,0 0-16,0 0 16,0 0-16,0 0 15,0 18-15,17 8 16,1 17-16,8 26 15,17 18 1,0 0 15,1-10-31,-1 1 0,1-17 0,-1-9 0,-17-9 16,0-17-16,-8 0 16,-10-17-1,1 0-15,0-18 16,8-17-16,18-61 15,8-69-15,-8-8 16,-9 17-16,-9 51 16,-8 27-16,0 26 15,-9 17-15,0 26 16</inkml:trace>
  <inkml:trace contextRef="#ctx0" brushRef="#br0" timeOffset="1066.46">27206 2094 0,'0'0'0,"0"0"0,0 0 15,0 9 1,9 8-16,8 9 15,18 17-15,26 9 16,17 9 0,17-18-16,1 1 15,8-10-15,-8 1 16,-27-9-16,-25-17 0,-18-1 16,0 10-1,-18-1-15,-8 9 16,-26 26-16,-43 26 15,-35 17-15,-18 9 16,1 0-16,16-9 16,45-26-16,42-43 15</inkml:trace>
  <inkml:trace contextRef="#ctx0" brushRef="#br0" timeOffset="10108.81">3934 4571 0,'0'0'0,"0"0"0,0 0 0,0-9 0,0 1 15,0 8 1,0-9-16,0 0 16,0 1-16,0-1 15,0 0-15,0 1 16,-9-1-16,0 0 16,1-8-16,-1 9 15,-8-10-15,-1 1 16,-8 8-1,-9 1-15,-17 8 16,0 0 15,18 0-31,-1 17 0,-9 0 0,1 18 0,8-1 16,1 18-16,16 18 16,1-1-16,17-8 15,8-18-15,10 0 16,8-17-1,0 0-15,9-17 16,8 0-16,9-18 16,0-8-16,18-35 15,-9-9-15,-1-17 16,-25 9-16,-9 17 16,-17 8-1,-1 18-15,1 9 16,-9 17-16,0 0 15,-9 26-15,9 52 16,0 17-16,0-8 16,18-9-16,8-17 15,9-10-15,-1-16 16,10-9-16,8-17 16,9-9-1,-27 0-15</inkml:trace>
  <inkml:trace contextRef="#ctx0" brushRef="#br0" timeOffset="10759">3838 3705 0,'0'0'0,"0"0"0,-8 0 16,-1 0-16,0 0 15,0 9-15,-8 8 16,-18 35 0,-8 17-16,0 9 15,8-9-15,0-8 16,9-18-16,9-8 16,8-9-16,9-17 15,0-9-15,0 0 16,0 0-16,0 0 15</inkml:trace>
  <inkml:trace contextRef="#ctx0" brushRef="#br0" timeOffset="10919.45">3673 3757 0,'0'0'0,"0"0"0,0 0 16,0 0-16,0 0 16,18 17-1,8 18-15,8 0 0,1 17 16,0 0-1,0 8 1,-1-8-16,-8-17 0,-17-27 16</inkml:trace>
  <inkml:trace contextRef="#ctx0" brushRef="#br0" timeOffset="11211.23">4012 4251 0,'0'0'0,"0"0"15,0 0-15,0 0 16,17 0-16,9 0 15,9 0-15,17 0 16,0-9-16,9 0 16,0 1-1,-18-1 1,9 0-16,9 1 0,-35 8 16</inkml:trace>
  <inkml:trace contextRef="#ctx0" brushRef="#br0" timeOffset="11421.71">4403 4008 0,'0'0'0,"0"0"0,0 0 16,0 0 0,-9 0-16,0 0 15,1 17-15,-1 9 16,0 18-16,1 25 15,-10 9-15,10 0 16,8-9-16,0-8 16,8-35-1</inkml:trace>
  <inkml:trace contextRef="#ctx0" brushRef="#br0" timeOffset="11872">5115 4147 0,'-9'0'0,"9"0"0,-9 0 0,9 0 15,0 0-15,0 0 16,-8 34 0,-1 44-16,-8 35 15,-1 43 1,10-9-16,-10-43 16,1-9-16,8-25 0,9-19 15,9-16-15,0-18 16</inkml:trace>
  <inkml:trace contextRef="#ctx0" brushRef="#br0" timeOffset="12356.7">5618 4562 0,'-8'-8'0,"-10"-1"16,10 0-16,-1 1 16,-8 8-16,8 0 15,-8 0 1,-1 0-16,1 17 15,-9 9-15,0 17 16,8 27-16,10-10 16,8-16-1,8-1-15,10-17 0,-1 0 16,18-17-16,8-1 16,1-16-16,-1-10 15,0-25 1,-16 0-16,-10-9 15,-8 0-15,-18 0 16,-17 0-16,0 17 16,0 18-16,-9-1 15,0 18-15,18 0 16,0 0 0,17 0-16,0 9 0,0-9 15</inkml:trace>
  <inkml:trace contextRef="#ctx0" brushRef="#br0" timeOffset="12628.79">5853 4337 0,'0'-8'0,"0"8"16,0 0-16,0 0 16,9 0-16,8 0 15,26 17-15,9 9 16,18 9-16,8-9 31,-17 0-31,-9-9 16,-9 0-1,-17 0-15,0 1 16,-17-10-16,0 10 0,-9-1 0,-35 26 16,-26 35-16,-26 18 15,-25-10-15,-19 18 16,62-52-1</inkml:trace>
  <inkml:trace contextRef="#ctx0" brushRef="#br0" timeOffset="42482.09">7190 4450 0,'0'0'0,"0"0"15,0 0-15,0 0 16,9 0-16,8 0 15,9 9-15,18 8 16,8 0-16,0-8 16,-9-1-16,1 1 31,-1 0-31,-17-9 0,0 8 16,0 1-16,-17 0 15</inkml:trace>
  <inkml:trace contextRef="#ctx0" brushRef="#br0" timeOffset="42655.51">7355 4632 0,'-9'0'0,"9"8"0,0-8 16,0 0 0,0 0-16,9 0 15,9 9-15,16 0 16,18-1-16,18 1 15,8 0-15,9-9 32,-35 0-32</inkml:trace>
  <inkml:trace contextRef="#ctx0" brushRef="#br0" timeOffset="43199.08">10091 4147 0,'-9'0'0,"0"0"0,9 0 15,0 0-15,0 0 16,0 8-16,-9 36 16,1 42-16,-10 27 15,10 25 16,-1-8-31,-8-26 0,17-17 0,0-35 16,0-9-16,0-17 16,8-9-16,10-8 15,-10 0-15</inkml:trace>
  <inkml:trace contextRef="#ctx0" brushRef="#br0" timeOffset="43408.8">10447 4268 0,'0'0'0,"0"0"0,0 0 15,-9 26-15,0 9 16,1 25-16,-10 10 16,1-1-16,-1 0 31,18-8-31,0-9 0,0-18 15,18 1-15,-1-9 16</inkml:trace>
  <inkml:trace contextRef="#ctx0" brushRef="#br0" timeOffset="43701.69">10620 4207 0,'0'0'0,"0"0"15,0 0-15,0 0 16,0 0-16,9 18 16,8-1-16,27 18 15,25 8-15,18-8 16,-9-9 15,-8 0-31,-10-9 0,-7 0 0,-10-8 16,-17 0-16,-17-1 15,-9 9-15,-18 18 16,-16 17 0,-36 26-16,-25 0 0,-1 0 15,18-17 1,52-35-16</inkml:trace>
  <inkml:trace contextRef="#ctx0" brushRef="#br0" timeOffset="46565.35">8484 4207 0,'0'0'0,"0"0"0,0 0 16,0 0-16,0 0 15,9 0-15,8 0 16,27 0-16,34 9 16,17 0-16,18-9 31,-9 0-31,-8-9 0,-9 0 15,-18 1-15,-17-1 16,-17 9-16,-9 0 16,-9 0-16,-8 0 15,-9 0-15</inkml:trace>
  <inkml:trace contextRef="#ctx0" brushRef="#br0" timeOffset="47039.66">8753 4216 0,'-8'0'0,"-1"0"16,0 0-16,9 0 15,0 0-15,-9 17 16,1 9-16,-1 9 15,0 26-15,1 8 16,8 9 0,0 0-16,8 8 0,-8-25 15,-8-9-15,8-9 16,0-8-16,0-9 16,0-9-1,0-8-15,0-9 16,0 0-16,-9-9 15,-8-17-15,-9-8 16,0-1-16,0 9 16,8 9-16,-8-1 15,0 18-15,-9 9 16,1 8 0,-1 18-16,0 0 15,0-9-15,18 0 16,0-9-16,8-8 15,9-1-15,0 1 16,9 0 0,-1-9-16</inkml:trace>
  <inkml:trace contextRef="#ctx0" brushRef="#br0" timeOffset="47393.24">8996 4476 0,'0'0'0,"0"0"0,0 0 0,0 0 16,0 0 0,0 0-16,0 0 15,0 17-15,0 18 16,-8 8-16,-1 18 16,9 8-16,0 9 31,0-9-31,0-8 0,0-1 15,0-8-15,0-34 16</inkml:trace>
  <inkml:trace contextRef="#ctx0" brushRef="#br0" timeOffset="53996.2">11905 4398 0,'0'0'0,"0"0"0,0 0 0,0 0 16,0 0-16,0 0 15,18 0-15,8 0 16,35 17-16,17 1 16,26-10-1,-8 1 1,-18 0-16,0-1 16,-26-8-16,-9 0 15,-17 0-15,0 9 0,1-1 16,-19 1-16</inkml:trace>
  <inkml:trace contextRef="#ctx0" brushRef="#br0" timeOffset="54264.87">12070 4614 0,'0'0'0,"0"0"0,0 0 16,0 0-16,0 0 15,9 0-15,8 0 16,27 0-16,17 0 16,17 0-1,0 0 1,-17 0-16,0-8 0,-9-1 16,-9 0-16,1 9 15,-10 0 1,-8 0-16,-17 0 0</inkml:trace>
  <inkml:trace contextRef="#ctx0" brushRef="#br0" timeOffset="54543.9">12383 4138 0,'0'0'0,"0"0"0,0 0 16,0 0-16,17 17 15,1 1 1,34 25-16,17 9 16,18 0-1,9-9-15,-18-17 0,-9 0 16,-25 0 0,-10-8-16,-16-1 0,-9 9 15,-27 17 1,-25 26-16,-27 18 15,1-9-15,-1 0 16,18-26-16,35-26 16</inkml:trace>
  <inkml:trace contextRef="#ctx0" brushRef="#br0" timeOffset="54963.93">13972 3792 0,'0'0'0,"0"0"0,0 0 16,0 0 0,0 8-16,0 27 15,-9 34-15,1 52 16,-10 44-1,1-9-15,0-18 0,-1-16 16,10-18-16,8-26 16,0-26-16,0-18 15,0-8 1,0-8-16,0-10 16,0 1-16</inkml:trace>
  <inkml:trace contextRef="#ctx0" brushRef="#br0" timeOffset="55233.24">14354 4216 0,'0'0'0,"0"0"16,0 0-16,0 0 15,0 17-15,0 18 16,0 17 0,0 9-16,-8-1 15,-1 1-15,0-18 16,1 0 0,-1-8-16,0 0 0,9-18 15,0-17-15</inkml:trace>
  <inkml:trace contextRef="#ctx0" brushRef="#br0" timeOffset="55595.39">14658 4095 0,'-8'-9'0,"-1"0"0,0 9 0,0 0 15,1 0 1,8 0-16,0 0 16,0 18-16,17-1 15,1 0-15,16 18 16,36 8-16,8 1 16,-9-1-1,-8-8-15,0-9 16,-18 0-16,-17-9 0,0 0 15,-17 1 1,-9 16-16,-26 18 16,-35 26-16,-17 17 15,-9-8-15,9-9 16,17-17-16,44-35 16</inkml:trace>
  <inkml:trace contextRef="#ctx0" brushRef="#br0" timeOffset="56135.25">15570 4484 0,'0'0'0,"0"0"0,0 0 15,0 0-15,0 0 16,0 0-16,0 0 16,17 0-16,18 0 15,17 0 1,18-8-16,-10 8 16,1-9-1,-17 9 1,-1-8-16,-26 8 15,1 8-15,-10 1 0</inkml:trace>
  <inkml:trace contextRef="#ctx0" brushRef="#br0" timeOffset="56367.21">15605 4675 0,'0'0'0,"0"0"0,0 0 16,0 0 0,0 0-16,17 0 15,9 0-15,18 0 16,8 9-16,17-1 16,1 1-1,-10 0-15,-34-9 0</inkml:trace>
  <inkml:trace contextRef="#ctx0" brushRef="#br0" timeOffset="58144.34">17845 4199 0,'0'0'0,"0"0"0,0 0 15,0-9-15,0 0 16,0 1-16,-9-1 16,1-8-16,-1-1 15,0 1-15,1 0 16,-10 8-16,-8 0 16,-17 1-1,-1 8-15,-8 8 16,0 10-1,9 16-15,-1 18 0,10 18 16,8-1-16,17 0 16,9-8-16,17-18 15,1-8-15,8-9 16,8-18 0,19-8-16,16-17 15,9-35-15,-8-8 16,-10-10-16,-16 10 15,-18 16-15,-17 18 16,-1 9-16,-8 17 16,0 0-16,0 9 15,0 17-15,0 26 16,0 8 0,9 1-16,0-9 15,-1-9-15,10-17 16,-1 0-16,9-9 15,-9-8-15</inkml:trace>
  <inkml:trace contextRef="#ctx0" brushRef="#br0" timeOffset="58409.2">17984 4017 0,'0'0'0,"0"0"15,9 0-15,8 0 16,0 0-16,18 0 16,17 0-16,0 0 15,-8 0-15,-1 8 16,-17 1 31</inkml:trace>
  <inkml:trace contextRef="#ctx0" brushRef="#br0" timeOffset="58584.81">18305 3774 0,'0'0'0,"0"0"0,0 0 15,0 18 1,-8 8-16,-1 17 16,-8 18-16,-1 8 15,1 0 1,17 9-16,9-9 0,-1-34 16</inkml:trace>
  <inkml:trace contextRef="#ctx0" brushRef="#br0" timeOffset="58954.7">17897 3696 0,'0'0'0,"0"0"0,0 0 16,0 0-1,0 0-15,-8 0 16,-1 0-16,-17 18 15,0-1-15,0 18 16,-9 8-16,0 0 16,18-17-16,8 9 15,9 0-15,9-27 16</inkml:trace>
  <inkml:trace contextRef="#ctx0" brushRef="#br0" timeOffset="59100.17">17915 3696 0,'0'0'0,"0"0"16,0 0-16,0 0 16,0 0-16,17 18 15,0-1-15,35 35 16,-8-9-16</inkml:trace>
  <inkml:trace contextRef="#ctx0" brushRef="#br0" timeOffset="59699.49">18731 3826 0,'0'0'0,"0"0"15,-9 9-15,1 17 0,-19 35 16,1 25-16,0 27 15,0 25 1,0-34-16,18-17 16,8-18-16,0-8 15,17-18-15,9-17 16,-9-17-16</inkml:trace>
  <inkml:trace contextRef="#ctx0" brushRef="#br0" timeOffset="60033.61">19078 4207 0,'-8'0'0,"-1"0"0,0 0 0,-8 9 16,-9 8-16,0 18 15,8 0-15,1-1 16,17 1-1,0 8-15,0-17 16,17 0 0,1-9-16,8-8 0,8 0 15,-7-18-15,-1 0 16,-9-16-16,-8-1 16,-1 0-16,-16-9 15,-1 0 1,-8 1-16,-1 16 15,1 1-15,8 17 16,9 0-16,0 0 16</inkml:trace>
  <inkml:trace contextRef="#ctx0" brushRef="#br0" timeOffset="60312.6">19269 3982 0,'0'0'0,"0"0"16,0 0-16,0 0 16,0 0-16,18 9 15,8 8 1,26 9-16,9 9 16,-1-9-16,1 0 31,-17 0-31,-1 0 0,-17-18 0,-17 1 15,-1 17-15,-16 9 16,-27 17 0,-26 17-16,-17 9 0,35-44 15</inkml:trace>
  <inkml:trace contextRef="#ctx0" brushRef="#br0" timeOffset="61526.91">17038 4744 0,'0'0'0,"0"0"15,0 0-15,0 0 16,0 0-16,8 0 15,18 9-15,44 8 16,34 18-16,52-9 31,53 0-31,34-9 0,35-8 16,-9-18-16,-17-17 16,-35-8-16,-17 8 15,-27 8-15,-43 1 16,-34 17-16,-44 0 15,-17 9-15,-26-1 16</inkml:trace>
  <inkml:trace contextRef="#ctx0" brushRef="#br0" timeOffset="61893.63">18158 5108 0,'-9'0'0,"0"0"0,9 0 0,0 0 15,0 0 1,0 0-16,26 0 16,35 0-16,35 0 15,25 0 1,18 0-16,-17-9 0,-18 1 16,-8-1-16,-18 0 15,-26 9-15,-17 0 16,-27 0-1,1 0-15</inkml:trace>
  <inkml:trace contextRef="#ctx0" brushRef="#br0" timeOffset="62363.68">18366 5143 0,'0'0'0,"0"0"0,0 0 16,0 0-16,0 0 15,0 0-15,0 0 16,-9 0 0,9 17-16,-8 26 0,8 18 15,0 8 1,-9 1-16,9 7 15,0-7-15,0-18 16,0-18-16,0-8 16,0-8-16,0-10 15,0 1-15,-9-9 16,1-9-16,-1 1 16,0-18-1,-8 0-15,-9 0 16,0 8-16,0 1 15,0 17 1,0 0-16,-18 0 0,1 17 16,-9 9-16,8 9 15,10-9 1,-1 0-16,18-17 0,-1-1 16,18 1-1,0-9-15,0 0 16</inkml:trace>
  <inkml:trace contextRef="#ctx0" brushRef="#br0" timeOffset="62596.7">18522 5359 0,'0'0'0,"0"0"0,0 0 15,0 0-15,0 9 16,-8 8-16,-1 18 16,-8 25-1,-1 18-15,1 0 16,8-17-16,1 0 16,-1-18-16,9-17 15</inkml:trace>
  <inkml:trace contextRef="#ctx0" brushRef="#br0" timeOffset="74657.71">3916 6416 0,'0'0'0,"0"0"0,0-9 0,-8 0 15,-1 1-15,0-1 16,1 1-16,-1-1 16,-8-8-16,-1 8 15,-8 0-15,-9 9 16,-8 0-1,0 18-15,-1 16 16,-8 27 15,0 25-31,17-8 0,18-8 0,17-10 0,0-16 16,17-1-16,9-17 16,9-17-16,0-9 15,17-18 1,17-16-16,1-27 15,-9-26-15,-27 18 16,-8 17 0,-17 17-16,0 18 0,-9 17 15,0 0-15,-9 26 16,9 35-16,0 17 16,9 8-1,17 10-15,9-19 16,8-25-1,-8-26-15,17 0 0,0-26 16,-26-8-16</inkml:trace>
  <inkml:trace contextRef="#ctx0" brushRef="#br0" timeOffset="74967.87">3682 5853 0,'0'0'0,"0"0"0,0 0 16,0 0-16,-9 17 15,-8 1-15,-9 16 16,0 1-16,0 8 16,8-8-16,1-18 15,17-8 1,0-9-16,0 0 16</inkml:trace>
  <inkml:trace contextRef="#ctx0" brushRef="#br0" timeOffset="75107.17">3647 5836 0,'0'0'0,"0"0"16,0 17 0,0 0-16,18 9 15,16 9-15,10 17 16,8 0-16,-9 8 16,-17-16-16</inkml:trace>
  <inkml:trace contextRef="#ctx0" brushRef="#br0" timeOffset="75577.36">4290 6381 0,'0'0'0,"0"0"16,0 0-16,0 0 15,0 0 1,0 0-16,17 0 15,9-8-15,18-1 16,16 0-16,10 1 16,-1-1-1,1 0-15,-18 1 0,-35 16 16</inkml:trace>
  <inkml:trace contextRef="#ctx0" brushRef="#br0" timeOffset="75820.73">4507 6017 0,'0'0'0,"0"0"0,0 0 15,0 0-15,0 0 16,-9 9-16,1 26 15,-1 25-15,0 10 16,0-1-16,1 9 16,-1 8-1,18 27-15,-9-52 0</inkml:trace>
  <inkml:trace contextRef="#ctx0" brushRef="#br0" timeOffset="76223.89">5132 6156 0,'0'0'0,"0"0"0,-9 0 15,1 17-15,-1 27 16,0 42-16,-8 70 16,8 9-1,1-1-15,-1-8 16,-8-43-16,17-27 16,26-25-16,0-35 15</inkml:trace>
  <inkml:trace contextRef="#ctx0" brushRef="#br0" timeOffset="76497">5462 6424 0,'0'0'0,"0"0"16,0 0-16,0 9 15,0 26-15,0 25 16,0 10-16,0 8 16,0-9-1,0 0-15,0 0 0,26 9 16</inkml:trace>
  <inkml:trace contextRef="#ctx0" brushRef="#br0" timeOffset="76847.59">5775 6217 0,'0'0'0,"0"0"0,0 0 16,0 0-16,0 0 15,0 17 1,17 9-16,18 9 0,8-1 16,27 10-16,-1-1 15,18-9 1,0-8-16,-18 0 15,-25 0-15,-18-8 16,-9-1-16,-8 18 16,-18 8-1,-26 18-15,-25 17 0,-10 0 16,-17-1-16,18 1 16,17-17-1</inkml:trace>
  <inkml:trace contextRef="#ctx0" brushRef="#br0" timeOffset="77226.92">7086 6485 0,'0'0'0,"0"0"0,0 0 15,0 0-15,0 0 16,0 0-16,9 0 15,17 9-15,8-1 16,10 1-16,8 0 16,0-1-1,-9 1-15,1-9 16,-9 0 0,-9 0-16,-18 9 15</inkml:trace>
  <inkml:trace contextRef="#ctx0" brushRef="#br0" timeOffset="77416.59">7086 6866 0,'0'0'0,"0"0"16,0 0-16,0 0 15,0 0-15,17 0 16,9 0-16,18 0 15,34 0 1,0 0-16,-43 0 16</inkml:trace>
  <inkml:trace contextRef="#ctx0" brushRef="#br0" timeOffset="90338.25">10247 6087 0,'0'0'0,"0"0"0,-9 8 0,0 36 16,1 16-16,-1 36 15,0 25 1,-8 0 0,0-17-16,-1-9 0,1-17 0,8-9 15,9-8-15,9-18 16,0-34 0</inkml:trace>
  <inkml:trace contextRef="#ctx0" brushRef="#br0" timeOffset="90892.82">10447 6260 0,'0'0'0,"0"0"16,0 0-16,0 0 16,0 0-16,0 0 15,0 0-15,17 9 16,9 8-16,9 0 15,-1 1-15,1 8 16,-9-9-16,0 9 16,-17-9-1,0 0 1,-1 18-16,-16 0 0,-1-1 16,-17 1-16,0 0 15,-9-9-15,9 0 16,9 0-16,-1-9 15,1-8-15,8 8 16,9 0-16,0 1 16,0-1-1,18 0-15,-1 1 16,18-1-16,0 0 16,-1-8-16,10 0 15,-1-1 1,18 1-16,0-9 0,-35 0 15</inkml:trace>
  <inkml:trace contextRef="#ctx0" brushRef="#br0" timeOffset="91254.51">10950 6390 0,'-8'-9'0,"-1"1"0,0 8 0,9 0 15,0 0 1,0 0-16,0 0 16,0 0-16,0 0 15,18 0-15,-1 8 16,18 9-16,17 1 16,9-1-16,17 9 15,0 0 16,-17 0-31,-9-17 0,-9-1 0,-17 1 16,-8 0-16,-1-1 16,-8 1-16,-1 8 15,-16 1 1,-10 16-16,-8 10 0,-17 8 16,-9 8-16,-9 10 15,9 7 1,17-16-16,26-26 15</inkml:trace>
  <inkml:trace contextRef="#ctx0" brushRef="#br0" timeOffset="92434.34">8797 6035 0,'0'0'0,"-18"-9"0,1 0 16,0 1-16,-1-1 16,1 0-16,8 9 15,0 0-15,9 0 16,0 0-16,0 0 16,26 0-16,27 0 15,42-8 1,18-1-16,0 0 31,-18 1-31,-8-1 0,-26 9 16,-18 0-1,-8 0-15,0 0 16,-18 9-16</inkml:trace>
  <inkml:trace contextRef="#ctx0" brushRef="#br0" timeOffset="92900.46">8849 6069 0,'-9'0'0,"0"0"0,1 0 0,-1 0 16,0 0 0,9 0-16,0 0 15,0 0-15,0 0 16,-8 9-16,-1 17 15,0 17-15,1 35 16,-1 26 15,0 17-31,1-8 0,8-26 16,0-9-16,0-18 0,0-16 16,0-18-16,0-1 15,0-7 1,0-10-16,0-8 0,-9-8 15,0-10-15,0-7 16,-17-27-16,-17-18 16,8 27-16,18 17 15,0 26 1,-9 0-16,-9 17 16,-9 1-16,10 8 15,-1 0-15,18 0 16,-1-18-1,18 1-15,0 0 0,0-9 16</inkml:trace>
  <inkml:trace contextRef="#ctx0" brushRef="#br0" timeOffset="93354">8927 6312 0,'0'0'0,"0"0"15,0 0-15,0 0 16,0 0-16,0 0 16,9 0-16,-1 0 15,10 9 1,-1 8-16,18 0 0,-9 9 15,0 0 1,0 0-16,0 0 16,-9-9-16,-8 9 15,0-8-15,-1-1 16,-16 9-16,-1-9 16,0 1-16,-17 8 15,9 0 1,0-9-16,-1 0 15,1-8-15,8 0 16,9-1-16,0 1 16,0-9-1,0 0-15,17 9 0,10-1 16,7 1-16,18 0 16,35 8-16,-35-8 15</inkml:trace>
  <inkml:trace contextRef="#ctx0" brushRef="#br0" timeOffset="94054.73">12453 6745 0,'-9'0'0,"0"0"0,9 0 16,0 0-1,0 0-15,0 0 16,0 0-16,26 0 16,26 0-16,26-9 15,18 9-15,-9 0 47,-18 0-47,9 0 0,-25-8 0,7 16 0,-8 1 0,-17 0 16,-17-1-1</inkml:trace>
  <inkml:trace contextRef="#ctx0" brushRef="#br0" timeOffset="94326.48">12435 6927 0,'0'0'0,"-9"0"15,1 0-15,-1 0 16,9 0-16,0 0 16,0 0-16,0 0 15,17 0-15,27 8 16,25 1-16,18 0 15,0-1 1,-9 1-16,0-9 16,-8 0-1,-27 0-15,9-9 0,-8 1 16,-27 8-16</inkml:trace>
  <inkml:trace contextRef="#ctx0" brushRef="#br0" timeOffset="94625.87">12861 6468 0,'-9'0'0,"-8"0"15,-1 0-15,10 0 16,-1 0-16,9 0 16,0 0-16,0 0 15,17 17 1,9 18-16,18 8 15,25 9-15,9 0 16,0-9 0,-8-8-16,-18-9 0,-17 0 15,-9-9 1,-9 1-16,-8 8 0,-18 17 16,-8 9-1,-27 17-15,-16 26 16,34-34-16</inkml:trace>
  <inkml:trace contextRef="#ctx0" brushRef="#br0" timeOffset="96754.34">14485 6312 0,'0'0'0,"0"0"0,0 0 0,0 0 0,0 0 16,0 0-16,0 0 15,0 0-15,-9 26 16,0 52-16,0 60 16,-17 36-1,9-10-15,8-25 16,1-27-16,-1-16 0,0-10 16,9-34-1,0-17-15,9-9 16,0-9-16</inkml:trace>
  <inkml:trace contextRef="#ctx0" brushRef="#br0" timeOffset="97235.36">14710 6754 0,'0'0'0,"-8"0"0,-1 0 16,9 0-16,0 0 16,0 0-16,0 0 15,0 0-15,17 0 16,1 8 0,16 1-16,1 8 15,9 1-15,-1-1 16,-8 0-16,-9 1 15,0-1 1,-18 0-16,1 0 16,0 9-16,-18 9 15,0-9-15,1-9 16,-18 9-16,8 0 16,1-17-16,0 0 15,8-1-15,0 1 16,1 0-16,8-1 15,0-8-15,0 0 16,8 9 0,10 0-1,8 8-15,8-8 0,1-1 16,0 1-16,0 0 16,-9-1-16,0-8 15,-18 9-15</inkml:trace>
  <inkml:trace contextRef="#ctx0" brushRef="#br0" timeOffset="97603.9">15162 6572 0,'0'0'15,"0"0"-15,0 0 16,0 0-16,0 0 16,0 0-16,0 0 15,0 0-15,17 17 16,18 18-16,8-1 16,18 10-16,9-1 15,-1-17 1,-8 0-16,-18 0 15,-8-9-15,-9 1 16,-17-1-16,-1 9 16,-16 17-16,-10 9 15,-34 17-15,-8 1 16,-10-10-16,18-8 16,9-17-16,34-26 15</inkml:trace>
  <inkml:trace contextRef="#ctx0" brushRef="#br0" timeOffset="98091.39">16134 6883 0,'0'0'0,"0"0"0,0 0 16,0 0-16,0 0 15,0 0-15,0 0 16,18 0-16,8 0 15,17 9-15,18 0 16,0-1-16,8 1 31,1 0-31,-1-1 0,-25-8 16,-1-8-16,9 8 16,-34 0-16</inkml:trace>
  <inkml:trace contextRef="#ctx0" brushRef="#br0" timeOffset="98294.17">16317 7230 0,'-9'-9'0,"0"1"0,1-1 16,-1 9-16,9 0 15,0 0-15,0-9 16,17 1-16,18-1 15,17 0-15,52 18 16,261 52 15</inkml:trace>
  <inkml:trace contextRef="#ctx0" brushRef="#br0" timeOffset="99254.59">17889 6797 0,'0'-9'0,"0"1"0,0-1 15,0 0-15,0 1 16,0-18-16,-9 0 16,0 8-16,0-8 15,1 0-15,-18 0 16,0 9 0,0 0-16,-9 17 15,-8 0 1,8 17-16,0 9 0,9 9 15,9-1-15,-1-8 16,10 0-16,8 0 16,0 0-16,8-8 15,10-10 1,-1 1-16,18-18 16,8 1-16,1-18 15,-1-18-15,0 1 16,-17 8-16,-8 18 15,-10 0-15,1 17 16,-9 0-16,9 17 16,0 18-16,-1 17 15,1 0 1,8 8-16,1 1 16,8-18-16,0-8 15,-9-9 1,18 8-16,-9-8 0</inkml:trace>
  <inkml:trace contextRef="#ctx0" brushRef="#br0" timeOffset="99503.65">17897 6433 0,'0'0'0,"0"0"0,0 0 16,0 0-16,18 0 16,-1 0-1,9 0-15,26 0 16,0 0-16,9 0 16,-9 0-1,0 9-15,-17-1 16,-18-8-16,-8 0 0</inkml:trace>
  <inkml:trace contextRef="#ctx0" brushRef="#br0" timeOffset="99692.25">18279 6295 0,'-8'-9'0,"-1"9"0,0 0 0,1 0 16,-1 9-1,0 8-15,-8 18 16,-1 25-16,1 9 16,0 9-1,17-17-15,8-9 16,1-26-16</inkml:trace>
  <inkml:trace contextRef="#ctx0" brushRef="#br0" timeOffset="100103.79">17845 6087 0,'0'0'0,"-9"8"0,-17 18 16,-8 18-16,-1 8 15,0-9-15,0-17 16,18 0 31,8-9-47,9-8 0,0 0 0,9-9 0,8-9 0,18-26 15,-9-17-15,0 18 16,-17 8-16,-9 17 16,0 9-1,0 0-15,9 0 0,8 17 16,9 1 0,9 16-16,34 1 15</inkml:trace>
  <inkml:trace contextRef="#ctx0" brushRef="#br0" timeOffset="101324.92">18774 6295 0,'0'0'0,"0"0"16,0 0-16,0 0 15,0 17-15,-8 9 16,-1 34-16,0 27 15,1 8 1,-1 1-16,0-10 0,1-8 16,8-17-1,0-18-15,0-8 0,8-1 16,1-25 0</inkml:trace>
  <inkml:trace contextRef="#ctx0" brushRef="#br0" timeOffset="101554.88">19035 6433 0,'0'0'0,"0"17"0,0 18 15,-9 17-15,0 0 16,9 9-16,0-18 15,0 0 17,0-8-32,9-9 0,0-9 15,-1-8-15</inkml:trace>
  <inkml:trace contextRef="#ctx0" brushRef="#br0" timeOffset="101844.04">19269 6355 0,'0'0'0,"0"0"16,18 18-16,16-1 15,10 9-15,8 0 16,0 0-16,-9 0 31,-8-9-31,-9-8 0,-8 8 16,-10 0-16,-16 9 15,-18 9-15,-27 17 16,-16 17-16,-1-8 16,44-35-16</inkml:trace>
  <inkml:trace contextRef="#ctx0" brushRef="#br0" timeOffset="102542.93">17428 7230 0,'0'0'0,"0"0"15,-8-9-15,-1 1 16,9 8-16,0 0 15,0 0-15,0 0 16,9 0-16,17-9 16,43 9-1,18 0-15,9 0 16,121 17-16,60-8 16,-33 0-16,-1-18 15,-17 0-15,-18 1 16,-17-10-16,-26 1 15,-35 8 1,-26 9-16,-17 9 16,-43 0-16</inkml:trace>
  <inkml:trace contextRef="#ctx0" brushRef="#br0" timeOffset="103055.9">18088 7481 0,'0'0'0,"0"0"0,0 0 16,0 0-16,9 0 16,8 0-16,27 0 15,34 17-15,52 1 16,9-1-16,17-8 16,9-9-1,-17 0-15,-18 0 16,-8 0-16,-35 0 15,-35 0-15,-9 0 16,-17 0-16,-8 8 16,8 10-16,-18-10 15</inkml:trace>
  <inkml:trace contextRef="#ctx0" brushRef="#br0" timeOffset="103587.65">18731 7646 0,'0'0'0,"-9"-9"15,-8 0-15,8 9 16,0 0-16,1 0 15,-1 0-15,9 0 16,0 0-16,0 0 16,0 0-16,-9 9 15,9 8-15,-8 27 16,-1 25 0,0 0-16,1-8 15,-1-1 1,0-16-16,1-10 0,8-8 15,0-8-15,0-10 16,0 1-16,0 0 16,0-9-16,0-9 15,-9-8 1,0-18-16,-8 0 16,-9 1-16,8-1 15,-8 18-15,0-1 16,0 18-16,-17 9 15,-9 17-15,0 9 16,0 8-16,8-8 16,9-9-16,18 0 15,0-18 1,8 1-16,9 0 16,0-9-16</inkml:trace>
  <inkml:trace contextRef="#ctx0" brushRef="#br0" timeOffset="104122.84">18835 7776 0,'0'0'0,"0"0"0,0 0 15,0 0-15,0 0 16,0 0-16,0 0 16,0 0-16,17 0 15,1 0-15,-1 0 16,1 0-16,16 8 15,1 10 1,-9-1-16,0 0 16,0 0-16,-8 1 15,-10-1-15,1 0 47,0 1-47,-9-1 16,0-17-16,-9 17 0,0 9 0,9-26 0,-26 26 0,0 0 0,0 0 0,9 0 15,-1-8 1,1-10-16,8 1 16,1 0-16,8-1 15,0-8-15,0 0 16,8 0-16,18 9 16,35 0-1,35-1-15,-27 1 0</inkml:trace>
  <inkml:trace contextRef="#ctx0" brushRef="#br0" timeOffset="107838.97">20581 7109 0,'0'0'0,"0"-9"0,0 9 0,0 0 16,0 0-16,0 0 15,0 0-15,0 0 16,0 0-1,0 0-15,0 0 16,26 0-16,8 0 16,18 0-16,18 0 15,-9-9-15,-9 1 16,-9 8 0,-17 8-16</inkml:trace>
  <inkml:trace contextRef="#ctx0" brushRef="#br0" timeOffset="108075.96">20676 7317 0,'0'0'0,"0"0"0,0 0 16,0 0-16,0 0 15,9 0-15,8 0 16,18 0-16,17 0 16,0 0-16,9 0 15,26 0 1,-27 0-16</inkml:trace>
  <inkml:trace contextRef="#ctx0" brushRef="#br0" timeOffset="109440.57">22751 6797 0,'0'-9'0,"0"1"15,0-1-15,0-8 16,0-9-16,0 0 16,0 0-16,-8 0 15,-1-9 1,0 0-16,-17 9 15,9 9-15,-9 0 47,0-1-47,-9 18 0,-8 9 0,-1 26 0,-8 17 16,17 8-16,9 1 0,9 8 16,17-8-1,0-9-15,17-9 16,1-17-16,17-9 15,-1-17-15,18-17 16,18-18-16,-1-17 16,1-17-16,8-26 15,-26 17-15,-17 35 16,-9 25 0,-18 1-16,1 17 15,-9 9-15,0 34 16,0 26-16,0 18 15,9 0-15,8-10 16,1-25-16,-1-8 16,0-18-16,9-9 15,0 0-15</inkml:trace>
  <inkml:trace contextRef="#ctx0" brushRef="#br0" timeOffset="109704.15">22977 6312 0,'0'0'0,"0"0"15,0 0-15,18 0 16,8 0-16,26 9 15,0-9-15,9 0 16,-9 0-16,0 0 31,9 8-31,-9 1 0,-26 0 32</inkml:trace>
  <inkml:trace contextRef="#ctx0" brushRef="#br0" timeOffset="109903.88">23299 5991 0,'0'0'0,"0"0"0,0 0 0,0 0 16,0 0-16,0 26 16,0 18-16,0 16 15,-9 10-15,0-1 16,9 18-1,0 16 1,0-51-16</inkml:trace>
  <inkml:trace contextRef="#ctx0" brushRef="#br0" timeOffset="110218.38">22899 5784 0,'0'0'0,"-9"0"0,1 17 16,-18 18-16,0 8 15,-18 9 1,9 8-16,1-8 16,-1-8-16,18-18 15,-1-9-15,18 0 16,9-17 0,0 0-16</inkml:trace>
  <inkml:trace contextRef="#ctx0" brushRef="#br0" timeOffset="110356.45">22873 5801 0,'0'0'0,"0"0"16,0 0-16,0 17 15,17 9-15,1 9 16,16 0-16,19 16 16,-19-25-1</inkml:trace>
  <inkml:trace contextRef="#ctx0" brushRef="#br0" timeOffset="111274.97">24184 6485 0,'0'0'0,"0"0"0,0 0 0,0 0 16,0 0 0,0-9-16,-8 1 15,-1-1-15,0-8 16,1 8-16,-19-8 16,1 8-16,0 9 15,-8 0 1,-10 17-16,1 27 0,-9 16 31,17 1-15,0 0-16,18-1 0,8-8 0,9-8 15,0-10-15,18-8 16,-1-9-16,0-8 16,9 0-16,9-18 15,17-8-15,0-26 16,0-18-1,-8 0-15,-9 18 16,-9 8-16,-18 18 16,1 0-16,-9 17 15,0 8-15,9 18 16,8 18-16,0 8 16,1 17-1,16 9-15,-7-18 16,-1-16-16,-9-18 15,9 8-15,0-16 16</inkml:trace>
  <inkml:trace contextRef="#ctx0" brushRef="#br0" timeOffset="111684.71">24132 5879 0,'0'0'0,"0"0"0,0 0 16,0 0-16,-9 9 15,-17 8-15,0 26 16,-17 18-16,8-1 15,0-16 17,18-18-32,0-9 0,17 0 0,17-8 15,0-18-15,10-17 16,-1 0-16,0 0 0,-18 0 16,1 0-1,0-8-15,-1 8 16,1 8-16,0 18 15,-1 0-15,10 0 16,-1 18-16,27 8 16,34 34-16,-17-8 15</inkml:trace>
  <inkml:trace contextRef="#ctx0" brushRef="#br0" timeOffset="111968.72">24549 6381 0,'0'0'0,"9"0"0,8 0 16,18 0-16,17 0 15,9 0-15,-18 0 16,-26 0-16</inkml:trace>
  <inkml:trace contextRef="#ctx0" brushRef="#br0" timeOffset="112145.45">24610 6329 0,'0'0'0,"0"18"0,0 42 16</inkml:trace>
  <inkml:trace contextRef="#ctx0" brushRef="#br0" timeOffset="112921.66">24653 6009 0,'0'0'0,"0"0"0,0 0 16,0 0-16,0 0 16,0 0-1,0 0-15,0 0 16,-8 8-16,-1 18 16,9 35-16,-9 26 15,0-1-15,1 1 31,8-1-31,0-8 0,0-17 0,0-9 16,0-26 0</inkml:trace>
  <inkml:trace contextRef="#ctx0" brushRef="#br0" timeOffset="113354.75">25252 6234 0,'0'0'0,"0"0"0,0 0 16,0 0-1,0 9-15,-8 17 16,-1 43-16,-8 35 16,-1 8-1,1-8-15,0-8 0,-1-18 16,18-18-16,0-17 16,9 9-16,-9-26 15</inkml:trace>
  <inkml:trace contextRef="#ctx0" brushRef="#br0" timeOffset="113727.7">25443 6667 0,'0'0'0,"0"0"0,0 17 16,0 9-16,9 9 15,0 0-15,8-9 16,1 0-16,-1-9 16,18-8-1,-9-1-15,-9-8 16,0-8-16,9-10 15,1-8-15,-10-17 16,-8-9-16,-18 17 16,0 1-16,-8-1 15,-1 18 1,1-1-16,0 18 16,17 0-16,0 0 15</inkml:trace>
  <inkml:trace contextRef="#ctx0" brushRef="#br0" timeOffset="113985.88">26069 6632 0,'0'0'0,"17"9"15,18 8-15,17 1 16,9 8-16,-18-9 16,0-8-1,-16-1 1,-19 1-16,1 8 0,-18 1 16,-34 25-1,-44 35-15,-17 17 0,60-43 16</inkml:trace>
  <inkml:trace contextRef="#ctx0" brushRef="#br0" timeOffset="114413.68">27771 9456 0,'0'0'0,"0"0"0,0 0 0,0 0 15,0 0-15,-9 0 16,0 0-1,1 0-15,-1 0 16,0-9-16</inkml:trace>
  <inkml:trace contextRef="#ctx0" brushRef="#br0" timeOffset="114670.77">22413 7317 0,'0'0'0,"0"0"0,0 0 16,0 0 0,0 0-16,0 0 0,0 0 15,0 0 1,17 0-16,9 0 15,35 0-15,26 17 16,52 0 15,43 0-31,35 1 0,35 8 0,52-9 16,43-8-16,9-9 16,18-9-16,-27 0 15,-26 1-15,-17-10 16,-34 10-16,-36-10 15,-60 18-15,-44 0 16,-35 0-16,-34 9 16,-43-9-16</inkml:trace>
  <inkml:trace contextRef="#ctx0" brushRef="#br0" timeOffset="115120.52">22760 7741 0,'0'0'0,"0"0"15,0 0-15,0 0 16,0 0-16,0 0 15,18 0-15,25 0 16,44 0-16,26 0 16,26 0-1,8 9-15,-8-18 16,-17 0 0,-27 1-16,-17-1 0,-25 0 15,-10 9-15,-8 0 16,-27 9-16</inkml:trace>
  <inkml:trace contextRef="#ctx0" brushRef="#br0" timeOffset="115602.42">23099 7732 0,'-9'0'0,"9"0"0,-9 0 16,9 0-16,0 0 16,0 0-16,0 18 15,0 8-15,-8 34 16,-1 9-16,0 18 16,1 17 15,-1 0-31,9-26 0,0-26 15,0-18-15,0-8 0,0-17 16,0 0-16,0-1 16,0-16-16,-9-18 15,1-18-15,-1-16 16,-8 8 0,-1 17-16,1 9 0,-1 9 15,10 8 1,-18 9-16,0 0 15,-18 18-15,1 8 16,8 8-16,0 1 16,1-9-16,16 0 15,1-9-15,0-8 16,17-1-16,0 1 16,8-18-1,1 9-15</inkml:trace>
  <inkml:trace contextRef="#ctx0" brushRef="#br0" timeOffset="115970.48">23246 8061 0,'0'0'0,"0"0"0,0 0 16,0 0-16,0 0 15,0 0-15,18 0 16,-1 0-16,9 9 16,-8 0-16,-1 8 15,9-8-15,-17-1 16,-1 10 0,1-1-16,0 0 15,-18 1-15,0-1 16,-8 9-16,0 0 15,8-17-15,0-1 16,1 1-16,-1 0 16,9-1-16,0 1 15,0 0-15,26 8 32,9-9-32,34 10 0,-25-10 15</inkml:trace>
  <inkml:trace contextRef="#ctx0" brushRef="#br0" timeOffset="116374.98">24575 7819 0,'0'0'0,"0"0"0,0 0 15,0 0-15,0 0 16,17 0-16,18 0 15,26 0-15,8 9 16,18-1 0,9 1-1,-1-1-15,-8-8 0,-17 0 32,-10 0-17,-16 0 1,-18 0-16,-9 0 15</inkml:trace>
  <inkml:trace contextRef="#ctx0" brushRef="#br0" timeOffset="116783.78">24862 7776 0,'-9'0'0,"0"0"0,1 0 0,-1 0 0,0 8 16,-8 18-1,-1 9-15,1 25 16,8 10-16,1-1 16,-10 18-16,1-1 15,8-16-15,1-19 16,-1-7-16,9-18 16,0 0-1,0-18-15,0 1 16,0 0-16,0-9 15,-9-9-15,1-17 16,-10 0-16,1-9 16,-1 9-16,-8 9 15,9 0-15,-9 17 16,0 0-16,-9 17 16,-8 18-16,8-1 15,0 1 1,9-9-16,9 0 15,0-9-15,-1-8 16,18 0-16</inkml:trace>
  <inkml:trace contextRef="#ctx0" brushRef="#br0" timeOffset="117003.59">25001 8105 0,'0'0'0,"0"0"0,0 17 0,0 0 16,-9 18 0,0 26-16,0 8 15,-8 0 16,0 9-31,17-9 0,8-43 0</inkml:trace>
  <inkml:trace contextRef="#ctx0" brushRef="#br0" timeOffset="139435.81">3934 8772 0,'0'0'0,"0"0"0,0 0 0,0 0 16,0 0 0,0 0-16,0 0 15,0 0-15,0 0 16,0 0-16,0 0 15,0 0-15,0 0 16,0 0-16,0 0 16,0 0-16,0 0 15,-9 0 1,0 0-16,1-9 16,-18 0-16,0 1 15,0 8-15,-18 0 16,-8 8-16,0 10 15,8 16 17,-8 1-32,0 17 0,0 17 0,17 9 15,9 9-15,9-1 16,17-8-16,9-17 16,8-18-16,0-17 15,10 0-15,-1-17 16,8-9-16,1-18 15,17-16 1,0-36-16,-8-7 16,-1 7-16,-17 1 15,-17 26-15,-1 8 16,1 18-16,-9 17 16,0 0-16,0 8 15,0 44-15,0 26 16,18 18-16,-1-1 15,9-17 1,9-9-16,-1-17 16,10-17-16,25-27 15,-25-8-15</inkml:trace>
  <inkml:trace contextRef="#ctx0" brushRef="#br0" timeOffset="139772.07">4012 8659 0,'0'0'0,"0"0"0,0 0 16,0 0-16,0 0 16,9 0-16,8 0 15,18 0-15,17 0 16,17 0-16,-8 0 16,0-9-1,-9 9 1,-9-8-16,18 8 0,-9 0 15,-17 0 1,-18 0-16</inkml:trace>
  <inkml:trace contextRef="#ctx0" brushRef="#br0" timeOffset="140016.78">4394 8313 0,'0'0'0,"0"0"0,0 0 15,0 8-15,-9 9 16,1 27-16,-10 16 16,1 44-16,-9 26 93,8 0-93,1-26 0,17-17 0,17-35 0,-8-35 16</inkml:trace>
  <inkml:trace contextRef="#ctx0" brushRef="#br0" timeOffset="140277.43">3777 8191 0,'0'0'0,"-8"0"0,-10 26 15,-16 26-15,-1 0 16,0-17-16,18-9 15,8-9-15</inkml:trace>
  <inkml:trace contextRef="#ctx0" brushRef="#br0" timeOffset="140471.65">3838 8148 0,'0'9'0,"18"8"0,-1 18 16,18 8 0,17 9-16,43 8 62,-34-34-62</inkml:trace>
  <inkml:trace contextRef="#ctx0" brushRef="#br0" timeOffset="141003.34">5245 8252 0,'-9'0'0,"1"0"0,-1 0 0,9 0 16,-9 0-16,1 9 16,-1 25-16,-17 35 15,0 70 1,-18 60-16,1-8 16,17-18-16,9-26 15,-1-43-15,18-35 16,18-34-16,-10-18 15</inkml:trace>
  <inkml:trace contextRef="#ctx0" brushRef="#br0" timeOffset="142069.89">5523 8659 0,'0'0'0,"0"0"0,0 0 15,0 0-15,0 0 16,0 0-16,0 0 16,17 0-16,1 0 15,16 9 1,-8 8-16,0-8 15,0 8-15,1 0 16,-1 9-16,-18-8 16,1-1-16,-18 9 15,1 0-15,-10 0 32,-8 0-32,0 0 0,9 0 15,-1-18-15,10 1 16,8 0-16,0-1 15,0 1-15,17 8 16,9 1-16,9-1 16,17-8-16,0-1 15,35 1-15,-35-9 16</inkml:trace>
  <inkml:trace contextRef="#ctx0" brushRef="#br0" timeOffset="142399.64">6035 8520 0,'0'0'0,"0"0"0,0 0 16,0 0-1,0 0-15,0 0 16,9 0-16,8 18 15,18 8 1,26 8-16,8 10 0,1-1 31,-1 0-31,-17 1 0,-8-18 16,-18-1-16,-9 1 16,-8 9-16,-18 0 15,-17 17-15,-26 34 16,-26 18-16,8-26 15,27-9-15,26-34 16</inkml:trace>
  <inkml:trace contextRef="#ctx0" brushRef="#br0" timeOffset="142830.79">7164 8616 0,'0'-9'0,"0"0"0,0 9 16,0 0-16,0 0 15,9 0-15,8-8 16,18-1-1,17 0-15,17 1 16,-8 8-16,0 0 16,-9 0-16,-17 0 15,8 0 1,1 8-16,-27 1 0</inkml:trace>
  <inkml:trace contextRef="#ctx0" brushRef="#br0" timeOffset="143010.85">7346 8746 0,'0'0'0,"0"0"0,18 0 16,17 8-16,69 1 15</inkml:trace>
  <inkml:trace contextRef="#ctx0" brushRef="#br0" timeOffset="147918.01">8493 8261 0,'0'0'0,"0"0"0,0 0 0,0 0 0,0 0 16,0 0-16,0 0 15,0 0-15,0 0 16,0 0-16,8 0 16,10 0-16,25 0 15,18 8-15,8-8 16,18 9 0,0-9-1,-9 0-15,-17 0 0,0 0 16,-18 0-16,-17 0 15,0 0-15,0 0 16,-17 0-16,0 0 16</inkml:trace>
  <inkml:trace contextRef="#ctx0" brushRef="#br0" timeOffset="148434.74">8554 8581 0,'0'-9'0,"0"1"0,0-1 16,0 9 0,0 0-16,0 0 15,0 0-15,0 0 16,0 0-16,0 0 15,0 0-15,0 17 16,0 44-16,0 34 16,0-8-16,0-9 15,0 17 1,-9 9-16,9-26 16,0-26-16,0-26 15,0 0-15,0-17 16,0-1-16,0-8 15,-9-17-15,0-18 16,1-8-16,-1-9 16,-8 0-1,-1 17-15,10 9 16,-1 9-16,0 8 16,-17 9-16,-8 18 15,-10 16-15,-8 1 16,0 8-16,0 1 15,17-18 1,18 0-16,-1-18 16,18 1-16,9-18 15,8 1-15</inkml:trace>
  <inkml:trace contextRef="#ctx0" brushRef="#br0" timeOffset="150613.24">8823 8624 0,'0'0'0,"0"0"0,0 0 16,0 0-16,0 0 15,0 0-15,0 0 16,0-8-16,8-1 16,10 0-16,8 1 15,9-1 1,8 9-16,0 0 16,1 0-16,-18 0 15,0 9-15,-17-1 31,-1 1-31,-8 0 0,-8 8 16,-10 0-16,-8 9 0,0 0 16,9 0-1,-1 0-15,1 0 16,17-8-16,0-1 16,0 0-16,17 0 15,1 1-15,-1-1 16,9 0-16,0-8 15,-8 0-15,-10-1 16,1 1 0,0 8-16,-18 1 15,0-1-15,-17 0 16,0 1-16,-17-1 16,-1-8-16,10-9 15,8-9-15</inkml:trace>
  <inkml:trace contextRef="#ctx0" brushRef="#br0" timeOffset="151279.54">9856 8183 0,'0'0'0,"0"0"0,0 0 16,0 0 0,0 0-16,0 8 0,0 36 15,0 42-15,-9 53 32,-8 25-32,0-16 0,-1-36 15,1-17-15,0 1 16,-1-27-16,18 0 15,0-25-15,9-27 16</inkml:trace>
  <inkml:trace contextRef="#ctx0" brushRef="#br0" timeOffset="152131.51">10229 8572 0,'0'0'0,"0"0"0,0 0 15,-8-8-15,-1-1 16,9 9-16,0-9 15,0 9 1,0 0-16,0 0 16,0 0-16,17 0 15,1 0-15,8 0 16,-9 9-16,9 0 16,0-1-16,-8 1 15,-10 0-15,1-1 16,-9 10-1,-9-1-15,-17 9 16,0 0-16,0 9 16,-8-9-16,-1 0 15,17 0-15,1-9 16,17 0-16,0 0 31,0 1-31,17-1 0,1 9 0,8 0 16,0 0-1,-9-9-15,1 1 16,-10-1-16,1 0 16,-18 1-16,1-1 15,-18 9-15,-18 0 16,-25 9-16,-18-9 16,26-18-1,18 1-15,17-18 16,8 1-16,18 8 15</inkml:trace>
  <inkml:trace contextRef="#ctx0" brushRef="#br0" timeOffset="152466.21">10594 8486 0,'0'0'0,"0"0"0,0 0 16,0 0-16,0 0 15,9 17 1,8 0-16,18 9 16,8 9-16,18 0 15,0-9 1,0 0-16,-18-9 0,1-8 15,-18-1-15,-9 10 16,-8-1-16,-9 9 16,-18 17-1,-34 18-15,-26 17 0,-17 8 16,-1 10 0,53-44-16</inkml:trace>
  <inkml:trace contextRef="#ctx0" brushRef="#br0" timeOffset="154214.79">11923 9101 0,'0'0'0,"0"0"0,0 0 16,0 0-16,17 0 15,9 0 1,35 8-16,35-8 15,16 0-15,1 0 16,-17-8-16,-9 8 16,-9 0-16,0 0 15,-26 0-15,-26 0 16,0 8-16,-17-8 16</inkml:trace>
  <inkml:trace contextRef="#ctx0" brushRef="#br0" timeOffset="154482.89">11975 9482 0,'-9'-9'0,"-8"0"0,-1 9 0,10 0 16,-1 0-1,9 0-15,0 0 16,0 0-16,17 0 15,27 0-15,25 0 16,27 0-16,-1 0 16,1-8 15,-9 8-31,-9 0 0,-9 0 16,1 8-16,-18-8 0,-35 0 15</inkml:trace>
  <inkml:trace contextRef="#ctx0" brushRef="#br0" timeOffset="154762.64">12444 8772 0,'-9'0'0,"0"0"16,1 0-16,8 0 15,0 0-15,0 0 16,0 0-16,17 17 15,18 17-15,17 1 16,17 17 0,10 0-1,-1-9-15,-17 1 0,-18-10 16,0 10-16,-8 8 16,-26 0-16,-18 17 15,-26 0-15,-25 9 16,-27 26-16,35-43 15</inkml:trace>
  <inkml:trace contextRef="#ctx0" brushRef="#br0" timeOffset="155264.45">13825 9005 0,'0'-8'0,"0"-1"0,0 9 16,0 0-16,0 0 16,0 9-16,8 34 15,1 52-15,0 18 16,-18 8 0,0 9-16,1-17 0,-10-27 15,9-8 1,1-26-16,8-17 15,0-18-15</inkml:trace>
  <inkml:trace contextRef="#ctx0" brushRef="#br0" timeOffset="156168.19">14250 9257 0,'0'0'0,"0"0"16,0 0-16,0 0 16,0 0-16,0 0 15,0 0-15,0 0 16,0 0-16,9 0 15,17 8-15,9 10 16,-9-1-16,0 0 16,-9 0-1,-8 1-15,-1-1 16,-16 0-16,-1 1 16,-8 8-16,-9 8 15,0-8-15,8 0 16,1-8-1,8-1-15,9 9 16,0 0-16,9 9 16,8-9-16,9 0 15,0 0-15,-8-9 16,-10 0-16,1-8 16,-9 8-16,-9 0 15,1 1-15,-18-1 16,-18 9-1,-8-17-15,9-1 16,8-8-16,18 9 16,17-9-16</inkml:trace>
  <inkml:trace contextRef="#ctx0" brushRef="#br0" timeOffset="156547.89">14615 9196 0,'0'0'0,"0"0"16,0 0-16,0 0 0,0 0 15,0 0 1,0 0-16,8 17 15,10 1-15,8 16 16,17 1-16,9-1 16,9 1-16,0-9 31,0 0-31,-18-9 0,-17 1 16,0-1-16,-17 0 15,-18 1-15,1 25 16,-27 18-16,-17-1 15,0 1-15,0-1 16,8-16-16,35-27 16</inkml:trace>
  <inkml:trace contextRef="#ctx0" brushRef="#br0" timeOffset="156978.95">15613 9560 0,'0'0'0,"0"0"0,0 0 16,0 0-16,0 0 15,0 0-15,0 0 16,0 0-16,0 0 15,9 0-15,8 0 16,18 0-16,17 0 16,0 0-1,9 0-15,-17 0 16,-1 0 0,-8 8-16,-9 1 0,-18-9 15</inkml:trace>
  <inkml:trace contextRef="#ctx0" brushRef="#br0" timeOffset="157172.59">15535 9759 0,'0'0'0,"0"0"16,0 0-16,0 0 15,18 0-15,-1 8 16,9-8-16,17 0 15,27 0 1,-18 9-16</inkml:trace>
  <inkml:trace contextRef="#ctx0" brushRef="#br0" timeOffset="160090.48">16873 9161 0,'0'0'0,"-9"0"16,0 0-16,0 0 15,1 0-15,-1 0 16,0-8-16,1-1 15,-10 0-15,10-8 16,-10 0-16,1 8 16,-9 9-16,-9 0 15,-8 17 1,-9 9 0,0 18-16,-1 25 0,10-9 15,17 1-15,9-18 16,17 1-16,0-18 15,17 0-15,0-18 16,1 1-16,16-18 16,19-8-16,-1-9 15,0-17 1,-9 8-16,-17 0 16,0 18-16,-17 0 15,0 17-15,-1 0 16,1 17-16,0 9 15,8 9-15,0 8 16,1 0 0,-1-8-16,9-9 15,0 0-15,18-17 16,8-9-16,-26 0 16</inkml:trace>
  <inkml:trace contextRef="#ctx0" brushRef="#br0" timeOffset="160330.17">16942 9031 0,'0'0'0,"0"0"15,0 0-15,0 0 16,0 0-16,17 0 15,1 0-15,8 0 16,9-8 0,17-1-16,0 0 15,-9 9-15,1 0 16,-1-8-16</inkml:trace>
  <inkml:trace contextRef="#ctx0" brushRef="#br0" timeOffset="160533.2">17368 8668 0,'-9'0'0,"0"0"15,0 0-15,1 0 16,-1 8-16,0 18 16,-8 26-16,-9 0 15,0 17-15,9 1 31,-1-10-31,10 10 0,8 8 16,17-9-16,-8-43 16</inkml:trace>
  <inkml:trace contextRef="#ctx0" brushRef="#br0" timeOffset="160949">16977 8572 0,'0'0'0,"0"-8"0,0 8 16,-9 0-16,0 0 16,1 0-1,-18 8-15,-18 18 16,-17 18-16,-8 8 15,17 8 17,8-8-32,10-9 0,16-17 0,1-8 15,17-10-15,0 1 16,17-35-16,35-17 16,1-9-16,-1 9 15,-35 8-15,-8 9 16,-1 9-16,1-1 15,0 18-15,-9 0 16,8 0-16,10 18 16,-1-1-1,18 18-15,43 25 16,-17-8-16</inkml:trace>
  <inkml:trace contextRef="#ctx0" brushRef="#br0" timeOffset="161414.09">22326 11725 0,'0'0'0,"0"0"0,0 0 0,0 0 0,0 0 16,0 0-16,0 0 15,0 0-15,0 0 16,0 0-16,0 0 16,0 0-16,0 0 15,0 0-15,0 0 16,0 0-16,0 0 15,0 0-15,0 0 16,0 0 0</inkml:trace>
  <inkml:trace contextRef="#ctx0" brushRef="#br0" timeOffset="162246.32">17802 8668 0,'-9'0'0,"0"0"0,1 0 16,-1 0-16,9 0 15,0 0-15,-9 26 16,1 26-16,-18 43 16,0 52-1,-9 18-15,-9-27 16,10-17-16,-1-8 16,18-26-16,-1-18 15,18-26-15,-9-17 16,9-9-1</inkml:trace>
  <inkml:trace contextRef="#ctx0" brushRef="#br0" timeOffset="162884.37">17993 9109 0,'0'0'0,"0"0"0,0 0 15,0 0-15,0 0 16,0 0-16,0-8 15,0-1 1,0 0-16,0 1 16,0 8-16,0 0 15,0 0-15,0 0 16,0 0-16,0-9 16,0 9-16,0 0 15,8 0-15,10 0 16,-1 0-1,9 17-15,0 1 16,0-1-16,0 0 16,0 9-16,-17 0 15,0 0-15,-18 9 16,0 0-16,-8-10 16,-9 1-16,0 0 15,0 0 1,0-8-16,8-10 15,1 1-15,8 0 16,1-1-16,8 1 16,0-9-16,0 0 15,0 9-15,17-1 16,0 10-16,18-10 16,0 1-1,0 0-15,-9-9 16,0 0-16,0 0 15,-17 0-15</inkml:trace>
  <inkml:trace contextRef="#ctx0" brushRef="#br0" timeOffset="163157.88">18331 8953 0,'0'0'0,"0"0"0,0 0 15,0 0-15,0 0 16,9 0-16,8 18 16,1-1-16,17 9 15,17 9-15,8-9 16,-16 0 0,-1 0-16,-17 0 15,0 0-15,-17 0 16,0 8-16,-27 1 15,-8 17-15,-17 17 16,-18-8 0</inkml:trace>
  <inkml:trace contextRef="#ctx0" brushRef="#br0" timeOffset="163700.47">21484 11907 0,'0'0'0,"0"0"16,0 0-16,0 0 15,0 0-15,0 0 16,0 0 0,0 0-16,0 0 15,0 0-15,0 0 16,-9 0-16,9 0 16,-9 0-16,1 0 15,8 0-15,0 0 16,0 0-1,0 0-15,0 0 16,0 0-16,0 0 16,0 0-16,0 0 15,0 8-15</inkml:trace>
  <inkml:trace contextRef="#ctx0" brushRef="#br0" timeOffset="164910.67">16412 9967 0,'0'0'0,"-8"-9"0,-10 0 16,1 1-16,0 8 16,-1 0-16,9 0 15,9 0 1,0 0-16,0 0 0,27 0 15,42 0 1,61 0-16,53-9 31,34 9-31,17 9 0,-8-1 0,-26 1 16,-9-9-16,-9 0 16,-17 0-16,-35 0 15,-8 0-15,-27 0 16,-25 0-1,-9 9-15,-27-1 16,-25 1-16</inkml:trace>
  <inkml:trace contextRef="#ctx0" brushRef="#br0" timeOffset="165865.35">17020 10123 0,'0'0'0,"0"0"0,0 0 15,0 0-15,0 0 16,26 8-16,18 10 15,16-1 1,19 0-16,51-8 16,9 0-16,-9-18 15,-17 0-15,-9 1 16,0-1 0,-26 0-16,-17 9 0,-9 18 15,-26-10 1,-8 1-16</inkml:trace>
  <inkml:trace contextRef="#ctx0" brushRef="#br0" timeOffset="166347.48">17359 10287 0,'0'0'0,"0"0"0,0 0 16,0 0-16,0 0 16,0 0-16,0 0 15,0 0-15,0 17 16,-9 9-16,0 26 16,1 35-1,-1 8 1,-8-17-16,8 0 0,0-17 15,9-1-15,0-25 16,0-9-16,0-9 16,0-8-16,0 0 15,0-9-15,-8-9 16,-1-17 0,0 0-16,1 0 15,-1-9-15,-8 9 16,-1 9-16,1 17 15,-9 0-15,0 17 16,0 9-16,-9 9 16,0 0-1,0 8-15,18-17 16,0-9-16,17-8 16,0 0-16,0-9 15</inkml:trace>
  <inkml:trace contextRef="#ctx0" brushRef="#br0" timeOffset="166847.84">17628 10443 0,'0'0'0,"0"0"0,0 0 0,0 0 16,0 0-16,0 0 16,0 0-1,0 0-15,0 0 16,9 0-16,8 0 16,0 0-16,18 0 15,-9 0-15,0 9 16,0-1-16,-17-8 15,0 0-15,-1 0 16,-8 9 0,-8 8-16,-1 1 15,0-1-15,1 0 16,-1 9-16,9 0 16,0-8-16,0 8 15,17 0-15,1 0 31,16 0-31,-8-1 16,-26-25-16,27 9 0,-10 0 0,-8-1 16,-1 1-16,-16 0 15,-1-1-15,-26 10 16,-17-1-16,-17-8 16,-1-1-16,35-8 15</inkml:trace>
  <inkml:trace contextRef="#ctx0" brushRef="#br0" timeOffset="169981.27">19573 9698 0,'0'0'0,"0"0"0,0 0 0,0 0 16,0 0-16,0 0 15,0-8-15,18-1 16,-1 0-16,26 1 16,18-1-1,-9 0-15,9 1 16,-9-1 15,-8 9-31,-10-9 0,-16 9 0</inkml:trace>
  <inkml:trace contextRef="#ctx0" brushRef="#br0" timeOffset="170215.03">19591 9967 0,'0'0'0,"0"0"0,0 0 15,0 0 1,0 0-16,0 0 16,17 0-16,9 0 15,9 0-15,17 0 16,17 0-16,1 0 16,-27 8-1</inkml:trace>
  <inkml:trace contextRef="#ctx0" brushRef="#br0" timeOffset="171647.59">21770 9551 0,'0'0'0,"-8"-9"0,-1 1 0,9 8 15,0 0 1,0 0-16,0 0 16,0 0-16,0-9 15,0 0-15,-9 1 16,9-1-16,-9 0 16,1-8-16,-10 0 15,-8-1-15,0 1 16,-8 8-1,-1 9-15,-9 18 16,1-1-16,8 18 16,1 8-16,7 9 15,10-9-15,17 1 16,0-18-16,9 0 16,8-18-1,1 1-15,8-18 16,8-8-16,18-9 15,-8-9-15,-1 1 16,-17 8-16,0 8 16,-8 1-16,-10 17 15,1 0-15,-9 0 16,9 17-16,8 18 16,1 8-1,-1 1-15,0-1 16,9-17-16,-8 0 15,8-9-15,-18 0 16</inkml:trace>
  <inkml:trace contextRef="#ctx0" brushRef="#br0" timeOffset="171886.32">21918 9213 0,'0'0'0,"0"0"16,0 0-16,0 0 15,0 0 1,8 0-16,19 0 16,16 9-16,0 0 15,9-18-15,-8 0 16,-18 9-16</inkml:trace>
  <inkml:trace contextRef="#ctx0" brushRef="#br0" timeOffset="172055.52">22126 9014 0,'0'0'0,"0"0"0,0 0 0,0 0 15,0 17-15,0 9 16,-8 35-16,-19 26 16,10 8-1,8-61-15</inkml:trace>
  <inkml:trace contextRef="#ctx0" brushRef="#br0" timeOffset="172358.89">21701 8763 0,'0'0'0,"0"0"16,-9 17-16,0 9 15,-17 9-15,0 17 16,-8 0-16,-1-9 16,26-26-1</inkml:trace>
  <inkml:trace contextRef="#ctx0" brushRef="#br0" timeOffset="172512.14">21701 8849 0,'0'0'0,"0"0"0,0 0 0,0 18 16,17 8-16,18 17 15,8 9 1,-8-17-16</inkml:trace>
  <inkml:trace contextRef="#ctx0" brushRef="#br0" timeOffset="173163.88">23099 9378 0,'0'0'0,"0"0"0,0-9 15,0 0-15,-9 1 16,-8-1 0,-9-8-16,0-1 15,-18 18-15,-8 9 16,-9 8-16,-8 18 15,-1 8 1,18 1-16,-8 16 16,16 10-1,27-10 1,17-16-16,0-18 16,17 0-1,0-18-15,10 1 16,7-9-16,18-17 15,9-9-15,0-9 0,-9 0 16,-17 18-16,-9 0 0,-18 8 0,1 9 16,0 0-1,0 0-15,8 17 16,0 1-16,1 16 16,-1-8-16,0 0 15,1 0-15,-1 0 16,0-17-1,1-1-15,-1-8 0,-8 0 16,8-8 0,-8-1-16</inkml:trace>
  <inkml:trace contextRef="#ctx0" brushRef="#br0" timeOffset="173392.32">22812 9023 0,'0'0'0,"0"0"15,0 0-15,0 0 16,0 0-16,0 0 16,0 8-16,-8 10 15,-1 8-15,-8 34 16,17-8-1,0-34-15</inkml:trace>
  <inkml:trace contextRef="#ctx0" brushRef="#br0" timeOffset="173531.03">22977 8962 0,'0'0'0,"0"0"0,0 0 0,0 0 0,0 0 0,0 17 15,0 1-15,18 25 16,16 35-16,1-26 16</inkml:trace>
  <inkml:trace contextRef="#ctx0" brushRef="#br0" timeOffset="174345.01">23160 9196 0,'0'0'0,"0"0"0,0 0 16,0 0-16,0 0 15,17 0-15,9 0 16,17 0 0,10 0-16,-1-9 15,8 1-15,-7-1 32,-10 0-32,-26 9 0</inkml:trace>
  <inkml:trace contextRef="#ctx0" brushRef="#br0" timeOffset="174538.22">23472 8997 0,'0'0'0,"0"0"0,0 0 16,0 0-16,0 17 15,-8 9-15,-1 43 16,-9 18-16,10 8 31,-1-17-15,9-52-16</inkml:trace>
  <inkml:trace contextRef="#ctx0" brushRef="#br0" timeOffset="177514.29">24150 9577 0,'0'0'0,"0"0"0,0 0 15,0 0-15,0-9 16,0 1 0,0-10-16,-9 1 15,0-9-15,-8 9 16,-9-1-16,-9 10 15,-8 8-15,-10 17 16,1 9-16,0 9 16,9 8-1,8 0-15,18 1 16,17-1-16,0-17 16,17 0-16,9-18 15,9 1-15,17-18 16,9-16-16,8-1 15,-8-9-15,-9 0 16,-17 18-16,-9 0 16,-9 8-1,-8 9-15,0 0 16,-9 0-16,0 17 16,0 18-16,0 0 15,17 8-15,9-9 16,9 10-16,-18-27 15</inkml:trace>
  <inkml:trace contextRef="#ctx0" brushRef="#br0" timeOffset="178174.06">24037 8927 0,'0'0'0,"0"0"16,-9 0-16,0 18 15,-8 16-15,-18 10 16,-8-1-16,25-17 16</inkml:trace>
  <inkml:trace contextRef="#ctx0" brushRef="#br0" timeOffset="178325.73">24080 8953 0,'0'0'0,"0"0"0,0 0 0,0 0 0,17 18 16,1-1-16,8 18 15,17 8 1,-8-17-16</inkml:trace>
  <inkml:trace contextRef="#ctx0" brushRef="#br0" timeOffset="178776.36">25244 9144 0,'0'0'0,"0"0"0,0 9 16,-9 34-16,-8 26 16,-9 26-16,-9 9 31,0 9-31,18-26 0,-1-9 0,1-27 15,17-7-15,0-27 16</inkml:trace>
  <inkml:trace contextRef="#ctx0" brushRef="#br0" timeOffset="179326.51">25626 9456 0,'0'0'0,"0"0"15,0 0-15,-9 0 16,0 17-16,1 0 15,-18 27-15,8 8 16,1-9-16,8 0 16,9-17-16,0 0 31,0-8-31,9-10 0,0 1 16,8-1-16,9-16 15,0-18-15,0 0 16,-8-9-16,-10 1 15,-8-1-15,-8 0 16,-1 9-16,-17 9 16,0 0-16,0 17 15,8 0 1,18 0-16</inkml:trace>
  <inkml:trace contextRef="#ctx0" brushRef="#br0" timeOffset="179592.45">25938 9369 0,'0'0'0,"0"0"16,0 0-16,9 9 16,8 8-16,18 9 15,9 9-15,8-1 16,8-8-16,-7 0 31,-19-8-31,-8-10 0,-8 1 16,-10 0-16,-8 8 0,-17 9 15,-35 35 1,-52 16-16,-44 19 16,-182 129-16</inkml:trace>
  <inkml:trace contextRef="#ctx0" brushRef="#br0" timeOffset="180113.13">21214 10209 0,'0'0'0,"0"0"0,0 0 16,9 0-16,8 0 15,18 0-15,26 9 16,26-9-16,52 0 16,52 9-1,35 8-15,34-9 16,61 10-16,27-1 15,34-8-15,43-1 16,18-8-16,-9-8 16,-52-10-1,-52 18-15,-34-8 0,-44 8 16,-44 0-16,-69 8 16,-44 1-16,-42 8 15,-36-8 1</inkml:trace>
  <inkml:trace contextRef="#ctx0" brushRef="#br0" timeOffset="180519.78">22482 10530 0,'0'0'0,"0"0"0,18 0 16,25 8-16,27 1 15,42 8-15,45-8 16,-18 0 0,-9-9-16,-9 0 15,-25 0-15,-9 0 16,-35 0-16,-26 0 15,-9 8-15</inkml:trace>
  <inkml:trace contextRef="#ctx0" brushRef="#br0" timeOffset="180956.99">22691 10616 0,'0'0'0,"0"0"16,0 0-16,0 0 16,0 9-1,0 8-15,0 18 16,0 8-16,8 18 16,-8 17-16,0 0 31,0-9-31,0-17 0,0-9 0,0-17 15,0 0 1,0-8-16,0-10 16,0 1-16,0-9 15,0 0-15,-8-9 16,-1-17-16,-8-8 16,-1-1-16,1 0 15,0 18 1,-1 0-16,-8 17 15,0 8-15,-17 18 16,-1 18-16,-8 8 16,17-9-16,9-9 15,9-8-15,17-17 16,0 0-16,0-9 16</inkml:trace>
  <inkml:trace contextRef="#ctx0" brushRef="#br0" timeOffset="181422.26">23021 10772 0,'0'0'0,"0"0"16,0 0-16,0 0 15,0 0-15,0 9 16,17 8-16,0 0 16,9 1-16,0-1 15,1-8-15,-19-1 16,1 1 0,0 0-16,-1-1 15,-16 10-15,-1-1 16,-17 18-16,0 8 15,0-8 1,8-9-16,10 8 16,8-8-16,0 0 0,17 0 15,0 0-15,9 0 16,1-9-16,-19-8 16,1 0-1,0-1-15,-18 1 16,0 8-16,-17 1 15,-9-1 1,1 0-16,8-8 0,8 0 16,10-9-16</inkml:trace>
  <inkml:trace contextRef="#ctx0" brushRef="#br0" timeOffset="181708.83">23776 10763 0,'0'0'0,"0"0"0,0 0 15,0 0-15,18 0 16,8 0-16,17 0 15,26 0-15,18 9 16,0-18 0,9 1-16,-10-1 15,-7 0-15,-27 9 16,-26 9-16,-18 0 16</inkml:trace>
  <inkml:trace contextRef="#ctx0" brushRef="#br0" timeOffset="182112.38">24037 10824 0,'0'0'16,"0"0"-16,0 0 0,0 0 16,0 0-16,0 0 15,0 17-15,-9 9 16,9 35-16,-9 8 15,1 1-15,-1 8 16,9-18 0,0 1-16,0-9 15,0-9-15,0-17 16,0-9-16,0-8 16,0 0-16,0-9 15,0 0-15,-9-9 16,1 0-1,-10-8-15,-8 0 16,0-1-16,-9 18 16,-8 0-16,0 18 15,-10-1-15,19 9 16,-1 0-16,18 0 16,8-9-16,9-8 15,0-18-15,9 9 16</inkml:trace>
  <inkml:trace contextRef="#ctx0" brushRef="#br0" timeOffset="182445.26">24123 11145 0,'0'0'0,"0"0"15,0 0 1,18 8-16,8 10 15,9-1-15,8 0 16,0 0-16,-16-8 16,-1 0-16,-18-1 15,1 1-15,-9 8 16,-9 1-16,1-1 31,-18 18-15,-1-1-16,10 1 0,0-9 0,8 0 15,9-9-15,0-8 16,0 0-16,17-1 16,9-8-16,44-17 15,8-9-15,-34 9 16</inkml:trace>
  <inkml:trace contextRef="#ctx0" brushRef="#br0" timeOffset="182695.09">24983 10937 0,'0'0'0,"0"0"0,0 0 16,0 0-16,9 0 15,17 0-15,17 0 16,27 0-16,17 0 15,8-9 1,1 0-16,-18 1 16,-17-1-16,-1 0 0,-7 9 15,-36 0 1</inkml:trace>
  <inkml:trace contextRef="#ctx0" brushRef="#br0" timeOffset="183109.49">25244 10963 0,'0'0'0,"0"0"0,0 0 16,0 0-16,0 26 16,8 17-16,-8 18 15,0 8-15,-8 0 16,-1 0-1,9 9-15,0-17 16,0-26-16,0-9 16,0-9-16,0-8 15,0-1-15,0 1 16,-9-9-16,1-9 16,-10-8-16,-8-9 15,0-9-15,9 9 16,-1 9-16,1 0 15,-9 17-15,0 0 16,0 0 0,9 17-16,-1 0 15,1 18-15,-1-9 16,1-9-16,17-8 16,0 8-16,9-8 15</inkml:trace>
  <inkml:trace contextRef="#ctx0" brushRef="#br0" timeOffset="183300.37">25582 11214 0,'0'0'0,"0"0"0,0 0 16,0 17-16,0 35 15,-8 26-15,-1 17 16,0-8 0,-8-9-16,8-43 0</inkml:trace>
  <inkml:trace contextRef="#ctx0" brushRef="#br0" timeOffset="192055.54">24288 9265 0,'0'0'0,"0"0"16,18 0-16,-1 0 16,1 0-16,16 0 15,1 0-15,0 0 16,0 0-16,-1-8 15,-8-1-15,0 0 47,-17 1-47,0 8 0,-9 0 0</inkml:trace>
  <inkml:trace contextRef="#ctx0" brushRef="#br0" timeOffset="192282.35">24618 9075 0,'0'0'0,"0"0"16,0 0-16,0 0 16,0 0-16,0 0 15,0 0-15,-8 8 16,-1 18-16,-17 18 15,9 34 1,-1-1-16,18-42 16</inkml:trace>
  <inkml:trace contextRef="#ctx0" brushRef="#br0" timeOffset="194654.4">9075 10486 0,'0'0'0,"0"0"0,0 0 16,0 18-1,26 34-15,-9-18 16</inkml:trace>
  <inkml:trace contextRef="#ctx0" brushRef="#br0" timeOffset="194838.1">9031 11266 0,'0'0'0,"0"0"16,0 0-16,0 0 16,0 0-16,9 0 15,-1 8-15,1 1 16</inkml:trace>
  <inkml:trace contextRef="#ctx0" brushRef="#br0" timeOffset="194949.97">9144 11500 0,'0'0'0,"0"0"15,0 0-15,0 17 0,0 0 0,-9 9 0,9 0 16</inkml:trace>
  <inkml:trace contextRef="#ctx0" brushRef="#br0" timeOffset="195628.17">6773 13188 0,'0'0'0,"0"0"0,0 0 16,0 0-16,0 0 16,0 0-16,0 0 15,0 0-15,-8 9 16,-1 17-16,-17 17 15,0 27-15,-18 16 16,-8 44 0,-8 9-16,7-18 15,1 0-15,0 9 16,9-26-16,17-35 16,8-17-16,1-17 15,17-9-15,0-17 16,0-1-1,9-8-15</inkml:trace>
  <inkml:trace contextRef="#ctx0" brushRef="#br0" timeOffset="196226.1">6878 13197 0,'-9'0'0,"0"0"0,9 0 16,0 0-16,0 0 15,0 0-15,0 0 16,0 0-16,0 0 16,0 0-1,0 0-15,0 0 16,0 0-16,0 17 15,0 9-15,0 9 16,0 17-16,0 9 16,9 17-16,0 34 47,-1-8-47,1-9 15,8-17-15,-8-17 0,0-18 0,-1-17 0,1 0 16,0-8-16,-9-10 15,0 1-15,0 0 16,0-1 0,17-16-16,9-18 0,35-61 15,0-34-15,-1-1 16,-7 19 0,-10 7-16,-8 1 15,-9 52-15</inkml:trace>
  <inkml:trace contextRef="#ctx0" brushRef="#br0" timeOffset="196673.96">6087 12920 0,'0'0'0,"0"0"0,0 0 15,0 26-15,9 35 16,0 60-16,-18 17 31,0 18-31,-17 0 0,-8-17 0,16-35 16,-8 8-16,9-8 15,-1-26 1,1-26 0,17-17-16,17 8 0,9-17 15</inkml:trace>
  <inkml:trace contextRef="#ctx0" brushRef="#br0" timeOffset="197175.42">7659 13059 0,'0'0'0,"0"0"0,0 0 16,0 0-16,0 0 15,0 17-15,17 0 16,1 26 0,17 9-16,-1 9 15,18-9-15,0 0 16,9 0-16,0-9 15,0 1-15,0-18 16,-18 0-16,0 0 16,-16-9-16,-1 0 15,-18 18-15,-8 17 16,-17 8 0,-35 27-16,-35 17 15,-9 0-15,-8 0 16,17-35-16,18-8 15,-1-18-15,18 0 16,26-25-16,18-10 16,8 1-16</inkml:trace>
  <inkml:trace contextRef="#ctx0" brushRef="#br0" timeOffset="197564.97">8718 13596 0,'0'0'0,"0"0"0,0 0 0,0 0 15,0 0-15,0 0 16,0 0-16,18 0 16,-1 0-16,18 0 15,0 0-15,17 0 16,0 0-16,17 0 15,1 0 1,-9 0-16,-18 0 16,0 0-16,-16 8 15,-19-8-15,1 0 16</inkml:trace>
  <inkml:trace contextRef="#ctx0" brushRef="#br0" timeOffset="197785.68">8718 13985 0,'0'0'0,"0"0"0,0 0 16,0 0-16,9 0 16,17 0-16,26 9 15,18 0-15,17-1 16,8 1-1,-8 0-15,0-1 16,-35 10-16</inkml:trace>
  <inkml:trace contextRef="#ctx0" brushRef="#br0" timeOffset="200094.23">11567 12781 0,'0'0'0,"0"0"16,0 0-16,0 0 15,0 0-15,0 0 16,8 0-16,1-8 16,0 8-1,0 0-15,-9-9 16,0 0-16,0 1 16,-9-10-1,0 1-15,-17-9 0,-9 9 16,-8 0-16,-18 8 15,0 9-15,1 9 32,-10 8-32,9 9 0,1 17 15,7 9-15,1 17 16,18-8-16,16 0 16,18 8-16,9 0 15,17 0-15,9-8 16,17-18-1,9-8-15,17-9 16,9-26 0,-1-35-16,10-17 15,-1-8-15,1-18 0,-27 0 16,-25 0 0,-9 9-16,-18 8 0,-8 26 15,-1 9-15,-8 9 16,0 17-1,0 0-15,-8 17 16,-1 44-16,0 17 16,9 43-16,0 0 15,18-25-15,8-27 16,17-8-16,-8-27 16,-18-16-1</inkml:trace>
  <inkml:trace contextRef="#ctx0" brushRef="#br0" timeOffset="200495.92">11958 12660 0,'0'0'0,"0"0"0,0 0 15,0 0-15,17 0 16,9 9-16,17-1 16,18 1-16,9 0 15,8-1 1,-17-8-16,-1-8 16,-16-1-16,-9 0 15,-9 1-15,-9 8 16</inkml:trace>
  <inkml:trace contextRef="#ctx0" brushRef="#br0" timeOffset="200709.3">12357 12435 0,'0'0'0,"0"0"0,0 0 16,0 0-16,0 17 15,0 9-15,-9 35 16,1 17-16,-1 17 16,-8-17-1,-1 0-15,18-26 16,9-35 0</inkml:trace>
  <inkml:trace contextRef="#ctx0" brushRef="#br0" timeOffset="201906.73">11636 11811 0,'0'0'0,"0"0"0,0 0 16,0 0-16,0 0 16,0 0-1,-8 18-15,-1 16 16,-17 10-16,-18 8 16,1 0-16,0 8 31,8-16-16,0-1-15,18-17 16,-1-18-16,18 1 0,0-9 0,9 0 16</inkml:trace>
  <inkml:trace contextRef="#ctx0" brushRef="#br0" timeOffset="202080.65">11732 11837 0,'0'0'0,"0"0"0,0 0 16,0 0-16,17 18 15,0 8 1,1 26-16,17 0 16,-1 8-16,1 1 15,17-9 1,-17-9-16,-18-34 0</inkml:trace>
  <inkml:trace contextRef="#ctx0" brushRef="#br0" timeOffset="202657.57">13304 12149 0,'0'0'0,"0"0"16,0 0-16,0 0 16,0 0-16,-9 18 15,0-1-15,-26 35 16,-25 17 0,-1 9-1,9-9-15,0-8 0,0 0 16,17-18-16,0 0 15,18-8 1,17-9-16,0-9 0,0-17 16</inkml:trace>
  <inkml:trace contextRef="#ctx0" brushRef="#br0" timeOffset="203076.15">13330 12253 0,'0'0'0,"0"0"0,0 0 16,0 0-1,0 0-15,0 0 16,0 0-16,0 0 16,0 9-16,0-1 15,0 10-15,8-1 16,10 18-16,-1-1 15,0 10-15,1-1 16,8 0 0,0 1-16,0-1 15,-17-17-15,-1 0 16,1-17-16,0-1 16,-1 1-16,-8-1 15,0-8 1,0 0-16,0-8 15,9-9-15,8-27 16,9-16-16,0-10 16,1 18-16,-1 0 15,0 18-15,-9 16 16</inkml:trace>
  <inkml:trace contextRef="#ctx0" brushRef="#br0" timeOffset="204015.55">14476 12262 0,'0'0'0,"0"0"0,0 8 15,0 44-15,-9 35 16,-8 43 0,-9 43-1,0-8-15,0-1 0,8-25 16,1-44-16,0-8 16,-1-27-16,9-16 15,9-18-15,0-18 16,0 1-16,0-9 15</inkml:trace>
  <inkml:trace contextRef="#ctx0" brushRef="#br0" timeOffset="204431.44">14997 12729 0,'0'0'0,"0"0"16,0 0-16,0 0 15,0 0-15,-9 0 16,0 18-16,-17 8 16,0 8-16,9 10 15,0 8-15,-1 0 16,1-9-1,17 9-15,9 9 16,8-18 0,9-17-16,9 0 0,17-18 15,0-8-15,17-8 16,-8-18-16,-9-9 16,-8-8-16,-1-18 15,-25-8-15,-10 17 16,-16 0-1,-19 9-15,1 8 16,0 9-16,-17 9 16,17 8-16,17 9 15,9 0-15</inkml:trace>
  <inkml:trace contextRef="#ctx0" brushRef="#br0" timeOffset="209636.09">15648 12314 0,'0'0'0,"0"0"0,0 0 16,0 0-16,0 0 16,0 0-1,18 17-15,8 18 16,8 8-16,10 9 16,34 9-1,9-1-15,8-8 0,1-9 16,-1 1-16,-8-1 15,-17-8 1,-27-9-16,-8 0 16,-9-9-16,-9 0 15,-8 1-15,-9 16 16,-35 27-16,-26 17 16,-43 34-16,-9 10 15,0-18-15,-17 17 16,0 26-1,-70 122-15</inkml:trace>
  <inkml:trace contextRef="#ctx0" brushRef="#br0" timeOffset="-205353.06">10551 14072 0,'0'0'0,"0"0"0,0 0 0,0 0 0,0 0 16,0 0-16,17 0 16,1 0-16,16 0 15,1 0 1,17 0-16,9 0 16,8 9-1,1-9-15,8 0 0,26 8 16,18 1-16,8-1 15,0-8-15,18 0 16,-1 0 0,18-8-16,9-1 15,-9 9-15,9-8 16,0 8-16,8 0 16,9 0-16,9 0 15,-1 0-15,10 8 16,-1-8-16,18 9 15,8-9-15,1 0 16,-1 0 0,1 8-16,-18 10 15,-26-1-15,-9 0 16,-25 9-16,-27 0 16,-9-8-16,-16-10 15,-27 1-15,-17 0 16,-9-1-16,-18 10 15,-16-10 1</inkml:trace>
  <inkml:trace contextRef="#ctx0" brushRef="#br0" timeOffset="-204513.02">12340 14488 0,'0'0'0,"0"0"0,0 0 15,0 0-15,8 0 16,10 0 0,25 0-16,18 0 15,26 0-15,34 0 16,18 0-1,18 8-15,-10 1 16,1 0-16,-1-9 16,-8 0-16,-34 0 0,-19-9 15,-16 9 1,-18 0-16,-17 0 16,-9 0-16,-18 0 15,-8 0-15,0 0 16</inkml:trace>
  <inkml:trace contextRef="#ctx0" brushRef="#br0" timeOffset="-203969.39">12357 14566 0,'0'0'0,"0"0"15,0 0-15,0 0 16,0 0-16,0 0 16,0 0-16,0 17 15,0 26-15,0 18 16,-9 34-16,1 35 31,-1 0-31,9-9 0,0-8 16,0-9-16,0-18 15,0-25-15,0-18 16,0-17-16,0-9 16,0-8-16,0 0 15,0-1-15,0-8 16,-9-17-16,-8-26 15,-9-9 1,-9-9-16,18 18 16,-1 8-16,10 18 15,-1 0-15,0 8 16,-8 9-16,-9 17 16,-18 9-1,10 9-15,-1 0 0,0-9 16,18 0-1,0-9-15,17-8 16,0-1 0</inkml:trace>
  <inkml:trace contextRef="#ctx0" brushRef="#br0" timeOffset="-203108.4">12826 14973 0,'0'0'0,"0"0"0,0 0 15,0 0-15,0 0 16,0 0-16,0 0 16,0 0-1,-9 17-15,1 9 16,-10 9-16,-8 16 15,0 10-15,0 0 32,-9-1-32,1 1 0,-1 0 15,17-18-15,1-17 16,0 0-16,8-17 16,0-1-16,9 1 15,0-9-15,0-9 16,0-8-16,18-18 15,-1-8-15,9 0 16,0-1 0,0 1-16,0 0 15,-8 8-15,-1 0 16,-8 18-16,-1 0 16,1-1-16,0 10 15,-1-1-15,-8 0 16,0 9-16,0 0 15,0 0 1,0 0-16,9 0 0,0 9 16,8 0-1,1 8-15,-1 0 16,9 9 0,0 9-1,0 0 1,0-9-1,-9 8-15,1 10 0,8-1 0,0 0 0,-9-17 0,-8 0 16,0-17-16,-1 0 16,-8-1-1,9 1-15,-9-9 16,0-9-16,9-8 16,17-35-16,9-52 15,-1-17-15,-8 25 16,0 27-16,0 26 15,-17 26-15</inkml:trace>
  <inkml:trace contextRef="#ctx0" brushRef="#br0" timeOffset="-202721.52">13738 14765 0,'0'0'0,"0"0"0,0 0 15,0 8-15,-9 10 16,0 16-16,1 27 16,-10 8-16,1-8 15,8-9 1,1-9-16,8 0 15,8-17-15</inkml:trace>
  <inkml:trace contextRef="#ctx0" brushRef="#br0" timeOffset="-202549.43">13573 15717 0,'0'0'0,"0"0"0,0 0 0,0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17:56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10151 3229 0,'0'0'0,"0"0"16,0 0-16,0 0 0,9 8 16</inkml:trace>
  <inkml:trace contextRef="#ctx0" brushRef="#br0" timeOffset="3697.69">9656 3670 0,'-8'0'0,"-1"0"0,0 0 0,1 9 16,-1 8-16,0 9 15,-8 26-15,8-8 16,1-1-16,-1-17 16,0 0-16,18-9 31,8 1-31</inkml:trace>
  <inkml:trace contextRef="#ctx0" brushRef="#br0" timeOffset="3861.84">9517 3229 0,'0'0'0,"0"0"0,0 0 15,0 0-15,0 0 16,18 8-16,17 10 15,-18-10-15</inkml:trace>
  <inkml:trace contextRef="#ctx0" brushRef="#br0" timeOffset="4185.5">9830 3748 0,'0'0'0,"0"0"0,0 0 15,-9 18-15,9 16 16,-8 1-16,8-9 16,0 0-16,0-9 15,0 1 1,0-10-16,0 1 16,0-9-16,0-9 15,17-17-15,0-8 16,9-10-16,0 1 15,1 8-15,-1 18 16,0 0-16,-9 17 16,0 0-1,1 17-15,-1 0 16,0 9-16,18 26 16,-9 0-1,-8-34-15</inkml:trace>
  <inkml:trace contextRef="#ctx0" brushRef="#br0" timeOffset="4577.97">10855 3506 0,'0'0'0,"0"0"0,0 0 15,0 0 1,0 0-16,17 8 16,18 1-16,17 0 15,26-1-15,0-16 16,0-1 0,-8 0-16,8-8 15,-26 9-15,-8-10 0,-27 10 16</inkml:trace>
  <inkml:trace contextRef="#ctx0" brushRef="#br0" timeOffset="4821.12">11159 3263 0,'0'0'0,"0"0"0,0 0 16,0 0-16,0 0 15,-9 18 1,0 16-16,1 44 16,-10 26-16,1 17 31,-1 1-31,18-27 0,9-8 0,9-27 16,-1-17-1,0-25-15,-8-1 16</inkml:trace>
  <inkml:trace contextRef="#ctx0" brushRef="#br0" timeOffset="5427.52">11654 3099 0,'0'0'0,"0"8"0,-9 18 16,0 18-16,-17 42 15,0 36 1,-9-1 0,1-9-16,8-8 0,8-26 0,1-26 15,8-26-15,9 0 16,0-17 0,0 0-16,0-9 15,0-9-15,18-17 16,-1-17-16,18-9 15,-9 17-15,0 0 16,0 18 0,0 0-16,-9 17 15,-8 0-15,0 8 16,8 10-16,0 8 16,9 17-16,0 0 15,-8 1 1,-1-18-16,1 0 0,-1 0 15,9-18-15,9 1 16,-1 0-16,1-18 16,0 0-1,0-17-15,8 0 16,-8 0-16,-9-17 16,-9-9-16,-8 17 15,-18 1-15,1 16 16,-1 1-16,-9 17 15,-8 0-15,0 17 16,-8 18-16,16 17 16,1 0-1,17 0-15,9 0 16,17-9-16,52 0 16,43-17-16,-60-17 15</inkml:trace>
  <inkml:trace contextRef="#ctx0" brushRef="#br0" timeOffset="5936.83">13330 3194 0,'0'0'0,"-9"0"0,0 0 0,1 9 15,-1 25 1,-9 36-16,1 42 15,0 27 1,8-1-16,0-25 0,1-35 16,-1-17-16,9-18 15,0-17-15,0-18 16,0 1 0,9-9-16,8-26 0,-8 0 15</inkml:trace>
  <inkml:trace contextRef="#ctx0" brushRef="#br0" timeOffset="6352.07">13269 3099 0,'0'0'0,"0"0"15,0 0-15,8 0 16,10 0-16,8 0 16,17 8-1,9 1-15,9 8 16,-17 1-16,-1-10 31,-17 1-31,-17 0 0,-1 8 16,1 0-16,-18 9 15,-25 26-15,-1 0 0,0-8 16,1-1 0,7-17-16,10 0 15,0 0-15,17-9 16,0 9-1,17 9-15,0-1 16,18 1-16,0 0 16,8-1-16,-17 1 15,0-9-15,-17 9 16,0-1-16,-18-8 16,0 0-16,-8 0 15,-9 0-15,0 0 16,9-17-16,-1-1 15,1 1-15,17 0 16</inkml:trace>
  <inkml:trace contextRef="#ctx0" brushRef="#br0" timeOffset="6768.29">14233 3705 0,'0'0'0,"-9"-9"15,0 1-15,1-1 16,-10 0-16,1 1 16,-9-1-1,0 9-15,-9 0 16,0 17-16,1 1 16,-1 8-16,9 8 15,8 10-15,1-1 16,17-17-16,0 0 15,17-9-15,1-8 16,-1 0 0,18-18-16,8-17 15,1 0-15,-1-9 16,-17 1-16,0 16 16,-17 1-16,0 17 15,-9 0-15,0 0 16,0 0-16,8 17 15,10 18 1,-1 8-16,0-17 16,9 9-16,27 8 15,-10-17-15</inkml:trace>
  <inkml:trace contextRef="#ctx0" brushRef="#br0" timeOffset="7138.78">14736 3627 0,'0'-9'0,"0"1"16,0-1-16,0 9 16,-8-9-16,-1 9 15,-8 0 1,-1 0-16,-8 18 15,9-1-15,-1 0 16,1 1-16,17-1 16,0 0-16,0 9 15,0-8-15,0-1 16,0-8-16,0-1 16,0 10-1,0-1-15,-9 0 16,1 1-16,-1-1 31,0 0-31,-8 1 0,0-1 0,17 0 16,0-8-16,8 0 15</inkml:trace>
  <inkml:trace contextRef="#ctx0" brushRef="#br0" timeOffset="7330.22">14884 3774 0,'0'0'0,"0"0"0,0 0 16,-9 9-16,1 8 15,8 1-15,0-1 16,0-8 0,0-1-16,0 1 15,8 0-15,1-9 16</inkml:trace>
  <inkml:trace contextRef="#ctx0" brushRef="#br0" timeOffset="7465.46">14927 3307 0,'-8'0'0,"8"0"0,0 0 16,0 0 0,0 0-16,0 0 15,17 0-15,-8 8 16</inkml:trace>
  <inkml:trace contextRef="#ctx0" brushRef="#br0" timeOffset="7789.72">15466 3497 0,'0'0'0,"0"0"0,0 0 15,-9 0 1,0 0-16,-8 0 0,-9 17 16,9 1-1,-1-1-15,1 9 16,8 9-16,9-9 16,0 8-16,9-8 15,0 0-15,-1 0 16,1 0-1,0-8-15,-1-1 16,-16 0-16,-10 1 16,-8 8-16,0-9 15,-9-8-15,1 8 16,16-8-16,18-1 16</inkml:trace>
  <inkml:trace contextRef="#ctx0" brushRef="#br0" timeOffset="8588.1">16273 3731 0,'-8'0'0,"8"0"15,-9 0-15,0 0 16,1 17-16,-10 1 16,1 8-16,0 0 15,17 0 1,0 0-16,0 0 15,17-9-15,-8-8 16,8-1-16,0-16 16,1-10-16,-1-8 15,-8-17-15,-1 0 16,-8-35-16,-8-9 16,-10 9-16,1 35 15,0 8 1,8 9-1,9 9-15,0 0 16,17-9-16,27 0 16,17-18-1,25 10-15,1-1 16,-9 9-16,-17 9 0,-26 17 16,-9 0-16,-17 17 15,-1 26-15,-34 70 16,-26 43-16,-17 17 15,8 0-15,9-52 16,17-8-16,18-18 16,17-25-16,17-18 15,0-9 1,1-17-16,25-9 16,9-17-16,0-17 15,9-26-15,-9-18 16,-8-26-16,-18-17 15,-26 9-15,-18 17 16,1 26-16,-9 9 16,0 8-1,9 18-15,-1 0 16,1 8-16,17 9 16,0 0-16,0 0 15,26-9-15,35 1 16,43-1-16,208 0 15</inkml:trace>
  <inkml:trace contextRef="#ctx0" brushRef="#br0" timeOffset="8954.07">18210 3237 0,'-9'-8'0,"-8"-1"0,8 9 0,0 0 15,1 0-15,-1 17 16,-17 18 0,0 52-16,-9 25 15,-8 18 1,8 0-16,18-26 0,-1-17 16,1-27-16,8-8 15,9-9 1,9-17-16,-9-17 0</inkml:trace>
  <inkml:trace contextRef="#ctx0" brushRef="#br0" timeOffset="9269.76">18679 3333 0,'-9'0'0,"0"0"15,1 0-15,-1 0 16,0 8-16,-17 18 16,0 26-16,-8 9 15,-10 8 1,1 18-16,8-9 15,0-9-15,18-8 16,-1-18-16,1-8 16,17-9-16,0-18 15,0 1-15</inkml:trace>
  <inkml:trace contextRef="#ctx0" brushRef="#br0" timeOffset="9568.1">18696 3367 0,'-9'0'0,"1"9"0,8 8 16,0 1-16,0 8 16,0 8-16,8 18 15,10 0-15,-1 17 32,1-8-32,8 0 0,0-1 15,-9-16-15,9-18 16,-17 0-16,-1-9 15,1-8-15,0-1 16,-1 1-16,10-26 16,-1-27-1,27-42-15,8-44 16,-9 0-16,1 35 16,-18 34-16,-9 26 15,-8 27-15</inkml:trace>
  <inkml:trace contextRef="#ctx0" brushRef="#br0" timeOffset="9825.51">19278 3263 0,'0'0'0,"0"0"16,0 0-16,0 0 15,17 9-15,1 8 16,25 1-16,18 16 15,0 10-15,-9-10 32,-9-8-32,1 0 0,-18 0 15,0-9-15,-18 18 16,-16 8-16,-27 35 16,-17 26-16,-26 18 15,0-19-15,43-51 16</inkml:trace>
  <inkml:trace contextRef="#ctx0" brushRef="#br0" timeOffset="32500.55">20103 3454 0,'0'0'0,"0"0"0,0 0 0,0 0 16,0 0-16,26 0 15,17 0-15,9 9 16,9-1-16,0 1 15,-9 0 17,-8 8-32,-18 0 0,-9-8 15</inkml:trace>
  <inkml:trace contextRef="#ctx0" brushRef="#br0" timeOffset="32714.97">20077 3757 0,'0'0'0,"0"0"0,0 0 15,9 0-15,8 0 16,18 0-16,25 0 16,19-9-16,7 9 62,-51 0-62</inkml:trace>
  <inkml:trace contextRef="#ctx0" brushRef="#br0" timeOffset="33845.94">21466 2813 0,'0'0'0,"0"0"0,0 0 15,0-9-15,0 1 16,0-1-16,0 0 15,0 1-15,0-1 16,0 0-16,0 1 16,0-1-16,0 0 15,-8 1 1,-1-1-16,0 0 16,1 9-16,-1 0 15,-9 0-15,10 0 16,-10 9-16,10 0 15,-1 8 1,9 0-16,0 1 0,9-1 16,-1 0-1,10 9-15,-1 0 16,1 0-16,-10 0 16,1 0-16,0 0 15,-1 0-15,1 0 16,-9 9-16,-9-1 15,1-8 1,-10 0-16,1 0 16,-1-8-16,1-10 15,8 1-15,1 0 16,-1-1-16,9-8 16,0 0-16,0 0 15,0 0-15,0 9 16,9 8-16,-1 1 15,10 25-15,-1 9 16,-8 17 0,0 1-16,-1 7 15,-8 10-15,0-9 16,0 0-16,0-17 16,0-9-16,0-9 15,9-9-15,0-8 16,-1-17-1,1 0-15</inkml:trace>
  <inkml:trace contextRef="#ctx0" brushRef="#br0" timeOffset="34350.32">21900 2900 0,'0'0'0,"0"0"0,0 0 16,-8 0-16,-1 17 16,0 26-16,1 18 15,-10 25-15,10 10 32,-1-10-32,9-8 0,0-17 15,0-18-15,9-8 16,-1-9-16,1-9 15,0-8 1</inkml:trace>
  <inkml:trace contextRef="#ctx0" brushRef="#br0" timeOffset="34722.19">22213 3237 0,'-9'-8'0,"1"-1"15,-1 0-15,0 1 16,1 8-16,-1 0 16,0 0-1,1 17-15,-1 0 16,9 18-16,0 17 16,9-9-16,8-8 15,0-9-15,9 0 16,-8-17-16,8-1 15,-9-16-15,1-1 16,8-17-16,-18 0 16,-8-17-1,-8-9-15,-18 0 16,-1 17-16,1 0 16,-8 18-16,8 8 15,8 9-15,18 0 16,18 0-16,-10 9 15</inkml:trace>
  <inkml:trace contextRef="#ctx0" brushRef="#br0" timeOffset="34952.08">22413 2943 0,'0'0'0,"0"0"0,0 0 15,0 0-15,8 17 16,19 1-16,16 16 15,9-8 1,9 0-16,0 0 16,-18 0-16,-8-9 15,-9 1-15,-17-1 16,-1 9-16,-25 17 16,-18 27-16,-17 8 15,-17 8-15,8-17 16,35-34-16</inkml:trace>
  <inkml:trace contextRef="#ctx0" brushRef="#br0" timeOffset="35522.68">23203 3558 0,'-9'0'0,"9"0"0,0 0 15,-8 0-15,-1 8 16,-8 10-16,-1 8 15,-8 8-15,-17 1 16,-1 17-16,10 0 47,16-26-31</inkml:trace>
  <inkml:trace contextRef="#ctx0" brushRef="#br0" timeOffset="35964.33">23646 2934 0,'-9'0'0,"1"0"0,8 0 0,0 0 0,-9 0 16,0 18-1,0 25-15,1 35 16,-1 26-16,-8 17 16,8-17-1,0-17-15,18-36 16,8-7-16,-8-27 0</inkml:trace>
  <inkml:trace contextRef="#ctx0" brushRef="#br0" timeOffset="36284.47">23958 3107 0,'0'0'0,"0"0"16,0 0-16,-8 18 15,8 8-15,0 17 16,0 18-16,0-1 16,0 1-16,0-18 15,8 1-15,19-1 16,-10-26-16</inkml:trace>
  <inkml:trace contextRef="#ctx0" brushRef="#br0" timeOffset="36563.8">24063 2969 0,'0'0'0,"0"0"0,0 0 16,0 17-16,17 1 16,9 16-1,9 1-15,17-1 16,17-8-16,1 0 15,-9 0-15,-18-8 16,-17-10-16,-17 10 16,0-1-1,-18 9-15,-17 35 0,-18 8 16,-16 0 0,7-8-16,10-18 15,34-17-15</inkml:trace>
  <inkml:trace contextRef="#ctx0" brushRef="#br0" timeOffset="36782.6">24714 3636 0,'0'0'0,"0"0"0,0 0 15,0 0-15,-9 17 16,1 0-16,-18 18 16,0 17-1,-18 9-15,18-9 16,9 0-16,17-26 16</inkml:trace>
  <inkml:trace contextRef="#ctx0" brushRef="#br0" timeOffset="37098.78">25079 2952 0,'0'0'0,"0"0"0,0 0 16,0 17-16,0 9 15,8 17-15,1 18 16,-9 17-16,0 17 31,0-8-31,9-9 0,-9-18 16,0-17-16,0-17 15,0 0-15,0-17 16</inkml:trace>
  <inkml:trace contextRef="#ctx0" brushRef="#br0" timeOffset="37450.76">25287 3151 0,'0'0'0,"0"0"0,0 0 16,0 0-16,17 0 16,1 0-16,-1 0 15,9 0-15,0 8 16,0 1-16,-8 0 16,-10-1-16,1 10 15,-18-1-15,1 18 16,-1-1-1,0 1-15,-8-9 16,8 0-16,1-9 16,8 1-1,0-10-15,0 1 16,0 0-16,17-1 0,0 1 16,1 0-16,34-18 15,9-17 1,-27 17-16</inkml:trace>
  <inkml:trace contextRef="#ctx0" brushRef="#br0" timeOffset="37699.12">25739 3004 0,'0'0'0,"0"0"0,0 0 15,0 0-15,0 0 16,17 17-16,18 0 15,17 0-15,0 9 16,9 0-16,-9 0 16,-9 0-16,-17 0 15,0 0-15,-17 9 16,-18 8 0,-17 9-16,-8 9 15,-19 8-15,1-17 16,44-26-16</inkml:trace>
  <inkml:trace contextRef="#ctx0" brushRef="#br0" timeOffset="37977.26">26512 3644 0,'0'0'0,"0"0"0,0 0 16,-9 18-16,0-1 15,-17 18-15,-17 17 16,17 8-16,17-16 15</inkml:trace>
  <inkml:trace contextRef="#ctx0" brushRef="#br0" timeOffset="38283.81">26824 3359 0,'0'0'0,"0"0"0,0 0 16,0 0-16,0 0 16,0 0-16,0 0 15,9 8-15,-9-8 16</inkml:trace>
  <inkml:trace contextRef="#ctx0" brushRef="#br0" timeOffset="38431.33">27302 3324 0,'0'0'0,"0"0"16,0 0-16,0 0 15,0 0-15,0 0 16,0 0-16,0 0 16,0 0-16</inkml:trace>
  <inkml:trace contextRef="#ctx0" brushRef="#br0" timeOffset="38566.01">27693 3315 0,'-9'0'16,"0"9"-16,9-9 0,-9 0 0,1 0 0,8 0 0,0 0 16,0 0-16,0 0 15,8 0 1</inkml:trace>
  <inkml:trace contextRef="#ctx0" brushRef="#br0" timeOffset="38687.66">27892 3385 0,'0'0'0,"0"0"15,0 0 1,0 0-16,0 0 16,9 0-16,0 0 15</inkml:trace>
  <inkml:trace contextRef="#ctx0" brushRef="#br0" timeOffset="38902.37">28248 3601 0,'0'0'0,"0"0"0,0 0 0,0 0 0,0 0 16,0 9-16,0 8 15,0-8-15</inkml:trace>
  <inkml:trace contextRef="#ctx0" brushRef="#br0" timeOffset="40733.19">29533 3021 0,'0'0'0,"0"0"0,0 0 16,0 0-16,9 17 15,0 0-15,0 1 16,-9-1-16,-9 18 16,0-9-16,-17 8 15,0-8-15,-9 0 16,-8 0-16,8-17 31,0 0-31,9-1 0,9-16 16,0-1-16,-1 0 15,18 1-15,0-1 16,0 0-16,9 1 16,8-1-16,9 9 15,9 0 1,17 0-16,18 17 15,-10-8-15,10 0 16,8-1-16,-17-8 16,-9 0-16,-9-8 15,-17-1-15,1 0 16,-19-8 0,1-9-16,-9-17 0,-9 8 15,1 0 1,-10 18-16,1 0 15,-18 25-15,9 10 16</inkml:trace>
  <inkml:trace contextRef="#ctx0" brushRef="#br0" timeOffset="41423.12">29073 2856 0,'0'0'0,"0"0"16,0 0-16,0 0 0,0 0 15,0 18 1,0 34-16,0 17 0,-8 35 16,8 17 31,0-17-47,0-9 0,8-25 15,1-36-15</inkml:trace>
  <inkml:trace contextRef="#ctx0" brushRef="#br0" timeOffset="41778.87">30133 3004 0,'0'0'0,"0"0"16,8 17-16,10 0 15,16 0-15,10 9 16,8 0-16,9 0 16,-18 0-1,1-8-15,-18-10 0,-18 10 16,1-1-1,-18 9-15,-17 9 16,-17 17-16,-18 0 16,-17 8-16,8 1 15,53-35-15</inkml:trace>
  <inkml:trace contextRef="#ctx0" brushRef="#br0" timeOffset="42367.49">30471 2631 0,'0'0'0,"0"-9"0,0 1 16,9-1-16,8 9 15,9 0 1,0 0-16,-8 0 16,8 9-16,0 8 15,0 0-15,9 9 16,-9 9-16,-9 0 31,1-1-31,-10 1 0,1 8 16,0 1-16,-1-1 15,1 0-15,8-8 0,1-9 16,-1 0 0,9 0-16,0-18 15,0 1-15,0-9 16,0 0-1,-17 0-15,0 0 0,-9 0 16,0 0 0,0 0-16,-9 9 15,-17 17-15,0 26 16,0 26-16,8 0 16,10 0-1,8-18-15,0 1 0,8-18 16,1 0-16,-9-17 15,-9 0-15,1 9 16,-10 17-16,10-17 16</inkml:trace>
  <inkml:trace contextRef="#ctx0" brushRef="#br0" timeOffset="56330.17">2544 7317 0,'0'0'0,"0"0"0,0 0 0,0 0 0,0-9 16,0 0-16,0 1 15,-8-1-15,-1 0 16,-8 1-16,-1-10 15,-8 10-15,-17-10 16,-1 10 0,1 8-16,0 0 15,-1 0-15,-8 17 16,0 9-16,8 17 16,-8 35-1,18 0-15,8 0 0,17-9 16,18-8-1,8-9-15,9-9 16,-9-17-16,9-8 16,18-10-16,8-8 15,9-34-15,8-18 16,9-26-16,-17-18 16,-9-8-16,-17 26 15,-9 18 1,-17 25-16,-1 18 15,-8 8-15,0 9 16,0 9-16,0 52 16,0 34-16,18 9 15,8 8-15,9-16 16,8-18-16,0-27 16,-17-16-16,0-26 15,18-18-15,-18 0 16</inkml:trace>
  <inkml:trace contextRef="#ctx0" brushRef="#br0" timeOffset="56787">2266 6338 0,'0'0'0,"0"0"16,-8 0-16,-1 17 15,0 9-15,-8 35 16,-9 8-16,0-8 15,9-1 1,8-16-16,-17-10 0,17-8 16,9-17-1,0 0-15,0-1 16,0-8-16</inkml:trace>
  <inkml:trace contextRef="#ctx0" brushRef="#br0" timeOffset="56972.53">2188 6407 0,'0'0'0,"0"0"0,0 0 16,0 0-16,0 0 15,0 0-15,18 0 16,8 17 0,8 18-16,10 8 15,8 9-15,-9-8 16,10-1-1,-10 0-15</inkml:trace>
  <inkml:trace contextRef="#ctx0" brushRef="#br0" timeOffset="57895.23">3126 7152 0,'0'0'0,"0"0"0,0 0 0,0 0 16,0 0-16,18 0 0,-1 0 16,18 0-1,17 0-15,0 0 16,-9 0-1,1 0-15,-10 0 32,-8 0-17,-8 17-15,-9-8 16</inkml:trace>
  <inkml:trace contextRef="#ctx0" brushRef="#br0" timeOffset="58059.54">3222 7351 0,'-9'0'0,"0"0"16,9 0-16,0 0 16,0 0-16,0 0 15,18 0 1,8 9-16,8-1 16,19-8-16,42 0 15,-25-8 1</inkml:trace>
  <inkml:trace contextRef="#ctx0" brushRef="#br0" timeOffset="60122.81">4507 4632 0,'0'0'0,"0"0"16,0 0-16,0 0 15,0 0-15,-9 0 16,1 8-16,-1 10 16,-9 25-16,-8 9 15,0 17-15,0 27 32,-8 16-32,-10 27 0,9-9 15,9 25 1,-8 19-16,8 25 0,8 17 15,10 10-15,8-1 16,0 9-16,17 8 16,0 1-1,9-10-15,0 1 16,0-9-16,0-8 16,1-9-16,-1-18 15,8-16-15,1-36 16,8-25-16,10-1 15,25-25-15,-9-35 16,-34-35-16</inkml:trace>
  <inkml:trace contextRef="#ctx0" brushRef="#br0" timeOffset="60914.56">11002 4848 0,'-8'-8'0,"-1"-1"0,0 9 16,1 0-16,8 0 15,0 0-15,0 0 16,0 0-16,0 0 16,0 0-16,17 17 15,18 9-15,17 26 16,17 35-16,9 25 31,1 10-31,7 25 0,-7 9 16,-1-9-16,0 26 15,-9 26-15,-8 9 16,-9 9-16,-8-18 16,-1 9-1,-17-18-15,0 10 16,-17-19-16,-9 10 15,-9-1-15,-17-16 16,0 8-16,-9-27 16,-17 1-16,0 0 15,0-34-15,-9-10 16,0-17-16,35-43 16</inkml:trace>
  <inkml:trace contextRef="#ctx0" brushRef="#br0" timeOffset="113512.94">5123 5039 0,'0'0'0,"-8"-9"0,-1 0 16,0-8 0,1 0-16,-1-1 15,-8 1-15,-1 0 16,1 8-16,0 9 16,-10 0-16,1 18 15,0 7-15,0 19 16,9 16-16,0 18 47,17-8-47,17-10 0,9-16 0,9-1 0,17-17 15,0-17-15,9-9 16,-18-18-16,9-16 16,-8-10-16,-10-16 15,-16 8-15,-18-9 16,-18 9-16,-8 17 15,-8 9 1,-1 9-16,9 17 16,17 0-16,9 9 15</inkml:trace>
  <inkml:trace contextRef="#ctx0" brushRef="#br0" timeOffset="114305.04">6018 5558 0,'0'0'0,"-9"0"0,0 0 0,-8 0 16,0 0-1,-9 9-15,-9 8 16,0 18-16,0 0 15,1 17 1,16 0 31,1 0-47,17 0 0,0-52 0,0 43 0,26 9 0,17 0 0,10-26 0,7-18 16,10-8-16,-1-8 15,-8-18-15,-17 0 16,-10-18-1,-16 1-15,-10-9 0,-16-17 16,-18 17 0,-18 17-16,-8 1 15,0 16-15,0 18 16,8 0 0,10 26-16,25 0 15</inkml:trace>
  <inkml:trace contextRef="#ctx0" brushRef="#br0" timeOffset="114906.98">6660 6416 0,'0'0'0,"0"0"0,0 0 15,0 0-15,0 0 16,0 0-16,0 0 16,0 0-16,18 8 15,-10-8-15</inkml:trace>
  <inkml:trace contextRef="#ctx0" brushRef="#br0" timeOffset="115425.16">6869 6407 0,'-9'0'0,"0"-9"0,1 1 16,-1-1-1,-8 1-15,-1 8 0,-8 0 16,0 17-16,-8 0 15,-1 26 1,0 9 0,9 9-16,9 0 0,17-1 15,0-16-15,17-1 16,0-17-16,9 0 16,9-17-16,0-1 15,8-16-15,1-10 16,-1-8-16,-8-17 15,-9 0-15,-17-9 16,-18 0-16,-17 8 16,0 10-16,-9 8 15,0 8 1,1 18 0,16 0-16,10 9 15,8-9-15</inkml:trace>
  <inkml:trace contextRef="#ctx0" brushRef="#br0" timeOffset="116212.01">7529 6918 0,'0'0'0,"0"0"0,0 0 16,0 0-1,0 0-15,0 0 0,0 0 16,0 0-16,0 0 15,0 0 1,0 0-16,0 0 16,0 0-16,0 0 15,0 0-15,0 0 16,0 0-16,0 0 16,0 0-16,-9 0 15,9 0 1,-9 0-16,1 0 15,-1 0-15,0 0 16,1 17-16,-1 9 16,0 9-16,1 8 15,8 9-15,0 9 16,0-18 0,17 1-16,0-1 15,18-8-15,17-9 16,-8-18-16,8-8 15,0-8-15,-9-18 16,-8 0-16,-9 0 16,-17-18-16,-9-8 15,-9 0 1,-17 9-16,-9 8 16,1 18-16,7 0 15,10 8-15,0 9 16,17 0-16,0 0 15</inkml:trace>
  <inkml:trace contextRef="#ctx0" brushRef="#br0" timeOffset="116443.99">8510 7897 0,'-9'-9'16,"9"0"-16,0 1 0,0 8 16,0 0-16,0 0 15,0 0-15</inkml:trace>
  <inkml:trace contextRef="#ctx0" brushRef="#br0" timeOffset="116650.52">8979 8070 0,'0'0'0,"0"0"0,0 9 16,9-1-16,8 10 15,18-1 1,-9-8-16,0-1 0,9 1 16,-18-9-1</inkml:trace>
  <inkml:trace contextRef="#ctx0" brushRef="#br0" timeOffset="117002.83">9352 8183 0,'0'0'0,"0"0"0,0 0 0,0 0 15,9 17-15,8 9 16,18 26-16,-9 0 15,0-9 1,0-8-16,0-9 16,18 0-16,-1 0 15,-17-18-15,0 1 16,0 0-16,9-1 16,26 10-16,8-1 15,-17 0-15,9 1 16,-26-1-1,-18 0-15,18 27 16,0 8-16,0 8 16,17-17-16,-18 1 15,-16-10-15,34 1 16,-17-18 0,251 53-16,-286-70 0,0 0 15,0 0 1,0 0-16,0 0 15,9 17-15,8 18 16,18 17-16,52 52 16,-18-35-16</inkml:trace>
  <inkml:trace contextRef="#ctx0" brushRef="#br0" timeOffset="120222.74">5714 4952 0,'0'-8'0,"0"-1"0,0 9 0,0-9 0,0 9 16,0 0-16,0 0 16,17-8-1,27-1-15,16 0 16,10 1-16,8-10 16,-17 10-16,-9-1 15,-9 9-15,10 9 16,-10 8-16,0 0 15,-25-8 1</inkml:trace>
  <inkml:trace contextRef="#ctx0" brushRef="#br0" timeOffset="120668.99">5731 4969 0,'0'-8'0,"9"-1"16,-9 9-16,0 0 15,9 0-15,-1 9 16,1 8-16,0 18 16,-1 8-16,1 18 15,8-9-15,-8-9 16,0-17 15,-1 0-31,1-9 0,-9-8 0,0 0 16,0-1-16,0-8 15,-9 0-15,1-8 16,-1-1 0,0 0-16,1-8 0,-1 8 15,0 1 1,1 8-16,-1 0 15,0 0-15,1 8 16,-10 1-16,1 0 16,8-1-16,1 1 15,8 8-15,0-8 16,0 0-16,0-1 16,8 1-16</inkml:trace>
  <inkml:trace contextRef="#ctx0" brushRef="#br0" timeOffset="120843.18">6148 5065 0,'0'0'0,"0"0"15,0 0-15,0 0 16,0 8 0,-9 10-16,1 16 15,-1 1-15,9 26 16,0-9-16,9-26 15</inkml:trace>
  <inkml:trace contextRef="#ctx0" brushRef="#br0" timeOffset="121436.33">6704 5576 0,'0'0'0,"0"0"0,0 0 16,0 0-16,0 0 15,0 0-15,0 0 16,0 0-16,0 0 15,0 0-15,0 0 16,0 0 0,-9-9-16,0 0 15,1 1-15,-1-1 16,0 0-16,1 9 16,8 0-16,0 0 15,0 0-15,0 0 16,17-8-16,27-1 15,16 0-15,10 9 16,-1-8 0,-17 8-16,-8 0 15,-18 0-15,0 0 16,-9 8-16,-17-8 16,0 0-16,0 0 15</inkml:trace>
  <inkml:trace contextRef="#ctx0" brushRef="#br0" timeOffset="121810.82">6686 5550 0,'0'0'0,"0"0"0,0 0 16,0 0-16,0 0 16,0 0-16,0 0 15,0 17-15,0 9 16,0 9-16,9 17 15,0 8 1,0-16-16,-9-1 16,0 0-16,0-8 15,0-9-15,0-18 16,0 1-16,0 0 16,0-9-16,-9 0 15,0-9-15,0 0 16,1-8-1,-1 0-15,0 8 16,1 1-16,-1 8 16,0 0-16,-8 8 15,0 10-15,-1-1 16,10 0 0,8 0-16,0-8 15,0-9-15,0 0 16</inkml:trace>
  <inkml:trace contextRef="#ctx0" brushRef="#br0" timeOffset="122120.95">6990 5645 0,'-8'0'0,"-1"0"0,9 0 15,0 0-15,0 0 16,0 0-16,0 0 15,9 9-15,-1 8 16,1 0-16,0 1 16,-1-1-16,-8 0 15,-8 9-15,-1 9 16,-17 0 0,9-9-16,-1 0 15,10-9-15,-1 0 16,9-8-1,0-1-15,0 1 16,17 0-16,9-1 16,-8-8-16</inkml:trace>
  <inkml:trace contextRef="#ctx0" brushRef="#br0" timeOffset="122626.64">7572 6078 0,'0'0'0,"0"0"0,0 0 16,0 0-16,0 0 15,0 0-15,9 9 16,17 8-16,17 0 16,18 1-16,0-10 15,0 1 1,0 0-16,-1-9 15,-16 8-15,-18 1 16,-18 0-16,-8-1 16,0 1-16</inkml:trace>
  <inkml:trace contextRef="#ctx0" brushRef="#br0" timeOffset="123026.9">7789 6347 0,'0'-9'0,"-8"0"16,-1 1-16,9 8 15,-9 0 1,9 0-16,-8 0 0,-1 17 16,0 0-1,9 26-15,-8 18 0,-1 0 16,0-18-1,0 0 1,1 1-16,8-18 0,0-9 16,0-8-16,0-1 15,0 1-15,-9-9 16,0-9-16,1-8 16,-10-9-16,1 0 15,0 9 1,-1-1-16,1 1 15,0 17-15,-1 0 16,1 17-16,-1 1 16,1 8-16,17 0 15,0 0-15,0-18 16</inkml:trace>
  <inkml:trace contextRef="#ctx0" brushRef="#br0" timeOffset="123621.36">7859 6398 0,'0'0'0,"-9"-8"0,-8-1 15,8 1-15,9 8 16,0 0-16,0 0 16,0 0-1,17 0-15,1 0 16,-1 0-16,1 8 16,-1 1-16,-8-1 15,-1 1-15,-8 0 16,-8-1-16,-1 10 15,0-1-15,-8 18 16,-1-1 0,1-8-16,17-8 15,0 8-15,0-9 16,17 0-16,1 1 16,8-1-1,-9-8-15,-8-1 0,0 1 16,-1 0-16,-16-1 15,-1 10-15,-17-1 16,0 9 0,26-17-16</inkml:trace>
  <inkml:trace contextRef="#ctx0" brushRef="#br0" timeOffset="124309.09">8484 6883 0,'0'0'0,"0"0"0</inkml:trace>
  <inkml:trace contextRef="#ctx0" brushRef="#br0" timeOffset="124354.53">8823 6901 0,'0'0'16,"0"0"-16,0 0 0,0 0 0</inkml:trace>
  <inkml:trace contextRef="#ctx0" brushRef="#br0" timeOffset="124759.07">8475 6840 0,'0'0'0,"0"0"0,0 0 16,0 0-16,0 0 15,0-8-15,0-10 16,0 1-16,0 8 16,0 1-1,0-1-15,0 9 16,9-9-16,8 1 16,18-1-16,17 0 15,18 1-15,-10-1 16,-16 9-1,-1 0-15,-17 0 0,0 0 16,-8 0 0,-10 9-16,1-1 15,-9-8-15</inkml:trace>
  <inkml:trace contextRef="#ctx0" brushRef="#br0" timeOffset="125139.76">8527 6858 0,'0'0'0,"0"-9"0,0 9 16,0 0-16,0 0 15,0 0-15,0 0 16,0 0-16,0 26 16,0 17-16,9 26 15,0-8-15,0 0 16,-9-9 15,0-9-31,0-17 0,0 0 0,0-9 16,0-8-16,0 0 15,0-9-15,0 0 16,-9-9-16,0 0 16,-8-8-16,-1 0 15,1-1 1,0 18-16,-1 0 15,1 0-15,0 18 16,-1-1-16,18 0 16,0-8-16,0 0 15,9-1-15</inkml:trace>
  <inkml:trace contextRef="#ctx0" brushRef="#br0" timeOffset="125423.12">8814 6866 0,'-9'0'0,"1"0"0,-1 0 15,0 0 1,1 0-16,-1 17 0,0 1 16,1 16-1,-1 10-15,0-10 16,0-8-16,9 0 15,0 0-15,0-8 16,9-1 0,9 0-16,-1 1 0,9-10 15,9 1-15,-9-9 16,0 9 0,0-1-16</inkml:trace>
  <inkml:trace contextRef="#ctx0" brushRef="#br0" timeOffset="125590.73">8892 6883 0,'0'0'0,"-9"0"0,1 9 15,-1 8 1,-8 9-16,-1 9 16,1 17-16,0 9 15,-1 8 1,1 0-16,26 27 0,-1-10 15,1-51-15</inkml:trace>
  <inkml:trace contextRef="#ctx0" brushRef="#br0" timeOffset="125933.8">9196 7429 0,'0'0'0,"0"0"16,0 0-16,0 0 15,0 0-15,0 0 16,0 0-16,17 0 16,-8 0-16</inkml:trace>
  <inkml:trace contextRef="#ctx0" brushRef="#br0" timeOffset="126089.99">9526 7741 0,'0'0'0,"0"0"0,0 0 0,0 0 0,0 0 0,9 0 15,8 0-15,9 0 16,-8 0-1</inkml:trace>
  <inkml:trace contextRef="#ctx0" brushRef="#br0" timeOffset="126216.83">9821 7750 0,'0'0'0,"0"0"0,0 0 16,0 0-16,9 8 15,8 10 1,18-10-16,-9 1 15</inkml:trace>
  <inkml:trace contextRef="#ctx0" brushRef="#br0" timeOffset="126351.76">10212 8131 0,'0'0'0,"0"0"0,0 0 0,17 17 15,1 0-15,-9-8 16</inkml:trace>
  <inkml:trace contextRef="#ctx0" brushRef="#br0" timeOffset="126482.59">10681 8191 0,'0'0'0,"0"0"0,0 9 16,9 17-16,17 35 15,26 25-15,-17-51 16</inkml:trace>
  <inkml:trace contextRef="#ctx0" brushRef="#br0" timeOffset="127208.27">9830 5532 0,'0'0'0,"0"0"0,-9-8 15,1-18-15,-10 8 16,1 1-16,-9 0 15,0 8 1,0 9-16,0 9 16,0 8-16,0 35 15,0 26-15,8 17 32,27-8-32,17 0 0,17-1 0,9-17 15,9-8-15,26-26 16,0-35-16,8-18 15,-8-8 1,0-17-16,-9-44 16,-17-25-16,-44 8 15,-43-9-15,-34-8 16,-19 17-16,-33 35 16,-1 34-16,0 35 15,9 35-15,51 0 16</inkml:trace>
  <inkml:trace contextRef="#ctx0" brushRef="#br0" timeOffset="127517.1">6495 7334 0</inkml:trace>
  <inkml:trace contextRef="#ctx0" brushRef="#br0" timeOffset="127768.18">6200 7576 0,'-8'0'0,"-1"18"0,-26 25 15,-8 26-15,-1 44 16,18-1-16,18-16 15,16-1-15,18-8 16,9-18-16,17-26 16,18-17-1,16-26-15,19-34 0,16-18 16,-8-26 0,0-18-16,-26-16 15,-26-1-15,-27-8 16,-25 8-16,-26 27 15,-27 25-15,-25 18 16,-27 17-16,-60 34 16,-26 62-1,-1 34-15,-103 104 0</inkml:trace>
  <inkml:trace contextRef="#ctx0" brushRef="#br1" timeOffset="134171.2">11080 4987 0,'0'0'0,"-8"-9"0,8 0 16,0 9-16,0 0 15,0 0-15,0 0 16,17 0 0,27 0-16,34-8 15,26 8-15,18 0 16,-10-9-16,-16 1 15,-9-1-15,-9 9 16,-17 0-16,-18-9 16,-17 9-1,0 0-15,-8 0 16,-10 9-16,1-9 16</inkml:trace>
  <inkml:trace contextRef="#ctx0" brushRef="#br1" timeOffset="134462.45">11697 4727 0,'0'0'0,"0"0"16,0 0-16,0 0 15,0 0-15,0 0 16,17 9-16,1 8 15,16 9-15,19 9 16,-1-1 0,8-8-16,1 0 15,-17 0-15,-10-17 16,-8 0-16,-17 8 16,0 0-16,-18 0 15,-8 18-15,-1-9 16,10-9-16</inkml:trace>
  <inkml:trace contextRef="#ctx0" brushRef="#br1" timeOffset="134834.69">12513 4614 0,'0'0'0,"0"0"15,0 0-15,0 0 0,0-8 0,0 8 16,0 0-1,0 0-15,0 0 16,0 0-16,0 8 16,0 44-16,-8 18 15,-1 16-15,0 1 47,1-9-47,8 0 0,0-18 0,0-16 0,0-10 16,0 1-16,8-18 15</inkml:trace>
  <inkml:trace contextRef="#ctx0" brushRef="#br1" timeOffset="135402">12930 4710 0,'0'0'0,"0"0"0,0 0 15,0 0-15,-9 0 16,1 0 0,-1 0-16,0 0 15,1 0-15,-18 17 16,0 18-16,0-1 15,8 10 1,1-1-16,-1 0 16,18-8-16,9-9 15,8 0-15,1-18 16,17 1-16,-1-18 16,10 1-16,-1-18 15,1 0-15,-18-17 16,-9-9-1,-8 8-15,-18 10 0,0-1 16,-8 18-16,0-1 16,-1 10-1,18 8 1,0 0-16,0 0 0</inkml:trace>
  <inkml:trace contextRef="#ctx0" brushRef="#br1" timeOffset="135653.7">13225 4649 0,'-8'0'0,"-1"0"0,9 0 16,0 0-1,0 0-15,0 0 16,17 17-16,18 1 16,0 8-16,17 0 15,-9 0-15,-8 0 16,-9-9-1,-8-8-15,-10 8 16,-16 0-16,-10 27 16,-34 8-16,-35 17 15,-17 17-15,61-42 16</inkml:trace>
  <inkml:trace contextRef="#ctx0" brushRef="#br1" timeOffset="136267.57">11176 5541 0,'0'0'0,"0"0"0,0 0 15,0 0-15,0 0 16,0 0-16,0 0 16,0 0-16,0 0 15,0 0-15,17 0 16,18 0 0,35 0-16,34 9 15,17-1 1,10-8-16,-27-8 0,-9-1 15,-8 9-15,-35 0 16,-17 0-16,0 0 16,-1 0-16,-25 0 15,-9 0-15</inkml:trace>
  <inkml:trace contextRef="#ctx0" brushRef="#br1" timeOffset="136522.5">11949 5437 0,'-9'-8'0,"9"8"0,0 0 16,0 0-1,0 0-15,18 0 16,16 17-16,10 0 16,8 9-16,0-9 15,-9 1-15,-17-1 31,0-8-31,-17 8 0,0 0 16,-18 18-16,-17 0 16,0 8-16,0 0 15,-9 1-15,27-27 16</inkml:trace>
  <inkml:trace contextRef="#ctx0" brushRef="#br1" timeOffset="136791.17">12843 5420 0,'-8'-9'0,"-1"1"16,9 8-16,-9 0 15,1 0-15,-1 8 16,-9 10-16,1 25 15,-9 35 1,-9 17-16,1-8 31,8-9-31,8-9 0,18-69 0,-17 52 0,8 0 16,9-26-16</inkml:trace>
  <inkml:trace contextRef="#ctx0" brushRef="#br1" timeOffset="137042.94">12939 5541 0,'0'0'0,"0"0"0,0 0 15,0 0 1,0 17-16,0 9 15,-9 9-15,0 17 16,1 0-16,-1 0 16,-8-9-1,8 1-15,9-27 0,0 0 16,0-8 0,0 0-16</inkml:trace>
  <inkml:trace contextRef="#ctx0" brushRef="#br1" timeOffset="137618.79">13286 5567 0,'0'0'0,"0"0"0,0 0 16,0-9-16,0 9 15,0 0-15,0 0 16,0 0 0,-9 0-16,9 0 15,-8 9-15,-1 8 16,0 18-16,1 0 15,-1-9-15,0 0 16,1-9-16,-1 0 16,9-8-16,0 0 15,0-1 1,0 1-16,0 0 16,0-1-16,0 1 15,0-9-15,0 0 16,0 0-16,0 0 15,0 0 1,0 0-16,0 0 0,0 0 16,0 0-1,0 0-15,0 0 16,0 0-16,0 0 16,0 0-16,0 0 15,0 0-15,0 0 16,0 0-16,9 17 15,-9-8-15,0 8 16,0-8 0</inkml:trace>
  <inkml:trace contextRef="#ctx0" brushRef="#br1" timeOffset="138001.01">13182 5515 0,'0'0'16,"-9"0"-16,1 0 0,8 0 15,0 0-15,0 0 16,0 0-16,0 0 15,0 17-15,17 18 16,0 8 0,1 1-16,16-1 15,1 0-15,-9-17 32,0 0-32,-8 0 0,-10-8 0,1-1 15,-18 0-15,1 1 16,-18 8-16,-27 8 15,-16 18 1,8-9-16,18 9 16,25-17-16</inkml:trace>
  <inkml:trace contextRef="#ctx0" brushRef="#br1" timeOffset="138777.01">11237 6450 0,'0'0'0,"0"0"0,0 0 15,0 0 1,0 0-16,17 0 16,18 0-16,26 9 15,43 0-15,17-1 16,1 1-16,0-9 15,-27-9 1,-8 1-16,-26-1 0,8 0 16,-17 1-1,-17 8-15,-26 0 16,-1 0-16</inkml:trace>
  <inkml:trace contextRef="#ctx0" brushRef="#br1" timeOffset="139017.04">12010 6260 0,'0'0'0,"0"0"0,0 0 16,0 0-16,0 0 15,0 0-15,17 0 16,9 17-16,17 1 16,18 8-16,0 0 15,0 0 1,-18-1-16,-17-7 0,0-1 15,-17 0 1,0 9-16,-18 9 16,-17 17-16,9 0 15,8-26-15</inkml:trace>
  <inkml:trace contextRef="#ctx0" brushRef="#br1" timeOffset="139351.57">12878 6347 0,'0'0'0,"-9"0"0,9 0 16,-8 0-16,-1 17 15,0 35-15,-8 17 16,0 18-16,-1-1 16,1-8-1,8 0-15,0-9 16,18 1-16,8-18 15,-8-26-15</inkml:trace>
  <inkml:trace contextRef="#ctx0" brushRef="#br1" timeOffset="139827.6">12965 6459 0,'0'0'0,"0"0"0,0 0 16,0 0-16,0 0 15,0 0-15,9 0 16,8 0-16,0 0 15,1 9-15,8 8 16,0 0-16,0 1 16,0 8-16,-17-9 15,-1 0 1,1 1-16,-18-1 16,1 9-16,-1 0 15,-9 0 1,1 0-16,0 0 0,-1-9 15,10-8-15,-1 0 16,9-1-16,0 1 16,0 0-1,0-1-15,17 1 16,9-9-16,9 0 16,17-9-16,0 9 15,-17 0-15,-9 0 16</inkml:trace>
  <inkml:trace contextRef="#ctx0" brushRef="#br1" timeOffset="140109.7">13399 6398 0,'0'0'0,"-9"-8"0,1-1 16,-1 1-16,0 8 15,1 0-15,8 0 16,0 0-16,0 0 15,0 8-15,8 9 16,10 1 0,25 8-16,18 17 15,-9 0-15,-9-8 16,1-9 0,-18 0-16,-9-9 0,-8 1 15,-9 8-15,-26 17 16,-35 35-16,-34 34 15,-10 18 1,71-69-16</inkml:trace>
  <inkml:trace contextRef="#ctx0" brushRef="#br1" timeOffset="143495.53">14641 6476 0,'0'0'0,"0"9"0,0 8 0,17 1 16,27-1-16,8-8 16,0-9-1,0-9-15,-9 0 16,-17 1 31,0-10-47,-17 1 0,0-9 0,-9 0 0,-9 0 0,0 9 0,-8 0 15,0-1 1,-1 10-16,1 8 16,0 8-16,-1 10 15,1 25-15,-1 9 16,18 17-16,18-8 15,8-9-15,26-9 16,-9-8-16,-17-27 16</inkml:trace>
  <inkml:trace contextRef="#ctx0" brushRef="#br1" timeOffset="143659.95">15075 6650 0,'0'0'15,"0"0"-15,0 0 0,0 0 16,0 0-16,0 0 16,0 0-16,9 0 15,-1 8 1</inkml:trace>
  <inkml:trace contextRef="#ctx0" brushRef="#br1" timeOffset="144199.44">15692 6459 0,'0'0'0,"0"0"16,0-9-16,0 1 15,0-1-15,0 0 16,0 1 0,0-1-16,-9 0 15,0 1-15,-17 8 16,0 0-16,-9 0 16,1 17-16,-10 18 15,1 8-15,8 0 16,18-8 15,17-9-31,0-9 0,0-8 0,0 0 16,8-1-16,10 1 15,-1-9-15,9 0 16,-8 9-16,-1 8 16,9 9-16,0 9 15,0 8-15,-9 18 16,-8 16-16,0 1 15,-1-17 1,-16-9-16,-10 0 16,-8-9-16,-8-8 15,-10-9-15,1-9 16,-9-8-16,8-18 16,10-17-16,-1-26 15,17-17 1,18 34-16</inkml:trace>
  <inkml:trace contextRef="#ctx0" brushRef="#br1" timeOffset="144360.51">15909 6598 0,'0'0'0,"0"0"16,0 0-16,8 8 15,10 1 1,-10-9-16</inkml:trace>
  <inkml:trace contextRef="#ctx0" brushRef="#br1" timeOffset="145269.44">16404 5593 0,'-9'0'0,"9"0"16,0 0-16,0 0 15,0 17-15,17 1 16,18 16-16,8 1 16,1 0-16,-1-1 15,1 1 1,-18-9-16,-9 0 15,-8 0-15,-9 9 0,-9-1 16,-17 18 0,-9 0-16,1-9 15,-1 1-15,0-18 16,0 0-16,18 0 16,0-18-16,8 1 15,9 0-15,0-1 16,0 1-1,17 0-15,18-1 16,9 1 0,8 0-16,17-18 15,1 0-15,-10 9 0,-34 0 16</inkml:trace>
  <inkml:trace contextRef="#ctx0" brushRef="#br1" timeOffset="145452.25">16890 6069 0,'0'0'0,"0"0"15,0 0-15,0 0 16,0 0-16,17 0 16,18-8-1,52-10-15,8 1 16,-51 8-16</inkml:trace>
  <inkml:trace contextRef="#ctx0" brushRef="#br1" timeOffset="145789.4">17472 5550 0,'0'0'0,"0"0"0,0 0 16,0 0-16,0 0 15,0 0-15,0 26 16,0 17-16,0 26 15,-9 18-15,0 17 32,1 0-32,-1-26 0,9-18 15,0-16-15,0-10 0,0-8 16,9-8 0</inkml:trace>
  <inkml:trace contextRef="#ctx0" brushRef="#br1" timeOffset="146169.06">17741 6026 0,'-9'0'0,"1"0"0,8 0 16,0 0-16,0 0 15,0 9-15,0-9 16,17 8-16,0-8 15,9 0-15,9 0 16,-9-8 0,0-1-16,0 0 15,-8 1-15,-10-10 16,1 10-16,-9-1 16,-9 0-16,1 1 15,-1-1-15,0 9 16,-8 0-16,-1 9 15,1 8-15,0 9 16,-1 9-16,18-1 16,9 1-1,8 0-15,18 8 16,43 0 0,-34-17-16</inkml:trace>
  <inkml:trace contextRef="#ctx0" brushRef="#br1" timeOffset="146471.07">18253 5965 0,'0'0'0,"0"0"16,0 0-16,0 0 15,0 9-15,0 17 16,0 9-1,0-1-15,9 10 16,0-1-16,-1-17 16,1 0-16,0 0 15,-1-17 32,1-1-47,0 1 0,-9-9 0,0-17 0,26-44 0,9-43 16,34-52-16,-8 26 15,-35 96-15</inkml:trace>
  <inkml:trace contextRef="#ctx0" brushRef="#br1" timeOffset="146932.25">18705 5991 0,'0'0'0,"-9"0"0,0 9 15,9-9-15,0 0 16,0 9-16,0-1 15,0-8-15,18 0 16,-1 0-16,9-8 16,0-1-16,0-8 15,0-1-15,-17 1 16,0 0 0,-1 0-16,-8-1 15,-8 1-15,-1 8 16,0 9-16,-17 0 15,0 18-15,0 8 16,9 8-16,0 9 16,17 1-16,0-1 15,17-17 1,0 0-16,18-9 16,34 1-16,18-18 15,-43-9-15</inkml:trace>
  <inkml:trace contextRef="#ctx0" brushRef="#br1" timeOffset="147166.28">19208 5463 0,'0'-9'0,"0"1"16,0 8-1,0 0-15,0 8 0,9 18 16,-9 44-16,-9 34 16,1 8 15,-1 18-31,-8 0 16,17-130-16,0 113 0,8-70 0,-8-43 0</inkml:trace>
  <inkml:trace contextRef="#ctx0" brushRef="#br1" timeOffset="151452.25">18288 7698 0,'0'0'0,"0"-9"0,0 0 0,0 1 15,0-1-15,0 0 16,-9 1-16,1-1 15,-1-8-15,-8-9 16,-9 8-16,-1 1 16,-16 0-1,0 17-15,-1 0 32,-8 17-32,-9 9 0,9 9 15,0 17-15,17 8 0,1 10 16,16-10-16,18-8 15,18-9 1,-1-17-16,9 0 16,9-8-16,17-10 15,0-16-15,0-18 16,0-18-16,-8 1 16,-1-9-16,-17 18 15,0-1-15,-17 18 16,0-1-16,-9 18 15,0 0 1,0 0-16,0 26 16,0 26-16,17 0 15,0 9-15,1-18 16,-1 0-16,0-17 16,1 0-16,-10-8 15,1-10 1,0 1-16</inkml:trace>
  <inkml:trace contextRef="#ctx0" brushRef="#br1" timeOffset="151721.57">18088 7031 0,'0'0'0,"0"0"0,-8 17 16,-1 0-16,-17 18 15,0 17-15,-9 9 16,0-18-16,18-8 16,0-9-1,8-18-15,9 1 16,0-9-16,0 0 15,0 0-15</inkml:trace>
  <inkml:trace contextRef="#ctx0" brushRef="#br1" timeOffset="151841.76">18027 7091 0,'0'0'0,"0"0"0,9 9 0,0 8 16,8 1-1,27 16-15,-1 1 16,-17-18-16</inkml:trace>
  <inkml:trace contextRef="#ctx0" brushRef="#br1" timeOffset="152339.59">18757 7698 0,'0'0'0,"-9"-9"0,9 0 0,0 9 15,0 0-15,0 0 16,0 0-16,0 0 16,0 0-1,18 0-15,8 0 16,8-8-16,1 8 16,9 0-16,-10 0 15,10 8-15,-18 1 16,-18 0-1</inkml:trace>
  <inkml:trace contextRef="#ctx0" brushRef="#br1" timeOffset="152543.85">18748 7845 0,'-8'0'0,"8"8"0,0-8 15,0 0-15,0 0 16,0 0-16,17 18 16,26-1-16,18-8 15,9-1-15,-27-8 16</inkml:trace>
  <inkml:trace contextRef="#ctx0" brushRef="#br1" timeOffset="155371.13">19773 6866 0,'0'0'0,"0"-8"0,0-1 0,0 0 15,0 1-15,0-1 16,0 9-16,-9 0 16,1 0-1,-1 0-15,-8 17 16,-10 9-16,-16 26 15,0 43-15,8 35 32,0 52-32,9 0 0,17 17 15,9 0-15,18-17 0,-1-8 16,18-19 0,-9-25-16,9-17 15,8-18-15,1-17 16,-1-17-1,9-18 1,0-17-16,18-9 0,-36-8 16</inkml:trace>
  <inkml:trace contextRef="#ctx0" brushRef="#br1" timeOffset="156671.46">20068 7187 0,'-9'0'0,"1"-9"0,-1 9 15,0 0 1,1 0-16,-1 0 16,0 0-16,1 0 15,-10 17-15,10 18 16,8 17-16,0 17 15,0 0-15,17-8 32,0 0-32,9-18 0,9 0 15,0-17-15,8 0 16,1-17-16,8-18 16,0 1-16,-9-18 15,1-9-15,-18-8 16,-9-1-16,-17-8 15,-17 0-15,-9 18 16,0-1-16,-18 18 16,-8 0-1,0 17-15,17 0 16,9 8-16,26-8 16,0 9-16</inkml:trace>
  <inkml:trace contextRef="#ctx0" brushRef="#br1" timeOffset="157366.17">21440 8087 0,'0'0'0,"-8"-8"15,-10-1-15,9 9 16,1 0-1,-1 0-15,0 0 16,1 0-16,-10 0 16,1 0-16,0 17 15,-1 1-15,10 25 16,-1 18-16,9 17 16,0-9-1,17-9-15,18 1 16,0-18-16,-1-17 15,1 0-15,9-17 16,8-9-16,9-17 16,-9-9-16,-9-18 15,-8-16-15,-9-1 16,-17 1-16,-18-10 16,-9 10-1,-25 8-15,-9 8 16,0 27-16,-9 17 15,0 17-15,0 9 16,18-8-16</inkml:trace>
  <inkml:trace contextRef="#ctx0" brushRef="#br1" timeOffset="165891.72">20980 7143 0,'0'-8'0,"0"-1"0,0 9 16,0 0-16,26 0 0,17 9 16,18-1-1,26-8-15,0 0 31,0 0-31,-9 0 0,-78 0 0,52 0 0,-9 0 16,-17 0-16,1 9 16,16 8-16,-26-8 15,-8 0-15</inkml:trace>
  <inkml:trace contextRef="#ctx0" brushRef="#br1" timeOffset="166387.21">21136 7230 0,'0'-9'0,"0"9"15,0 0-15,0 0 16,0 0-16,0 0 15,0 0-15,0 0 16,0 0-16,0 18 16,9-1-1,0 26-15,-1 18 16,1-1-16,0 1 16,-9 0-1,0-9-15,0-26 0,0 0 16,0-9-16,0-8 15,0-1-15,0-8 16,0 0 0,-9-8-16,0-1 15,1 0-15,-10-8 16,10 0-16,-1 17 16,0 0-16,-8 0 15,-9 17-15,0 0 16,0 1-16,8 8 15,1-9 1,17-8-16,0-9 16,0 8-16,0-8 15</inkml:trace>
  <inkml:trace contextRef="#ctx0" brushRef="#br1" timeOffset="166632.5">21414 7403 0,'0'0'0,"0"0"0,0 0 0,0 0 0,0 9 16,0 8-1,0 18-15,-9 8 16,1 9-16,8 17 16,0 1-1,8-36-15</inkml:trace>
  <inkml:trace contextRef="#ctx0" brushRef="#br1" timeOffset="167517.31">20207 8235 0,'0'0'0,"0"0"0,0 0 16,0 0-16,0 0 15,0 0-15,0 0 16,0 0-16,0 0 16,0 0-1,-9 0-15,1 0 16,-1 17-16,-8 18 16,-1-1-16,1 18 15,0 9-15,17-1 31,0 1-31,17-18 0,0-8 16,18-9-16,8 0 16,1-17-16,8-9 15,0-9-15,-8-17 16,-1-17-16,-8-9 16,-9 0-1,-18-9-15,-8 9 0,-17 0 16,-9 0-16,-9 18 15,-8 16 1,-1 1-16,-8 17 16,18 9-16,16-9 15,10 8-15</inkml:trace>
  <inkml:trace contextRef="#ctx0" brushRef="#br1" timeOffset="168218.62">21926 6901 0,'0'0'0,"0"0"0,0 0 16,0 0-16,0 0 15,9 0-15,17 26 16,26 34-16,26 27 16,9 60-1,0 18 1,-35 8-16,-8 18 0,-27-1 16,-34 27-16,-18 16 15,-35-7-15,-34 16 16,-9 1-16,-69 155 15</inkml:trace>
  <inkml:trace contextRef="#ctx0" brushRef="#br1" timeOffset="170203.02">22751 7568 0,'0'0'0,"0"0"0,0 0 16,18 0-16,8 0 15,9 8-15,8 1 16,0 0-16,1-1 16,-9 1-1,8 0 1,-17-1-16,-17 1 0</inkml:trace>
  <inkml:trace contextRef="#ctx0" brushRef="#br1" timeOffset="170394.3">22786 7845 0,'-8'0'0,"-1"0"16,0 0-16,9 0 15,0 0-15,0 0 16,0 0-16,18 8 15,34 1-15,26 0 16,9-18-16,-44 9 16</inkml:trace>
  <inkml:trace contextRef="#ctx0" brushRef="#br1" timeOffset="170736.96">23741 7005 0,'0'0'0,"0"0"15,0 0-15,0 0 16,0 0-16,0 0 15,0 0-15,-8 8 16,-1 18 0,-17 26-16,-17 52 15,-1 44-15,1 25 16,8 17-16,9-17 16,26-8-16,17-9 15,1-35-15,16-17 16,1-26-1,9-9-15,25-17 0,27-17 16,-44-26 0</inkml:trace>
  <inkml:trace contextRef="#ctx0" brushRef="#br1" timeOffset="171133.59">24176 7187 0,'0'0'0,"0"0"0,0 0 16,0 0-16,0 0 15,0 0-15,0 17 16,0 9-1,0 26-15,17 9 16,9-1-16,0-17 16,9 1-1,0-18 1,-1 0-16,1-18 0,-9-8 0,0-8 16,0-18-1,0 0-15,-17-18 16,-18 1-16,1 8 15,-19 1-15,1 17 16,-8 8-16,-1 9 16,26 0-16</inkml:trace>
  <inkml:trace contextRef="#ctx0" brushRef="#br1" timeOffset="171982.99">25287 6979 0,'0'0'0,"0"0"16,0 8-16,-9 10 15,1 16-15,-1 27 16,0 0-16,9 17 15,18 34 1,-1-51-16</inkml:trace>
  <inkml:trace contextRef="#ctx0" brushRef="#br1" timeOffset="172899.95">24280 8035 0,'0'0'0,"0"0"0,0 0 16,-9 0-16,0 0 16,1 0-16,-18 18 15,0 16-15,0 1 16,0 17-1,8 17-15,9-8 16,9-18 0,18 0-16,-1-8 15,18-9-15,0-17 16,-1-1-16,10-16 0,-1-10 16,-8-8-16,-9 0 15,-17-8-15,-1-9 16,-16 8-16,-1 0 15,-17 1 1,9-1-16,-1 18 16,1 8-16,8 9 15,9 0-15,0 0 16</inkml:trace>
  <inkml:trace contextRef="#ctx0" brushRef="#br1" timeOffset="173380.62">30393 9508 0,'0'0'0,"0"0"0,0 0 0,0 0 16,0 0-16</inkml:trace>
  <inkml:trace contextRef="#ctx0" brushRef="#br1" timeOffset="180011.42">25261 8157 0,'0'0'0,"0"-9"16,0 9-16,-9-9 15,9 9-15,-8 0 16,-1 0-16,0 0 16,1 0-16,-10 18 15,-8-1-15,9 26 16,-1 9-16,18 9 15,0-18 1,9 0 0,9-17-16,-1 0 0,0-17 15,9 0-15,9-18 16,0-8-16,8-27 16,-17 1-16,-8-9 15,-10-8 1,-16 8-16,-10-9 15,-25 9-15,-9 17 16,8 18-16,10 17 16,16 9-16,10-1 15</inkml:trace>
  <inkml:trace contextRef="#ctx0" brushRef="#br1" timeOffset="180431.33">25582 6883 0,'0'0'0,"0"0"15,0 0-15,26 9 16,9 43-16,17 26 15,18 35 48,17 43-63,-18 17 0,-17 0 0,-26 0 0,-26-8 0,-26 8 0,-26 26 0,-35 0 16,-8-8-16,17-44 15,51-86-15</inkml:trace>
  <inkml:trace contextRef="#ctx0" brushRef="#br1" timeOffset="183685.21">15188 9941 0,'0'0'0,"0"-9"0,0 0 0,0 1 16,-9-1-16,-8 0 16,-9 1-1,-9 8-15,-8 0 16,-1 8-16,1 10 16,-1 16-16,1 27 31,8 17-31,18 0 0,17-17 0,0-10 15,17-7-15,18-10 16,8-8 0,18-17-16,17-26 15,18-27-15,25-34 16,-25 1-16,-27 16 16,1-52-16,86-242 15</inkml:trace>
  <inkml:trace contextRef="#ctx0" brushRef="#br1" timeOffset="184102.19">15683 9404 0,'0'0'0,"0"0"0,0 0 15,-9 17-15,1 18 16,-19 51-16,-16 44 31,0 26-31,-1 0 0,-8-26 16,17-35-16,1-17 15,8-35-15,8-17 16,1 0-16,17-17 16,0 0-16,0-9 15,0-9-15,17-8 16,18-27-16,0 1 16,17 8-16,-9 1 15,-17 17-15,0-1 16,-8 18-1,-1 0-15,0 0 16,-8 9-16,0 8 16,-1 1-16,1 16 15,0 1 1,0-1-16,-1 1 0,1 0 16,8-9-1,-8 0-15,8-18 16,1 1-16,8-9 15,17-9-15,-17 9 16</inkml:trace>
  <inkml:trace contextRef="#ctx0" brushRef="#br1" timeOffset="184515.11">15969 10123 0,'0'0'16,"0"0"-16,0 0 0,0 0 16,0 0-16,9 17 15,8 0-15,1 1 16,-1-1 0,18 0-16,0-8 15,-1 0-15,1-18 16,-9 0-16,0-17 15,-8 9 1,-10-9-16,1 0 16,-9-9-16,-9 1 0,-8 8 15,-9 8 1,0 10-16,-18 8 16,1 17-16,0 26 15,-10 18-15,19 8 16,8 0-16,17-8 15,18 0-15,8-18 16,18 0 0,34-17-16,-17-17 0</inkml:trace>
  <inkml:trace contextRef="#ctx0" brushRef="#br1" timeOffset="184862.16">16838 10053 0,'0'0'0,"0"0"0,0 0 15,0 0-15,-9 0 16,0 0-16,1 0 15,-18 0-15,0 0 16,0 0 0,-9 18-16,0 8 15,0 8-15,1 10 16,8 8 0,8-1-16,10-7 0,8-1 15,8-8-15,10-9 16,16 0-1,27-18-15,0-16 16,0-1-16,-35 0 16</inkml:trace>
  <inkml:trace contextRef="#ctx0" brushRef="#br1" timeOffset="185198.25">17194 9577 0,'0'0'0,"0"0"0,0 0 15,0 0-15,0 0 16,0 26-16,-9 9 16,0 17-16,1 8 15,-18 18-15,0 43 31,8 9-31,1 0 0,0 0 16,8-17-16,9-27 16,0-25-16,0-18 15,0-17-15,0 0 16,0-17-16,0 0 16,0-9-1,0-18-15,0 1 16</inkml:trace>
  <inkml:trace contextRef="#ctx0" brushRef="#br1" timeOffset="185721.86">17645 9984 0,'0'0'0,"0"0"0,0 0 0,0 0 0,0 0 16,0 0-16,0 0 15,-8 0 1,-10 17-16,-34 18 16,-9 8-16,-8 1 15,0-10 1,8-8-16,9 0 0,17 0 15,9-17-15,8-1 16,1 1 0,17 0-16,0 8 15,0 0-15,17 9 16,18 9-16,17 8 16,-8-8-16,8 8 15,9 1-15,-18-18 16,-8 0-1,17 0-15,-17 0 0</inkml:trace>
  <inkml:trace contextRef="#ctx0" brushRef="#br1" timeOffset="188156.45">19156 10071 0,'0'0'0,"-8"0"0,8 0 16,0 0-16,0 0 16,0 0-16,-9 0 15,0 0-15,1-9 16,-1 0-16,-8 1 15,-1-1-15,-8 0 16,-9 9-16,-8 0 16,0 9-1,-10 17-15,1 17 16,0 18-16,18 8 16,8 9-16,8 0 15,18 0-15,9-17 16,8-18-16,1-8 15,16-9-15,1-18 16,8-8-16,10-17 16,16-18-1,-8-8-15,-18-9 16,1 0-16,-18 17 16,-18 18-16,1 0 15,0 8-15,-1 9 16,-8 0-16,0 17 15,0 9 1,9 9-16,8 8 16,1 1-16,-1-1 15,27 0-15,16 1 16,-34-27-16</inkml:trace>
  <inkml:trace contextRef="#ctx0" brushRef="#br1" timeOffset="188451.47">19165 9257 0,'0'0'0,"0"0"15,0 0-15,-9 8 16,1 10-16,-27 16 16,-8 9-16,-1 9 15,-8 0 1,9 0-16,8-8 16,35-44-16,-18 26 0,10 0 0,8-18 15,0-8 1,0 0-16</inkml:trace>
  <inkml:trace contextRef="#ctx0" brushRef="#br1" timeOffset="188587.93">19122 9404 0,'0'0'0,"0"0"0,0 0 16,0 0-16,8 17 16,10 9-16,-1 9 15,18 17 1,34 34-16,-17-34 31</inkml:trace>
  <inkml:trace contextRef="#ctx0" brushRef="#br1" timeOffset="188983.8">19782 9516 0,'0'0'0,"0"0"0,0 0 16,0 0-16,0 0 16,-9 26-16,0 44 15,1 42 1,-1 44-16,-8 0 16,-1-17-16,1-10 15,-1-25-15,18-17 16,0-26-16,0-18 15,0-17-15,0 0 16,0-9 0</inkml:trace>
  <inkml:trace contextRef="#ctx0" brushRef="#br1" timeOffset="189317.39">20294 9906 0,'0'0'16,"0"0"-16,0 0 0,0 0 15,-9 9-15,1 17 16,-18 26 0,-1 34-16,-7 1 31,8-9-31,8-9 0,1-17 0,0-9 16,17-17-1,0-17-15,0 0 0,0-9 16</inkml:trace>
  <inkml:trace contextRef="#ctx0" brushRef="#br1" timeOffset="189916.05">20589 9967 0,'0'-9'0,"0"0"0,0 9 16,0 0-1,0 0-15,0 0 16,9 0-16,0 0 16,8 9-16,0 8 15,9 1-15,9 16 16,-9 10-16,9-1 16,-9 0-1,9-8-15,-9 8 16,0-17-16,0 0 15,-9-9-15,1 1 16,-10-10-16,1 1 16,0 0-16,-1-1 15,1 1-15,-9-9 16,0 0-16,0 0 16,0 0-1,0 0-15,0 0 16,0 0-16,0 0 15,0 0-15,0 9 16,-9 8-16,-8 0 16,-53 35-16,-34 26 15,-17 0-15,-10 0 16,19-9 0,59-34-16</inkml:trace>
  <inkml:trace contextRef="#ctx0" brushRef="#br1" timeOffset="193095.32">21458 10019 0,'0'0'0,"0"0"0,0 0 0,0 0 16,0 0-1,17 0-15,18 8 16,17 10-16,17-10 16,1 1-16,-9 0 31,8-9-31,9-9 15,-78 9-15,78-17 0,-34 17 0,-27 0 0</inkml:trace>
  <inkml:trace contextRef="#ctx0" brushRef="#br1" timeOffset="193259.9">21649 10313 0,'0'0'0,"0"0"16,0 0-1,0 0-15,26 0 0,17 17 16,27 1 0,25-1-16,-34 0 31</inkml:trace>
  <inkml:trace contextRef="#ctx0" brushRef="#br1" timeOffset="193628.94">22830 9360 0,'0'0'0,"0"0"0,0 0 15,-9 0-15,0 18 16,-17-1-16,0 18 16,-9-1-16,1 36 15,-27 25 1,0 26-16,0 35 0,9 26 16,9 17-16,17-17 15,26-35 1,0 0-16,17-25 15,18-18-15,8-18 16,27-16-16,-1-27 16,-34-26-16</inkml:trace>
  <inkml:trace contextRef="#ctx0" brushRef="#br1" timeOffset="194076.19">23220 9733 0,'0'0'0,"-8"0"16,-1 0-16,0 0 15,1 0-15,-18 17 16,0 0-16,-1 18 16,-7 8-16,16 9 15,1 9 1,17 8-16,17-17 16,1-26-16,8 0 15,9-8-15,17-18 16,8-18-16,10-8 15,-9-17-15,-18-18 16,1-8-16,-18-9 16,-26 0-16,-9 18 15,-8 8 1,-10 17-16,-16 9 16,-9 17-16,0 18 15,17 26-15,26-9 16</inkml:trace>
  <inkml:trace contextRef="#ctx0" brushRef="#br1" timeOffset="194409.23">24262 9560 0,'0'0'0,"0"0"16,0 0-16,0 0 15,0 0 1,0 26-16,0 34 16,-8 18-16,-1 26 15,-8 9 1,8 8-16,0-60 0</inkml:trace>
  <inkml:trace contextRef="#ctx0" brushRef="#br1" timeOffset="194981.74">23090 10495 0,'0'0'0,"0"0"0,0 0 15,0 0-15,-9 9 16,-17 25-16,0 10 16,-8 8-16,-1 8 15,9-8 1,8 0-16,1 0 16,17-9-16,17 1 15,18-18-15,9-9 16,25-17-16,18-9 15,0-17-15,-9-8 16,-17-1-16,-18 0 16,-17-8-16,-8 0 15,-10-9-15,-16 17 16,-10 1 0,-8-1-1,0 18-15,-9-1 0,18 10 16,0 8-16,17 0 15,0 0-15,0 0 16</inkml:trace>
  <inkml:trace contextRef="#ctx0" brushRef="#br1" timeOffset="195462.19">24254 10495 0,'0'0'0,"0"0"15,0 0-15,0 0 16,0 0 0,0 0-16,0 0 15,0 0-15,-9 9 16,0 8-16,1 18 16,-1-1-16,-8 18 15,-1 9-15,1-9 16,17-9-1,0 0-15,9-8 0,8-9 16,9-9 0,9-8-16,-1-9 15,1-9-15,-9-8 16,0-9-16,0-9 16,-17-17-16,-18-17 15,-8 17-15,-9 9 16,0 8-1,9 18-15</inkml:trace>
  <inkml:trace contextRef="#ctx0" brushRef="#br1" timeOffset="195812.94">24870 9127 0,'0'0'0,"0"0"0,0 0 16,0 8-16,0 10 15,0 25-15,0 18 16,18 16-1,16 45 1,10 16-16,-1 1 0,1 17 16,-10 8-16,-16-8 15,-27 17-15,-8-17 16,-27 0-16,-25 9 16,-35-9-16,17-35 15,52-69 1</inkml:trace>
  <inkml:trace contextRef="#ctx0" brushRef="#br1" timeOffset="197717.27">25791 9542 0,'0'0'0,"0"0"0,0 0 15,0 0-15,0 0 16</inkml:trace>
  <inkml:trace contextRef="#ctx0" brushRef="#br1" timeOffset="198120.54">25773 9265 0,'0'0'0,"0"0"0,0 0 0,0 0 0,0 0 16,0 0-16,0 0 15,0 0-15,0 0 16,0 0-16,-8 18 16,-10 25-16,-16 35 15,-18 52-15,-1 43 16,1 35-16,9 0 16,17-1-1,17-7-15,9-53 16,18-17-16,-1-18 15,18-34-15,-1-17 16,36-18-16,-27-17 16</inkml:trace>
  <inkml:trace contextRef="#ctx0" brushRef="#br1" timeOffset="198675.85">26147 9542 0,'0'0'0,"0"0"0,0 0 16,0 0-16,0 0 15,0 0-15,-9 9 16,0 17-16,-8 17 15,8 9-15,1 9 16,8-1-16,0-8 31,8-8-31,10-18 0,-18-26 0,17 26 16,0-18-16,18 1 16,0-18-16,0 1 15,-1-18-15,1-9 16,-9-17-1,-8 0-15,-10 0 0,-16 18 16,-1-1 0,-17 9-16,0 9 15,-9 8-15,0 9 16,1 17-16,-10 9 16,27 0-16</inkml:trace>
  <inkml:trace contextRef="#ctx0" brushRef="#br1" timeOffset="198945.15">26260 10304 0,'0'0'0,"0"0"16,0 9-16,0 17 15,8 35 1,1 43-16,-18-9 16,1 0-16,-1-8 15,0-9-15,1-26 16,8-9-16,0-26 16,0-8-16,8-18 15,1 9 1</inkml:trace>
  <inkml:trace contextRef="#ctx0" brushRef="#br1" timeOffset="199249.21">26538 9430 0,'0'0'0,"0"0"15,0 0-15,0 0 16,17 17-16,9 9 16,17 26-16,10 26 15,-1 17 17,-9 0-32,0 27 15,-8 8-15,-9 0 0,-17 8 0,-18 1 16,-17-9-16,-17 0 15,-18 17 1,-26-9-16,18-51 16,43-61-16</inkml:trace>
  <inkml:trace contextRef="#ctx0" brushRef="#br0" timeOffset="204407.88">25548 7325 0,'0'0'0,"0"-8"0,0 8 0,0 0 16,0-9-16,17 0 15,0 1-15,27-1 16,17 0-16,34 1 16,27-1-1,17-8-15,0 8 16,-27 0-16,-7 1 15,-19 8 1,-16 0-16,-18-9 16,-17 9-16,-9 0 0,-9 0 15,-8 0-15,0 0 16</inkml:trace>
  <inkml:trace contextRef="#ctx0" brushRef="#br0" timeOffset="204678.03">26364 6909 0,'0'0'0,"0"0"0,0 0 16,0 0-16,0 0 15,0 0 1,9 9-16,8 8 16,26 18-16,18 8 15,0 1-15,0-10 31,-9-8-31,-9 0 0,-17-17 0,-17 0 16,0 8-16,-9 0 16,-18 9-1,-16 18-15,-27 8 16,-9 17-16,18-9 16,35-42-16</inkml:trace>
  <inkml:trace contextRef="#ctx0" brushRef="#br0" timeOffset="204941.14">27432 6754 0,'0'0'15,"0"0"-15,0 0 0,-9 17 16,1 0 0,-1 27-16,-8 16 15,-9 27-15,-9-1 32,0 1-32,9 0 0,9-9 15,8 8-15,9-34 0</inkml:trace>
  <inkml:trace contextRef="#ctx0" brushRef="#br0" timeOffset="205481.39">27823 6901 0,'0'0'0,"0"0"16,0 0-16,0 0 16,-9 0-16,0 8 15,-8 10-15,-9 16 16,-9 18-16,1 0 16,7 0-1,10-8-15,17-1 16,0-8-16,17-9 15,1-9-15,17-8 16,-1-1-16,18-16 16,1-18-16,-1 0 15,-9-18 1,-17 1-16,-9-9 16,-17 17-16,-8 1 15,-10 8-15,-8 0 16,0 8-16,-8 1 15,16 8-15,10 9 16</inkml:trace>
  <inkml:trace contextRef="#ctx0" brushRef="#br0" timeOffset="205728.61">28118 6883 0,'0'0'0,"0"0"0,0 0 15,17 9-15,27 17 16,17 17-16,-1-17 16,-16 0-1,-1 0 1,-17-8-16,0-10 0,-17 10 16,0-1-16,-27 18 15,-16 8-15,-36 26 16,-25 18-16,-36 25 15,1-16-15,87-62 16</inkml:trace>
  <inkml:trace contextRef="#ctx0" brushRef="#br0" timeOffset="205904.5">26208 8183 0</inkml:trace>
  <inkml:trace contextRef="#ctx0" brushRef="#br0" timeOffset="206233.97">25730 8079 0,'0'0'0,"-9"0"0,1 0 15,-1 0-15,0 0 16,1 8-16,-1 1 16,0 0-1,1-1-15,8 1 16,0 0-16,0-9 0,0 8 15,0 1 1,17 0-16,26-1 16,18 1-16,26 0 15,34-1 1,27-8-16,-18 0 0,-25 0 16,-10 0-16,-8 0 15,-9 0-15,-26 0 16,-8 0-1,-18 0-15,-18 0 16,1 0-16</inkml:trace>
  <inkml:trace contextRef="#ctx0" brushRef="#br0" timeOffset="206558.17">26373 7888 0,'0'0'0,"0"0"16,0 0-16,0 0 15,0 17-15,17 9 16,18 9-16,-1 0 16,19 8-16,7 0 31,1-17-31,-17 0 0,-18-8 15,0-10-15,-18 10 16,1-1-16,-18 9 16,-8 17-16,-18 9 15,-8-9 1,-9 1-16,17-10 0,0-8 16,27-8-1</inkml:trace>
  <inkml:trace contextRef="#ctx0" brushRef="#br0" timeOffset="206821.64">27510 7940 0,'0'0'0,"0"0"0,0 9 15,-9 17-15,1 17 16,-1 18-16,-17 8 16,0 9-1,9 9-15,-1-27 16,1 1-16,0-9 16,8-9-16,9 0 15,0-25-15,0-10 16</inkml:trace>
  <inkml:trace contextRef="#ctx0" brushRef="#br0" timeOffset="207030.13">27849 8217 0,'0'0'0,"0"0"0,0 0 16,-9 26-16,0 26 15,1 17-15,-1 1 16,-8-10 0,-1-25-16,18-18 15,0-8-15,0 0 16,0-9-16</inkml:trace>
  <inkml:trace contextRef="#ctx0" brushRef="#br0" timeOffset="207308.45">28266 8087 0,'0'0'0,"0"0"0,0 0 16,0 0-16,0 18 16,17 8-16,18 8 15,-1 10 1,1-1-16,0 0 0,-9-17 31,0 0-31,0 0 16,-17-17-1,-1 8-15,-16 0 16,-18 18-16,-44 26 0,-60 25 16,-44 27-16,-25 17 0,-149 121 15</inkml:trace>
  <inkml:trace contextRef="#ctx0" brushRef="#br0" timeOffset="211058.29">27267 10157 0,'0'0'0,"0"0"0,0 0 16,0 0-16,0 0 15,0 0-15,0 0 16,17 0-16,9 18 16,18-1-16,8-8 15,0-1-15,0 1 16,9-9 31,-18 0-47,-25 9 0</inkml:trace>
  <inkml:trace contextRef="#ctx0" brushRef="#br0" timeOffset="211288.81">27250 10434 0,'0'0'0,"0"0"0,0 0 15,0 0-15,17 9 16,0 0-16,9-1 16,18 1-16,-1 0 15,9-1 1,9-8-16,-26 0 16</inkml:trace>
  <inkml:trace contextRef="#ctx0" brushRef="#br0" timeOffset="213625.07">28240 9508 0,'0'-9'15,"8"9"-15,-8 0 0,0 0 16,0 0-16,0 0 16,0 9-16,-8 25 15,-10 44 1,-8 61-16,-17 51 31,8 18-31,9-9 0,17-17 0,27-43 16,16-1-16,18-25 15,1-26-15,25-27 16,0-16-16,-35-18 16</inkml:trace>
  <inkml:trace contextRef="#ctx0" brushRef="#br0" timeOffset="214041.18">28839 9551 0,'0'0'0,"0"0"16,0 0-16,0 0 15,0 26-15,8 26 16,1 17-16,-9 9 15,0 0 64,9 26-79,0-35 15</inkml:trace>
  <inkml:trace contextRef="#ctx0" brushRef="#br0" timeOffset="214660.57">28943 10547 0,'0'0'0,"0"0"16,0 0-16,0 0 15,-9 9-15,-17 17 16,-8 8-16,-1 18 15,0 9-15,9 8 32,9-8-32,-1-9 0,18-9 15,9-8-15,8-9 16,18-9-16,17-17 16,18-9-16,-10-17 15,1-8-15,-17-10 16,-18 1-16,-9-9 15,-8-17-15,-18 8 16,0 9-16,-17 0 16,-17 18-1,-1-1-15,1 18 16,0-1-16,25 18 16</inkml:trace>
  <inkml:trace contextRef="#ctx0" brushRef="#br0" timeOffset="-214546.52">29299 9612 0,'0'0'0,"0"0"0,17 8 15,9 18 1,9 35-16,17 17 16,-8 17-1,-1 35-15,-17 9 0,-17 34 16,-18-9-16,-17-16 16,-17-1-16,-9 0 15,-27-26 1,45-60-16</inkml:trace>
  <inkml:trace contextRef="#ctx0" brushRef="#br0" timeOffset="-213296.56">29950 10114 0,'0'0'0,"0"0"0,0 0 0,0 0 15,0 0 1,0 0-16,9 0 16,8 0-16,27 9 15,17-1-15,8 10 16,-8-10-16,0 1 31,-18-9-31,9 0 0,0 0 16,-17 9-16</inkml:trace>
  <inkml:trace contextRef="#ctx0" brushRef="#br0" timeOffset="-213098.85">30089 10486 0,'0'0'0,"0"0"0,0 0 15,0 0-15,9 0 16,8 0-16,27 9 16,8 0-16,17-9 15,-8-9-15,-26 9 16</inkml:trace>
  <inkml:trace contextRef="#ctx0" brushRef="#br0" timeOffset="-212656.86">31201 9724 0,'0'0'0,"0"0"0,0 0 16,0 18-16,0 25 16,-9 43-16,-8 44 15,-9 18 1,-9-19-16,0-7 16,18-18-16,-1-35 15,10-8 1,8-18-1,0-17-15,8-9 0</inkml:trace>
  <inkml:trace contextRef="#ctx0" brushRef="#br0" timeOffset="-212263.59">31678 10192 0,'0'0'0,"0"0"0,0 0 16,0 0-16,-8 17 15,-1 9-15,-8 9 16,-1 8-16,-8 0 16,0 9-16,9 9 15,17-9 1,0-9-16,17-17 15,1 0-15,8-8 16,8-10-16,18-8 16,1-17-16,7-9 15,-25 0-15,-9-9 16,0-8-16,-17 0 16,-18-1-16,-17 1 15,-9 8 1,-8 9-16,-9 9 15,-26 17-15,26 9 16,34-1-16</inkml:trace>
  <inkml:trace contextRef="#ctx0" brushRef="#br0" timeOffset="-212003.24">32000 10010 0,'0'0'0,"0"0"0,0 0 16,17 17-16,26 9 16,10 26-16,16 0 15,9-8 1,-8-1-16,-10 0 0,-16-17 16,-18 0-16,0-17 15,-17 8 1,-1 0-16,-34 27 15,-52 34-15,-52 26 16,-26 8-16,-192 105 16</inkml:trace>
  <inkml:trace contextRef="#ctx0" brushRef="#br1" timeOffset="-178736.25">1693 10235 0,'0'0'0,"0"0"15,0 0-15,0 0 16,26 0-16,35 0 16,35 9-16,43-1 31,43-8-31,26 0 0,27-8 16,8-1-16,61-17 15,26 0-15,0-8 16,-9 8-16,1 0 15,16 8-15,10 10 16,-27-10-16,26 10 16,-8-10-1,-9 1-15,0 0 16,0-1-16,-9 10 16,-17-10-16,9 10 15,-1-1-15,-8-8 16,-9-1-16,27 1 15,-18 0-15,-35-9 16,9 0 0,-18 0-16,-8 0 15,0-9-15,-26 1 16,-27-1-16,1 0 16,-18 9-16,-34 9 15,-18 0-15,-8 8 16,-27 9-1,-16 0-15,-27 0 16,-9 9-16,9 8 16,0 18-16,-8 17 15,-18 8-15,0 1 16,0 8 0,0 9-16,0 17 0,-9 1 15,-8-18-15,0-1 16,-1-7-1,1-1-15,8 0 16,1-8-16,-1-18 16,1 1-16,16-1 15,27-8-15,26-1 16,35-8-16,16-9 16,19 1-16,8-1 15,8 0 1,10 1-16,8-1 15,0 9-15,-9 0 16,18-9-16,0 9 16,-1 9-16,10 0 15,8-1-15,0-8 16,-9 0-16,10 0 16,-1-8-16,0 8 15,-9-9 1,9 0-16,9-8 15,-9 8-15,0 0 16,0 9-16,-8-8 16,8 8-16,-9 0 15,9-9-15,-8 0 16,16 1-16,1 8 16,0-9-1,0 9-15,8 0 16,1 9-16,-9-9 15,8 0-15,0-9 16,1-8 0,-9-1-16,8 1 0,1 8 15,-10-8 1,1 8-16,0-8 16,-9 8-16,-17 0 15,-1 1-15,19-10 16,-10 1-16,0 0 15,-8-1-15,0 1 16,-9 0 0,9-9-16,-1 8 0,-8 1 15,0 0-15,0-1 16,1-8 0,7 9-16,-8 0 15,9-1-15,0-8 16,-18 0-16,9 9 15,9-9-15,0 9 16,-9-1-16,-18 10 16,10-1-1,-1 0-15,9 1 16,0-1-16,-17 0 16,-1-8-16,1 0 15,0-1-15,8 1 16,-34 0-1,8-1-15,18-8 0,-18 9 16,-8 0 0,8-1-16,-8 1 15,-9 0-15,17-1 16,-8 1-16,-10 0 16,19-9-16,-10 8 15,-16 1-15,-1-9 16,0 9-1,-26-1-15,-25 1 16,-10 0-16,-8-1 16,-26-8-16,-27 0 15,-8 0-15</inkml:trace>
  <inkml:trace contextRef="#ctx0" brushRef="#br0" timeOffset="-175904.19">1763 13621 0,'0'0'0,"0"0"16,0 0-16,0 0 16,0 0-16,8 0 15,1 0-15,0 0 16,8 0-1,-17 0-15,0-8 16,0-1-16,0 1 16,-17-1-16,8 0 15,-8 1-15,-35-1 16,8 9-16,-8 0 16,0 9-16,0 8 15,9 9 16,-18 17-31,9 18 0,17 8 16,26 9-16,-17 9 0,26-1 16,0-25-16,26-18 15,0 0 1,26-17-16,9-26 0,9-26 16,16-26-16,10-34 15,8-18 1,-34-9-16,-18 9 15,-17 26-15,-9 18 16,-18 25-16,1 18 16,-9 17-16,-9 0 15,1 43-15,-18 52 16,-1 35 0,19 26-16,8-17 15,8-35-15,10-35 16,17-17-16,8-26 15,-26-17-15</inkml:trace>
  <inkml:trace contextRef="#ctx0" brushRef="#br0" timeOffset="-175309.48">1728 12530 0,'0'0'0,"0"0"16,0 0-16,0 0 15,-9 18-15,-8 16 16,-18 27 0,-17 25-16,0 1 31,9-9-31,17-17 0,-18-18 0,27-8 16,8-18-16,-8-8 15,17-9-15</inkml:trace>
  <inkml:trace contextRef="#ctx0" brushRef="#br0" timeOffset="-175100.18">1702 12487 0,'0'0'0,"0"0"16,0 0-16,0 9 15,0 8-15,17 18 16,1 17-16,8 17 15,17 9 1,-25-18 0,8-8-16,0 0 0,17-8 15,-34-27-15</inkml:trace>
  <inkml:trace contextRef="#ctx0" brushRef="#br0" timeOffset="-174608.49">2145 12842 0,'0'0'0,"0"0"0,0 0 15,0 0-15,0 0 16,0 0 0,0 0-16,26-9 15,9 1-15,17-1 16,17 0-16,1-8 15,-1 0 1,-8-1 0,8 1-16,1 0 0,-44 17 0</inkml:trace>
  <inkml:trace contextRef="#ctx0" brushRef="#br0" timeOffset="-174374.39">2501 12314 0,'0'0'0,"0"0"0,0 0 0,0 26 15,0 26-15,0 26 16,-9 43-1,1 17-15,-10-25 16,1-9-16,26 17 16,51 243-16</inkml:trace>
  <inkml:trace contextRef="#ctx0" brushRef="#br0" timeOffset="-173472.78">2918 13604 0,'0'0'0,"0"0"16,0 0-16,0 0 15,0 0-15,17 0 16,0 0-16,18 9 15,17-1-15,9-8 16,0 0-16,-9 0 16,0 0-1,-8 9-15,-18-9 16,-18 0-16</inkml:trace>
  <inkml:trace contextRef="#ctx0" brushRef="#br0" timeOffset="-173289.69">2883 14011 0,'0'0'0,"0"0"16,0 0-16,26 0 16,26 18-16,35-1 15,35-8 16,-53-9-31</inkml:trace>
  <inkml:trace contextRef="#ctx0" brushRef="#br0" timeOffset="-172102.75">4542 11274 0,'0'0'0,"0"0"0,0 0 16,-9 9-16,0 8 16,-17 27-16,0 25 15,0 18-15,-9 8 32,-8 26-32,0 9 0,8 9 15,0 17-15,0 17 16,9 17-16,0 18 15,18-35-15,16 27 16,-8-10-16,9-8 16,0 0-16,8-9 15,9 18 1,0-1-16,9-8 16,8 0-16,1-35 15,-10 18-15,10-1 16,8-25-16,17-1 15,1 1-15,-1-27 16,1-16 0,25-27-16,27-34 15,-61-27-15</inkml:trace>
  <inkml:trace contextRef="#ctx0" brushRef="#br0" timeOffset="-171300.7">11558 11543 0,'0'0'0,"0"0"0,0 0 15,0 0-15,26 17 16,9 18-16,26 8 16,17 26-16,9 27 46,-9 16-46,0-8 0,9 44 0,8 16 0,-17-17 16,9 35-16,-9 0 16,-8 0-16,-9 8 15,0 10 1,-27-1-16,-8 9 16,-17 0-16,-9 34 15,-17 9-15,-18-34 16,0-1-16,9-17 15,-17 9-15,-9 0 16,-9 0-16,-9-9 16,1 0-1,-1 1-15,10-36 0,-1 1 16,-17-9 0,17-27-16,0-33 15,-8-27-15,34-43 16</inkml:trace>
  <inkml:trace contextRef="#ctx0" brushRef="#br0" timeOffset="-170335.9">5636 11413 0,'-9'0'0,"0"0"15,1 0-15,-1 0 16,-17 0-16,-9 0 16,1 0-16,-1 17 15,0 18 1,-8 8-16,8 9 15,0 9-15,18 8 16,17 18-16,0-9 16,17-18-16,18-16 15,8-1 1,9-17-16,9-9 16,0-8-16,8-26 15,1-18-15,-18-8 16,-17-1-16,-9-8 15,-18-26-15,-16-17 16,-18 17-16,0 26 16,-9 18-1,0 8-15,-8 17 16,-18 52-16,18 1 0</inkml:trace>
  <inkml:trace contextRef="#ctx0" brushRef="#br0" timeOffset="-169793.68">6556 12218 0,'0'0'0,"0"0"0,0 0 16,-8 0-16,-1 0 15,0 0-15,1 9 16,-1 8-16,-9 9 15,-8 18-15,0 16 16,9 10-16,17-1 31,0-8-31,0-1 0,17 1 16,9-9-16,9-9 16,0-17-16,8-17 15,18-9-15,0-9 16,-9-17-16,0-17 15,-9-1 1,-16 1-16,-10-17 0,-17-10 16,-9 10-1,-17 8-15,-9 17 16,-8 0-16,0 18 16,-1 0-16,9 17 15,18 0-15,17 0 16,0 0-16</inkml:trace>
  <inkml:trace contextRef="#ctx0" brushRef="#br0" timeOffset="-169028.9">7485 13050 0,'0'-9'0,"0"1"16,0 8-16,-8 0 15,-1 0-15,0 17 16,1 0-16,-1 27 16,9 16-16,0 9 15,17-8-15,1 0 16,16-1-16,10-8 16,-1-8-1,9-18-15,9 0 16,0-18-16,0-16 15,-18-1-15,1-17 16,-18 0-16,0-26 16,-9-9-16,-17-8 15,-9 0 1,-17 17-16,0 8 16,0 10-16,0 17 15,0-1-15,0 18 16,9 0-16,17 9 15</inkml:trace>
  <inkml:trace contextRef="#ctx0" brushRef="#br0" timeOffset="-168717.63">8779 14011 0,'0'0'0,"0"0"0,0 0 16,0 0-16,9 9 15,0 0-15,-1-1 16</inkml:trace>
  <inkml:trace contextRef="#ctx0" brushRef="#br0" timeOffset="-168555.35">9300 14332 0,'0'0'0,"0"0"0,0 0 16,0 0-16,9 8 16,0 1-16,-1 0 15</inkml:trace>
  <inkml:trace contextRef="#ctx0" brushRef="#br0" timeOffset="-168413.23">9769 14773 0,'0'0'0,"0"0"0,0 0 0,0 0 0,9 9 0,0 0 0</inkml:trace>
  <inkml:trace contextRef="#ctx0" brushRef="#br0" timeOffset="-168248.83">10447 15406 0,'0'0'0,"8"0"0,10 8 0,164 27 16</inkml:trace>
  <inkml:trace contextRef="#ctx0" brushRef="#br0" timeOffset="-168133.6">11185 15899 0,'0'0'0,"0"0"16,0 9-16</inkml:trace>
  <inkml:trace contextRef="#ctx0" brushRef="#br0" timeOffset="-166496.6">5306 12322 0,'0'0'0,"0"0"0,0 0 15,0 0-15,0 9 16,0-9-16,0 0 15,0 0-15,0 0 16,0 0 0,0 0-16,0 0 0,0 0 15,0 0 1,17-9-16,18 9 16,26 0-16,8 0 15,9-8-15,9-1 16,-9 9-1,-17 0-15,0 0 0,-9-9 16,-9 9 0,-25 0-16</inkml:trace>
  <inkml:trace contextRef="#ctx0" brushRef="#br0" timeOffset="-165926.1">5618 12236 0,'-8'0'0,"-1"0"15,0 0-15,9 0 16,0 0-16,0 0 15,0 0 1,-8 17-16,-1 18 16,-8 17-16,-9 8 15,8 10-15,1-10 32,-1 1-32,10-9 0,-1-9 0,0-17 15,9 0 1,0-17-16,0-1 15,0 1-15,0-9 16,-8 0-16,-1-9 16,0 1-16,-8-10 15,0 1-15,-1 0 16,10 8-16,-1 0 16,0 9-16,-8 0 15,-1 0 1,-8 18-16,9-1 15,-9 0-15,0 1 16,9 8-16,-1-9 16,1 0-1,-1 1 1,10-10 0,8 1-16,0 0 15,8-9-15,1 0 16</inkml:trace>
  <inkml:trace contextRef="#ctx0" brushRef="#br0" timeOffset="-158724.56">5775 12617 0,'0'0'0,"0"-9"16,0 1-16,0-1 16,0 0-16,0 9 15,0 0-15,0 0 16,0 0-16,-9 0 15,0 18-15,1 8 16,-1 25 0,9 10-16,0 8 15,0-8-15,0-35 16</inkml:trace>
  <inkml:trace contextRef="#ctx0" brushRef="#br0" timeOffset="-157310.52">6348 13197 0,'0'0'0,"0"0"0,0 0 16,0 0-16,0 0 15,0 0-15,17 0 16,27 0-16,16 0 15,10-9 1,17 1-16,0-1 16,-9 0-16,-18 1 15,-7-1-15,-10 9 16,-8 0-16,-18 9 16,-8-9-16,-1 0 15</inkml:trace>
  <inkml:trace contextRef="#ctx0" brushRef="#br0" timeOffset="-156876.89">6617 13414 0,'0'0'0,"0"0"0,0 0 15,0 0 1,0 0-16,0 0 15,0 0-15,0 0 16,0 17-16,-9 9 16,1 35-16,-10-1 15,10 1-15,-1-18 32,0 0-32,1-17 0,8 0 15,0-17-15,0 0 16,0-9-16,0 0 15,-9-9-15,0-17 16,1 0-16,-10 0 16,1 9-16,-1-1 15,10 10-15,-10 8 16,-8 8-16,-8 27 16,-1 17-1,0-9-15,9 1 16,9-18-16,8 0 15,9-18-15,0 1 16,9-9-16,8 9 16</inkml:trace>
  <inkml:trace contextRef="#ctx0" brushRef="#br0" timeOffset="-156473.58">6860 13370 0,'0'0'0,"0"0"15,0 0 1,0 0-16,0 0 16,9 0-16,8 9 15,1 0-15,-1 8 16,9 0-16,0-8 15,-9 8-15,-8-8 16,0 8-16,-1 1 16,-8-1-16,-8 0 15,-1 1 1,-17 16-16,0 9 16,-9-8-1,1-9-15,7 0 0,10-9 16,0 1-16,17-1 15,0-8-15,17 8 16,9 0-16,26 1 16,52-10-1,53-25-15,173-26 16</inkml:trace>
  <inkml:trace contextRef="#ctx0" brushRef="#br0" timeOffset="-154857.81">7633 14132 0,'0'0'0,"0"0"0,0 0 16,9 0-16,8 9 16,26 0-1,18-1-15,26 10 0,26-10 31,-17 1-31,-27-9 16,-17 0-16,-8 0 0,-18 0 16,0 0-16,-9 0 15,-8 0 1</inkml:trace>
  <inkml:trace contextRef="#ctx0" brushRef="#br0" timeOffset="-154440.3">7824 14228 0,'0'0'15,"0"0"-15,0 0 0,0 0 16,0 8-16,-9 10 16,1 16-1,-1 18-15,0 9 16,1 17-16,-1-9 31,0-17-31,1-9 0,8-43 0,0 26 16,-9-8-16,9-10 15,0 1-15,0 0 0,0-9 16,-9-9 0,1 0-16,-10-8 15,1 0-15,-1-1 16,1 10-16,0 8 15,-9 17-15,-18 18 16,1 8-16,8 0 16,0 1-1,18-18-15,0 0 16,17-18-16,0-8 16,0 0-16,8 0 15</inkml:trace>
  <inkml:trace contextRef="#ctx0" brushRef="#br0" timeOffset="-154025.18">7963 14410 0,'0'0'0,"0"0"15,0 0-15,0 0 16,0 0-16,0 0 15,9 0-15,8 8 16,0 1-16,1 0 16,-10-1-1,1 1-15,0 0 16,-9-1-16,0 1 16,-9 8-16,0 1 15,-8 8-15,0 0 16,-1-1-16,18 1 15,0 0-15,18 0 16,-1 0 0,9 0-16,0 0 15,0-8-15,-8-10 16,-10 1-16,1 0 16,-9-1-16,-9 10 15,-17-1-15,0 9 16,9-17-1,8-1-15,9-8 16</inkml:trace>
  <inkml:trace contextRef="#ctx0" brushRef="#br0" timeOffset="-153247.14">8857 13881 0,'0'-8'0,"0"8"0,-8-9 16,-1 9-16,0 0 16,1 0-16,-10 0 15,-8 0 1,0 17-16,0 9 16,-9 18-16,1 16 15,-1 1 1,18-1-16,17-8 0,0-8 15,0-10-15,17-8 16,0-8-16,18-10 16,0-8-16,8-8 15,1-27 1,-1-8-16,0-1 16,-16-16-16,-19-1 15,-16 1-15,-1 8 16,-17 17-16,0 0 15,-9 18-15,0 17 16,-8 17-16,17 1 16</inkml:trace>
  <inkml:trace contextRef="#ctx0" brushRef="#br0" timeOffset="-152067.24">9952 11846 0,'0'0'0,"0"0"16,0 0-16,-9 0 16,0 9-16,-17 17 15,0 34-15,-17 18 16,-1 44-1,-8 25-15,17-17 0,18 0 16,26-9-16,17-35 16,17-8-16,18-17 15,26-18 1,26-25-16,17-27 16,18-34-16,-9-27 15,-9-25-15,-9-26 16,-51 8-16,-27 1 15,-34-27-15,-44 1 16,-17 16-16,-35 18 16,-17 26-16,-17 18 15,-27 34 1,-17 34-16,35 18 16,86-8-16</inkml:trace>
  <inkml:trace contextRef="#ctx0" brushRef="#br0" timeOffset="-151408.49">6174 14938 0,'0'0'0,"-9"0"0,1 9 15,-18 25-15,-18 36 16,10 33-16,8 36 16,-1 17-1,19-18-15,16 1 0,10-26 16,17-27-16,17-8 16,17-26-16,18-17 15,26-35 1,26-35-16,26-51 15,-18-27-15,1-52 16,-9-16-16,-35-10 16,-52 9-16,-17 0 15,-44 26-15,-25 44 16,-36 16-16,-17 19 16,-17 33-1,-35 18-15,0 35 16,-8 26-16,-201 51 15</inkml:trace>
  <inkml:trace contextRef="#ctx0" brushRef="#br1" timeOffset="-147148.33">13816 12660 0,'0'0'0,"0"0"15,0 0-15,0 0 16,0 0-16,9 0 15,8 9 1,18-1-16,25 1 16,10-18-16,8 1 15,0-18 1,0 0-16,-17 0 0,-9-17 16,-17-9-16,-9 17 15,-17 0-15,-9-8 16,-9 8-16,-17 9 15,0 9 1,-9 17-16,0 0 16,-8 35-16,-9 17 15,17 8-15,9 1 16,17 8 0,9-8-16,18-1 15,8-16-15,0-18 0,26 0 16,26-26-1,-34-9-15</inkml:trace>
  <inkml:trace contextRef="#ctx0" brushRef="#br1" timeOffset="-146974.08">14728 12660 0,'0'0'0,"0"0"0,0 0 15,0 0-15,0 0 16,0 0-16,0 0 16,8 9-16,-8-9 15</inkml:trace>
  <inkml:trace contextRef="#ctx0" brushRef="#br1" timeOffset="-146489.05">15353 12565 0,'0'0'0,"0"0"16,0 0-16,0 0 16,0 0-1,0-9-15,-9 1 16,-8-10-16,-9 1 15,8 0-15,-8 8 16,0 9-16,0 0 16,0 17-16,0 1 15,9-1 1,-1 9-16,18 0 16,0 0-16,0-9 15,0-8-15,9 0 16,8 8-16,1 0 15,17 0-15,-1 18 16,10 17-16,-18 9 31,0-1-31,-17 1 0,-9-9 16,-9 0-16,-17 8 16,-9 1-16,-8-18 15,-9 1-15,-1-18 16,-7 0-16,-10-18 15,9-16-15,27-1 16,8-8-16,8-1 16,10 10-1</inkml:trace>
  <inkml:trace contextRef="#ctx0" brushRef="#br1" timeOffset="-146338.77">15605 12790 0,'0'0'0,"0"0"0,0 0 15,0 0-15,0 0 16,8 9-16</inkml:trace>
  <inkml:trace contextRef="#ctx0" brushRef="#br1" timeOffset="-145712.96">16438 12184 0,'-8'0'0,"8"0"0,0 0 0,0 0 16,0 0-16,17 0 16,9 0-1,18 17-15,-1 0 16,0 1-16,1-1 15,-9 0-15,-9 9 16,-18 9 0,1 0-16,-18-1 0,1 1 15,-18 17-15,-1-9 16,-7 1-16,-1-10 16,18-8-16,-1-8 15,10-1 1,8-9-16,0 1 15,0 0-15,0-1 16,26 1-16,8 0 16,10-1-16,25-16 15,9-1 1,-43 9-16</inkml:trace>
  <inkml:trace contextRef="#ctx0" brushRef="#br1" timeOffset="-145345.35">17107 12513 0,'0'0'0,"0"0"0,0 0 0,0 0 16,17 0-16,1 0 15,-1 0-15,18 0 16,0-9-16,8 1 16,-17 8-1,-17 8-15</inkml:trace>
  <inkml:trace contextRef="#ctx0" brushRef="#br1" timeOffset="-140436.25">18027 11950 0,'0'0'0,"0"0"0,0 0 16,0 0-1,0 0-15,0 0 16,-8 17-16,-1 35 16,-17 61-16,-9 34 15,9 9-15,0-9 16,9-34-16,-1-27 16,10-25-16,8-9 15,0-35 1</inkml:trace>
  <inkml:trace contextRef="#ctx0" brushRef="#br1" timeOffset="-140016.59">18088 12591 0,'0'0'0,"0"0"15,0 0-15,18 0 16,8 9-16,8-1 16,19 1-16,-1 0 15,8-18-15,1-8 32,0-1-17,-18-8-15,-17 0 0,1 0 0,-19 9 16,1-9-16,-18 9 15,-8-1-15,-9 1 16,0 17-16,-18 9 16,1 8-16,8 18 15,0-1 1,18 10-16,17-1 0,0-8 16,17 8-1,9-17-15,18 0 16,17-18-16,-1-8 15,1-8-15,-35 8 16</inkml:trace>
  <inkml:trace contextRef="#ctx0" brushRef="#br1" timeOffset="-139750.64">18826 12461 0,'0'0'0,"0"0"16,0 17-16,9 9 15,8 9-15,1 8 16,8-8-16,0 8 16,-9-8-16,1-9 31,-10 0-31,1-18 0,0 1 16,-9 0-16,0-18 15,8-8-15,10-35 16,8-35-16,0-17 15,0 26-15,0 26 16,-17 26-16,-1 18 16</inkml:trace>
  <inkml:trace contextRef="#ctx0" brushRef="#br1" timeOffset="-139104.45">19226 12626 0,'0'0'0,"0"0"0,0 0 16,0 0-16,0 0 15,9 0-15,8 0 16,0 8-16,1-8 15,16 0 1,1 0-16,17-8 16,-8-1-16,-1 0 15,-17-8 1,0 8-16,-8 1 0,-10-10 16,1 10-16,-9-1 15,0 9-15,-9 0 16,1 0-1,-1 0-15,-9 17 16,1 1-16,0 8 16,17 8-16,0 1 15,0-1-15,17 10 16,9-18-16,9-9 16,26-8-16,-1-18 15,10-8-15,-1-9 16,1-18-1,-9-7-15,-1-36 16,-7 0-16,-19 9 16,-8 18-16,-17 8 15,0 17-15,-1 9 16,-8 9-16,0-1 16,0 18-1,0 0-15,-8 9 16,-10 34-16,-8 53 15,-8 60-15,16 17 16,27-17 0,8-35-16,18-17 0,26-18 15,-27-51-15</inkml:trace>
  <inkml:trace contextRef="#ctx0" brushRef="#br1" timeOffset="-137877.35">14719 14427 0,'0'-9'0,"0"1"0,0-1 16,0 0-16,0 1 15,0-1-15,0 0 16,-9 1-16,1-18 16,-10 0-16,-8 8 15,-9 1-15,-8 8 16,-9 9-1,9 18 1,-10 16-16,1 18 0,18 18 16,-1 8-16,17-9 15,18-17-15,0-9 16,18-17-16,-1 0 16,9-17-16,9-1 15,8-8 1,10-17-16,7-26 15,-8-9-15,9-9 16,-17-8-16,-18 26 16,-9 8-16,-8 18 15,-1-1-15,1 18 16,-9 9-16,0 26 16,0 43-1,0 25-15,0-7 16,17-18-16,1-18 15,17-16-15,-1-18 16,18-18-16,-17-8 16</inkml:trace>
  <inkml:trace contextRef="#ctx0" brushRef="#br1" timeOffset="-137445.14">14814 13656 0,'0'0'0,"0"0"15,0 0-15,-8 0 16,-1 0-16,0 0 15,-17 26-15,-8 9 16,-1 8-16,0 0 16,0 1-16,18-18 31,8-9-31,9-8 0,0-1 16,9-8-16,8-17 15,1-18-15,-1 1 16,1-1-16,-10 18 15,1-1-15,0 10 16,-1-1-16,1 9 16,8 0-1,1 17-15,8 9 16,0 0-16,9 9 16,8 8-16,-17-25 15</inkml:trace>
  <inkml:trace contextRef="#ctx0" brushRef="#br1" timeOffset="-137142.93">15092 14210 0,'0'0'0,"0"0"15,0 0-15,0 0 16,0 0 0,18 9-16,8 0 15,17-1-15,9 1 16,18-9-16,-1-9 31,-8 1-31,-9-1 0,0 0 0,0-17 16,-8 9-1,-36 17-15</inkml:trace>
  <inkml:trace contextRef="#ctx0" brushRef="#br1" timeOffset="-136848.77">15553 13994 0,'0'0'0,"0"0"0,0 0 0,0 0 0,-61-9 15,61 9-15,0 0 16,0 0-16,0 0 16,0 0-16,0 0 15,-9 0 1,0 0-16,1 18 15,-1 25-15,-8 26 16,-1 0-16,1 9 31,8-17-31,18-26 0,-9-35 0,9 17 0</inkml:trace>
  <inkml:trace contextRef="#ctx0" brushRef="#br1" timeOffset="-136363.14">16056 14375 0,'0'0'0,"0"0"16,0 0-16,0 0 15,9 0-15,8 9 16,27-1-16,17-8 15,8 0-15,9 0 16,-8 0 0,-27 9-16,-8 0 15,-18-1-15</inkml:trace>
  <inkml:trace contextRef="#ctx0" brushRef="#br1" timeOffset="-136187.72">16048 14704 0,'0'0'0,"0"0"0,0 0 15,0 0-15,26 9 16,17-1-16,18 1 16,34 0-16,-34-9 31</inkml:trace>
  <inkml:trace contextRef="#ctx0" brushRef="#br1" timeOffset="-135500.14">17385 13370 0,'0'0'15,"0"0"-15,0 0 0,0 0 16,0 0-16,-9 9 16,-17 17-16,0 17 15,-9 53-15,-25 51 16,-1 26 0,9 9-16,17 8 15,9 10-15,17-10 16,18-8-16,17-17 15,17-36-15,18-16 16,26-18-16,61-25 16,260 34-16</inkml:trace>
  <inkml:trace contextRef="#ctx0" brushRef="#br1" timeOffset="-135071.05">19764 13578 0,'0'0'0,"0"0"16,9 0-16,8 18 16,18 7-16,17 19 15,18 34-15,-10 26 31,1 26-31,0 17 0,-26 35 16,-18 8-16,-17 9 16,-9 1-16,-17-19 15,-8-16-15,-10-26 16,1-35-16,-18-18 16,18-51-16</inkml:trace>
  <inkml:trace contextRef="#ctx0" brushRef="#br1" timeOffset="-134400.42">18253 13552 0,'0'0'0,"-8"0"0,-1 0 0,0 0 16,1 0-16,-1 0 15,0 0-15,-8 9 16,-1 8-16,-8 9 16,0 26-16,9 0 15,0 9 48,17-1-63,0-8 0,17-8 0,0-1 0,1 0 0,16-17 15,1-8-15,9-10 0,-1-16 0,0-1 16,1-17-16,-1-17 16,-17-9-16,-17-9 15,-18 0 1,-17 1-16,0 8 16,-9 8-16,-8 10 15,0 17-15,8 17 16,0 0-16,18 25 15,8-7-15</inkml:trace>
  <inkml:trace contextRef="#ctx0" brushRef="#br1" timeOffset="-133813.06">19287 14591 0,'0'0'0,"0"0"16,0 0-16,-9 18 16,0 8-16,-8 8 15,0 1-15,-1 8 16,1 1-16,-1-1 15,1 9 1,17 9-16,0-9 0,17-9 16,1 0-1,-1-8-15,18-9 16,0 0-16,17-18 16,17-8-16,-8-8 15,0-18-15,-9-18 16,-9 1-1,-8 0-15,-18-18 16,-8-8-16,-18 0 16,-17 17-16,-17 8 15,-18 10-15,-17 25 16,0 26-16,17 1 16,26 8-16,18-9 15</inkml:trace>
  <inkml:trace contextRef="#ctx0" brushRef="#br1" timeOffset="-132610.68">19226 13656 0,'0'0'0,"0"0"16,0 0-16,0 0 15,0 0-15,0 0 16,-9 0-16,0 0 16,1 0-1,-1 0-15,0 17 16,-17 9-16,0 18 16,9 8-16,0 8 15,8 10 1,9-1-1,9-8-15,8-18 0,18 0 16,-1-8-16,10-9 16,8-26-16,0-9 15,0-17-15,-8-9 16,-1-8-16,-17-17 16,0-10-16,-26 1 15,-9 8-15,-17 9 16,0 9-1,-17 8-15,-1 18 16,-8 8-16,18 18 16,25 0-16</inkml:trace>
  <inkml:trace contextRef="#ctx0" brushRef="#br1" timeOffset="-127243.73">18027 14540 0,'0'0'0,"0"0"0,0 0 16,0 0-16,27 0 16,16 0-16,26 0 15,10-9 1,7 0-1,1 1 1,-9-1-16,-17 0 0,-17 9 16,-10 0-16,-25 0 0</inkml:trace>
  <inkml:trace contextRef="#ctx0" brushRef="#br1" timeOffset="-126763.59">18297 14540 0,'0'0'0,"0"0"15,0 0-15,0 0 16,0 0 0,0 0-16,0 17 15,-9 17-15,0 10 16,1 25-16,-1 0 15,-8 9 17,-1 0-32,10-17 0,8-61 0,0 43 0,0-17 0,0-9 15,0-8 1,0 0-16,0-9 16,0-9-16,-9 0 15,0-16-15,0-1 0,-8-9 16,0 9-1,8 9-15,0-1 16,1 10 0,-1 8-16,0 0 0,-8 0 15,-9 17 1,0 0-16,0-8 16,8 0-16,1-1 15,0 1-15,8 0 16,9-1-1,0-8-15,0 0 16,0 0-16,0 0 0</inkml:trace>
  <inkml:trace contextRef="#ctx0" brushRef="#br1" timeOffset="-126548.18">18592 14747 0,'0'0'0,"0"0"16,0 0-16,0 0 15,0 18-15,0 8 16,0 26-16,0 8 16,0 10-16,9-1 15,8-9-15,-8-34 16</inkml:trace>
  <inkml:trace contextRef="#ctx0" brushRef="#br1" timeOffset="-125268.04">20772 13968 0,'0'0'0,"0"0"16,0 0-16,0 0 15,0 0-15,8 0 16,18 0-16,18 0 16,8 9-16,0-9 15,9 0-15,8 0 31,1 0-31,-36 8 0,-16-8 16</inkml:trace>
  <inkml:trace contextRef="#ctx0" brushRef="#br1" timeOffset="-125097.71">20858 14297 0,'0'0'0,"0"0"0,0 0 15,0 0-15,18 0 16,16 0-16,36-9 16,43 1-16,-44-1 31</inkml:trace>
  <inkml:trace contextRef="#ctx0" brushRef="#br1" timeOffset="-124710.37">21961 13552 0,'0'-8'0,"0"-1"16,0 9-16,0 0 16,0 0-16,0 0 15,0 0-15,0 0 16,0 0 0,-8 17-16,-10 35 15,-17 52-15,-8 52 16,0 26-1,8 8-15,9-8 16,17-17-16,18-18 16,8-8-16,18-18 0,8-26 15,9-26 1,35-17-16,-26-26 16</inkml:trace>
  <inkml:trace contextRef="#ctx0" brushRef="#br1" timeOffset="-124095.1">22769 13570 0,'0'0'0,"-9"0"16,0 0-16,1 0 16,-10 17-16,-8 9 15,0 26-15,-8 0 16,16 0-16,1-9 47,17 0-47,0 1 0,17-18 0,9 0 0,9-9 15,8-8-15,10-18 16,-1 0-16,0-17 16,0-17-16,-17-9 15,-18 0-15,-8 9 16,-9-9-1,-9 17-15,0 9 16,-17 9-16,-9 0 16,1 17-16,8 8 15,17-8-15,9 0 16</inkml:trace>
  <inkml:trace contextRef="#ctx0" brushRef="#br1" timeOffset="-123704.58">23811 13613 0,'0'0'0,"0"0"16,0 0-1,0 0-15,-9 0 16,1 26-16,-1 8 15,-9 10-15,1 8 16,8 0-16,9-9 16,0 0-1,0-8-15,18-9 0,-1 0 16,18-17-16,0-1 16,8-16-1,0-1-15,1-17 16,-18 0-16,0-9 15,-17 1-15,-18-1 16,-8 0-16,-18 18 16,-26 8-16,0 18 15,-17 17-15,9 9 16,43-18 0</inkml:trace>
  <inkml:trace contextRef="#ctx0" brushRef="#br1" timeOffset="-123439.09">22864 14401 0,'0'0'16,"0"0"-16,0 0 0,0 17 15,0 9 1,0 18-16,-8 16 0,-1-8 16,0-9-1,1 1 1,8-10-16,0-8 0,0-8 16,0-10-16,0 1 15</inkml:trace>
  <inkml:trace contextRef="#ctx0" brushRef="#br1" timeOffset="-123077.02">23794 14574 0,'0'0'0,"-9"0"16,0 17-16,0 1 15,1 8-15,-1-9 16,9 9-16,0 0 16,17 0-16,10 0 15,16-17-15,26-1 16,1-8-16,-9-8 47,-9-18-47,-9-9 0,-8-8 0,-9-1 0,-17-7 15,-18 7-15,-26-8 16,-8 9-16,-9 8 16,17 27-1</inkml:trace>
  <inkml:trace contextRef="#ctx0" brushRef="#br1" timeOffset="-122815.14">24540 13500 0,'0'0'0,"0"0"0,18 18 15,8 16-15,26 53 16,9 25 0,-1 10-16,1 16 0,-26 9 15,-18 9-15,-25 0 16,-44 0-16,-44 26 16,-8-9-16,-122 148 15</inkml:trace>
  <inkml:trace contextRef="#ctx0" brushRef="#br1" timeOffset="-121066.2">13382 16202 0,'0'0'0,"0"-8"0,0-1 15,0 0-15,0 1 16,0 8-16,0-9 16,0 0-1,0 1-15,-9-1 16,0 0-16,1 1 16,-10 8-16,-8 0 15,0 17-15,0 0 16,9 18-16,-1 17 15,18 17-15,9-8 16,17-9-16,9-9 31,0-17-31,25-9 16,27-34-16,9-26 0,-53 17 16</inkml:trace>
  <inkml:trace contextRef="#ctx0" brushRef="#br1" timeOffset="-120884.78">13911 15726 0,'0'0'0,"-8"17"16,-1 35-16,-8 44 16,-9 33-1,0 10-15,-1-9 0,10-35 16,0-25-1,17-36-15,0-8 0,0-17 16,0-9 0</inkml:trace>
  <inkml:trace contextRef="#ctx0" brushRef="#br1" timeOffset="-120534.93">13868 16246 0,'0'0'0,"0"0"0,0 0 16,0 0-16,0 0 16,0 0-16,17 8 15,1 1-15,-1 0 16,0-1-16,1 1 16,-1 0-16,9-9 15,0 0 1,-8 0-16,8 0 15,-9 0-15,-8 0 16,-1 0-16,1 0 16,0 0-16,-1 0 15,1 0 1,0 0-16,-9 0 0,0 0 16,9 0-1,-9 0-15,8 0 16,1 0-16,0 0 15,-1 0-15</inkml:trace>
  <inkml:trace contextRef="#ctx0" brushRef="#br1" timeOffset="-120148.39">14033 16280 0,'0'0'0,"0"0"0,0 0 16,0 0 0,0 0-16,0 0 15,0 0-15,0 0 16,0 0-16,0 0 15,0 0 1,0 0-16,0 0 0,9 0 16,-1 18-16,1-1 15,8 18 1,-8-1-16,0 1 16,-1 0-16,-8-9 15,0-1-15,0-7 16,9-1-16,8-8 31,-8-1-31</inkml:trace>
  <inkml:trace contextRef="#ctx0" brushRef="#br1" timeOffset="-119719.14">14311 16393 0,'0'0'0,"0"0"0,0 0 15,0 0-15,0 0 16,0 0-16,0 0 16,0 0-16,17-9 15,18 1-15,0-1 16,-1 0-16,1-8 15,-9 0-15,0-1 16,0 1 0,-17 0-16,0-1 15,-9 1-15,-9 8 16,0 1-16,1-1 16,-10 9-16,1 0 15,-9 0-15,0 17 16,8 1-1,1 25-15,8 0 16,9 1-16,18-1 16,16-8-16,10-1 15,-1-17-15,-17-8 16</inkml:trace>
  <inkml:trace contextRef="#ctx0" brushRef="#br1" timeOffset="-119447.08">15118 16202 0,'0'0'0,"-8"0"16,-1-8-16,0-1 15,-17 9-15,0 0 16,0 0-16,-9 9 16,1 8-16,8 0 15,-9 18-15,0 8 16,18 9-1,-1-8-15,18-1 16,0 0-16,9-17 16,9 0-16,-1-17 15,26-9-15,27-18 16,-9-16-16,-35 17 16</inkml:trace>
  <inkml:trace contextRef="#ctx0" brushRef="#br1" timeOffset="-119167.65">15249 15769 0,'0'0'0,"0"0"16,0 0-16,0 18 15,0 16-15,0 36 16,0-1-16,-9 17 78,0 10-78,1 8 0,8-104 0,0 104 0,0-26 0,0-78 0,0 60 0,0-17 0,0-43 0,0 26 0,0-8 0,0-10 16,0 1-16,0-9 15,8-9-15,27-25 16,-9-1-16</inkml:trace>
  <inkml:trace contextRef="#ctx0" brushRef="#br1" timeOffset="-118913.14">15596 16168 0,'0'0'0,"0"0"0,0 0 0,0 0 16,0 0-16,0 0 16,0 0-16,-9 0 15,1 17-15,-10 0 16,-8 1-16,0-1 15,0 0 1,9-8-16,-1 0 0,1-1 16,8 1-1,1 0-15,8 8 16,0 0-16,0 9 16,17 0 30,18 9-46,-9-18 0</inkml:trace>
  <inkml:trace contextRef="#ctx0" brushRef="#br1" timeOffset="-118772.2">16117 16384 0,'0'0'0,"0"0"0,0 0 0,0 9 16,0 17-16,0-9 15</inkml:trace>
  <inkml:trace contextRef="#ctx0" brushRef="#br1" timeOffset="-117800.42">17272 16315 0,'0'0'0,"0"0"15,0 0-15,0 0 16,0 0-16,0 0 16,0 0-1,0 0-15,0 0 16,0 0-16,-9-9 15,1 1-15,-10-1 16,-8 0-16,-17 1 16,-1 8-16,-8 0 15,0 17-15,0 18 32,-9 17-32,9 8 0,9 1 15,8-1-15,18-16 16,17-1-16,8 0 15,10-8-15,-1-9 16,9-17-16,9-1 16,8-16-16,9-1 15,0-17 1,9-17-16,0-1 16,0-16-16,-18 8 15,-17 17-15,-8 18 16,-10 0-16,1 17 15,-9 0-15,0 0 16,0 26-16,9 8 16,8 18-1,0 9-15,1 8 16,8-17-16,0-17 16,-9-18-16,18-17 15,-9-9-15</inkml:trace>
  <inkml:trace contextRef="#ctx0" brushRef="#br1" timeOffset="-117502.64">17116 15735 0,'0'0'0,"0"0"0,0 0 15,0 0-15,-9 0 16,0 8-16,-8 10 16,-9 16-16,0 18 15,-9 0-15,0-8 16,18-1-1,17-9-15,0-16 16,0-10-16,0 1 16</inkml:trace>
  <inkml:trace contextRef="#ctx0" brushRef="#br1" timeOffset="-117364.77">17194 15804 0,'0'0'0,"0"0"0,0 0 15,0 0-15,0 17 16,17 9-1,1 9-15,16 8 16,1 9-16,-18-17 16</inkml:trace>
  <inkml:trace contextRef="#ctx0" brushRef="#br1" timeOffset="-117073.5">17559 16289 0,'0'0'0,"0"0"0,0 0 16,0 0-16,0 0 15,0 0-15,17-9 16,0 1-16,18-1 16,8 0-16,1-8 15,-9 8-15,-9 9 16,-9 0 0</inkml:trace>
  <inkml:trace contextRef="#ctx0" brushRef="#br1" timeOffset="-116869.25">17750 15995 0,'0'0'0,"0"0"0,0 0 16,0 0-1,0 17-15,-9 17 16,9 18-16,-9 26 15,1 9-15,8 8 32,8-17-32,1-52 0</inkml:trace>
  <inkml:trace contextRef="#ctx0" brushRef="#br1" timeOffset="-116530.71">18366 16012 0,'0'0'0,"0"0"16,0 17-16,-9 26 15,1 44-15,-1 26 16,0 8 0,1-9-16,-1-16 0,9-10 15,0-16-15,0-18 16,9-9-16,-9-26 15</inkml:trace>
  <inkml:trace contextRef="#ctx0" brushRef="#br1" timeOffset="-116135.89">18792 16350 0,'0'0'0,"0"0"16,0 0-16,0 0 15,-9 0-15,0 17 16,1 0-16,-10 9 16,1 9-16,0 0 15,-1 8-15,18-9 16,0 1-1,18-9-15,-1 0 16,0 0 0,18-17-16,0-1 0,-1-16 15,1-1-15,0-17 16,-9-9-16,-9-17 16,-17-8-16,-8-9 15,-10 17-15,-8 17 16,0 18-1,-9-1-15,18 10 16,8 8-16</inkml:trace>
  <inkml:trace contextRef="#ctx0" brushRef="#br1" timeOffset="-115786.65">19182 16124 0,'0'0'0,"0"0"15,0 0-15,0 0 16,9 18-16,8-1 15,10 0-15,7 9 16,10 9-16,-1 0 16,1-9-1,-10 0 1,-8 0-16,-8-9 0,-10 9 16,-16 9-16,-27 34 15,-43 26-15,-18 26 16,-103 208-16</inkml:trace>
  <inkml:trace contextRef="#ctx0" brushRef="#br1" timeOffset="-115233.48">19868 16246 0,'0'0'0,"0"0"0,0 0 16,0 0-16,0 0 15,18 0-15,17 0 16,17 0-16,8 0 15,10 0 1,-1 0 0,1-9-16,-9 9 0,-9 0 15,-35 0-15</inkml:trace>
  <inkml:trace contextRef="#ctx0" brushRef="#br1" timeOffset="-115046.77">19947 16557 0,'0'0'0,"0"0"15,0 0-15,8 0 16,27 18-16,26-1 16,34-8-1,18-9-15,-61 0 16</inkml:trace>
  <inkml:trace contextRef="#ctx0" brushRef="#br1" timeOffset="-111588.16">21049 15813 0,'0'0'0,"0"0"0,0 0 0,0 0 15,0 0-15</inkml:trace>
  <inkml:trace contextRef="#ctx0" brushRef="#br1" timeOffset="-111340.67">21345 15492 0,'-9'0'0,"0"0"0,1-8 16,-10 8-16,1 0 15,0 0-15,-1 0 16,-8 0-16,0 8 16,0 10-16,-17 33 15,-10 36-15,-7 52 16,8 60-16,-1 26 15,27 18 1,18-10-16,16-33 16,36-36-16,8-17 15,17-34-15,18-35 16,-26-43-16</inkml:trace>
  <inkml:trace contextRef="#ctx0" brushRef="#br1" timeOffset="-110417.65">21640 15726 0,'0'0'0,"0"0"0,-9 0 15,1 0-15,-1 0 16,0 0-16,-8 17 16,-1 1-16,-8 16 15,9 18 1,8 18-16,9-1 31,9-9-31,17-16 0,0-1 0,9-17 16,17-9-16,0-17 15,-8-8-15,-1-18 16,-8-9 0,-9-17-16,-9-8 15,-17-1-15,-17 0 16,-9 9-16,-9 18 16,9 8-16,-9 8 15,18 18-15,-1 9 16,10 0-16</inkml:trace>
  <inkml:trace contextRef="#ctx0" brushRef="#br1" timeOffset="-110041.7">22474 15821 0,'0'0'0,"0"0"0,0 0 15,-9 0-15,0 18 16,1-1-16,8 9 16,0 9-16,0-1 15,17 1-15,0-9 16,18 0-1,0 0-15,-1-18 16,1 1-16,-9-9 16,0-17-16,0-9 15,-17 0 1,0-9-16,-18-8 0,-17 0 16,-9 8-1,-17 18-15,0 17 0,26 0 16</inkml:trace>
  <inkml:trace contextRef="#ctx0" brushRef="#br1" timeOffset="-109780.05">21623 16705 0,'0'0'0,"0"0"0,0 0 0,0 0 0,0 0 16,-9 26-16,0 8 16,1 18-16,8-8 15,0-1-15,0 0 16,0-8-1,17-9-15,-8-18 0</inkml:trace>
  <inkml:trace contextRef="#ctx0" brushRef="#br1" timeOffset="-109437.72">22448 16696 0,'0'0'0,"0"0"16,-9 0-16,0 17 16,0 9-16,9 9 15,0 0 1,0-1-16,0-8 16,9 0-16,0-8 15,0-10-15,8 1 16,0 0-16,9-1 15,-8-16-15,8-1 16,-18-17-16,1 0 16,-9 0-16,-9-9 15,-17 1 1,0 16-16,0 1 16,0 8-16,18 9 15</inkml:trace>
  <inkml:trace contextRef="#ctx0" brushRef="#br1" timeOffset="-109085.61">22890 15683 0,'0'0'0,"0"0"15,0 0-15,0 0 16,18 26-16,25 17 16,18 26-16,8 27 31,-8 7-31,0 27 0,-18 35 15,-25 8-15,-18 0 16,-18-17-16,-16-26 16,-10-9-16,-8-17 15,0-34-15,0-10 16,9-25-16,34-26 16</inkml:trace>
  <inkml:trace contextRef="#ctx0" brushRef="#br1" timeOffset="-108660.5">23655 15761 0,'0'0'0,"0"0"0,0 0 0,0 0 16,0 0-1,0 0-15,0 0 16,0 0-16,0 0 15,-9 8-15,0 18 16,-17 35-16,0 34 16,0 35-1,0 26 1,9 9-16,17 16 0,0-16 16,8-26-16,27-10 15,0-25-15,17-26 16,43-8-16,-25-27 15</inkml:trace>
  <inkml:trace contextRef="#ctx0" brushRef="#br1" timeOffset="-108281.33">24158 15665 0,'0'0'16,"0"0"-16,0 0 0,0 18 15,0 25 1,-8 18-16,-1 17 16,0 0-1,0-1-15,9 1 16,0-26-16,0-34 0</inkml:trace>
  <inkml:trace contextRef="#ctx0" brushRef="#br1" timeOffset="-107899.71">24063 16566 0,'0'0'0,"0"0"16,0 0-16,-9 0 15,0 0-15,1 17 16,-10 1-16,1-1 16,0 18-16,8 8 15,9 9-15,0 9 16,0-18 15,17 0-31,1-17 0,-1 0 16,9-17-16,0 0 0,0-18 15,9-17-15,-9 0 16,0-17-16,-17-1 16,-18 1-16,0-9 15,-17 17-15,-9 1 16,-8 16-1,-18 18-15,35 9 16</inkml:trace>
  <inkml:trace contextRef="#ctx0" brushRef="#br1" timeOffset="-107584.98">24671 15544 0,'0'0'0,"0"0"0,0 0 16,0 26-16,17 17 16,9 27-1,17 34-15,-17 17 31,9 0-31,-9 26 0,-8 9 16,-18-17-16,-9 8 0,-17-17 16,-18-26-16,1-17 15,-18-10 1,27-33-16,25-36 16</inkml:trace>
  <inkml:trace contextRef="#ctx0" brushRef="#br1" timeOffset="-107282.8">25122 16012 0,'0'0'0,"0"0"0,0 0 16,0 0-16,0 0 16,0 0-16,17 0 15,1 0-15,17 8 16,8 1 0,18 0-16,0-1 15,8 1 1,18 8-16,-35 1 15</inkml:trace>
  <inkml:trace contextRef="#ctx0" brushRef="#br1" timeOffset="-107114.79">25166 16306 0,'0'0'0,"0"0"0,0 0 0,17 0 15,26 9-15,27 0 16,77-18 0,244-34-16</inkml:trace>
  <inkml:trace contextRef="#ctx0" brushRef="#br1" timeOffset="-106713.72">26373 15215 0,'0'0'0,"0"0"0,0 0 16,0 0-16,-9 9 16,-8 17-16,-18 60 15,-17 62 1,-18 42-16,9 9 15,18 9-15,17 0 16,26 8-16,17 1 16,18-52-16,17-44 15,18-35-15,43-51 16,-44-26-16</inkml:trace>
  <inkml:trace contextRef="#ctx0" brushRef="#br1" timeOffset="-105522.78">26789 15276 0,'0'0'0,"0"0"0,0 0 0,-8 0 15,-1 8-15,-8 10 16,-9 25-16,0 18 16,8 8-16,1 0 31,17-8-31,9-18 0,8 0 15,18-8-15,-1-9 16,10-17-16,17-9 16,8-9-16,-8-17 15,0-17-15,-9-9 16,-26 0-16,-18-9 16,-16 9-1,-10 0-15,-16 18 16,-18 8-16,-18 17 15,9 18-15,35-1 16</inkml:trace>
  <inkml:trace contextRef="#ctx0" brushRef="#br1" timeOffset="-105012.5">26868 16367 0,'0'0'0,"0"0"0,0 9 0,0 8 15,-9 26-15,0 26 16,1 1-16,-1 8 31,9 8-31,0-25 0,0-26 16</inkml:trace>
  <inkml:trace contextRef="#ctx0" brushRef="#br1" timeOffset="-104635.31">27336 15362 0,'0'0'0,"0"0"0,0 0 0,0 0 15,0 0-15,9 9 16,17 26 0,18 25-16,8 27 15,0 34 1,-9 26-16,-17 18 0,-17 17 16,-26-9-16,-18-17 15,-9-18-15,10-25 16,-1-44-16,0-17 15,9-8 1,9-27-16,17-8 16</inkml:trace>
  <inkml:trace contextRef="#ctx0" brushRef="#br1" timeOffset="-104118.09">28014 15769 0,'0'0'0,"0"0"16,0 0-16,0 0 16,0 0-16,8 0 15,19 0-15,7 9 16,27 0-16,17-1 15,9 10 1,9-1-16,-27-8 16,-43-9-16</inkml:trace>
  <inkml:trace contextRef="#ctx0" brushRef="#br1" timeOffset="-103902.68">27996 16142 0,'0'0'0,"0"0"15,9 0-15,17 8 16,26 1-16,26 0 16,35-18 30,0 9-30,-69 9-16</inkml:trace>
  <inkml:trace contextRef="#ctx0" brushRef="#br1" timeOffset="-103621.1">29169 15605 0,'0'0'15,"0"0"-15,0 0 0,0 0 16,0 17-16,8 9 16,-8 43-16,0 44 15,-8 26 32,-1 25-47,-8-17 0,-1-25 0,10-27 0,8-17 0,0-35 16,0-34-16</inkml:trace>
  <inkml:trace contextRef="#ctx0" brushRef="#br1" timeOffset="-103060.6">29829 15882 0,'0'0'0,"0"0"16,0 0-1,0 9-15,0 17 16,-9 8-16,0 27 15,9-1-15,0 1 16,0-9 78,0-9-94,18 9 0,8-17 0,-18-18 0</inkml:trace>
  <inkml:trace contextRef="#ctx0" brushRef="#br1" timeOffset="-102798.91">30254 15665 0,'0'0'0,"0"0"0,0 0 16,0 0-16,18 18 15,16-1-15,1 9 16,0 9-16,8-9 15,1 8-15,8 1 32,-9 8-32,-17-8 15,0-9-15,-17 0 0,-9 17 16,-17 26-16,-36 44 16,-33 17-16,-36-9 15,-17-8-15,-121 77 16</inkml:trace>
  <inkml:trace contextRef="#ctx0" brushRef="#br1" timeOffset="-95735.65">19894 17753 0,'0'0'0,"0"0"0,0 0 16,-8 0-16,-1-9 16,0 0-16,-8 1 15,0-1 1,-9 0-16,-9 9 15,-8 0-15,-1 0 16,9 18-16,-8 8 47,-9 8-47,0 18 0,8 0 0,10 35 0,8 8 0,26-8 16,17-27-1,0 1 1,18-18-16,0-17 0,8-17 15,1-9-15,8-26 16,17-26-16,1-35 16,-10 1-16,-16 16 15,-18 10 1,-17 17-16,-1 17 16,1 8-16,-9 18 15,0 0-15,0 9 16,0 34-16,17 35 15,9 9-15,9-9 16,0-18-16,0-8 16,17-8-1,-18-27-15</inkml:trace>
  <inkml:trace contextRef="#ctx0" brushRef="#br1" timeOffset="-95420.39">20138 17675 0,'0'0'0,"0"0"16,0 0-16,0 0 15,0 0-15,0 0 16,0 0-16,0 0 16,8 0-1,27 8-15,8 1 16,10-9-16,-1 0 16,-9 0-16,1 0 31,-10 0-31,-25 0 0,-9 0 0</inkml:trace>
  <inkml:trace contextRef="#ctx0" brushRef="#br1" timeOffset="-95237.91">20355 17475 0,'0'0'0,"0"0"0,0 0 0,0 18 16,0 8-16,0 26 15,0 34 1,-9 1-16,9-9 16,9-17-16,-1-44 15</inkml:trace>
  <inkml:trace contextRef="#ctx0" brushRef="#br1" timeOffset="-94878.95">19851 17172 0,'0'0'0,"0"0"0,-9 0 16,-8 18-16,-9 25 16,0 18-16,-17 17 15,8 0 1,0-27-16,26-16 15,9-18-15,0-8 16,0 0-16,0-9 16</inkml:trace>
  <inkml:trace contextRef="#ctx0" brushRef="#br1" timeOffset="-94729.28">19955 17216 0,'0'0'0,"0"0"0,9 8 15,8 18-15,9 9 16,9 8-16,9 1 16,16-1-1,18 0-15,-43-26 0</inkml:trace>
  <inkml:trace contextRef="#ctx0" brushRef="#br1" timeOffset="-94435.52">20780 17597 0,'0'0'0,"0"0"0,0 0 15,0 0-15,0 0 16,0 0-16,0 26 15,-8 26-15,-1 17 16,0 9-16,-8 17 16,-9 0-1,8 9-15,10-26 16,-1-17-16,0-18 16,1-17-16,-1-8 15,9-10-15</inkml:trace>
  <inkml:trace contextRef="#ctx0" brushRef="#br1" timeOffset="-94165.93">21049 17883 0,'0'0'0,"0"0"0,0 0 15,0 0-15,0 0 16,0 0-16,0 8 16,0 10-1,0 16-15,0 1 16,0 25-16,0 1 16,0-18-16,0-8 46,0-9-46,0-9 0,0-17 0</inkml:trace>
  <inkml:trace contextRef="#ctx0" brushRef="#br1" timeOffset="-93876.99">21379 17675 0,'0'0'0,"0"0"0,0 0 0,0 8 15,9 10 1,8-1-16,1 9 16,-1 9-16,18-9 15,0 0-15,-1 0 16,-8 0 0,1-9-16,-10-8 0,-8-1 15,-1 10-15,-8 7 16,-26 36-1,-52 52-15,-44 17 16,-8 0-16,69-61 16</inkml:trace>
  <inkml:trace contextRef="#ctx0" brushRef="#br1" timeOffset="-80450.3">22222 17874 0,'0'0'0,"0"0"0,0 0 0,8 0 15,10 0-15,17 9 16,17-1-16,8 1 16,-7-9-16,7 0 31,-8 0-31,-8 9 0,-18-1 16,-17 1-16</inkml:trace>
  <inkml:trace contextRef="#ctx0" brushRef="#br1" timeOffset="-80301.12">22170 18151 0,'0'0'0,"8"0"0,18 17 16,26 9-16,44 0 15,34-17 1,-60 0-16</inkml:trace>
  <inkml:trace contextRef="#ctx0" brushRef="#br1" timeOffset="-78974.86">23420 17475 0,'0'0'0,"0"0"0,0 0 15,0 0-15,-9 0 16,1 0-16,-1 0 16,0 18-16,-17 16 15,0 36-15,-8 25 16,-1 26 15,9 18-31,17 8 0,9-147 0,0 130 0,17-26 16,9-9-16,27-26 15,16-25-15,-26-36 16</inkml:trace>
  <inkml:trace contextRef="#ctx0" brushRef="#br1" timeOffset="-78467.62">23750 17597 0,'0'0'0,"0"0"0,0 0 0,-9 0 15,1 0 1,-1 17-16,0 9 15,1 9-15,8 17 16,0 8-16,17 1 16,0-18-1,18 1-15,-9-19 0,0-16 16,9 0 0,0-18-16,8-17 15,1-8-15,-18-10 16,0 1-16,-18-9 15,-16 9-15,-10 8 16,1 0-16,-9 18 16,0 0-16,8 17 15,1 0-15,8 8 16,9-8 0</inkml:trace>
  <inkml:trace contextRef="#ctx0" brushRef="#br1" timeOffset="-78067.48">24679 17640 0,'0'0'0,"0"0"0,0 0 16,0 0-16,0 0 15,0 0-15,0 0 16,-8 17-16,8 9 16,0 9-16,0 0 15,8-1 1,1 1-16,8-9 16,1 0-16,-1-17 15,0-1-15,18-8 16,0-8-16,-9-18 15,0-18-15,-9 1 16,-17 0-16,-8-9 16,-10 17-1,-8 0-15,-17 18 16,-18 8-16,9 27 16,17-1-16,27-8 15</inkml:trace>
  <inkml:trace contextRef="#ctx0" brushRef="#br1" timeOffset="-77804.62">23967 18177 0,'0'0'0,"0"0"16,0 17-16,-9 1 16,1 16-16,-1 1 15,9 17-15,-9-9 16,9 1-16,0-19 16,0-7-1</inkml:trace>
  <inkml:trace contextRef="#ctx0" brushRef="#br1" timeOffset="-77358.44">24792 18108 0,'0'0'0,"0"0"0,0 0 0,0 0 15,0 0 1,-9 0-16,1 0 15,-1 17-15,-8 18 16,-1-1-16,1 18 16,17-8-16,0-1 15,0 0 1,17-17 0,1-8-16,16-10 0,1 1 15,0-18-15,8-8 16,1-9-16,-18-17 15,0-1-15,-17-8 16,-18 0-16,-17 18 16,8 8-16,10 17 15</inkml:trace>
  <inkml:trace contextRef="#ctx0" brushRef="#br1" timeOffset="-77055.8">25209 17398 0,'0'0'0,"0"0"15,0 0-15,17 17 16,9 9-16,26 17 15,9 18-15,0 25 47,0 27-47,-9 8 0,-26 18 16,-17 8-16,-18-26 0,-17 1 0,-17-19 16,8-16-16,-35-9 15,27-35-15</inkml:trace>
  <inkml:trace contextRef="#ctx0" brushRef="#br1" timeOffset="-76673.6">26043 17337 0,'0'0'0,"0"0"0,0 0 15,0 0 1,0 0-16,-9 9 0,0 17 15,-17 26 1,0 34-16,0 44 16,-9 9-16,9 17 15,9-1-15,8-16 16,9-9-16,9-18 16,8-25-16,18-18 15,17-17 1,-17-26-16</inkml:trace>
  <inkml:trace contextRef="#ctx0" brushRef="#br1" timeOffset="-74754.61">26347 17571 0,'0'0'0,"0"0"0,0 0 0,0 0 16,-9 0 0,0 0-16,0 8 15,9 10-15,0-1 16,0 9-16,0 9 15,18-9-15,-1 0 16,1-9-16,16-8 16,18-1-16,1-16 15,-10-18 1,0 0 0,1-18-16,-18 10 0,-17-10 15,-1 10-15,-16-1 16,-19 0-1,1 18-15,-8 9 0,-1 16 16,0 9-16,27-8 16</inkml:trace>
  <inkml:trace contextRef="#ctx0" brushRef="#br1" timeOffset="-72737.26">26451 18108 0,'0'0'0,"0"0"15,0 0-15,0 8 16,-9 18-16,0 35 15,1 8-15,-1 9 16,9-8 0,-9-10-16,9-34 0</inkml:trace>
  <inkml:trace contextRef="#ctx0" brushRef="#br1" timeOffset="-72217.5">26868 17354 0,'0'0'0,"0"0"16,0 0-16,0 0 15,0 0-15,0 0 16,0 0-16,0 0 16,0 18-16,17 16 15,18 35-15,8 44 16,0 26 31,-8 25-47,-9 9 0,-34-25 0,-10-10 0,-17-8 0,-17-17 15,-8-27-15,42-51 16</inkml:trace>
  <inkml:trace contextRef="#ctx0" brushRef="#br1" timeOffset="-71305.97">27328 17761 0,'0'0'0,"0"0"0,0 0 16,0 0-16,26 0 15,9 0-15,17 0 16,8 0-16,1 0 16,-17 0 15,-18 0-31</inkml:trace>
  <inkml:trace contextRef="#ctx0" brushRef="#br1" timeOffset="-71078.3">27397 18038 0,'0'0'0,"0"0"0,0 0 0,0 0 15,18 0 1,34 0-16,9-8 16,-27 8-16</inkml:trace>
  <inkml:trace contextRef="#ctx0" brushRef="#br1" timeOffset="-70606.53">28396 17250 0,'0'0'0,"0"0"0,-9 0 0,1 9 16,-10 8 0,-8 27-16,0 25 15,-17 35 1,8 43-16,0 26 0,9 9 15,9 9-15,17-27 16,17-34-16,0-26 16,18-26-16,26-26 15,-18-26 1</inkml:trace>
  <inkml:trace contextRef="#ctx0" brushRef="#br1" timeOffset="-68934.13">28709 17389 0,'0'0'0,"0"0"0,0 0 16,0 0-16,0 0 15,0 0-15,0 0 16,-9 0 0,0 17-16,0 1 15,1 16-15,-10 18 16,18 0-16,0 0 16,9-9-1,8-8-15,10-9 16,7-9-16,10-8 15,-1-18-15,1-8 16,-18-9-16,0-9 16,0-8-16,-18-9 15,1 9-15,-18-1 16,1 10-16,-18 8 16,-18 17-16,18 18 15</inkml:trace>
  <inkml:trace contextRef="#ctx0" brushRef="#br1" timeOffset="-67600.53">28622 18030 0,'0'0'0,"0"0"0,0 0 16,-9 0-16,0 0 15,-8 8-15,0 1 16,-1 17-16,1 17 16,-1 1-16,1-1 15,17 0-15,17 1 32,1-10-32,17-8 0,-1-17 15,10 0-15,8-18 16,9-8-16,-18-9 15,-17-18-15,0 1 16,-17-9-16,-18 9 16,0 8-16,-17 0 15,-8 18-15,16 17 16</inkml:trace>
  <inkml:trace contextRef="#ctx0" brushRef="#br1" timeOffset="-67203.29">29125 17346 0,'0'0'0,"0"0"16,9 8-16,17 18 16,17 26-16,10 26 15,7 35 1,-16 17-1,-18 17-15,-17 0 0,-18 0 16,-17-17-16,-18-9 0,1-17 16,8-34-16,0-18 15,1-26 1,16-18-16,10-16 16,8-1-16</inkml:trace>
  <inkml:trace contextRef="#ctx0" brushRef="#br1" timeOffset="-66964.4">29672 17692 0,'0'0'0,"0"0"0,0 0 15,0 0-15,0 0 16,18 0 0,-1 0-16,18 0 15,8 0-15,-8-9 16,-18 9-16</inkml:trace>
  <inkml:trace contextRef="#ctx0" brushRef="#br1" timeOffset="-66793.46">29533 17995 0,'0'0'0,"0"0"0,0 0 0,0 0 16,9 0-16,17 9 0,26-1 15,26-8-15,9-8 16,-52 8-1</inkml:trace>
  <inkml:trace contextRef="#ctx0" brushRef="#br1" timeOffset="-66347.9">30506 17536 0,'0'0'0,"0"0"15,0 0-15,0 0 16,0 0-16,0 0 16,0 0-16,-9 0 15,-8 17-15,-9 27 16,-17 16-1,-1 10-15,9 8 32,9-9-32,18-8 0,8-1 0,8-17 15,10-8-15,8-9 16,26-17-16,17-9 16,18-26-1,9-18-15,-18-25 16,-26-9-16,-17 0 15,-18 9-15,-26 8 16,-17 9-16,-8 18 16,-36-1-16,-17 26 15,44 18-15</inkml:trace>
  <inkml:trace contextRef="#ctx0" brushRef="#br1" timeOffset="-54527.76">32712 15466 0,'0'0'0,"0"0"0,0 0 16,8 9-16,1 0 16,0-1-16,8 1 15,1 0-15,-1-1 16,-8 1-16,-9-9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25:14.20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15283 6269 0,'0'0'0,"0"0"16,0 0-16,0 8 15,0 18 1,0 26-16,0 43 16,0 27-1,-8 25-15,8 9 0,-9-18 16,0-34-16,1-17 16,8-9-16,0-26 15,-9-9-15,9-26 16,0-17-16</inkml:trace>
  <inkml:trace contextRef="#ctx0" brushRef="#br0" timeOffset="299.99">14997 7074 0,'0'0'0,"0"0"0,0 0 16,0 0-1,0 17-15,0 9 16,17 9-16,1 17 16,16 0-16,1 9 15,0-1 1,0-17-16,8 1 0,0-18 16,-17-18-16,0 1 15,9-26-15,17-18 16,9-34-1,-9-44-15,-17-17 16,-9 18-16,0-27 16,26-242-16</inkml:trace>
  <inkml:trace contextRef="#ctx0" brushRef="#br0" timeOffset="819.56">15214 4632 0,'0'0'0,"0"0"16,0 0-16,0 0 15,0 0-15,0 26 16,0 17-16,9 26 15,-1 1-15,-8-1 47,-8-9-47,8 1 0,0-18 0,-9 9 16,9-26-16,0-17 0</inkml:trace>
  <inkml:trace contextRef="#ctx0" brushRef="#br0" timeOffset="1130.59">14719 5472 0,'0'0'0,"0"0"0,0 0 0,17-9 0,27 0 16,25 1 0,27-9-16,34-1 15,0-8-15,-8 9 16,-35-9-16,-9 0 16,-17 0-16,-9 0 15,0 0-15,-9 9 16,-25 8-1</inkml:trace>
  <inkml:trace contextRef="#ctx0" brushRef="#br0" timeOffset="1621.34">15153 5576 0,'0'0'0,"0"0"0,0 0 0,0 0 15,0 0-15,0 0 16,9 0-1,8 0-15,9 0 16,0 0-16,0 0 16,0 0-16,0 8 15,1 1-15,-10 0 16,-8-9-16,-1 8 16,1 10-16,0-1 15,-18 0 1,0 1-16,1-1 15,-1 0-15,0 1 16,1-1-16,8-8 16,0-1-16,0 1 15,0 0 1,17-1 0,9 1-16,9 0 15,8-1-15,1-8 0,8-8 16,-26 8-16</inkml:trace>
  <inkml:trace contextRef="#ctx0" brushRef="#br0" timeOffset="3608.18">15718 5073 0,'0'0'0,"0"0"0,0 0 15,0 0-15,8 0 16,10 0-16,8-8 16,8-1-16,1-17 15,-9 0-15,9-9 16,-9-16-16,-9 7 31,-8-8-31,-9 9 0,0 8 16,0 18-1,-9 0-15,9 17 0,0 0 16,0 0-16,-8 26 16,-1 43-16,9 26 15,0 26-15,0 1 16,0-27-16,9-17 15,-9-26 1,0-17-16,0-9 16,0-1-16,0-16 15,0 0-15,0-9 16,-9-9-16,0-8 16,1-35-16,8 0 15,0 0 1,8 17-16,10 1 15,-1-1-15,18 0 16,0 9-16,-9 9 16,0 0-16,0 8 15,-9 9-15,-8 0 16,-1 0-16,-8 0 16,0 0-1,-8 0-15,-1 9 16,0-1-16,-8 10 15,0-10-15,-1 1 16,10 0 0,-1 8-16,9 0 0,0 1 15,0-1-15,17 0 16,1 9-16,-1-8 16,18 8-1,17 0-15,-9 0 16</inkml:trace>
  <inkml:trace contextRef="#ctx0" brushRef="#br0" timeOffset="3952.29">16126 5030 0,'0'0'0,"0"-9"15,17 1-15,0-1 16,18 0-16,17 1 16,0 8-16,-8 0 15,-1 0-15,-8 0 16,-9 8 0,-9 1-16,-8 8 15,0 1-15,-9-1 16,-9 18-16,0-1 15,1-8-15,-1 0 16,9-8-16,0-10 16,0 1-16,0-18 15,9 1 1,-1 8-16</inkml:trace>
  <inkml:trace contextRef="#ctx0" brushRef="#br0" timeOffset="4153.47">16647 4718 0,'0'0'0,"0"0"16,0 0-16,-9 0 0,0 18 16,1 16-16,-1 1 15,-8 17 1,-1 0-16,10 17 16,8 0-1,0-8-15,17 0 0,9-18 16,9-17-16,8 9 15,9-18-15,-26-8 16</inkml:trace>
  <inkml:trace contextRef="#ctx0" brushRef="#br0" timeOffset="4535.96">16595 4329 0,'0'0'0,"0"0"16,0 0-16,8 0 16,10 0-16,-1 0 15,0 8-15,1 1 16,-1 0-16,9 8 15,-17 0 1,0 1-16,-1-1 16,-8 0-16,0 1 15,0-1-15,0 0 16,0 0 0,0 1-16,0-10 0,0 1 15,0 0 1,0-1-1,18 1-15,-1 0 0,9-1 16,-9 1-16</inkml:trace>
  <inkml:trace contextRef="#ctx0" brushRef="#br0" timeOffset="19333.65">2640 7282 0,'0'0'0,"0"0"0,0 0 0,0 0 15,0 0-15,0 0 16,0 9-16,0 34 16,0 43-16,9 53 31,-1 52-31,10 68 0,-1 1 15,9-26-15,-9-26 16,1-35-16,-1-8 16,-17-18-16,0-35 15,0-25-15,17-44 16,10-17 0,-19-17-16</inkml:trace>
  <inkml:trace contextRef="#ctx0" brushRef="#br0" timeOffset="19745.93">2501 8668 0,'-9'0'0,"1"8"0,8 1 15,0 0 1,0 8-16,0 0 16,8 18-16,10 17 15,8 8-15,8 10 16,10 25-1,8 0-15,-9-8 0,1-18 16,-1-26-16,-17-8 16,0-9-1,-8-9-15,-1-8 16,-8 0-16,8-18 16,0-34-16,18-52 15,0-87-15,43-243 16</inkml:trace>
  <inkml:trace contextRef="#ctx0" brushRef="#br0" timeOffset="21245.97">1268 5420 0,'0'-9'0,"0"9"0,0 0 0,0-8 15,0-1 1,17 0-16,27-17 16,25-17-16,27 0 15,8-1 1,9 1-16,-18 8 0,-17 1 16,-17 16-16,-26 1 15,-9 17-15,-17 0 16</inkml:trace>
  <inkml:trace contextRef="#ctx0" brushRef="#br0" timeOffset="21693.27">1476 5316 0,'0'0'0,"0"0"0,0 0 16,0 0-16,0 17 15,0 1-15,0 16 16,18 10-16,-18 16 16,8 9-1,1 1 1,0-10-16,8 1 0,-17-18 15,9 1-15,-1-1 16,-8-17-16,9 0 16,8-9-16,-17 0 15,9-8-15,8 0 16,1-1 0,25 1-16,18-18 15,17 1-15,0-10 16,-8 1-16,-18 0 15,-9 0-15,-17-1 16,0 10-16,-8-1 16,-9 0-1,8 9-15,-17 0 0,0 0 16</inkml:trace>
  <inkml:trace contextRef="#ctx0" brushRef="#br0" timeOffset="21909.99">1615 5749 0,'-9'-9'0,"1"1"16,8-1-16,0 0 15,0 1-15,17-18 16,18 0-16,17-18 15,26 1-15,18 8 32,-53 18-32</inkml:trace>
  <inkml:trace contextRef="#ctx0" brushRef="#br0" timeOffset="22318.29">2570 5489 0,'0'0'0,"0"0"0,0 0 16,0 0-16,-8 0 16,-1 17-16,0 9 15,-8 18-15,0 16 16,-1 1-16,10 0 31,-1-9-31,9-9 0,0-8 16,9-27-1,-1 1-15,-8-9 0</inkml:trace>
  <inkml:trace contextRef="#ctx0" brushRef="#br0" timeOffset="22612.71">2562 5515 0,'0'0'0,"0"0"0,0 0 16,0 0-16,0 0 15,0 0-15,8 9 16,10 8-16,16 9 16,10 17-16,-9 1 15,-9-18-15,0 0 16,0 0-1,-9-18-15,-8 1 16,0 0-16,-1-1 16,-8-8-16,0-8 15,0-27-15,0-26 16,0-34-16,0-18 16,9 18-1,8 52-15</inkml:trace>
  <inkml:trace contextRef="#ctx0" brushRef="#br0" timeOffset="22954">3074 5264 0,'0'0'0,"0"0"0,0 0 16,0 0-16,0-9 15,17 1-15,18-10 16,0 1-16,8 0 16,1-1-16,-1 1 15,1 8 1,-18 1-16,-18 8 16</inkml:trace>
  <inkml:trace contextRef="#ctx0" brushRef="#br0" timeOffset="23138.95">3178 5437 0,'0'0'0,"0"0"0,0 0 16,0 0-16,18-8 15,16-1-15,18-8 16,9-1-16,-35 18 15</inkml:trace>
  <inkml:trace contextRef="#ctx0" brushRef="#br0" timeOffset="24229.36">3760 4381 0,'0'0'0,"0"0"0,0 0 15,0 17-15,0 35 16,17 52 0,1 43-1,-1 9-15,1-9 0,-10-34 16,1-27-16,0-16 15,-9-18-15,8-26 16,-8 0-16,0-18 16,0 1-1,0-18-15,0-8 0,0-35 16,18-17 0,-1-1-16,9 18 15,0 9-15,-9 8 16,10 18-16,-10 8 15,0 9-15,1 18 16,16-1-16,-8 9 16,0 9-1,1-9-15,-10 0 16,-8-18-16,8 10 16,-8-10-16,-1-8 15</inkml:trace>
  <inkml:trace contextRef="#ctx0" brushRef="#br0" timeOffset="24384.48">3638 4840 0,'0'0'0,"0"0"16,0 0-16,9 0 16,17-9-16,18-8 15,16-9-15,10-18 16,43 1-1,-44 17 1</inkml:trace>
  <inkml:trace contextRef="#ctx0" brushRef="#br0" timeOffset="25091.81">4437 4675 0,'0'0'0,"0"0"0,0 0 16,0 0-16,0 0 15,0 0 1,0 0-16,0 0 15,-8 9-15,-1 17 16,0 34-16,9 27 16,0 8-1,0-17 1,9-17-16,8-9 0,1-26 0,8-9 16,-9-8-1,1-18-15,8-17 16,8-9-16,1-8 15,-9 0-15,0 8 16,-8 9-16,-1 9 16,0 8-16,1 9 15,-1 0-15,0 0 16,9 0 0,9 0-16,-9 0 15,0-8-15,0-1 16,0-8-16,0-18 15,-8-8-15,-18-1 16,-9 1-16,-17-18 16,0 9-1,-9 9-15,18 17 0,0 9 16,17 17 0,0 0-16,0 0 15</inkml:trace>
  <inkml:trace contextRef="#ctx0" brushRef="#br0" timeOffset="25420.31">5245 4762 0,'-9'0'0,"1"8"0,-1 10 15,9-1-15,0 0 16,0 1-16,9-10 15,8 1-15,0 0 16,1-1 0,8-16-16,17-18 15,-17-9-15,-8 9 16,-10 0-16,-16-9 16,-10 1-16,-8-1 15,-9 0-15,-8 18 16,0 17-16,17 0 15,26 0-15,0 0 16</inkml:trace>
  <inkml:trace contextRef="#ctx0" brushRef="#br0" timeOffset="25689.62">5627 4103 0,'-9'-8'0,"-8"-1"0,8 0 0,-8 1 15,8 8-15,1 0 16,-1 8-16,-8 18 16,-1 44-16,10 34 15,8 8 1,17 9-1,18 1-15,-1-27 0,1-17 16,8-17-16,1-27 16,25-8-16,27-8 15,-53-10 1</inkml:trace>
  <inkml:trace contextRef="#ctx0" brushRef="#br0" timeOffset="25999.73">6096 4190 0,'-9'0'0,"1"0"0,-1 0 16,9 0-16,0 0 15,-9 26-15,1 17 16,-1 27-16,-8 16 16,17-8-1,0 0 1,0-17-16,0-9 0,0-18 16,8-8-16,1-8 15,0-27-15,-1 0 16,-8 9-16</inkml:trace>
  <inkml:trace contextRef="#ctx0" brushRef="#br0" timeOffset="26286.63">6113 4181 0,'-8'0'0,"-1"0"0,9 0 16,0 0 0,0 0-16,0 9 15,17 17-15,1 9 16,16 17-16,1 8 15,-9-16-15,0-1 16,0-17 0,-8 0-1,-10-9-15,1-8 0,0-1 16,-1 1-16,-8-18 16,9-8-16,0-43 15,0-44-15,-1-26 16,-8-9-16,0 44 15,0 34-15,9 27 16,0 8-16,-1 17 16</inkml:trace>
  <inkml:trace contextRef="#ctx0" brushRef="#br0" timeOffset="26578.63">6634 4277 0,'0'0'0,"0"0"0,0 0 0,0 0 15,0 0-15,0 0 16,9 0-16,17 8 15,9-8-15,8-8 16,9-1 0,0 0-16,1-8 15,-19 0 1,-8 8-16,-17 9 0</inkml:trace>
  <inkml:trace contextRef="#ctx0" brushRef="#br0" timeOffset="26799.15">6678 4121 0,'0'0'0,"0"0"0,0 0 16,0 0-16,8 17 16,10 18-16,-1 25 15,9 18 1,-8-8-16,-1-10 15,0 1-15,1-18 16,16-8-16,-7-27 16,-10 1-16</inkml:trace>
  <inkml:trace contextRef="#ctx0" brushRef="#br0" timeOffset="27014.73">7190 3558 0,'0'0'0,"0"0"16,0 0-16,0 0 15,0 26-15,18 8 16,-1 27-16,9 8 16,-17 1-1,-1-10 1,1-8-16,8 0 0,-8-35 15</inkml:trace>
  <inkml:trace contextRef="#ctx0" brushRef="#br0" timeOffset="27194.1">7016 4199 0,'0'0'0,"0"0"0,0 0 16,0 0-1,0-9-15,18 0 16,8-8-16,17-9 15,27-17-15,17-1 32,-9-8-32,0 1 0,-17 16 15,8 9 1,-25 9-16</inkml:trace>
  <inkml:trace contextRef="#ctx0" brushRef="#br0" timeOffset="27598.33">7251 4285 0,'0'0'0,"0"0"0,0 0 16,9 0-16,8 0 15,0 0-15,18 0 16,0 0-16,0 9 15,-1 0-15,-8 8 16,0 0-16,-8 1 16,-10-1-1,1 0-15,0 9 16,-18 9-16,0-1 16,1 1-16,-1-9 15,0-9-15,9 1 16,0-10-16,0 1 15,0 0-15,18-1 16,-1-16 0,18-1-16,17-8 15,17-9-15,-8-9 16,0-17-16,-9 0 16,-26 26-1</inkml:trace>
  <inkml:trace contextRef="#ctx0" brushRef="#br0" timeOffset="27850.84">7633 3601 0,'0'0'0,"0"0"0,0 0 0,0 0 15,26 0-15,17 17 16,18 9-16,26 9 15,9 8 17,-1 27-32,-25 8 0,-70-78 0,52 78 0,-18 25 15,-16 19-15,-18 16 16,-9 18-16,-26 17 16,-43 208-16</inkml:trace>
  <inkml:trace contextRef="#ctx0" brushRef="#br0" timeOffset="68841.89">17420 13769 0,'0'0'0,"0"0"0,0 0 16,0 0-16,0 0 0,-9 0 15,0 17 1,-17 9-16,0 35 15,-17 43-15,-1 17 47,10-17-47,-1-18 0,35-86 0,-26 78 0,8-8 0,1-10 0,0-25 16,25-9-16,1-9 16</inkml:trace>
  <inkml:trace contextRef="#ctx0" brushRef="#br0" timeOffset="69958.78">17828 14020 0,'0'0'0,"-9"0"15,0 0-15,1 0 16,8 0-16,0 0 15,-9 0-15,0 0 16,1 0-16,-10 26 16,-16 34-16,-10 10 15,1-1 1,-9 0 0,8-8-16,9-18 0,1-8 15,16-9-15,1-17 16,8-1-16,9 1 15,0-9-15,0-9 16,9-17 0,8-17-16,18-18 15,9-8-15,-18 17 16,0 0-16,0 17 16,0 18-16,-18 0 15,1-1-15,0 10 16,-1-1-1,1 9-15,-9 0 0,0 0 16,0 0-16,0 0 16,0 0-1,0 0-15,0 0 16,0 0-16,9 0 16,0 0-16,8-8 15,-8-1-15,-1 9 16,10 0-16,-10 0 15,1 0 1,0 0-16,-9 0 16,0 0-16,0 0 15,0 0-15,0 0 16,0 0-16,0 0 16,0 0-16,0 0 15,0 0-15,0 0 16,0 0-16,0 0 15,0 0 1,-9 0-16,0 0 16,1 0-16,-10 0 15,-8 9-15,0-1 16,-9 9-16,9 1 16,0 8-16,9 8 15,0 1-15,-1 8 16,1 1-1,17-1-15,0 0 16,17 1-16,1-1 16,8-8-16,0-9 15,8-18-15,1 1 16,17-18-16,0-17 16,-8-8-16,-1-27 15,-8-17 1,-18 9-16,-8-1 15,-18 18-15,-17 9 16,0 9-16,0 16 16,0 1-16,9 17 15,-1 0 1,18 0-16,0 0 0,0 0 16</inkml:trace>
  <inkml:trace contextRef="#ctx0" brushRef="#br0" timeOffset="70322.27">18175 13916 0,'0'0'0,"0"0"16,0 0-16,0 0 15,0 0-15,17 9 16,1 8-16,17 0 16,8 1-16,18 8 15,0 0-15,-9-9 32,-9-8-17,-17-1-15,0 1 0,-8 0 0,-10-1 16,1 9-16,-26 18 15,-18 17-15,-26 9 16,-17-1 0,8 1-16,-8 8 0,0 1 15,52-44 1</inkml:trace>
  <inkml:trace contextRef="#ctx0" brushRef="#br0" timeOffset="70850.25">17263 12028 0,'0'0'0,"0"0"0,0 0 15,0 0 1,0 0-16,0 0 15,0 26-15,0 26 16,-8 43-16,-1 26 31,-8-8-31,17 17 0,-9 0 16,0-44-16,-8-16 0,26-18 16,8-26-16</inkml:trace>
  <inkml:trace contextRef="#ctx0" brushRef="#br0" timeOffset="71129.17">17698 12218 0,'0'0'0,"0"0"0,0 0 16,0 0-16,0 26 15,0 26-15,-9 18 16,0 8 0,0 0 15,9-9-31,0 0 0,9 0 0,9-34 0</inkml:trace>
  <inkml:trace contextRef="#ctx0" brushRef="#br0" timeOffset="71408.59">18019 12123 0,'0'0'15,"0"0"-15,8 0 0,19 9 16,16 8-16,9 1 16,9 7-16,-9 1 15,0-8 1,-9-1-16,1-8 16,-18-1-1,-9 10-15,-8 8 0,-26 17 16,-18 26-16,-43 9 15,-26 0 1,8-17-16,53-35 0</inkml:trace>
  <inkml:trace contextRef="#ctx0" brushRef="#br0" timeOffset="71974.56">17281 9949 0,'0'0'0,"0"0"15,0 0-15,0 0 16,0 9-16,0 34 16,-9 53-16,0 34 15,-8 34-15,-9-8 16,9-26-16,34 34 16,52 226-1</inkml:trace>
  <inkml:trace contextRef="#ctx0" brushRef="#br0" timeOffset="73543.66">17637 10296 0,'0'0'0,"0"0"16,0 0-16,0 0 16,17 0-16,9 0 15,26 17-15,0 0 16,-8 1 0,-1-1-16,1 0 15,-18 1-15,0-10 16,-18 10-16,1-1 15,-18 18-15,1-1 16,-18 10-16,0-10 16,0 1-16,8-9 15,1-9 1,-1-8-16,10 0 16,8-1-16,0 1 15,0 0-15,17-1 16,9 1-1,26-1-15,9-8 0,9 0 16,-10-8-16,-25 8 16</inkml:trace>
  <inkml:trace contextRef="#ctx0" brushRef="#br0" timeOffset="73823.55">18158 10244 0,'0'0'0,"0"0"0,0 0 0,0 0 16,0 0-16,17 17 15,18 0 1,17 18-16,0-9 16,9 0-16,0 0 31,-9-9-31,-9-8 0,-17 0 0,-8-1 15,-10 1 1,1 17-16,-26 17 16,-27 27-16,-34 16 15,-26 27-15,52-53 16</inkml:trace>
  <inkml:trace contextRef="#ctx0" brushRef="#br0" timeOffset="109241.66">19573 3705 0,'0'0'0,"-8"-9"0,-10-8 15,9 8-15,1 1 16,-1-1-16,9 9 15,0 0-15,0 0 16,17-9-16,27 1 16,25 8-16,10-9 15,16 0 1,-8 9 0,-9-8-16,-17 8 0,0 8 15,-18 1-15,-26 0 16</inkml:trace>
  <inkml:trace contextRef="#ctx0" brushRef="#br0" timeOffset="109487.73">19695 3688 0,'0'-9'0,"0"9"0,0 0 0,0 0 16,0 17-16,0 9 15,0 35 1,0 8-16,0 9 0,0-9 31,0-8-31,0-18 0,0-8 16,0-9-16,0 0 16,0-17-16,0-9 15,0 0-15,0 0 16</inkml:trace>
  <inkml:trace contextRef="#ctx0" brushRef="#br0" timeOffset="109624.13">19677 3922 0,'0'0'0,"0"0"0,0 0 15,0 0-15,0 0 16,9 0-16,17 0 16,9-9-16,26 0 15,8 1-15,-34 8 16</inkml:trace>
  <inkml:trace contextRef="#ctx0" brushRef="#br0" timeOffset="109848.42">20155 4051 0,'0'-8'0,"0"8"15,0 0-15,0 0 16,0 0-16,0 17 16,9 0-16,-9 1 15,0-1 1,8 0-16,-8-8 0,0 0 16</inkml:trace>
  <inkml:trace contextRef="#ctx0" brushRef="#br0" timeOffset="109976.89">20190 3636 0,'0'0'0,"0"0"0,0 0 0,0 17 0,8 0 16,18 18-1</inkml:trace>
  <inkml:trace contextRef="#ctx0" brushRef="#br0" timeOffset="110346.56">20372 4190 0,'0'0'0,"-9"0"16,1 0-16,-1 0 15,0 0-15,1 0 16,-1 9-16,0-1 15,1-8-15,8 0 16,0 0-16,0 0 16,0-8-16,0-1 15,0-8-15,17-9 16,0-18 0,1 10-16,8-1 15,0 0-15,-9 18 16,1 17-16,-1 0 15,0 0-15,1 17 16,-1 1-16,0 8 16,-8 0-16,0 0 15,-1 0 1,1-18-16,-9 1 16</inkml:trace>
  <inkml:trace contextRef="#ctx0" brushRef="#br0" timeOffset="110959.35">21041 3818 0,'0'0'0,"0"0"0,0 0 15,0 0 1,0 0-16,-9 0 16,0 0-16,-17 0 15,0 0-15,0 26 16,-9 8-16,1 18 16,-1 0-16,18 0 15,17-9-15,0-8 16,8 8-16,1-17 15,8-17 1,1 0-16,-1-1 16,18-16-16,0-18 15,8-35-15,0-17 16,1-17-16,-9 0 16,-9-1-1,-18 36-15,1 25 16,0 18-16,-9 17 15,-9 0-15,0 17 16,-8 44-16,0 43 16,-1 8-16,18 18 15,9-9-15,17-34 16,35-9-16,-18-26 16</inkml:trace>
  <inkml:trace contextRef="#ctx0" brushRef="#br0" timeOffset="112351.45">21900 3601 0,'0'-9'0,"0"1"0,9-1 15,17-8-15,18-1 16,8 1-16,0 8 15,9 1-15,-9 8 16,-9 0-16,1 17 16,-18 0-16,0 1 15,-18 16-15,1 1 16,-18 17 0,1 9-16,-1-18 15,9 0-15,0 1 16,0-18-16,9 0 15,8-9-15,9 0 16,9-8-16,17 0 16,0-18-16,0-8 15,9-9-15,-9-9 16,-17 0-16,-1 9 16,-16 18-1</inkml:trace>
  <inkml:trace contextRef="#ctx0" brushRef="#br0" timeOffset="112536.73">22595 3558 0,'-9'0'0,"1"0"15,-1 0 1,0 0-16,1 26 16,-10 26-16,-8 34 15,9 36 1,0-10-16,-1 1 0,18-9 15,0-18-15,9-8 16,0-26-16,-1-26 16</inkml:trace>
  <inkml:trace contextRef="#ctx0" brushRef="#br0" timeOffset="112840.95">23220 3566 0,'-8'-8'0,"-1"-1"0,0 9 16,1 0-16,-10 0 16,-8 9-16,0 8 15,0 18-15,-17 17 16,8 17-16,9 18 31,17-1-31,9-8 0,9-26 16,8-9-16,1-8 15,16 0-15,10-18 16,-18-8-16,-9-9 16</inkml:trace>
  <inkml:trace contextRef="#ctx0" brushRef="#br0" timeOffset="113168.98">23220 3722 0,'0'0'0,"0"0"16,0 0-16,0 0 0,18 0 15,-1 0 1,9 9-16,0 0 16,0-1-16,-8 1 15,-1 8-15,-8 1 16,-1-1-16,-16 9 16,-1 9-16,-17-1 15,9-8 1,-1 0-16,1 0 15,-1-17 1,18-1-16,0 1 0,0 0 16,0-9-16</inkml:trace>
  <inkml:trace contextRef="#ctx0" brushRef="#br0" timeOffset="113375">23698 3679 0,'0'-9'0,"0"1"0,0-1 16,-9 9-1,1 0-15,-1 0 16,-17 0-16,-9 17 16,9 1-16,0 25 15,-9 9-15,18 9 16,8-18 15,9 0-31,18-17 0,-1 0 0,9 0 16,0 0-16,-9-17 15</inkml:trace>
  <inkml:trace contextRef="#ctx0" brushRef="#br0" timeOffset="113589.01">23767 3419 0,'0'0'0,"0"0"16,0 9-16,0 8 15,18 18-15,8 17 16,9 17 0,8 0-16,0 9 0,-17 0 15,-8 0-15,-9-8 16,-1 7 0,1-42-16</inkml:trace>
  <inkml:trace contextRef="#ctx0" brushRef="#br0" timeOffset="113861.28">24341 4441 0,'0'0'0,"-9"0"0,0 18 16,-17 16-16,0 18 16,-9 26-16,27-35 15</inkml:trace>
  <inkml:trace contextRef="#ctx0" brushRef="#br0" timeOffset="116071.58">25087 3532 0,'0'0'0,"0"0"0,0 8 15,9 18-15,0 18 16,8 42-16,0 44 31,-8 9-31,-9-9 0,0-9 0,0-26 16,0-17-16,0-26 15,0-17-15,0-9 16,0-18 0,0 1-16,-9-18 15,1-25-15,-10-44 16,1-43-16,0-27 15,17 10-15,8 34 16,10 43-16,-1 9 16,9 9-16,9 8 15,0 9 1,-1 9-16,1 8 16,-9 9-16,0 0 15,-8 18-15,-10-1 16,1 18-1,-18 8-15,1 9 0,-18-9 16,-1 1-16,-7-18 16,8 0-1,0-9-15,17-8 16</inkml:trace>
  <inkml:trace contextRef="#ctx0" brushRef="#br0" timeOffset="116396.78">25522 3592 0,'0'0'0,"0"0"0,0 0 16,17 18-16,0-1 16,1 18-16,8-1 15,0 1-15,-9 8 16,-8 1-16,0-18 31,-1 0-31,-8-9 0,0-8 16,0-1-16,-8-8 15,-1-8-15,9-1 16,0-17-16,0-9 16,9-8-16,8 0 15,0-9 1,9 8-16,0 18 0,0 9 15,-8 17 1</inkml:trace>
  <inkml:trace contextRef="#ctx0" brushRef="#br0" timeOffset="116701.03">25956 3722 0,'0'0'0,"0"0"16,0 0-16,0 0 15,-9 0-15,9 18 16,0-1-16,0 9 16,17 9-16,1-9 15,17 0-15,8-9 16,-8-8-16,-1-18 16,10 0-16,-1-8 15,-17-9 1,-8 0-16,-10-17 15,-16-1-15,-1 1 16,-26-9-16,1 17 16,-1 18-16,17 0 15,1 17 1,8 0-16,9 8 0</inkml:trace>
  <inkml:trace contextRef="#ctx0" brushRef="#br0" timeOffset="117054.27">26642 3688 0,'0'0'0,"0"0"0,0 0 16,0 0-16,0 17 15,0 26-15,-9 27 16,0 16-16,1 1 16,-1-18-1,-8 0-15,-1 1 0,1-18 16,8-18 0,1-8-16,-1-8 15,0-10-15,1 1 16,-1-18-16,-17-25 15,-9-44-15,0-35 16,9-8-16,26 8 16,0 61-1</inkml:trace>
  <inkml:trace contextRef="#ctx0" brushRef="#br0" timeOffset="117404.83">26694 3281 0,'-9'0'0,"1"0"0,8 0 16,0 0-16,0 0 15,0 0-15,0 0 16,0 0-16,8 8 15,1 1 1</inkml:trace>
  <inkml:trace contextRef="#ctx0" brushRef="#br0" timeOffset="117852.19">26842 3731 0,'0'0'0,"0"0"0,0 0 0,0 0 15,0 0-15,0 0 16,17 0-16,9 9 16,0-9-16,9-9 15,-1 0-15,10-8 16,-1-9-16,-17 0 16,0 0-16,-17 0 15,0 0 1,-18 0-16,0 9 15,-17-1-15,-8 18 16,8 0-16,-9 18 16,0 8-16,0 8 15,18 10-15,0-1 16,17 9-16,17 0 16,44 17-16,-9-17 15</inkml:trace>
  <inkml:trace contextRef="#ctx0" brushRef="#br0" timeOffset="118387.5">27666 3679 0,'-8'-9'0,"-1"1"16,0-1-16,1 9 15,-1 0-15,0-9 16,-8 9-16,0 0 16,-1 0-16,-8 18 15,0-1-15,0 0 16,0 9 0,9 9-16,-1 0 15,18-9-15,0 0 16,0 0-16,18-9 15,8-8-15,8-1 16,19-16-16,-1-10 16,17-16-1,-8-10-15,17-25 0,0-26 16,-17-9 0,-9 17-16,-17 18 15,-9 26-15,-17 8 16,-1 18-16,1-1 15,-9 10-15,0 8 16,0 0-16,-9 8 16,1 27-1,-10 43-15,1 26 16,-1 0-16,10 17 16,8-26-16,0-25 15,17-10-15,1-16 16,-1-19-1,-8 1-15,-1-17 0</inkml:trace>
  <inkml:trace contextRef="#ctx0" brushRef="#br0" timeOffset="118592.57">27701 3480 0,'0'0'0,"0"0"16,0 0-16,0 0 16,18 0-16,34 0 15,17 0-15,9 0 16,9 9 0,43 8-16,252 69 0</inkml:trace>
  <inkml:trace contextRef="#ctx0" brushRef="#br0" timeOffset="119764.41">29091 3298 0,'0'0'0,"0"0"0,0 0 15,0 0-15,0 0 16,0 0 0,0 0-16,0 17 15,0 27-15,-9 25 16,0 17-16,1 18 16,-1-8-16,0-10 15,9-8-15,0-26 16,0-8-16,9-10 15,0-17 1</inkml:trace>
  <inkml:trace contextRef="#ctx0" brushRef="#br0" timeOffset="120138.14">29403 3540 0,'0'0'0,"0"0"0,0 0 16,0 0-16,-8 0 15,-1 26-15,0 9 16,9 0-16,0 25 16,0 1-16,9-18 15,8 1 1,1-18-16,-1 0 15,0-18-15,1 1 16,16-18-16,1-17 16,0-8-16,-9-10 15,-17-16-15,-18-1 16,0 0 0,-17 9-16,-9 18 15,1 16-15,16 1 16,1 17-16,8 9 15,9-1-15</inkml:trace>
  <inkml:trace contextRef="#ctx0" brushRef="#br0" timeOffset="120420.44">29646 3393 0,'0'0'0,"0"0"0,0 0 16,0 0-16,18 9 16,8 8-16,17 18 15,18 0 1,8-1-16,1 1 31,-18-9-31,-9 0 0,-8 0 0,-9 0 16,-17 8-16,-18 10 15,-26 25-15,-25 18 16,-36 8 0,53-52-16</inkml:trace>
  <inkml:trace contextRef="#ctx0" brushRef="#br0" timeOffset="120885.72">30298 3437 0,'0'0'0,"0"0"16,0 0-16,8 0 15,10 8-15,25 1 16,35 0-16,18-1 16,-9-16 15,-1-1-31,-33 0 0,-10 1 0,-17-1 0</inkml:trace>
  <inkml:trace contextRef="#ctx0" brushRef="#br0" timeOffset="121094.51">30697 3151 0,'0'0'0,"0"0"0,0 17 16,-9 9-1,-17 43-15,0 35 16,0 9 0,0-1-16,0-8 0,9-17 15,17-9-15,-9-26 16,9-9-16,0-8 16,9-18-1</inkml:trace>
  <inkml:trace contextRef="#ctx0" brushRef="#br0" timeOffset="121407.94">30923 3740 0,'0'0'0,"0"0"0,0 0 15,0 0-15,0 0 16,0 17-16,0 0 16,0 9-1,9 9-15,8 0 16,0-9-16,9 0 15,0-18-15,0 1 16,0-18-16,1 1 16,-1-18-16,0-9 15,-18-8-15,-8-9 16,-17 8 0,-9 10-16,-9-1 15,-8 18-15,-9 17 16,8 0-16,18 17 15,18-8-15</inkml:trace>
  <inkml:trace contextRef="#ctx0" brushRef="#br0" timeOffset="122451.7">31765 3393 0,'0'0'0,"0"0"0,0 18 16,0 25-16,0 17 15,-8 18-15,-1 9 32,0 0-32,0-9 0,9-18 15,0-16-15,0-1 16,0-26-16</inkml:trace>
  <inkml:trace contextRef="#ctx0" brushRef="#br0" timeOffset="122799.03">32034 3566 0,'0'0'0,"0"0"0,0 0 15,0 0-15,9 0 16,8 18-16,1-1 16,-1 0-16,-8 1 15,0 8 1,-1-9-16,-8 0 16,-8 1-16,-1-1 15,0 9-15,-17-9 16,9 9-16,-1-17 15,18 0-15,0-9 16,0 0 0</inkml:trace>
  <inkml:trace contextRef="#ctx0" brushRef="#br0" timeOffset="123023.43">32243 3584 0,'0'-9'0,"0"0"16,0 9-16,0 0 15,0 0-15,0 0 16,0 0 0,-9 0-16,9 18 15,-9-1-15,1 18 16,8-1-16,0 1 16,0 0-16,0-9 15,8 0-15,1 0 16,0-18-16</inkml:trace>
  <inkml:trace contextRef="#ctx0" brushRef="#br0" timeOffset="123283.91">32512 3367 0,'0'0'0,"0"0"15,0 0-15,0 0 16,0 0-1,9 18-15,8-1 16,0 9-16,1 9 16,8-9-16,-9-1 15,1 1-15,-10 0 16,1-8-16,0-1 16,-18 18-16,-17-1 15,0 1 1,-26 17-16,-18 26 15,1-9-15,-1 1 16,44-36-16</inkml:trace>
  <inkml:trace contextRef="#ctx0" brushRef="#br0" timeOffset="147810.65">21232 4926 0,'0'0'0,"0"0"0,0 0 16,0 0-16,0 0 15,0 0-15,-9 0 16,0 0-16,-8 18 16,-18 7-16,-17 10 15,-9 8-15,1-8 32,-27 17-32,0-9 0,35-17 15,17 0-15,9-8 16,9-10-16,-1 1 15,10 0-15,-1-1 16,9-8 0,0 0-16,0 0 15,17 18-15,27 16 16,34 10-16,9-1 16,-9 0-16,-9-8 15,-17-9-15,-17-18 16,-9 1-16,-8 0 15,-10-1-15,1 1 16,0-9 0,-9 0-16,8 0 15,10 0-15</inkml:trace>
  <inkml:trace contextRef="#ctx0" brushRef="#br0" timeOffset="149676">21327 5065 0,'0'0'0,"-8"-9"0,-1 0 15,0 1-15,9 8 16,0 0 0,0 0-16,0 0 15,0 0-15,18 0 16,16 8-16,18 10 15,1-1-15,-10 0 16,0 1-16,-17 8 16,1 8-1,-19 1-15,1-9 0,0 9 16,-18-1 0,0 1-16,-17 0 15,0-9-15,0 0 16,9-1-16,-1-16 15,1 0-15,8-1 16,9 1-16,0-9 16,0 0-16,0 0 15</inkml:trace>
  <inkml:trace contextRef="#ctx0" brushRef="#br0" timeOffset="149926.97">21883 5039 0,'0'0'0,"0"0"15,-9-9-15,1 9 16,-1 0-16,0 0 16,-17 0-16,0 0 15,9 9 1,-9 8-16,0 18 16,8 17-16,1 0 15,8 0 32,9 0-47,9-9 0,8 0 0,18 1 0,17-1 0,0-17 0,26-9 16,-34-8-1</inkml:trace>
  <inkml:trace contextRef="#ctx0" brushRef="#br0" timeOffset="150180.7">22274 4944 0,'-9'-9'0,"0"0"0,9 9 16,-8 0-16,-1 0 16,0 18-16,1 7 15,-1 53-15,-17 44 16,0-18 15,9-18-31,8 1 0,9-9 0,0-18 16,17 10-16,1-36 15</inkml:trace>
  <inkml:trace contextRef="#ctx0" brushRef="#br0" timeOffset="150572.41">22682 5160 0,'-9'0'0,"1"0"0,-1 0 16,0 0-16,-8 0 16,-9 9-16,0 8 15,0 9-15,0 9 16,8 17-1,1-9-15,8 0 16,9 1-16,0-1 16,18-17-16,-1 0 15,18 0-15,-1-18 16,10 1-16,-1-18 16,1 1-1,-1-18-15,-17 0 0,-8-26 16,-10-17-16,-16 17 15,-10 17 1,-8 0-16,0 18 16,9 0-16,-1 17 15,10 0-15,8 0 16,0 0-16</inkml:trace>
  <inkml:trace contextRef="#ctx0" brushRef="#br0" timeOffset="150882.78">23047 4952 0,'0'0'0,"0"0"0,0 0 15,0 0-15,0 0 16,0 0-16,0 0 15,17 17-15,18 18 16,0 0-16,25 8 16,18 18 15,-8-18-31,-18 0 16,-9-17-16,-16 0 0,-10 9 0,-8 0 15,-27 17-15,-34 34 16,-26 44-16,-96 208 15</inkml:trace>
  <inkml:trace contextRef="#ctx0" brushRef="#br0" timeOffset="152467.96">24115 5117 0,'0'0'0,"0"0"0,0 0 15,0 0-15,0 0 16,0 0-16,0 0 15,8 0-15,10 0 16,8 0 0,9 0-16,-1 0 15,10 0-15,8 0 16,-17 0-16,-18 8 16</inkml:trace>
  <inkml:trace contextRef="#ctx0" brushRef="#br0" timeOffset="152630.76">24080 5333 0,'0'0'0,"0"0"0,0 0 15,0 0-15,0 0 16,17 0-16,1 9 16,25 0-16,9-1 15,26 10 1,-25-1-16</inkml:trace>
  <inkml:trace contextRef="#ctx0" brushRef="#br0" timeOffset="153236.79">25113 4779 0,'0'0'0,"0"0"16,0 0-16,0-9 0,18 1 16,8-1-1,26 0-15,17 1 16,1-10-16,-9 10 31,-1 8-31,-16 0 0,-1 0 16,-17 0-16,-17 17 0,0 0 15,-1 18-15,-8 8 16,-8 9 0,-1-8-16,0-1 15,9 0-15,0 0 16,0 1-16,18-10 15,8 1-15,9-9 16,17 0 0,17-9-16,9-17 15,9-8-15,-9-10 0,-17-8 16,0 0 0,-18 9-16,1-9 15,-27 17-15</inkml:trace>
  <inkml:trace contextRef="#ctx0" brushRef="#br0" timeOffset="153458.6">26051 4666 0,'0'0'0,"0"0"0,0 0 16,0 0-16,0 0 15,-8 0-15,-1 26 16,0 35-16,-17 43 15,-17 43 1,-9 26-16,8-34 0,10-1 16,-1-8-1,9-26-15,26-34 16,17-27-16,-8-26 16</inkml:trace>
  <inkml:trace contextRef="#ctx0" brushRef="#br0" timeOffset="153824.57">26355 5576 0,'-8'0'0,"-1"0"0,0 8 16,-8 10-16,-9 16 15,8 1 1,1 0-16,17-9 16,9 0-16,8 0 15,0-9-15,18-8 16,0-1-16,17-16 16,0-1-16,-17-17 15,-9 0-15,-17-9 16,-9 9-1,-9-8-15,-17-1 16,-9 18-16,-17-1 16,0 18-16,26 0 15,17 0-15</inkml:trace>
  <inkml:trace contextRef="#ctx0" brushRef="#br0" timeOffset="161471.63">27215 4614 0,'-9'0'0,"1"0"0,8 0 0,-9 0 0,0 0 16,0 0-1,1 18-15,-27 25 16,0 35-16,-8 26 15,8 17 1,9 9-16,9-17 0,8-9 16,9-18-1,17-8-15,1-17 16,25 8-16,18-17 16,-35-35-16</inkml:trace>
  <inkml:trace contextRef="#ctx0" brushRef="#br0" timeOffset="163092.1">27250 5047 0,'0'-8'0,"-9"-1"0,9 0 16,0 9-16,0-8 15,0-1-15,0 9 16,0-9-16,17 9 16,1 0-1,8 0-15,8 18 16,10-1-16,-1 0 16,-17 1-16,0-1 15,-8 0-15,-10 18 16,-8 0-1,-8-1-15,-1 1 16,-17 0-16,0-1 16,-9-8-16,18 0 15,0-8-15,-1-10 16,18 1-16,0 0 16,0-1-16</inkml:trace>
  <inkml:trace contextRef="#ctx0" brushRef="#br0" timeOffset="163334.32">27788 5047 0,'0'-8'0,"0"-1"0,0 0 15,0 1-15,-9-1 16,1 0 0,-1 9-16,0 0 15,-17 0-15,0 18 16,0-1-16,9 18 15,-1 17-15,1-9 16,17 0-16,0 1 16,17-1-1,1-8-15,8-9 0,0 0 16,9 0-16,-9-9 16</inkml:trace>
  <inkml:trace contextRef="#ctx0" brushRef="#br0" timeOffset="163612.99">27979 4718 0,'0'0'0,"0"0"0,0 0 15,0 0-15,0 0 16,0 0-16,17 18 15,9 16-15,9 18 16,17 9-16,-8 0 16,-10 8-1,-7 9-15,-1 0 16,-18 8-16,-16 1 16,-27 17-16,-35 17 15,-16 0-15,42-60 16</inkml:trace>
  <inkml:trace contextRef="#ctx0" brushRef="#br0" timeOffset="179329.69">20407 6554 0,'0'0'0,"0"0"0,0 0 16,0 0 0,0 0-16,9 9 15,8 17-15,-8-17 16</inkml:trace>
  <inkml:trace contextRef="#ctx0" brushRef="#br0" timeOffset="179491.62">20910 6554 0,'0'0'0,"0"0"0,0 0 16,0 0-16,0 18 16,0 16-16,0-8 15</inkml:trace>
  <inkml:trace contextRef="#ctx0" brushRef="#br0" timeOffset="179620.65">20598 7091 0,'0'0'0,"0"0"0,0 0 0,0 0 15,0 0-15,0 0 16,0 0-16,9 0 15</inkml:trace>
  <inkml:trace contextRef="#ctx0" brushRef="#br0" timeOffset="180371.58">22326 6806 0,'0'0'0,"0"0"0,0 0 16,0-9-16,0 0 15,-9 1-15,1-1 16,-1 0-16,-8 1 16,-18-1-16,-9 0 15,-8 9-15,-9 0 16,1 18 15,8 16-31,-1 1 0,10 8 0,8 18 16,1-1-16,16-16 15,18-1-15,18-17 16,-1 0-16,18-9 16,17-8-1,17-18-15,18-25 16,-9-10-16,-8 1 16,-9 0-16,-18-9 15,-8 8-15,-9 27 16,-9 0-16,-8 8 15,-1 9-15,-8 0 16,0 9-16,0 25 16,0 27-1,18 0-15,-1-1 16,18-8-16,0-8 16,8-10-16,1-16 15,-1-10-15,-26 1 16</inkml:trace>
  <inkml:trace contextRef="#ctx0" brushRef="#br0" timeOffset="180662.86">22326 6104 0,'0'0'0,"0"0"16,0 0-16,0 0 16,0 0-16,-9 0 15,1 17-15,-18 18 16,-1 8-16,1 1 15,9 8 1,8-18-16,1-16 16,8-10-16</inkml:trace>
  <inkml:trace contextRef="#ctx0" brushRef="#br0" timeOffset="180824.19">22343 6095 0,'0'0'0,"0"0"0,0 0 16,9 18-16,8-1 16,18 18-16,-9-1 15,9 18-15,8 9 16,-8-35-16</inkml:trace>
  <inkml:trace contextRef="#ctx0" brushRef="#br0" timeOffset="181341.43">23055 6329 0,'0'0'0,"0"0"0,0 9 16,0 17-16,0 26 15,-8 34-15,-10 10 16,1 8 15,0 0-31,8-9 0,9-26 0,9-8 16,8-9-16,0-18 16,-8-16-16</inkml:trace>
  <inkml:trace contextRef="#ctx0" brushRef="#br0" timeOffset="181744.95">23507 6598 0,'0'0'0,"0"0"0,0 0 0,0 0 15,-9 0-15,1 17 16,-10 0 0,1 1-16,-1 8 15,1 8-15,0 1 16,-1 0-16,10-1 16,8 10-1,8-10-15,10-8 16,8 0-16,9-17 0,-1-9 15,1-9 1,0 0-16,-1-17 16,-7 0-16,-1-8 15,-18-18-15,-8-17 16,-8 17-16,-18 17 16,-1 0-16,1 18 15,-17 0 1,17 8-16</inkml:trace>
  <inkml:trace contextRef="#ctx0" brushRef="#br0" timeOffset="182107.67">23863 6373 0,'0'0'0,"0"0"0,0 0 0,0 0 15,0 0-15,0 8 16,9 1-16,8 8 16,18 18-16,17-1 15,0 10 1,0-1-1,9-17-15,-9 0 0,-17 0 16,-9-9-16,-18 1 16,1 8-16,-18 8 15,-25 27-15,-18 8 16,-9 9-16,0-17 16,0-1-1,9-8-15,35-34 16</inkml:trace>
  <inkml:trace contextRef="#ctx0" brushRef="#br0" timeOffset="182412.24">24879 6615 0,'0'0'0,"0"0"0,0 0 0,0 0 16,0 0 0,0 0-16,17 0 15,9 9-15,18-9 16,17 8-16,17 1 15,-9-9 1,-8 9-16,-9 17 0,-52-26 0,26 17 16</inkml:trace>
  <inkml:trace contextRef="#ctx0" brushRef="#br0" timeOffset="182609.17">24931 6858 0,'0'0'0,"0"0"0,0 0 0,0 0 16,0 0-16,17 0 15,18 8 1,9 1-16,25-1 16,9-8-16,9 0 31,-52 0-31</inkml:trace>
  <inkml:trace contextRef="#ctx0" brushRef="#br0" timeOffset="183006.25">26208 6546 0,'0'0'0,"0"0"15,-9 0 1,-17 17-16,0 0 16,0 9-16,0 9 15,0 0-15,0 17 16,8-9 0,1 9-16,8 8 0,9-16 15,18-1 1,-1-8-16,18-9 15,17-9-15,17-17 16,-8-17-16,8-9 16,-8-9-16,-17-8 15,-1-1-15,-8-16 16,-26-9-16,-18 8 16,-9 18-16,-16 8 15,-27 0-15,-17 27 16,-18 34-1,53 0-15</inkml:trace>
  <inkml:trace contextRef="#ctx0" brushRef="#br0" timeOffset="188154.15">21675 7689 0,'0'0'0,"0"0"0,0 0 15,0 0-15,0 0 16,0 0-16,-9 17 16,-26 18-16,-17 17 15,-17 17-15,-9-8 16,8-1 0,1-16-16,8-1 15,9-17-15,17 0 16,18-17-16,-1-1 15,1 1-15,17 0 16,0-1-16,9 10 16,34 8-16,18 17 15,17 9-15,9 0 16,-9-9-16,-9 0 16,-8 1-1,-17-18-15,-10 0 16,-8-9-16,0-8 15,-17-1-15,0 1 16,-1 0-16</inkml:trace>
  <inkml:trace contextRef="#ctx0" brushRef="#br0" timeOffset="188602.23">21883 8122 0,'0'0'0,"-9"-9"0,9 9 0,0 0 15,0 0-15,0 0 16,0 0-16,0 0 16,0 0-16,18 0 15,8 0 1,9 0-16,-1 9 16,10 0-16,-18-1 15,0 1-15,-18 0 16,1-1-16,0 10 15,-18 16-15,-17 10 16,0-1-16,0-9 16,0-8-1,9 0 1,-1-8-16,1-1 0,17-8 16,0-1-16,0-8 15</inkml:trace>
  <inkml:trace contextRef="#ctx0" brushRef="#br0" timeOffset="188839.3">22361 7931 0,'0'0'0,"0"0"0,0 0 16,0 0-16,-9 0 15,0 18-15,-8-1 16,0 9-1,-1 9-15,1-1 0,8 10 16,9-10 0,0 10-16,18-1 15,-1 0-15,9-8 16,35 17-16,26 0 16,-44-35-16</inkml:trace>
  <inkml:trace contextRef="#ctx0" brushRef="#br0" timeOffset="189709.94">22830 7602 0,'0'0'0,"0"0"0,0 0 16,0 0-16,0 9 15,0 17-15,-9 26 16,0 43-16,1 18 15,-1-1-15,0 1 16,9-18-16,0-25 16,0-10-16,9-17 15,0-8 1,-1 0-16,1-18 16</inkml:trace>
  <inkml:trace contextRef="#ctx0" brushRef="#br0" timeOffset="190288.91">23481 8105 0,'0'0'0,"0"0"0,0 0 15,0-9-15,0 0 16,-9 1-16,1-1 16,-1-8-16,-9-1 15,1 1-15,0 17 16,-9 0-16,0 0 15,0 17 1,-18 18-16,9 0 16,1 17-1,16 0-15,1 8 0,17-16 16,0-10-16,17-8 16,1 0-1,-1-17-15,18-9 0,17-18 16,9-8-1,-9-17-15,-9 0 16,1 8-16,-18 1 16,-9 16-16,-8 1 15,-1 8-15,-8 9 16,0 0-16,0 9 16,0 26-16,0 25 15,0 1-15,18-9 16,-1-9-1,1-8-15,-1-9 16,0 0-16,-8-18 16</inkml:trace>
  <inkml:trace contextRef="#ctx0" brushRef="#br0" timeOffset="190534.47">23403 7516 0,'0'0'0,"0"0"15,-9 17-15,0 9 16,-17 9-16,0 17 15,0-18-15,9-8 16,17-17-16</inkml:trace>
  <inkml:trace contextRef="#ctx0" brushRef="#br0" timeOffset="190695.21">23498 7620 0,'0'0'0,"0"0"0,0 17 0,18 0 0,-1 18 16,18 8-1,-1 18-15,-16-18 16</inkml:trace>
  <inkml:trace contextRef="#ctx0" brushRef="#br0" timeOffset="190979.01">24019 7698 0,'0'0'0,"0"0"15,0 0-15,0 0 16,0 17-16,-8 18 15,-1 34-15,0 26 16,-8 9 0,8 9-16,0-1 15,1-25-15,-1-27 16,9-16-16,9-1 16,-1-26-16</inkml:trace>
  <inkml:trace contextRef="#ctx0" brushRef="#br0" timeOffset="191308.29">24332 8018 0,'0'0'0,"0"0"0,-9 0 16,1 17-16,-1 1 15,-9 16 1,1 1-16,0 0 16,8-1-16,9-8 15,0 0-15,9 0 16,8-8 0,9-10-16,0-8 0,0-8 15,-8-1-15,-1 0 16,-8-17-1,-1-8-15,-16 8 16,-10-18-16,-8 10 16,-8-1-16,7 26 15,19 9-15</inkml:trace>
  <inkml:trace contextRef="#ctx0" brushRef="#br0" timeOffset="191604.13">24427 7758 0,'0'0'0,"0"0"15,18 0-15,8 18 0,17 8 16,18 25-16,17 10 31,-8-18-31,-10-8 0,-16-9 16,-1 0-16,-17-9 15,0 1-15,-17-1 16,0 0-16,-18 9 16,-17 26-16,-35 18 15,-17 7-15,0-16 16,0-9 0,34-9-16,27-17 15,8-8-15</inkml:trace>
  <inkml:trace contextRef="#ctx0" brushRef="#br0" timeOffset="192003.26">25278 8079 0,'0'0'0,"0"0"15,0 0-15,9 0 16,8 0 0,10 0-16,7 0 15,18 0-15,18 0 16,-1-9 0,1 9-16,-9-9 0,-1 9 15,-16 0-15,-18 0 16,-17 9-16</inkml:trace>
  <inkml:trace contextRef="#ctx0" brushRef="#br0" timeOffset="192220.18">25278 8252 0,'0'0'0,"0"0"16,0 0-16,0 0 16,18 0-16,8 0 15,9 0-15,25 0 16,10 0-16,25-9 31,1 1-31,-61 8 0,-35 0 0</inkml:trace>
  <inkml:trace contextRef="#ctx0" brushRef="#br0" timeOffset="192788.99">26824 7802 0,'0'0'16,"0"0"-16,0 0 0,0 0 15,-9 0-15,1 0 16,-1 0-16,-8 17 16,-9 9-16,-9 26 15,0 0 1,0 8-16,1 1 31,16 8-31,10 9 0,8-17 16,17-1-16,9-16 0,18-10 15,8-8-15,17-8 16,9-10 0,0-16-16,1-18 15,-1-18-15,-18-8 16,-16-8-16,-18-9 16,-9-1-16,-17 1 15,-17 17-15,-9 9 16,-26 8-1,-35 9-15,-17 35 0,-35 43 16,-182 147-16</inkml:trace>
  <inkml:trace contextRef="#ctx0" brushRef="#br0" timeOffset="206553.61">19452 8979 0,'0'0'0,"0"0"0,0 0 0,0 0 16,0 0-16,0 0 15,-9 9-15,-8 8 16,-18 18-16,-26 17 16,-17 0-16,0 0 31,0-9-31,17-8 0,9-9 15,17 0-15,0 0 16,18-9-16,-1-8 16,10 8-16,8 0 15,0 1-15,26 8 16,26 8-16,17 10 16,36 8-16,-1 8 15,-26-16-15,-26-18 16,-26-9-16,0-8 15,-8-1 1,-10 1-16,1-9 16,0 17-16,8 0 15</inkml:trace>
  <inkml:trace contextRef="#ctx0" brushRef="#br0" timeOffset="211104.7">19573 9161 0,'-8'0'0,"-1"0"0,0 0 0,9 0 16,0 0-16,0 0 16,0 0-16,0 0 15,18 9 1,-1 8-16,0 1 16,1-1-16,-1 0 15,-8 9-15,-1 9 16,1-1-16,-18 1 15,1 0-15,-1-1 32,-8-8-32,-1 0 0,1 0 15,0 0-15,8-8 16,9-10-16,0 1 16,0-9-16,17 0 15,-8 0-15</inkml:trace>
  <inkml:trace contextRef="#ctx0" brushRef="#br0" timeOffset="211323.64">20068 9170 0,'0'0'0,"-9"0"15,1 0-15,-1 0 16,0 0-16,1 0 16,-18 0-16,-9 17 15,-8 9-15,-1 9 16,9 0-16,1-1 31,8 9-31,8-8 0,1 8 16,17-8-16,9 0 15,17 8-15,17-17 16,-8-9-16</inkml:trace>
  <inkml:trace contextRef="#ctx0" brushRef="#br0" timeOffset="212185.92">20311 8806 0,'0'0'0,"0"0"16,0 0-16,0 0 16,0 0-16,0 17 15,0 1 1,0 25-16,0 18 16,-8 51-16,-10 18 31,1-17-16,8-1-15,1 1 0,8-26 0,0-9 16,0-26-16,0-9 0,0-9 16,0-8-1,8-8-15,1-10 16</inkml:trace>
  <inkml:trace contextRef="#ctx0" brushRef="#br0" timeOffset="213449.1">20954 9057 0,'-9'-8'0,"9"8"0,0 0 16,0 0-16,0 0 16,0-9-16,18 0 15,25 1-15,35-1 16,35 0-16,26-8 31,0 0-31,-26-1 0,-9 10 16,-26-1-16,0 0 15,-17 1-15,9 16 16,-18 10-16,-26-10 16</inkml:trace>
  <inkml:trace contextRef="#ctx0" brushRef="#br0" timeOffset="213989.58">21084 9049 0,'0'0'0,"0"0"0,0 0 16,0 0-16,0 0 16,0 0-16,0 0 15,0 0-15,0 0 16,0 17-16,0 35 16,0 26-16,-9 9 15,1 25 16,8 18-31,-9-9 0,0-17 0,1-17 16,-1-1-16,9-8 16,0-26-16,0-26 15,0-8 1,0-10-16,0 1 0,0-9 16,-9-9-1,1-25-15,-1-18 16,-8-18-16,8 1 15,0 26-15,1 8 16,-1 18-16,0 8 16,-8 9-16,-18 26 15,-17 17 1,0 9-16,0 9 0,17 0 16,9-9-1,9-9-15,8-8 16,9-27-16</inkml:trace>
  <inkml:trace contextRef="#ctx0" brushRef="#br0" timeOffset="-214741.35">21284 9265 0,'0'0'0,"0"0"0,0 0 16,0 0-16,0 18 16,0-1-16,0 0 15,-9 9-15,1 9 16,-1-9-1,9 0-15,0-9 0,0-8 16,0-1-16,0 1 16,0-9-1,0 0-15,0 0 16,0-9-16,9-8 16,8-9-16,0-9 15,1 1-15,-1 16 16,0 1-16,1 0 15,-10 17-15,10 0 16,-10 0 0,10 17-16,-9-8 15,-1 8-15,1 0 16,0-8-16,-1 0 16,1-1-16,-9 1 15,0-9-15,0 0 16,9 0-16,-1-9 15,1 1 1,0 8-16,-1 0 16,1-9-16,0 9 15,-1 0-15,1 0 16,0 0-16,-1 17 16,-8 1-16,0 8 15,0 0-15,9 0 16,9-9-1,-1-8-15</inkml:trace>
  <inkml:trace contextRef="#ctx0" brushRef="#br0" timeOffset="-214078.31">21900 9239 0,'0'0'0,"0"0"0,0 0 15,0 0-15,0 0 16,0 0-16,-8 0 16,-1 0-1,0 18-15,-8-1 16,0 17-16,-1 1 15,1 0-15,8-9 16,9 0-16,0-9 16,0-8-16,0-1 15,0-8-15,9 0 16,8-8-16,1-1 16,-1 0-1,-8 9-15,-1 0 16,1 0-16,0 0 15,8 0-15,0 9 16,1 8-16,8-8 16,-9 0-16,1-1 15,8 1 17,0-9-32,-9-9 0,-8 1 0,-1-1 15,1-26-15,0-8 16,-9 0-16,-9 8 15,9 9-15,-9 9 16,9 0-16,9 17 16</inkml:trace>
  <inkml:trace contextRef="#ctx0" brushRef="#br0" timeOffset="-213719.35">22352 9473 0,'0'0'0,"0"0"16,0 0-16,0 0 16,0 0-16,-9 0 15,9 9-15,0-1 16,0 1-16,0 0 15,0-1-15,0 1 16,9-9 0,8 0-16,1 0 15,-1 0-15,0-9 16,-8 1-16,0-1 16,-9 0-16,0-8 15,-9 8-15,0 1 16,-8 8-16,17 0 15</inkml:trace>
  <inkml:trace contextRef="#ctx0" brushRef="#br0" timeOffset="-212259.15">21102 9568 0,'0'0'0,"0"0"16,0 0-16,0 0 16,0 0-16,0 0 15,17 0-15,9 0 16,17 18-1,18-1-15,52-8 16,26-1 0,9 1-16,8-9 0,-8 0 15,-27-9-15,-17 1 16,-26 8-16,-17 0 16,-9 0-1,-17 8-15,-18-8 16</inkml:trace>
  <inkml:trace contextRef="#ctx0" brushRef="#br0" timeOffset="-211779.48">21336 9793 0,'0'0'0,"0"0"0,0 0 16,9 0-16,8 0 15,0 0-15,18 0 16,0 9-16,8 0 15,-8 8-15,-9 0 16,0 1-16,-8-1 16,-10 0-16,1 1 15,-9-1 1,-9 9-16,-8 9 16,-9-1-16,8-8 15,1 0-15,0 0 16,8-17-16,0 0 15,9-1-15,0 1 16,0 0 0,9-1-16,17 1 15,9 0-15,17-1 16,0-8-16,-9 0 16,1-8-16,-18 8 15</inkml:trace>
  <inkml:trace contextRef="#ctx0" brushRef="#br0" timeOffset="-211340.32">22109 9690 0,'0'0'0,"0"0"0,0 0 15,0 17-15,0 0 16,-9 18-16,0 17 15,1 0-15,-1 8 16,-8 10 0,-1-1-16,18-17 15,0-9-15,0-17 16,0 0 0,0-8-16,0-10 0,0 1 15,0-9 1,18-9-16,-1-8 15,9-9-15,0 0 16,0 9-16,0-1 16,-8 1-16,-1 8 15,-8 9-15,-1 0 16,1 0-16,8 18 16,-8-1-16,0 0 15,8 1 1,-8 8-16,0 0 0,-1-9 15,1 0 1,0 0-16,-1-8 16</inkml:trace>
  <inkml:trace contextRef="#ctx0" brushRef="#br0" timeOffset="-211112.6">21944 9819 0,'0'0'0,"0"0"0,0 0 16,0 0-16,0 0 16,0 0-16,26 0 15,26 0 1,26-8-16,9-10 15,-35 18 1</inkml:trace>
  <inkml:trace contextRef="#ctx0" brushRef="#br0" timeOffset="-209631.92">22951 9144 0,'0'0'0,"0"0"0,0 0 0,0 0 15,0 0-15,0 0 16,-9 9-16,-17 17 15,0 26 1,0 25-16,-8 19 16,-1 16-16,18-8 15,-1-8-15,18-10 16,18-25-16,-1-18 16,0-8-16,27-9 15,16-18-15,-34 1 16</inkml:trace>
  <inkml:trace contextRef="#ctx0" brushRef="#br0" timeOffset="-209280.8">22925 9464 0,'0'0'0,"0"0"15,0 0-15,0 0 16,0 0-16,0 0 16,17 9-1,10 0-15,7 8 16,-8 0-16,0 1 16,0-1-16,-8 0 15,-10 18-15,1-9 16,0 9-1,-18-1-15,0 1 16,-17 8-16,0-8 16,0-9-16,0 0 15,9-18-15,0 1 16,8 0-16,0-1 16,9-8-16</inkml:trace>
  <inkml:trace contextRef="#ctx0" brushRef="#br0" timeOffset="-209027.67">23281 9525 0,'0'0'0,"0"-9"16,0 9-16,0 0 15,0 0-15,0 0 16,0 0-16,-9 0 16,1 0-16,-10 9 15,-8 8-15,0 9 16,0 18-1,0-1-15,9 0 16,17 1-16,0-10 16,17 1-16,1-9 15,8 0-15,8 0 16,18 0-16,-17-18 16</inkml:trace>
  <inkml:trace contextRef="#ctx0" brushRef="#br0" timeOffset="-208776.11">23342 9031 0,'0'0'0,"0"0"0,0 0 15,0 0-15,-9 9 16,-8 8-16,-9 18 16,-9 17-16,0 9 15,1-18-15,25 0 32,9 0-32,0-25 0,9-10 15</inkml:trace>
  <inkml:trace contextRef="#ctx0" brushRef="#br0" timeOffset="-208627.57">23403 9101 0,'0'0'0,"0"0"15,0 0 1,0 0-16,17 17 16,0 9-16,1 9 15,25 17-15,-17-18 16</inkml:trace>
  <inkml:trace contextRef="#ctx0" brushRef="#br0" timeOffset="-208178.57">23524 9681 0,'0'0'0,"0"0"16,0 0-16,0 0 0,0 0 16,0 0-16,0 0 0,18 0 15,-1 0-15,18-9 16,17 1-1,26-1-15,0 0 16,0 1-16,0-1 16,-17 9-16,0 0 15,-18-9-15,-16 9 16</inkml:trace>
  <inkml:trace contextRef="#ctx0" brushRef="#br0" timeOffset="-207898.38">23924 9438 0,'0'0'0,"0"0"0,0 0 16,0 0-1,0 0-15,0 9 16,0 8-16,0 18 16,0 26-16,-9 8 15,0 0-15,9 0 32,-8-8-32,8-9 0,0-52 0,0 35 15,0-18-15</inkml:trace>
  <inkml:trace contextRef="#ctx0" brushRef="#br0" timeOffset="-207098.33">24453 9690 0,'0'0'0,"0"0"0,0 0 15,0 0-15,0 0 16,0 0-16,0-9 16,9 0-16,9-17 15,8 0-15,0-17 16,0 0-16,0 8 15,-18 9 1,1 9-16,0-1 16,-1 1-16,1 8 15,-9 9-15,0 0 16,0 0-16,0 18 16,0-1-16,9 0 15,0 9 1,-1 0-16,1-8 0,8-1 15,1-8 1,-1-9-16</inkml:trace>
  <inkml:trace contextRef="#ctx0" brushRef="#br0" timeOffset="-206956.44">24618 9049 0,'0'0'0,"0"0"15,0 0-15,0 0 16,0 0-16,9 8 16,-9 1-16</inkml:trace>
  <inkml:trace contextRef="#ctx0" brushRef="#br0" timeOffset="-206453.98">25252 9153 0,'0'0'0,"0"0"0,0 0 16,0 17-16,0 18 16,0 17-16,-8 17 15,-1 0 1,-8 0-16,-1 9 15,1-26-15,8-8 16,9-10-16,0-8 16,0-8-16,0-10 15,0 1-15,0-9 16,0-9 0,0-17-16,0-26 15,9-34-15,8-27 16,9 26-16,-8 18 15,-1 17-15,0 18 16,9 8 0,1 8-16,7 1 0,1 17 15,0 0-15,-9 0 16,0 9 0,-17-1-16,-1 10 15,1-1-15,-18 0 16,-8 18-16,-18 0 15,-8-1-15,-27 9 16,9-8-16,44-18 16</inkml:trace>
  <inkml:trace contextRef="#ctx0" brushRef="#br0" timeOffset="-206240.25">25478 8702 0,'0'0'0,"0"0"16,-9 0-16,1 26 16,-18 9-16,-9 17 15,0 8-15,9-16 16,-9-1-1,27-26 1</inkml:trace>
  <inkml:trace contextRef="#ctx0" brushRef="#br0" timeOffset="-206083.48">25452 8702 0,'0'0'0,"0"0"0,0 0 15,0 0-15,0 18 16,17-1-16,1 18 15,17 8-15,17 17 16,-18-25 0</inkml:trace>
  <inkml:trace contextRef="#ctx0" brushRef="#br0" timeOffset="-205378.04">24228 9793 0,'0'0'0,"0"0"0,0 0 0,0 0 16,8 0-16,18 0 16,27 0-1,25-8-15,43-1 16,36 0-16,-10-8 15,18 0-15,-9 8 16,-34-8-16,0 8 16,-9 1-16,-18-1 15,-25 9 1,-18 0-16,-9 0 16,-17 0-16,-17 0 15,8 9-15,-8 8 16</inkml:trace>
  <inkml:trace contextRef="#ctx0" brushRef="#br0" timeOffset="-196677.57">24367 9923 0,'0'0'0,"0"0"15,0 0-15,0 0 16,0 0-16,0 0 16,0 0-16,17 18 15,0-1-15,1 18 16,-1 17-1,-8-9-15,-1 0 16,1 1-16,0-10 16,-9-8-16,0 0 15,0-17-15,0-1 16,0 1-16,0-9 16,0 0-1,0-9-15,9-17 16,8 1-16,0-10 15,-8 9-15,0 9 16,-1-1-16,1 1 16,0 8-16,-1 9 15,1 0-15,0 0 16,-1 18-16,10-1 16,-10 9-1,1-9-15,0 9 16,0-8-16,-1-10 15,-8 1-15,0-1 16,0-8 0,18-8-1,16-18-15,1-17 0,8-1 0,1 10 16,-18 8-16,0 8 16,-9 10-1,-8 8-15,0 0 16,-1 0-16,1 17 15,8 0-15,-8 18 16,0-9-16,8 0 16,1 0-16,-1 0 15,0-9 1,-8 0-16</inkml:trace>
  <inkml:trace contextRef="#ctx0" brushRef="#br0" timeOffset="-196113.19">25426 9993 0,'-9'0'0,"9"0"0,0 0 0,-8 0 16,-1 0-1,0 0-15,1 0 16,-1 0-16,0 0 16,-17 17-16,0 9 15,9 9-15,-1 8 16,10-17-16,8 0 15,0 0-15,0-17 16,8-1 0,10 1-16,-1-18 15,9 1-15,0-1 16,0 0-16,-8 1 16,-10-1-16,1 9 15,0 0 1,-1 0-16,10 9 0,-1-1 15,1 1 1,-1 0-16,18-1 16,-1-16-16,1-1 15,-9-8-15,0-9 16,-17 0-16,0-9 16,-18-8-16,0 8 15,-8 18 1,-1 17-16,10 0 15,8 0-15</inkml:trace>
  <inkml:trace contextRef="#ctx0" brushRef="#br0" timeOffset="-195783.24">25947 10123 0,'0'0'15,"0"0"-15,-9 0 0,1 17 0,8 0 16,0 1-16,0-1 16,0 0-16,8-8 15,10 0 1,-1-1-16,18-16 15,0-1-15,-9 0 16,-9-8-16,-8 0 16,-1-1-16,-16 1 15,-1 0-15,-17-1 16,9 1-16,8 17 16</inkml:trace>
  <inkml:trace contextRef="#ctx0" brushRef="#br0" timeOffset="-193732.32">26112 9161 0,'0'0'0,"0"0"0,9 0 16,8 18-16,27 8 15,16 26 1,1 8-16,0 9 16,0 1-16,-18 16 15,-8 1-15,-9-18 16,-17 0-16,-9 9 16,-9-8-16,-17-1 15,0 0 1,0-17-16,0-8 15,8-1-15,10-17 16</inkml:trace>
  <inkml:trace contextRef="#ctx0" brushRef="#br0" timeOffset="-193370.9">26911 9205 0,'0'0'0,"0"0"0,0 0 15,0 0-15,0 26 16,0 17-16,0 17 16,-9 18-16,1 26 47,-1 9-47,0-18 0,9-17 0,0-9 0,0-8 15,0-18-15,0 9 16,0-17-16</inkml:trace>
  <inkml:trace contextRef="#ctx0" brushRef="#br0" timeOffset="-192810.56">27258 9525 0,'0'0'0,"0"0"15,0 0-15,0 0 16,0 0-16,0 0 16,0 0-16,0 17 15,0 9-15,0 9 16,0 8-16,0 1 15,9-10-15,0 1 16,8-9 0,0 0-1,1-18-15,-1 1 0,9-9 16,9-9-16,-9-8 16,0-9-16,-17-8 15,-1-10 1,-16 10-16,-1-1 15,0 0-15,-8 1 16,-9 16-16,0 1 16,9 8-16,-1 9 15,9 0-15,9 0 16</inkml:trace>
  <inkml:trace contextRef="#ctx0" brushRef="#br0" timeOffset="-192394.12">27562 9326 0,'0'0'0,"0"0"0,0 0 16,0 0-16,0 0 15,9 8-15,8 10 16,18-1-16,0 9 16,17 0-16,17 0 15,10 0 1,-19-9-16,1 1 0,-18-10 16,-16 1-1,-1 0-15,-18-1 16,1 1-16,0 8 15,-18 9-15,-17 26 16,-18 0-16,-16 9 16,8-9-16,0-9 15,17 0-15,0-17 16,18 0-16,17-17 16,0 0-1,0-9-15</inkml:trace>
  <inkml:trace contextRef="#ctx0" brushRef="#br0" timeOffset="-191963.32">28639 9438 0,'0'0'0,"0"0"0,0 0 15,0 0-15,17 0 16,18 0-16,0 0 16,17 0-16,9 0 15,0 0-15,-9 0 16,-9 0-16,0 0 15,-16 0 1,-10 18-16,0-10 16</inkml:trace>
  <inkml:trace contextRef="#ctx0" brushRef="#br0" timeOffset="-191752.61">28769 9707 0,'0'0'0,"0"0"16,0 0-16,0 0 15,18 0-15,8 0 16,8 0-16,10 9 16,8-9-16,0 0 15,-26 0-15</inkml:trace>
  <inkml:trace contextRef="#ctx0" brushRef="#br0" timeOffset="-191291.79">29829 9378 0,'0'0'0,"0"0"0,0 0 15,0 0-15,0 0 16,-9 0-16,0 8 16,-17 10-16,0-1 15,0 18 1,0 17-16,9 0 15,-1 0 1,18-9-16,18 9 0,-1-9 16,18-17-16,8 0 15,27-9-15,8-8 16,9-18-16,-9-17 16,-17-17-16,-1 0 15,-16-9 1,-18 9-16,-17-9 15,-18-9-15,0-8 16,-25 8-16,-10 9 16,-17 0-16,-17 18 15,9 16-15,-27 1 16,44 8-16</inkml:trace>
  <inkml:trace contextRef="#ctx0" brushRef="#br0" timeOffset="-156429.42">19868 10789 0,'0'0'0,"0"0"0,0 0 0,0 0 15,-8 0-15,-1 18 16,-26-1-16,-17 18 16,-9-1-16,-17 10 31,-17-1-31,17 0 0,78-43 0,-44 26 0,9 0 15,18-17-15,0 0 16,8-1 0,0 1-16,9-9 15,0 0-15,9 9 16,26 8-16,26 0 16,8 9-16,1 0 15,-1 9-15,-8-9 16,-18 0-16,-17-18 15,0 1 1,-8 0-16,-10-1 16,1 1-16,0 0 15,-1-9-15,10 0 16</inkml:trace>
  <inkml:trace contextRef="#ctx0" brushRef="#br0" timeOffset="-155922.45">19903 10919 0,'0'0'0,"0"0"0,0 0 16,18 0-16,-1 0 15,9 0-15,0 0 16,0 0-16,0 0 16,0 9-16,0 0 15,-8-1-15,-1 10 16,-8-1-16,-1 9 16,1-9-1,-9 9 1,-9 9-16,1 0 0,-18-1 15,0-8-15,-1 0 16,10 0-16,0-17 16,17-1-16,0 1 15,0-9-15,0 0 16,8 0 0</inkml:trace>
  <inkml:trace contextRef="#ctx0" brushRef="#br0" timeOffset="-155650.53">20485 10885 0,'-9'-9'0,"1"9"0,-1 0 16,0 0-16,1 0 16,-10 0-16,-8 0 15,0 9-15,0 8 16,0 0-16,-9 1 15,18 8-15,0 8 16,-1 1 0,18 0-16,0 8 0,9-8 15,8 8 1,1-17-16,16 0 16,10 0-16,-18-18 15</inkml:trace>
  <inkml:trace contextRef="#ctx0" brushRef="#br0" timeOffset="-151807.92">20876 10763 0,'-9'-8'0,"0"-1"0,9 9 0,0 0 0,0 0 16,0 0-16,-8 0 15,-1 0 1,0 0-16,1 17 16,8 27-16,-9 34 15,0 17-15,-8 0 47,17-8-47,0-18 0,0-17 0,0-9 0,0-8 0,0-9 16,9 0-16,-1-17 15,1-9 1</inkml:trace>
  <inkml:trace contextRef="#ctx0" brushRef="#br0" timeOffset="-151346.47">21041 11015 0,'0'0'0,"0"0"0,0 0 16,0 0-16,0 0 15,0 0-15,0 0 16,0 0-16,17 0 16,0 0-16,10 0 15,-1 8-15,0 10 16,0-1-16,0 0 15,-9 1 1,-8-1-16,-1 0 16,-8 1-16,-8-1 15,-1 0 1,0 9-16,-8 0 0,0 0 31,-1 0-31,1-9 0,0-8 16,8 0-16,9-1 15,0-8-15,0 0 16,0 0-16,0 0 16</inkml:trace>
  <inkml:trace contextRef="#ctx0" brushRef="#br0" timeOffset="-151081.96">21423 10911 0,'0'0'0,"0"0"0,0 0 15,0 0-15,-9 0 16,0 0-16,1 17 16,-1 0-16,-8 18 15,-1 0-15,1-1 16,0 10-16,-1-1 16,18 0 15,0 0-31,18-8 0,-1-9 15,9 0-15,9 0 0,-9-17 16,9-9-16,-18 0 16</inkml:trace>
  <inkml:trace contextRef="#ctx0" brushRef="#br0" timeOffset="-150779.33">21301 10573 0,'0'0'0,"0"0"0,0 0 15,0 0-15,0 0 16,0 0-16,-8 17 15,-1 9-15,-8 0 16,-10 9-16,10 0 16,0-1-16,-1 1 15,10-9 1,-1-18 15,9 1-31,0 0 16</inkml:trace>
  <inkml:trace contextRef="#ctx0" brushRef="#br0" timeOffset="-150611.97">21414 10556 0,'0'0'0,"0"0"16,0 0-1,0 17-15,18 0 16,-1 18-16,0 0 16,18 8-16,0 0 15,8 0 16,-8-25-31</inkml:trace>
  <inkml:trace contextRef="#ctx0" brushRef="#br0" timeOffset="-150253.67">21848 10885 0,'0'0'0,"0"0"0,0 0 0,0 0 0,0 0 15,0 0-15,0 0 16,0 0-16,-8 26 15,-1 17 1,0 26-16,1 18 16,-1 8-1,-8 0-15,-1-8 0,10-18 16,-1-17-16,0-8 16,9-18-16,18 0 15,-10-18-15</inkml:trace>
  <inkml:trace contextRef="#ctx0" brushRef="#br0" timeOffset="-149848.64">22222 10997 0,'0'0'0,"0"0"16,0 0-16,0 0 16,-9 0-16,0 9 15,1 8-15,-1 1 16,-8 8-16,-1 8 16,1 1-1,0 8-15,17 0 16,0-17-16,8 9 15,10-9-15,-1 0 16,18-9 0,-1-8-16,1 0 0,0-18 15,-9-8 1,0-9-16,0-26 16,-17-9-16,-1 1 15,-16 8-15,-10 17 16,-8 0-16,-8 18 15,-1 8-15,0 1 16,18 8 0</inkml:trace>
  <inkml:trace contextRef="#ctx0" brushRef="#br0" timeOffset="-149508.78">22482 10763 0,'0'0'0,"0"0"0,0 0 0,0 0 15,0 0 1,0 9-16,18 8 16,-1 1-16,9-1 15,9 9-15,0 0 16,8-9-16,-8 1 15,-9-1 1,0 0-16,0-8 0,-9 8 16,1 1-1,-10-1 1,1 9-16,-18 17 16,-34 18-16,-53 34 15,-43 35-15,-17 26 0,-87 104 16</inkml:trace>
  <inkml:trace contextRef="#ctx0" brushRef="#br0" timeOffset="-137874.64">22942 11257 0,'0'0'0,"0"0"0,0 0 0,0 0 16,0 0-16,18 0 16,-1 0-1,18 0-15,17 0 16,0 0-16,-8 0 16,8 0-16,8 0 31,1 9-31,-35-1 0,-17 1 0</inkml:trace>
  <inkml:trace contextRef="#ctx0" brushRef="#br0" timeOffset="-137693.02">23203 11067 0,'0'0'0,"0"0"15,0 8-15,-9 18 16,1 18-16,-1 25 16,9 26-16,9 0 31,-1-60-31</inkml:trace>
  <inkml:trace contextRef="#ctx0" brushRef="#br0" timeOffset="-137161.62">23828 11318 0,'0'0'0,"0"0"0,0 0 16,0 0-1,0 0-15,0 0 16,0 0-16,0-9 15,18 0-15,8-8 16,8-9-16,10-17 16,-1 0-16,-8-1 15,-9-8 1,0 18-16,0-1 16,-17 18-16,-1-1 15,1 10-15,0 8 16,-9 0-16,0 0 15,0 8-15,0 10 16,9 16-16,-1 10 16,10-1-1,-1-17-15,0 0 16,1 0-16,-1-9 16,-8-8-16</inkml:trace>
  <inkml:trace contextRef="#ctx0" brushRef="#br0" timeOffset="-136987.12">24219 10590 0,'0'0'0,"0"0"16,0 0-16,0 18 15,0-1-15,9 9 16,-1-9-16</inkml:trace>
  <inkml:trace contextRef="#ctx0" brushRef="#br0" timeOffset="-136604.08">23585 11361 0,'-9'0'0,"1"0"0,8 0 16,0 0-16,0 0 16,8 0-16,18 9 15,35-1-15,43 1 16,44-9 0,0 0-16,-9 0 0,-9-9 15,-26 9-15,-17-8 16,-9 8-1,0-9-15,-26 9 16</inkml:trace>
  <inkml:trace contextRef="#ctx0" brushRef="#br0" timeOffset="-135939.39">23663 11699 0,'0'0'0,"-8"0"0,8 0 16,0 0-16,0 0 15,0 0-15,-9 0 16,0 17-16,1 0 16,-1 9-16,0 9 15,-8 0-15,8 8 16,0-17-16,1-9 16,8-8-1,0 0-15,0-1 16,0-8-16,0-8 15,0-1-15,17-17 16,0 0-16,1 0 16,8 9-16,0-1 15,-9 1-15,1 17 16,-1 0 0,-8 0-16,-1 0 15,1 9-15,0 8 16,-9 0-16,0 9 15,0-8-15,0-10 16,0 1-16,0 0 16,0-18-16,17 0 15,9-17 1,9 0-16,8-8 16,-8 8-16,-9 8 15,-9 10-15,-8 8 16,0 0-16,0 8 15,-1 10-15,1 8 16,0 8 0,8 10-16,0-10 0,1 1 15,-10-18 1</inkml:trace>
  <inkml:trace contextRef="#ctx0" brushRef="#br0" timeOffset="-135418.08">24367 11664 0,'0'0'0,"0"0"16,0 0-16,0 0 15,0 0 1,0 0-16,0 0 0,0 0 15,-9 0 1,0 18-16,1-1 16,-10 9-16,1 0 15,8 0-15,0-18 16,1 10-16,8-10 16,0 1-16,0-9 15,0 0-15,8 0 16,10 0-1,-1 0-15,1 0 16,-1 0-16,0 0 16,1 9-16,-1-1 15,9 1-15,0 0 16,0-1-16,0 1 16,-8 0-1,-1-9-15,0-9 16,1 0-16,-1-8 15,-8-9-15,-1 0 16,1 0-16,-9 9 16,0-1-16,0 1 15,0 17-15,0 0 16,0 0-16,0 0 16</inkml:trace>
  <inkml:trace contextRef="#ctx0" brushRef="#br0" timeOffset="-135101.52">25035 11803 0,'0'0'0,"-8"0"0,-1 0 16,0 8-1,1 10-15,-1-1 16,0 0-16,9 1 15,0-1-15,0 0 16,0-8-16,0 0 16,9-1-16,0-8 15,-1-8-15,1-1 16,0 0 0,-1-8-16,-8 0 15,-8-1-15,-1 1 16,-17 8-16,8 9 15,18 0-15</inkml:trace>
  <inkml:trace contextRef="#ctx0" brushRef="#br0" timeOffset="-131440.85">25730 10928 0,'0'0'0,"0"0"0,0 0 15,0 0-15,0 0 16,0 0-16,0 0 16,-17 26-1,-9 9-15,-9-1 16,-9 18-16,-8-8 15,-8-1 17,7-8-32,19-10 0,8 1 15,8 0-15,1-17 0,8 0 0,9-1 16,0 10-16,9 8 16,26 8-1,8 10-15,27 8 16,-10-9-16,1-17 15,0 0-15,-18 0 16,1-17-16,-18-1 16,9 1-16,-9-9 15,-18 0-15</inkml:trace>
  <inkml:trace contextRef="#ctx0" brushRef="#br0" timeOffset="-131065.81">25938 11240 0,'0'-9'0,"0"0"16,0 9-16,0 0 15,0 0-15,0 0 16,9 0-16,8 0 15,1 0-15,-1 0 16,1 0-16,-10 9 16,1 0-16,0-1 15,-1 1 1,1 8-16,-9 1 16,-9-1-16,1 9 15,-1 9-15,-8-9 16,8 0-16,-9 0 15,18-18 1,0 1-16,0-9 0,0-9 16,0 1-1,9 8-15</inkml:trace>
  <inkml:trace contextRef="#ctx0" brushRef="#br0" timeOffset="-130819.27">26381 11214 0,'0'-9'0,"0"9"0,0-8 15,0 8-15,0 0 16,-8 0-16,-1 0 16,0 0-1,-8 0-15,-1 0 16,-8 17-16,9 0 16,0 0-16,8 9 15,9 9-15,0 0 16,0 8-1,17 0-15,1-17 16,16 0 31,19-26-47,-10 0 0</inkml:trace>
  <inkml:trace contextRef="#ctx0" brushRef="#br0" timeOffset="-130486.64">26677 10885 0,'-9'0'0,"0"0"15,9 0-15,0 0 16,0 0-1,0 0-15,0 0 16,0 0-16,0 26 16,-9 26-16,-8 26 15,-9 8-15,0 35 16,0 1-16,9-36 16,8-8-16,9-26 15,0-17 1,0-9-16,0-17 15,0-1-15,9 1 16</inkml:trace>
  <inkml:trace contextRef="#ctx0" brushRef="#br0" timeOffset="-129914.41">26911 11205 0,'0'0'0,"0"0"16,0 0-16,0 0 15,0 0-15,9 9 16,-1 8-16,1 0 16,0 18-1,-9 8-15,0 27 16,0-10-16,0 1 31,0 0-31,0-9 0,0-9 0,0-17 16,0 0-16,0-18 15,0 1-15,0 0 16,0-9 0,0 0-16,0-18 15,0-25-15,8-43 16,10-10-16,-1 1 15,9 26-15,0 8 16,0 18-16,-8 8 16,-1 9-1,0 9-15,1 0 16,-1 8-16,0 9 16,1 0-16,-1 0 15,1 0-15,-10 9 16,1-1-16,0 10 15,-18-1-15,-17 17 16,-9 1-16,-26 8 16,9 1-1,9-10-15,8-16 16,18-10-16,-1-8 16,18 0-1</inkml:trace>
  <inkml:trace contextRef="#ctx0" brushRef="#br0" timeOffset="-129676.79">27145 10729 0,'0'0'0,"0"0"0,0 0 0,-8 8 16,-1 10-1,-17 16-15,-9 10 16,1-1-16,-1-17 16,17 0-16,1-17 15,8-1-15,1-8 16,8 0 0</inkml:trace>
  <inkml:trace contextRef="#ctx0" brushRef="#br0" timeOffset="-129526.08">27206 10867 0,'0'0'0,"0"0"16,0 0-16,0 0 16,0 0-16,0 0 15,9 18-15,8-1 16,1 26-16,-1 9 16,-8-26-16</inkml:trace>
  <inkml:trace contextRef="#ctx0" brushRef="#br0" timeOffset="-129252.06">27588 10763 0,'0'0'0,"0"0"0,0 0 0,0 0 15,0 0-15,0 18 16,0 16-16,0 27 16,-8 26-16,-1-1 15,-8 1-15,17-18 16,-9 9-16,9 0 16,0-26-1,0-9-15,9 1 16,8-1-16,-8-26 15</inkml:trace>
  <inkml:trace contextRef="#ctx0" brushRef="#br0" timeOffset="-128919.16">27884 11162 0,'0'0'0,"0"0"0,0 0 0,0 17 16,-9 9-16,0 9 16,9 8-16,0-17 15,0 0-15,9 0 16,8-9 0,1-8-16,-1 0 15,0-1-15,9-8 16,0-8-16,-8-1 15,-1-8-15,-8-9 16,0 0-16,-18-9 16,-9-8-16,-16 8 15,-1 18 1,9 8-16,17 9 16</inkml:trace>
  <inkml:trace contextRef="#ctx0" brushRef="#br0" timeOffset="-128619.8">28240 10963 0,'0'0'0,"0"0"0,0 0 16,0 0-16,17 17 16,0 9-16,18 0 15,0 0-15,0 0 16,8 0-16,-17-9 15,0 1 1,0-10-16,-9 1 16,-8 0-16,0-1 15,0 10-15,-18-1 16,-9 17-16,-25 27 16,-18 8-16,0 9 15,1-8-15,25-18 16,18-26-16</inkml:trace>
  <inkml:trace contextRef="#ctx0" brushRef="#br0" timeOffset="-128110.54">29273 10937 0,'0'0'0,"0"0"0,0 0 0,0 0 15,0 0-15,17 0 16,1 0-16,16 0 16,10 8-1,8-8-15,9 0 16,0 9-1,8-9-15,-17 0 0,-26 0 16</inkml:trace>
  <inkml:trace contextRef="#ctx0" brushRef="#br0" timeOffset="-127903.64">29290 11197 0,'0'0'15,"0"0"-15,0 0 0,0 0 16,0 0-16,9 0 16,8 8-16,27 1 15,8-1-15,26-8 16,35 9 15,-9 0-31,-60-9 0</inkml:trace>
  <inkml:trace contextRef="#ctx0" brushRef="#br0" timeOffset="-127491.9">30419 10893 0,'0'0'0,"0"0"0,0 0 0,-8 0 16,-1 9 0,-9 8-16,-8 9 15,0 9-15,-8 8 16,8 9-16,8 0 31,1-8-31,17-1 0,17 0 16,1-8-16,16-9 0,1 0 15,26-18 1,17 1-16,9-26 16,0-18-16,-18-8 15,-25-18-15,-10-8 16,-25 0 0,-26 17-16,-18 0 0,-17 17 15,-52 0 1,-27 27-16,-16 16 0,-201 1 15</inkml:trace>
  <inkml:trace contextRef="#ctx0" brushRef="#br1" timeOffset="-76846.95">29091 5974 0,'0'0'0,"0"0"0,0 0 0,0 0 15,0 0-15,0 0 16,0 0-16,0 0 15,0 0-15,0 0 16,0 0 0,0 0-16,-9 9 15,-8 43-15,-10 43 16,10 26 0,-9 9-16,9-17 0,-1-18 15,1-17-15,8-26 16,9-9-16,0-17 15,9-17 1,0 0-16,-1-1 16</inkml:trace>
  <inkml:trace contextRef="#ctx0" brushRef="#br1" timeOffset="-76430.57">29195 6390 0,'0'-9'0,"0"1"15,0-1-15,0 0 16,0 9-16,0 0 16,0 0-16,0 0 15,0 0 1,0 18-16,0-1 15,0 26-15,0 0 16,17 1-16,1-1 16,-1-17-16,0 0 15,9 0-15,0-17 47,9-1-47,-9-8 0,0-8 0,0-18 0,0-18 16,-17-8-16,0-17 15,-18 8-15,-8 10 16,-9 7-16,-9 10 16,0 16-16,0 1 15,9 17-15,9 9 16,17-1-16</inkml:trace>
  <inkml:trace contextRef="#ctx0" brushRef="#br1" timeOffset="-76146.97">29577 6087 0,'0'0'0,"0"0"0,0 0 0,0 0 16,26 17 0,9 9-16,8 9 15,9-9-15,9 0 16,-18 0-1,1 0 1,-18 0-16,0-9 0,-17 0 0,-1 1 16,-8 16-16,-17 18 15,-18 17-15,-8 1 16,-9-1 0,8-8-16,10-18 15,25-26-15</inkml:trace>
  <inkml:trace contextRef="#ctx0" brushRef="#br1" timeOffset="-75795.75">30384 6355 0,'0'0'0,"0"0"16,0 0-16,0 0 15,0 0-15,0 0 16,0 0-1,18-8-15,-1 8 16,18 0-16,0 0 16,-1 0-16,10 0 15,8 8-15,-26 1 16,-17 0-16</inkml:trace>
  <inkml:trace contextRef="#ctx0" brushRef="#br1" timeOffset="-75633.24">30272 6468 0,'0'0'0,"0"0"0,0 0 0,0 0 0,0 0 15,0 0-15,17 0 16,9 0-16,9 8 16,17 1-16,43 0 15,1-9 1,-53 0-1</inkml:trace>
  <inkml:trace contextRef="#ctx0" brushRef="#br1" timeOffset="-75298.83">31149 6017 0,'0'0'0,"0"0"0,0 0 16,0 0-16,0 0 15,0 35 1,-9 34-16,-17 35 15,0 26 1,-9 17-16,18-34 0,-9-18 16,8 1-16,10-19 15,-1 10-15,0-18 16,9-43-16</inkml:trace>
  <inkml:trace contextRef="#ctx0" brushRef="#br1" timeOffset="-74800.82">31661 6373 0,'-9'0'0,"1"0"16,-1 0-16,0 0 16,1 0-16,-10 17 15,-8 9-15,-17 34 16,-1 10-16,1-10 31,-1 10-31,10-18 0,8-9 16,8-17-16,1 0 15,17-17-15,0-1 16,0-8-16,0 0 16</inkml:trace>
  <inkml:trace contextRef="#ctx0" brushRef="#br1" timeOffset="-74471.95">31678 6390 0,'0'0'0,"-8"-9"15,8 9-15,0 0 16,0 0-16,0 9 16,0 17-16,-9 17 15,9 9-15,0 9 16,0-1-16,0-16 47,9-1-47,-1-17 15,1 0-15,-9-17 0,0-1 0,0 1 0,0-9 16,0 0-16,0-17 16,17-35-1,18-44-15,9-25 0,-1-9 16,0 18-1,10 42-15,-1 18 16,-35 35-16</inkml:trace>
  <inkml:trace contextRef="#ctx0" brushRef="#br1" timeOffset="-74204.38">32034 6502 0,'0'0'0,"0"0"0,0 0 16,9 0-1,8 0-15,1 0 16,-1 0-16,9 9 15,0 0-15,-8-9 16,-10 8-16</inkml:trace>
  <inkml:trace contextRef="#ctx0" brushRef="#br1" timeOffset="-74052.84">32034 6719 0,'0'0'0,"0"0"0,0 0 0,0 0 0,0 0 16,0 0-16,0 0 16,18 0-16,-1 0 15,9 0-15,9 17 16,-9-8 0</inkml:trace>
  <inkml:trace contextRef="#ctx0" brushRef="#br1" timeOffset="-73709.32">32590 6494 0,'0'0'0,"0"0"16,0 0-16,0 0 16,0 0-16,-9 0 15,1 17-15,-1 18 16,-8 8-16,-1 0 15,1 1-15,17-1 16,0-8-16,17-9 31,1 0-31,-1 0 0,9-18 16,0 1-16,0-18 16,9 1-16,-9-18 15,0-9-15,-9-26 16,-8-8-16,-18 0 15,-8 17 1,-9 17-16,9 18 16,8 17-16,9 0 15</inkml:trace>
  <inkml:trace contextRef="#ctx0" brushRef="#br1" timeOffset="-73247.87">32790 6243 0,'0'0'0,"0"0"0,0 0 16,0 0-16,0 0 16,0 0-16,0 8 15,9 10-15,8-1 16,0 18-16,27-1 16,8 1-16,0 8 15,-9-8 1,1-9-16,-18-9 15,0 0-15,-17-8 16,-1 0-16,1 8 16,-18 0-16,-8 9 15,-18 18-15,-17 8 16,-26 17-16,-9 18 16,0-10-1,0 1-15,1-8 16,7-10-16,45-25 15</inkml:trace>
  <inkml:trace contextRef="#ctx0" brushRef="#br1" timeOffset="-72367.31">29038 7368 0,'0'0'0,"-8"0"0,8 0 15,-9 0-15,9 0 16,0 0-16,-9 0 15,1 9 1,-18 34-16,-9 27 16,-8 16-16,-10 10 15,19-18 1,8-9-16,8-26 16,10-17-16,-1-9 15,9-8-15,0-18 0,17-17 16,27-8-1,-10 8-15</inkml:trace>
  <inkml:trace contextRef="#ctx0" brushRef="#br1" timeOffset="-72111.17">29125 7325 0,'0'0'0,"0"0"0,0 9 16,0 17-16,0 34 16,0 10-16,9 8 15,0-18 16,-1 10-31,10-10 0,-10-16 0,1-18 16,0-1-16,-1-16 16,-8 0-16,0-9 15,0-9-15,18-8 16,-1-35 0,9-43-16,0-18 15,-8 18-15,8 17 16,-18 26-16,10 26 15,-10 17-15,1 9 16</inkml:trace>
  <inkml:trace contextRef="#ctx0" brushRef="#br1" timeOffset="-71741.9">29525 7715 0,'0'0'0,"-9"0"16,0 0-16,1 0 16,-1 17-16,0 1 15,9-1-15,0 18 16,0-9 0,9-1-16,0 1 15,8-8-15,0-10 16,1 1-16,8-18 15,0 1-15,0-18 16,-9-17-16,-8-1 16,-18 1-16,1-9 15,-18 0 1,0 17-16,0 18 16,8 0-16,9 17 15,9 8-15,0 1 16</inkml:trace>
  <inkml:trace contextRef="#ctx0" brushRef="#br1" timeOffset="-71537.77">29681 7446 0,'0'0'0,"0"0"0,17 0 16,1 9-16,8 0 15,17-1-15,9 1 16,1 0-16,16-9 31,9-9-31,0 0 0,0-8 16,-25 0-16,-27 17 16</inkml:trace>
  <inkml:trace contextRef="#ctx0" brushRef="#br1" timeOffset="-71305.56">30228 7161 0,'0'0'0,"0"0"16,0 0-16,0 0 16,-9 8-16,1 18 15,-18 35-15,0 26 16,0 16 15,-9 1-31,0 9 0,18-9 0,17-18 16,0-16-16,0-18 15,17-9-15,-8-26 16</inkml:trace>
  <inkml:trace contextRef="#ctx0" brushRef="#br1" timeOffset="-70905.13">30932 7403 0,'0'0'0,"0"0"16,0 0-16,0 0 15,0 9-15,0 17 16,0 17-16,-9 26 16,0 27-16,1 8 15,-10-9 1,9-9-16,1-16 16,8-18-16,0-9 15,8-26-15</inkml:trace>
  <inkml:trace contextRef="#ctx0" brushRef="#br1" timeOffset="-70272.75">31288 7715 0,'-9'-9'0,"9"1"0,0 8 15,0 0-15,0 0 16,0 0-16,9 0 16,-1 0-16,10 8 15,-10 1-15,1 8 16,0 9-16,-18 9 15,0 8 1,-17 0-16,0 1 16,-9-10-16,9-8 15,9 0 1,0-17-16,8 8 16,9-8-16,17 0 15,-8-9-15</inkml:trace>
  <inkml:trace contextRef="#ctx0" brushRef="#br1" timeOffset="-70038.35">31592 7602 0,'0'0'0,"0"0"0,0 0 16,-9 0-16,0 0 16,0 9-16,-17 8 15,-8 9-15,-1 9 16,0 8-1,9 9-15,9-8 16,-1-1-16,18 0 16,0-8-16,18-9 15,-1 8-15,18 1 16,8-9 0,-17-9-16</inkml:trace>
  <inkml:trace contextRef="#ctx0" brushRef="#br1" timeOffset="-69860.4">31687 7758 0,'0'0'0,"0"0"0,0 0 15,0 0-15,0 0 16,0 0-16,9 0 16,8 0-16,0 0 15,18 0 1,17 9-16,0 0 15,-26-1-15</inkml:trace>
  <inkml:trace contextRef="#ctx0" brushRef="#br1" timeOffset="-69682.94">31783 7983 0,'-9'0'0,"0"0"16,1 0-16,8 0 15,0 0-15,0 0 16,0 0-16,0 0 15,0 0-15,17 0 16,35 9-16,26 0 16,0-18-16,-43-8 15</inkml:trace>
  <inkml:trace contextRef="#ctx0" brushRef="#br1" timeOffset="-69405.63">32338 7802 0,'0'0'0,"0"0"0,0 0 15,0 0-15,0 0 16,-8 0-16,-1 8 16,0 10-1,1 7-15,8 10 16,0 0-16,0-9 16,17 0-16,0-9 15,9 9-15,9-17 16,9-1-16,-1-16 15,0-10 1,1-16-16,-9-10 16,-18-8-16,-8-8 15,-18 8-15,-17 0 16,-9 17-16,-8 18 16,17 17-16</inkml:trace>
  <inkml:trace contextRef="#ctx0" brushRef="#br1" timeOffset="-69164.05">32642 7620 0,'0'0'0,"0"0"16,18 17-16,-1 0 16,18 1-16,17 16 15,0 1-15,9-9 16,0 0-1,-18-9 1,-8-8-16,-9 8 0,-18 0 16,-8 1-16,-26 16 15,-26 18-15,-43 18 16,-18 8-16,-35 43 16,-182 173-16</inkml:trace>
  <inkml:trace contextRef="#ctx0" brushRef="#br1" timeOffset="-43625.61">19460 12539 0,'0'0'0,"0"0"0,0 0 0,0 0 16,0 0-16,18 0 16,8 0-16,8 9 15,1-1-15,9 10 16,-10-1-16,1 0 15,-9 1 1,0-1 15,-17 0-31,-9 18 0,-9 8 0,-17 0 0,0 1 16,-9-1-16,1 0 16,-1-17-16,18 0 15,8-17-15,9 0 16,0-9-16,9 0 15</inkml:trace>
  <inkml:trace contextRef="#ctx0" brushRef="#br1" timeOffset="-43357.86">20059 12496 0,'0'0'0,"0"0"0,-8 0 15,-1 0 1,-17 17-16,0-8 16,0 8-16,-9 9 15,0 9-15,1-1 16,-1 18 0,9 0-16,9 9 15,17-9-15,0-9 16,17 0-16,26 1 15,9-18-15,-25-18 16</inkml:trace>
  <inkml:trace contextRef="#ctx0" brushRef="#br1" timeOffset="-42660.15">20841 12348 0,'0'0'0,"0"0"0,0 0 0,0 0 16,0 0-16,0 0 15,0 9-15,-9 8 16,-25 18-16,-10 8 16,-17 9-1,-8 0 1,8-8-16,9-10 0,9 9 16,-1-8-16,9 0 15,18-9-15,0 0 16,17 0-16,0 0 15,17 8-15,18 1 16,17 0 0,9-9-16,-9 8 15,-9-8-15,-8 0 16,-9-8-16,9-10 16,8 1-16,-8 0 15</inkml:trace>
  <inkml:trace contextRef="#ctx0" brushRef="#br1" timeOffset="-42267.84">20937 12686 0,'0'0'0,"0"0"16,0 0-16,0 0 16,0 0-16,8 0 15,1 0-15,0 0 16,8 0-16,-8 9 16,-1-1-16,1 1 15,0 8-15,-1 1 16,1-1-1,0 9-15,-18 0 16,0 9-16,-8-1 16,0-8-16,-1 0 15,1-8-15,0-10 32,17 1-32,0 0 0,0-9 15,8 0-15</inkml:trace>
  <inkml:trace contextRef="#ctx0" brushRef="#br1" timeOffset="-42027.07">21397 12556 0,'0'0'16,"0"0"-16,0 0 0,-9 0 16,0 0-1,-17 18-15,0-1 16,-17 18-16,8-1 15,0 1-15,1 17 32,16-9-32,1 0 0,8 1 0,9-1 15,0-8-15,18-9 16,25 0-16,9 0 16,-26-18-1</inkml:trace>
  <inkml:trace contextRef="#ctx0" brushRef="#br1" timeOffset="-41756.25">21692 12565 0,'0'0'0,"0"0"0,0 0 0,0 0 15,0 0-15,0 0 16,0 17-16,0 1 16,0 25-16,-9 26 15,1 0 1,-1 1 0,0-10-16,9-8 0,0-8 15,0-27-15,9-8 16,0-1-16</inkml:trace>
  <inkml:trace contextRef="#ctx0" brushRef="#br1" timeOffset="-41384.94">22048 12738 0,'0'0'0,"0"0"15,0 0-15,-9 17 16,1 18 0,-1 0-16,-8 8 15,-1 0-15,10 1 16,8-1-16,0-17 31,0-9-31,8-8 0,1 0 16,8-1-16,18-16 0,0-1 15,-9-17 1,0 0-16,-9 0 16,-8 0-16,0 9 15,-9-1-15,0 1 16,-9 8-16,0 1 16,1-1-16,-1 0 15,0 9 1,9 0-16,0 0 0</inkml:trace>
  <inkml:trace contextRef="#ctx0" brushRef="#br1" timeOffset="-40922.56">22404 12470 0,'0'0'0,"0"0"0,0 0 16,0 0-16,0 0 16,0 0-16,9 8 15,8 10-15,1-1 16,16 18 0,1-1-16,17 1 15,-8-9-15,-1 0 31,-17-9-31,0 0 0,-26-17 0,17 18 0,-8-1 16,-9 18-16,-17 8 16,-35 35-16,-35 9 15,-26 8 1,26 9-16,52-44 16</inkml:trace>
  <inkml:trace contextRef="#ctx0" brushRef="#br1" timeOffset="-27429.4">23021 13050 0,'0'0'0,"0"0"0,0 0 15,0 0-15,17 0 16,0 0-16,18-9 15,9 9-15,16-8 16,1 8 0,-9 0-1,9-9-15,-9 9 0,-8 9 16,-27-1-16</inkml:trace>
  <inkml:trace contextRef="#ctx0" brushRef="#br1" timeOffset="-27221.71">23420 12738 0,'0'0'0,"0"0"0,0 0 16,0 0-16,-9 9 16,1 34-16,-1 18 15,-8 17-15,-9 34 31,-9 1-31,18-18 0,-1-17 16,18-43-16</inkml:trace>
  <inkml:trace contextRef="#ctx0" brushRef="#br1" timeOffset="-26663.13">24210 12920 0,'0'0'0,"0"0"0,0 0 0,0 0 15,0 9 1,0-1-16,0 1 15,0 0-15,9-1 16,0 1-16,8-9 16,0 0-16,18-9 15,0-17-15,0 0 16,-1-8 0,-8-1-16,0 0 15,1 18 1,-19 0-16,1 8 0,0 9 15,-9 0-15,0 0 16,0 9-16,17 8 16,0 18-16,1-1 15,8-8 1,-9 0-16,18 9 16,-9-18-16</inkml:trace>
  <inkml:trace contextRef="#ctx0" brushRef="#br1" timeOffset="-26517.03">24775 12314 0,'0'0'0,"0"0"16,0 0-16,-9 8 16,0 18-16,9 26 15,0-17-15</inkml:trace>
  <inkml:trace contextRef="#ctx0" brushRef="#br1" timeOffset="-26094.07">23759 13145 0,'0'0'0,"0"0"0,0 0 0,0 0 0,17 0 16,1 0-16,34 0 15,26 0-15,43 0 32,44-9-32,26 9 0,-8-8 15,-27-1-15,-8 1 0,-18-1 16,-17 0-1,-18 9-15,-34 0 16,-26 9-16,-18-9 16</inkml:trace>
  <inkml:trace contextRef="#ctx0" brushRef="#br1" timeOffset="-25443.23">23915 13466 0,'0'0'0,"0"0"15,0 0-15,0 0 16,0 8-16,0 10 16,0 16-16,0 1 15,-9 17-15,1-9 16,-1-8-16,0-9 16,9-9-1,0-8 1,0-1-16,0 1 0,0-18 15,0 1-15,18-18 16,-1 0-16,9-9 16,0 0-16,0 18 15,0 0-15,0 8 16,-8 9 0,-10 0-16,1 9 15,0 17-15,-1 0 16,1 0-16,-9 0 15,0-18-15,0 1 16,0 0 0,0-9-16,17-9 0,10-17 15,7 0 1,1-17-16,8 8 16,-17 18-16,1 0 15,-19 17-15,1 0 16,0 0-16,-1 26 15,1 34-15,0 1 16,-9-9-16,0-18 16,8 1-16,18 0 15,-8-18 1</inkml:trace>
  <inkml:trace contextRef="#ctx0" brushRef="#br1" timeOffset="-24912.93">24705 13457 0,'0'0'0,"0"0"16,0 0-16,0 0 15,0 0 1,0 0-16,-8 0 16,-1 17-16,-17 18 15,0 8-15,8 9 16,1-9-16,8-8 16,9-9-1,0 0-15,0-17 16,9-1-16,8-16 15,18-1-15,0-17 16,8 9-16,1-1 16,-1 10-16,-17 8 15,0 0-15,0 0 16,0 17-16,0 0 16,0 1-16,1-1 15,-1-8-15,-9-1 16,9 1-1,9-26-15,-9-9 16,9-26-16,-9 0 16,-18 9-16,-16-1 15,-10 10-15,1 16 16,-1 10-16,1 8 16,17 0-1</inkml:trace>
  <inkml:trace contextRef="#ctx0" brushRef="#br1" timeOffset="-24578.6">25461 13673 0,'0'0'0,"0"0"0,-9 0 15,9 18-15,0-1 16,0 0-16,0 9 16,9-8-16,8-1 15,1-8-15,16-1 16,1 1 0,0-9-16,-9-9 15,0-8-15,-9-9 16,-8 0-16,0 0 15,-18 0-15,-17 9 16,0-1-16,8 18 16</inkml:trace>
  <inkml:trace contextRef="#ctx0" brushRef="#br1" timeOffset="-18325.82">26312 12253 0,'-9'0'0,"0"0"0,1 0 0,-1 0 16,9 0 0,-9 0-16,9 0 0,-8 0 15,-27 35 1,-8 34-16,-1 44 16,-8 43-16,0 25 15,17 19-15,18-19 16,17-33-16,17-10 15,1-16-15,16-27 16,1-26 0,26-17-16,0-17 15,-35-18-15</inkml:trace>
  <inkml:trace contextRef="#ctx0" brushRef="#br1" timeOffset="-17714.33">26173 13093 0,'0'0'0,"0"0"16,0 0-16,0 0 16,0 0-16,0 0 15,17 0-15,9 0 16,18-8-16,8-1 16,9 9-16,-18-9 15,0 1 32,1-1-47,-18 0 0,0 1 0,0 8 0,17 0 0,-25 0 16</inkml:trace>
  <inkml:trace contextRef="#ctx0" brushRef="#br1" timeOffset="-16946.25">26781 13362 0,'0'0'0,"0"0"16,0 0-16,0 0 15,0 0-15,0 0 16,8-9-16,10-8 15,17-9-15,-1-18 16,1 1 0,8-9-16,-8 17 15,-9 10-15,0 7 16,-17 1-16,0 8 16,-1 9-16,-8 0 15,0 0 1,0 18-16,9 8 0,0 17 15,-1 17 1,10-16-16,-1-1 16,0-8-16,9-9 15,-8-18-15</inkml:trace>
  <inkml:trace contextRef="#ctx0" brushRef="#br1" timeOffset="-16778">27206 12669 0,'0'0'0,"0"0"0,0 0 15,0 0-15,0 0 16,0 8-16,9-8 16</inkml:trace>
  <inkml:trace contextRef="#ctx0" brushRef="#br1" timeOffset="-16046.51">27771 12496 0,'0'0'0,"0"0"0,0 0 16,0 0-16,0 0 15,0 0-15,0 0 16,0 17-16,8 26 16,-16 27-16,-1 25 15,0 9 1,-8-9-16,-9 0 16,9-8-16,-1-18 15,1-17-15,8-26 16,0 0-16,9-9 15,0-8-15,0-9 16,0-9-16,18-25 16,8-18-1,0 0-15,0 0 16,9 9-16,-9 8 16,0 18-16,0-1 15,-9 18-15,-8 0 16,0 18-16,-1 8 15,1 8 1,0 27-16,-1-1 16,1-8-16,-9-8 15,0-18-15,0 8 16,9-8-16,-1-17 16</inkml:trace>
  <inkml:trace contextRef="#ctx0" brushRef="#br1" timeOffset="-15852">27658 12842 0,'0'0'0,"0"0"16,0 0-16,0 0 15,0 0-15,17 0 16,27-9-16,34 1 15,17-18 1,-34 17 0</inkml:trace>
  <inkml:trace contextRef="#ctx0" brushRef="#br1" timeOffset="-15155.08">28231 12426 0,'0'0'0,"0"0"0,0 0 0,0 0 0,0 0 16,0 0 0,0 0-16,17 0 15,9 18-15,9-1 16,8 0-1,10 18-15,-1 0 0,-9 17 32,1-9-32,-18 9 15,0 0 1,-18-9 0,1 0-1,-18 1-15,1-18 0,-18 0 16,0 0-16,-1-9 0,1-8 0,-8-1 15,8-8-15,8-8 0,-8-1 16,9-17 0,-1 0-16,18 0 0,9-9 15,9 1 1,16-1-16,1 18 16,-9-1-16,-9 18 15</inkml:trace>
  <inkml:trace contextRef="#ctx0" brushRef="#br1" timeOffset="-14776.31">28118 13327 0,'0'0'0,"0"0"0,0 0 0,0 0 16,17 0 0,9-9-16,35 1 15,26-10-15,17 1 32,18 0-32,-18-1 0,-8 1 15,-10 8-15,-42 9 16</inkml:trace>
  <inkml:trace contextRef="#ctx0" brushRef="#br1" timeOffset="-13790.87">28222 13526 0,'0'0'0,"0"-8"0,0 8 0,0-9 15,9 0 1,0 1-16,8-1 16,0 9-16,18 0 15,17 0-15,9 17 16,0 1-16,0-1 15,-18 18-15,9-1 16,-9 18 0,-8 0-16,-9-9 0,-17 1 15,0-1 1,-18 0-16,0-8 16,-17 0-16,0-9 15,-9 0-15,-8-18 16,8 1-16,1-9 15,-1-9-15,9 1 16,8-10 0,18-8-16,0-17 15,26 0-15,18-9 16,17 0-16,34 0 16,-43 34-16</inkml:trace>
  <inkml:trace contextRef="#ctx0" brushRef="#br1" timeOffset="-13096.04">29012 13587 0,'-8'0'0,"-1"0"0,9 0 0,0 0 16,0 0-16,0 0 16,0 0-16,9 9 15,-1-1-15,1 1 16,0 8-16,-1 0 16,1 1-16,-9 8 15,-9 0 1,1 8-16,-1 1 15,-17 0-15,0-1 16,9-8 0,-1 0-16,10-17 0,-1 0 15,0-1-15,9-8 16,0 0-16,18 0 16,-1-26-1,18-17-15,-9-9 16,0 9-16,0-1 15,0 10-15,0 8 16,-17 8-16,-1 1 16,1 8-16,0 1 15,-9 8-15,0 0 16,0 0 0,-9 0-16,0 17 15,1 18-15,-1-1 16,0 10-16,9-10 15,0 10-15,18-10 16,16-8-16,-16-8 16</inkml:trace>
  <inkml:trace contextRef="#ctx0" brushRef="#br1" timeOffset="-12541.11">28752 13154 0,'0'0'0,"0"0"15,0 0-15,0 0 16,0 0-16,0 0 16,0 0-16,0 0 15,0 0-15,0 0 16,0 0-16,9 0 15,8 0 1,18 0-16,26 0 16,8 0-16,9-9 15,0 9 1,9-9-16,0 9 0,-44 0 16</inkml:trace>
  <inkml:trace contextRef="#ctx0" brushRef="#br1" timeOffset="-9209.44">30367 12729 0,'0'0'0,"0"0"0,0 0 0,0 0 15,-9 0-15,1 26 16,-27 18 0,-26 8-16,-8 0 15,-18 0 1,-9-9-16,18 0 0,9-8 15,8-9-15,9-9 16,17-8-16,18-1 16,-1 1-16,1 0 15,17-1-15,9 10 16,17 16 0,35 18-16,17-8 15,0-1-15,-17-17 16,-9 0-16,-18 0 15,-7-9-15,-1-8 16,-18 0-16,10-1 16,-1 1-16</inkml:trace>
  <inkml:trace contextRef="#ctx0" brushRef="#br1" timeOffset="-8585.55">30193 13033 0,'0'0'0,"0"0"15,0 0-15,0 0 16,0 0-16,18 0 16,8 0-16,17 8 15,9 1-15,-8 8 16,-1 1-16,1-1 31,-1-8-31,-17-1 0,0 1 16,-17-1-16,0 10 15,-18-1 1,0 0-16,0 18 0,-8-9 16,0 0-16,-9 0 15,8 0 1,1-9-16,0-8 15,8 0-15,9-1 16,0 1-16,0 0 16,0-9-16,0 0 15</inkml:trace>
  <inkml:trace contextRef="#ctx0" brushRef="#br1" timeOffset="-8330.02">30984 13093 0,'0'-8'0,"0"-1"0,0 0 16,0 1-16,0-1 16,-9 0-16,0 9 15,1 0-15,-18 0 16,0 0-16,-9 18 16,0 8-1,18 8-15,-9 9 16,8 9-16,1-8 31,17-1-31,0 0 0,17 1 0,18-10 16,0 1-16,-18-26 15</inkml:trace>
  <inkml:trace contextRef="#ctx0" brushRef="#br1" timeOffset="-8027.62">31235 12825 0,'0'0'0,"0"0"0,0 0 15,0 8-15,-8 18 16,-1 26-16,-8 26 16,8 26-1,-8 9 1,-1-18-16,10-17 0,8-17 16,8-18-16,10-17 15,-10-17 1</inkml:trace>
  <inkml:trace contextRef="#ctx0" brushRef="#br1" timeOffset="-7677.48">31574 13197 0,'0'0'0,"0"0"0,-9 0 0,1 17 15,-10 9 1,1 9-16,0 0 16,8 8-16,9-8 15,0-1-15,9-8 16,8 0-16,9-8 16,9-10-16,0-8 15,8-8 1,-17-1-16,0-8 0,-17-9 15,-1-9-15,-16-8 16,-10 8 0,-8 0-16,0 9 15,-8 9-15,-10 0 16,18-1-16,17 18 16</inkml:trace>
  <inkml:trace contextRef="#ctx0" brushRef="#br1" timeOffset="-1262">31609 12851 0,'0'0'0,"0"0"0,0 0 16,0 0-16,0 0 0,0 0 15,0 0 1,0 0-16,0 0 16,0 0-16,9 8 15,8 10-15,0-1 16,18 18-16,8-1 15,10 1-15,-10 0 32,0-9-17,1 0-15,-9-9 0,-9-8 0,0-1 16,-9 1-16,-8-1 16,-1-8-16,1 9 15,-9-9-15,0 0 16,0 0-1,0 9-15,0 8 0,0 0 16,-9 9 0,-17 18-16,-8 16 15,-18 18-15,-18 9 16,1 0-16,8-1 16,0-8-16,0-17 15,35-27-15</inkml:trace>
  <inkml:trace contextRef="#ctx0" brushRef="#br1" timeOffset="8853.48">31948 12496 0,'0'0'0,"0"0"0,0 0 16,26 17-16,17 18 15,9 8-15,9 26 16,-9 18-1,0 17-15,-17 26 0,-9 17 16,-9 9 0,-25 8-16,-18 1 0,-9-18 15,-9-8 1,-8-18-16,0-26 16,0-8-16,-9-18 15,18-26-15,26-25 16</inkml:trace>
  <inkml:trace contextRef="#ctx0" brushRef="#br1" timeOffset="9242.18">32390 13223 0,'0'0'0,"0"0"0,0 0 16,18 0-16,-1 0 16,18 0-16,17 9 15,0-9-15,9 8 16,8-8 0,1 9-16,-27-9 15,9 0-15,-8 0 0,-27 0 16</inkml:trace>
  <inkml:trace contextRef="#ctx0" brushRef="#br1" timeOffset="9459.05">32547 13483 0,'0'0'0,"0"0"0,0 0 15,0 0-15,0 0 16,0 0-16,17 9 16,0-1-16,18 1 15,17 0-15,-8-1 16,25-8-16,9 0 16,-43 0-1</inkml:trace>
  <inkml:trace contextRef="#ctx0" brushRef="#br1" timeOffset="9888.53">33224 13188 0,'0'0'0,"0"0"16,0 0-16,-9 18 15,1-1-15,-1 9 16,-8 17 0,-1 9-16,1 0 15,8 9 1,9-9-1,0 0-15,18-9 0,-1 0 0,18-17 16,25-8-16,62-18 16,0-18-16,-36-25 15,-25-9-15,-26-8 16,-9-18 0,-17-9-16,-44 9 15,-17 17-15,-26 18 16,-35 17-16,0 9 15,35 17-15,60 8 16</inkml:trace>
  <inkml:trace contextRef="#ctx0" brushRef="#br2" timeOffset="16715.39">21770 13518 0,'-8'-9'0,"-1"9"16,0 0-16,0 0 16,1 0-16,-1 0 15,0 9-15,1 8 16,-10 18-16,-8 25 15,0 27-15,0 17 32,0-9-32,9 0 0,8-8 15,0-27-15,1-8 16,-1-8-16,9-18 16,0-18-16</inkml:trace>
  <inkml:trace contextRef="#ctx0" brushRef="#br2" timeOffset="16980.44">21423 14003 0,'0'0'16,"0"0"-16,0 0 0,0 17 15,0 9-15,9 26 16,8 8-1,0 1-15,9 0 32,0-18-32,0 0 0,-8-17 0,-1-8 15,-8-10-15,8 1 16,9-26 0,26-35-16,27-52 0,-19 8 15,-34 62 1</inkml:trace>
  <inkml:trace contextRef="#ctx0" brushRef="#br2" timeOffset="18532.97">20554 14540 0,'0'0'0,"0"0"0,0 0 16,0 0-16,0 0 15,18 0-15,8 0 16,17 0-16,18 0 16,0 0-16,-18 0 15,1 0 1,-18 8-16,0 10 15,-9-1-15,-8 17 16,0 1-16,-1 17 16,-16 0-16,-1 0 15,0 0-15,9-9 16,0 1 0,0-1-16,9-8 15,8-9-15,1-1 16,8 1-16,8-8 15,10-10-15,-1-8 16,1-8-16,-1-18 16,0 0-16,-8-17 15,-9 8-15,9-8 16,0-44 0,-9 0-16,-18 27 15,1 25-15,-9 9 16,0 9-16,-9-1 15,1 1-15,-1 0 16,0 8-16,1 9 16,-1 0-16,0 0 15,-8 26-15,-26 17 16,-1 27 0,-17 51-16,-8 44 15,17-10 1,0-7-16,17-10 0,9-34 15,17-35-15,9-34 16,9-9-16,0-17 16</inkml:trace>
  <inkml:trace contextRef="#ctx0" brushRef="#br2" timeOffset="18906.3">21423 15380 0,'0'0'0,"0"0"0,0 0 16,-9 0-16,0 8 16,1 10-16,-1-1 15,0 18-15,1-9 16,8 0-16,0 0 15,0-9-15,8-9 16,10 1 0,-1 0-16,1-9 15,-1-9-15,9-8 16,-9-9-16,-8 0 16,0 0-16,-18 0 15,0 9-15,-8-1 16,0 1-16,-1 17 15,18 0 1,0 0-16,0 0 16</inkml:trace>
  <inkml:trace contextRef="#ctx0" brushRef="#br2" timeOffset="19219.92">21970 14886 0,'0'0'0,"0"0"0,0 0 16,0 0-16,0 0 16,0 0-16,-9 0 15,1 0 1,-1 0-16,0 17 15,-17 9-15,0 26 16,0 18-16,9-1 16,8 0-1,9-8-15,0-1 0,17 1 16,1-18-16,-1-17 16,9-17-16,0 0 15</inkml:trace>
  <inkml:trace contextRef="#ctx0" brushRef="#br2" timeOffset="19550.46">21979 15102 0,'0'0'0,"0"0"0,0 0 15,17 18-15,9-10 16,-9 10-16,9-1 16,0-8-16,1-1 15,-10 1-15,-8 0 16,-1 8 0,1 0-16,-9 1 15,-9 8-15,1 0 16,-18 0-16,-1 0 31,10 0-31,0-18 0,17-8 0,0 9 16,-9 0-16,9-9 15,0 0-15</inkml:trace>
  <inkml:trace contextRef="#ctx0" brushRef="#br2" timeOffset="19798.95">22430 15033 0,'0'0'0,"0"0"0,0 0 16,0 0-16,-9 0 16,1 18-1,-18-1-15,0 9 16,-9 0-16,9 8 16,-9 1-16,18 8 15,-1-8 1,18 0-16,0-1 0,18-8 15,-1 0 1,1 0-16,16-26 16,27-8-16,-9 8 15</inkml:trace>
  <inkml:trace contextRef="#ctx0" brushRef="#br2" timeOffset="20054.94">22586 14834 0,'0'0'0,"0"0"0,0 0 15,0 0-15,0 0 16,18 17-16,-1 1 16,18-1-16,0 18 15,-1 17-15,1 8 16,-9 9-1,-17 1-15,-9 34 16,-26 8-16,-26 1 16,0-27-16,34-51 15</inkml:trace>
  <inkml:trace contextRef="#ctx0" brushRef="#br2" timeOffset="20863.86">31114 14167 0,'0'0'0,"0"0"16,0 0-16,0 0 15,0 0-15,0 17 16,-9 18-16,1 34 16,-1 44-16,-9 17 31,1-9-31,0-17 0,-1-9 16,18-8-16,0-35 15,0-17-15,-8-1 16,8-8-16</inkml:trace>
  <inkml:trace contextRef="#ctx0" brushRef="#br2" timeOffset="21203.62">31149 14089 0,'0'0'0,"0"0"0,0 0 15,-9 9-15,-17 17 16,0 26 0,-18 17-16,10-8 15,-1-9 1,18-18-16,-1-8 0,18-17 16,0-9-16,0-9 15,18 1-15,-1-18 16,18 0-16,-9-9 15,0 9 1,0 9-16,-9 17 16,1 0-16,-1 17 15,9 18 1,9 8 0,-1 0-16,-25-25 0</inkml:trace>
  <inkml:trace contextRef="#ctx0" brushRef="#br2" timeOffset="21895.33">29777 15094 0,'0'0'0,"0"0"16,0 0-16,0 0 15,17-9-15,18 0 16,-1 9-16,19 0 16,7 0-1,10 9-15,-18 8 32,-17 1-32,-9-1 0,0 0 15,-18 9-15,1 9 0,-9 8 16,-9 1-16,1-1 15,-1 9-15,-8-9 16,-1 1-16,18-18 16,0 0-16,0-1 15,18 10 1,-1 0-16,26-1 16,10-8-16,16 0 15,9-17-15,9-18 16,0-17-1,8-26-15,-25-17 0,-44 43 16</inkml:trace>
  <inkml:trace contextRef="#ctx0" brushRef="#br2" timeOffset="22132.63">30506 15137 0,'0'0'0,"0"0"15,0 0-15,0 0 16,0 17 0,-9 9-16,1 18 15,-18 42-15,0 18 16,0 9 0,8-18-16,1 9 0,8-9 15,9-25-15,0-10 16,9-16-1,-1-27-15</inkml:trace>
  <inkml:trace contextRef="#ctx0" brushRef="#br2" timeOffset="22654.93">30862 15795 0,'0'0'0,"0"0"0,-9 0 16,1 0-16,-1 0 16,0 0-1,1 18-15,-1-1 16,0 9-16,9 0 15,0 0-15,0 0 16,9-9-16,0-8 16,-1 0-16,1-9 15,8-9-15,-8 0 16,0-8-16,-1-9 16,-8-9-1,-8 9-15,-1 9 16,0 0-16,9 17 15,0 0-15,0 0 16</inkml:trace>
  <inkml:trace contextRef="#ctx0" brushRef="#br2" timeOffset="23069.51">31366 15310 0,'0'0'0,"0"0"16,0-8-16,0 8 16,0 0-16,0 0 15,0 0-15,0 0 16,0 0-16,0 0 15,0 0-15,0 0 16,0 0 0,0 0-16,0 0 0,0 0 15,0 0 1,0 0-16,0 0 16,0 0-16,0 8 15,-9 18-15,0 18 16,-8 16-16,0 18 15,-1 0 17,1 0-32,17 0 0,0-9 15,0-17-15,17-17 0,-8 0 16,0-18-16</inkml:trace>
  <inkml:trace contextRef="#ctx0" brushRef="#br2" timeOffset="23404.1">31453 15475 0,'0'0'0,"0"0"0,0 0 16,17 0-1,0 17-15,9 1 16,0-1-16,0 9 16,1 0-16,-1 0 15,0 0-15,-18 0 16,1-9 0,0 0-16,-9 9 0,0-8 15,-9-1-15,0 0 16,1 1-1,-1-10-15,0 10 16,-8-1-16,17-8 16</inkml:trace>
  <inkml:trace contextRef="#ctx0" brushRef="#br2" timeOffset="25203.91">31817 15458 0,'0'0'0,"0"0"0,0 0 0,0 0 15,0 0 1,0 0-16,0 0 16,0 0-16,0 0 15,-8 0-15,-1 17 16,0 0-16,-8 18 15,0 17-15,-1 0 16,9 0-16,9 8 31,9-16-31,9-1 0,-1-8 16,44-1-16,-18-16 16</inkml:trace>
  <inkml:trace contextRef="#ctx0" brushRef="#br2" timeOffset="25462.37">32086 15310 0,'0'0'0,"0"0"15,0 0-15,0 0 16,9 0-16,9 18 15,8 8 1,8 17-16,1 18 16,0 17-1,-18 8-15,-17 18 0,-17 0 16,-27 9-16,-34-18 16,35-52-16</inkml:trace>
  <inkml:trace contextRef="#ctx0" brushRef="#br2" timeOffset="34333.06">17602 16367 0,'0'0'0,"0"0"16,0 0-16,0 0 15,0 0-15,-9-9 16,1 1-16,-1-1 16,-17 0-16,0-8 15,-18 0-15,-8 17 16,0 0-16,9 0 31,8 17-31,0 9 0,9 9 16,9 8-16,17 0 15,17 9-15,18 0 16,0-9-16,-1 1 16,-7-18-16,-10 0 15,-8-18-15,-1 10 16,1-1-1,-18 9-15,-8 0 16,-9 0-16,0 0 16,-9-9-16,18-8 15,8 0-15,9-18 16,17-8-16,1-9 16,-10 17-16</inkml:trace>
  <inkml:trace contextRef="#ctx0" brushRef="#br2" timeOffset="34662.67">18045 16341 0,'0'0'0,"0"0"0,-9 0 16,0 17-16,-17 18 16,0 8-1,-8 9-15,-1 9 16,0-1-1,18 10-15,8-10 0,9-16 16,17-1 0,1-17-16,17 0 15,8-17-15,-8-18 0,8-17 16,1 0 0,-1-17-16,-17-1 15,-17 1-15,-9-18 16,-9 9-16,-17 9 15,-9 8-15,1 18 16,7-9-16,1 9 16,18 8-1</inkml:trace>
  <inkml:trace contextRef="#ctx0" brushRef="#br2" timeOffset="34900.23">18531 15821 0,'0'0'0,"0"0"0,0 0 0,0 9 15,-9 26 1,1 43-16,-18 17 16,-9 52-1,0 18-15,1-35 0,-1-9 16,17-9-16,10-42 15,8-18-15,8-18 16,-8-16 0</inkml:trace>
  <inkml:trace contextRef="#ctx0" brushRef="#br2" timeOffset="35233.32">18687 16428 0,'0'0'0,"0"0"0,0 0 0,0 17 16,18 9-16,-1 17 16,1 9-16,-1 9 15,-8-1-15,-1-8 47,1-8-47,0-18 0,-1-9 0,1-8 0,-9-1 16,0 1-16,0 0 15,0-18-15,17-17 16,9-69-16,9-44 16,0 9-1,8 52-15,-17 44 0,-17 25 16</inkml:trace>
  <inkml:trace contextRef="#ctx0" brushRef="#br2" timeOffset="35694.94">19191 16696 0,'0'0'0,"0"0"0,0 0 16,0 0-16,0 0 15,0 0-15,0 0 16,0 0-16,17 9 16,10-1-1,16 1-15,-8 0 16,8-1-16,1-16 15,-1-1-15,0 0 32,-17 1-32,0-10 0,-17 1 0,0 0 15,0-9-15,-18 0 16,0-9 0,0 18-16,-8-1 15,-9 18-15,0 0 16,0 18-16,0-1 15,0 18-15,0-1 16,8 18-16,1 18 16,17-10-16,17-16 15,27 8-15,17-9 16,-35-26 0</inkml:trace>
  <inkml:trace contextRef="#ctx0" brushRef="#br2" timeOffset="35854.26">19938 16800 0,'0'0'0,"0"0"0,0 0 0,0 0 16,0 0-16,0 0 15</inkml:trace>
  <inkml:trace contextRef="#ctx0" brushRef="#br2" timeOffset="37911.63">20146 16549 0,'0'0'0,"0"0"0,0 0 16,0 0-16,9 0 15,17 0-15,17 0 16,10 0-16,7 0 16,1 0-16,-9 0 15,0 8 1,-8 10-16,-1-1 0,1 0 16,-18 1-1,0 8-15,0 0 16,-18 8-16,1 1 15,-9 8-15,0-8 16,0-9-16,0 0 16,0-9-16,0 1 15,9-1-15,8 0 16,9 1 0,9-10-16,17 1 15,9-18-15,8-17 16,1-17-16,-9-18 15,-1 1-15,1-27 16,-17-17-16,-27 52 16</inkml:trace>
  <inkml:trace contextRef="#ctx0" brushRef="#br2" timeOffset="38113.02">21102 16246 0,'0'0'0,"0"0"0,0 0 15,0 0-15,0 0 16,0 0-16,-9 26 15,0 26-15,-17 34 16,0 27 0,-17 51-1,-9 10-15,17-19 0,0-16 16,0-35-16,18-17 16,0-35-16,25-18 15,10-16-15,-10-10 16</inkml:trace>
  <inkml:trace contextRef="#ctx0" brushRef="#br2" timeOffset="38425.47">21301 17164 0,'0'0'0,"0"0"0,0 0 16,-8 17-1,-1 18-15,0-1 0,9 10 16,0-18 0,0 0-16,9-9 15,8-8-15,1-1 16,-1-8-16,18-17 16,-1-9-16,10-17 15,-18-1 1,-17-8-16,-9 0 0,-9 18 15,-17 8 1,0 8-16,-9 18 16,9 0-16,17 9 15</inkml:trace>
  <inkml:trace contextRef="#ctx0" brushRef="#br2" timeOffset="38729.35">22118 16505 0,'0'0'0,"0"0"0,-9 0 16,0 0-16,0 9 15,-17 8-15,0 9 16,-8 9-1,-1 17-15,0 17 16,0 18-16,18 0 16,8-9-16,9-1 15,18-7-15,-1-1 16,0-26-16,18-17 16,26-17-1,0-18-15,-35 1 16</inkml:trace>
  <inkml:trace contextRef="#ctx0" brushRef="#br2" timeOffset="39033.88">22126 16765 0,'0'0'0,"0"0"0,0 0 16,0 0-16,18 0 15,-1 0-15,18 9 16,-9 8-16,0 1 16,0-1-16,0 0 15,-9 1-15,-8-1 16,0 0 0,-18 9-16,0 9 15,-17-1 1,0 1-16,0-9 0,-9 0 15,9-17-15,9-1 16,8-8-16,18 0 16,0 0-16</inkml:trace>
  <inkml:trace contextRef="#ctx0" brushRef="#br2" timeOffset="39264.6">22630 16618 0,'0'0'0,"0"0"0,0 0 15,0 0-15,-9 0 16,1 17-16,-19 9 16,-7 18-1,-1 8-15,0 8 16,18-8 0,0 9-16,-1-9 0,18-9 15,0-17-15,18 0 16,-1-9-16,26-8 15,9-9-15,-26 0 16</inkml:trace>
  <inkml:trace contextRef="#ctx0" brushRef="#br2" timeOffset="39565.21">22691 16384 0,'0'0'0,"0"0"0,0 0 16,26 18-16,8 16 15,19 10-15,-1 7 16,17 10 0,-8 17-16,-18 9 0,-8 8 15,-18 9-15,-8 8 16,-26 10-1,-9-18-15,0-26 16,-18-18-16,9-17 16,1-17-16,8-8 15,17-10-15,0-8 16,9 0-16</inkml:trace>
  <inkml:trace contextRef="#ctx0" brushRef="#br2" timeOffset="39850.61">23333 16973 0,'0'0'0,"0"0"15,0 0-15,0 0 16,0 0-16,18 0 16,8 9-16,17-1 15,18 1-15,0-9 16,8 0 0,9 9-16,18 17 0,-44-18 15</inkml:trace>
  <inkml:trace contextRef="#ctx0" brushRef="#br2" timeOffset="40002.6">23420 17155 0,'0'0'0,"0"0"0,0 0 16,0 0-1,17 9-15,27-1 16,25 1-16,44-18 15,252-34 1</inkml:trace>
  <inkml:trace contextRef="#ctx0" brushRef="#br2" timeOffset="40510.28">25278 15665 0,'0'0'0,"0"0"0,0 0 16,0 18-16,0 25 16,-8 35-16,-1 26 15,-17 8 1,0 10-16,0 8 0,0-26 15,17-70 1</inkml:trace>
  <inkml:trace contextRef="#ctx0" brushRef="#br2" timeOffset="40914.47">24341 16601 0,'0'0'0,"0"0"0,0 0 0,0 0 16,17 0-1,9 0-15,26 0 16,9 0-16,34 0 16,36 8-1,34 1-15,26 0 0,26-9 16,9 8-16,-1-8 16,-8 9-1,1-9-15,-36 0 0,-26 0 16,-34 0-1,-35 0-15,-35 0 16,-18 0-16,-16 0 16,-18 0-16,0 0 15</inkml:trace>
  <inkml:trace contextRef="#ctx0" brushRef="#br2" timeOffset="42076.99">24514 17138 0,'0'0'0,"0"0"0,0 0 16,0 0-16,0 0 15,0 0-15,0 0 16,0 0-16,0 0 15,18 0-15,8 8 16,34 10-16,19-1 16,7-8-1,-7-1 1,-1-8-16,0-8 0,-26 8 16</inkml:trace>
  <inkml:trace contextRef="#ctx0" brushRef="#br2" timeOffset="42305.36">24679 17285 0,'0'0'0,"0"0"0,-8 17 15,-1 9-15,0 35 16,-17 17-16,-9 8 15,1-8 1,8-8-16,8-10 0,10-16 16,8-18-16,8-9 15</inkml:trace>
  <inkml:trace contextRef="#ctx0" brushRef="#br2" timeOffset="42481.64">24948 17415 0,'0'0'0,"0"17"15,-8 26-15,-1 44 16,-17 8-16,0 1 16,9-10-16,8-16 15,9-44-15,9-18 16</inkml:trace>
  <inkml:trace contextRef="#ctx0" brushRef="#br2" timeOffset="42768.41">25548 16765 0,'0'0'0,"0"0"0,0 0 16,0 0-1,0 18-15,0 16 16,0 1-16,0 8 16,-9 1-16,0-18 15,1-1-15,8-16 16</inkml:trace>
  <inkml:trace contextRef="#ctx0" brushRef="#br2" timeOffset="42928.61">25252 17172 0,'0'0'0,"0"0"15,0 0-15,18 0 16,25 0-16,9 0 15,18-8 1,-1 8-16,18-9 16,0 0-1,-52 9-15</inkml:trace>
  <inkml:trace contextRef="#ctx0" brushRef="#br2" timeOffset="43243.6">25469 17276 0,'0'0'0,"0"0"0,0 0 0,0 9 0,0 8 15,-8 1 1,-1-1-16,0 0 15,1 18-15,-10-9 16,10 0-16,-1 0 16,9-9-16,0 0 15,0 1-15,17-1 16,1-8 0,16-1-16,1 1 15,26 0-15,8-18 16,-34 9-16</inkml:trace>
  <inkml:trace contextRef="#ctx0" brushRef="#br2" timeOffset="43435.64">25496 17302 0,'0'0'0,"0"9"0,-9 17 15,0 9-15,0 25 16,1 9-16,-1-8 16,0 0 15,1-18-31,8 9 0,8-17 0</inkml:trace>
  <inkml:trace contextRef="#ctx0" brushRef="#br2" timeOffset="44126.04">26103 17068 0,'0'0'0,"0"0"16,0 0-16,0 0 15,26 9-15,35 8 16,17 1 0,35-1-16,9-8 0,-1-9 15,-25 0 1,-9 0-16,-18 0 15,-25 0-15</inkml:trace>
  <inkml:trace contextRef="#ctx0" brushRef="#br2" timeOffset="44560.58">26242 17216 0,'0'0'0,"0"0"0,0 0 16,0 0-16,0 17 15,9 18-15,0 8 16,-9 26-16,0 26 16,-9 9-1,0 0 1,1-8-16,-1-18 0,0-26 15,9-26-15,0-1 16,0-16-16,0 0 16,0-9-16,0-9 15,-8 0 1,-1-16-16,0-10 16,1 9-16,-1 9 15,0-1-15,-8 18 16,8 0-16,-17 18 15,-17 16-15,-1 1 16,9-9-16,1 0 16,16-18-16,10 1 15,8-9 1,0 0-16</inkml:trace>
  <inkml:trace contextRef="#ctx0" brushRef="#br2" timeOffset="44905.06">26459 17424 0,'0'0'0,"0"0"0,0 0 15,18 0-15,-1 8 16,9 10-16,9-1 15,0 0-15,-1 0 16,-8 9-16,1-8 16,-19-1-1,1 0 1,-9 1-16,-9 16 16,-8 1-16,-9 0 0,-9-9 15,0 0-15,1 0 16,8-9-1,8-8-15,1-1 16,8-8-16,9 0 16</inkml:trace>
  <inkml:trace contextRef="#ctx0" brushRef="#br2" timeOffset="45125.65">26946 17337 0,'0'0'0,"0"0"0,0 0 16,0 0-16,-9 0 16,0 17-16,-17 1 15,0 16-15,-8 10 16,-1-1-16,9 0 16,8 0-1,1 1-15,8-10 0,9 1 16,9-18-1</inkml:trace>
  <inkml:trace contextRef="#ctx0" brushRef="#br2" timeOffset="45390.1">27093 17657 0,'0'0'0,"0"0"0,0 0 16,0 18-16,0-1 15,0 18-15,0-9 16,0 0-16,18-9 16,-1-8-16,9-1 15,9 1-15,-9-18 16,0-8-16,0-9 16,-9 0-1,-8 0-15,-18 0 16,-17 0-16,-26 0 15,26 17-15</inkml:trace>
  <inkml:trace contextRef="#ctx0" brushRef="#br2" timeOffset="46726.63">27215 16843 0,'0'0'0,"0"0"0,0 0 16,0 0-1,9 9-15,8 0 16,9-1-16,17 1 15,18-18-15,-17 1 16,-1-1-16,0 0 31,-8-8-31,-9 0 0,0-1 16,-17 1-16,0 0 16,-1-1-16,-16 1 15,-1 0-15,0 8 16,1 0-16,-10 9 15,1 0-15,-9 18 16,0 8-16,8 26 16,1 17-16,17 0 15,9-8 1,8-9-16,0-18 16,18-8-16,0-17 15,-9-9-15</inkml:trace>
  <inkml:trace contextRef="#ctx0" brushRef="#br2" timeOffset="47197.69">27814 16739 0,'0'0'0,"0"0"0,0 0 16,17 0-16,1 9 15,8 0-15,0 8 16,0 0-16,0 1 16,-9-1-1,-8 9-15,0-9 16,-18 18-16,0 0 16,1-1 15,-10-8-31,1 0 0,8-9 0,1-8 0,8 0 15,0-9 1,0 0-16,0-9 16,17-8-16,18-9 15,-1-17-15,10-9 16,-18 17 0,0 18-16,-17-1 0,-1 10 15,1 8-15,-9 0 16,0 0-1,0 8-15,-9 10 16,1 16-16,8 1 16,0 8-16,0-8 15,8-9-15,10-18 16,-1 1 0,0 0-16</inkml:trace>
  <inkml:trace contextRef="#ctx0" brushRef="#br2" timeOffset="47733.39">28422 16739 0,'0'0'0,"0"0"16,0 0-16,0 9 16,9 17-16,8 17 15,-8 18 1,-1 17-16,1 26 31,-18 8-31,-8-8 0,0-17 16,-9-9-1,0-9-15,8-17 0,1-9 0,-1-17 16,10 0-16,-1-17 16,0 0-1,1-9-15,-1-9 16,0-26-16,9-43 15,18-8-15,8-9 16,8 8-16,1 9 16,0 26-1,8 0-15,-8 9 0,0 8 16,0 9-16,17 9 16,8 17-1,-16 0-15,-18 0 16,0 0-16,-9 0 15,-8 8-15,0 1 16,-9 0-16,0-1 16,-9 10-16,0-1 15,-8 0-15,0 1 16,-1-10 0,1 1-16,0 0 15,8-9-15,9 0 16</inkml:trace>
  <inkml:trace contextRef="#ctx0" brushRef="#br2" timeOffset="48699.66">29829 16332 0,'0'0'0,"0"0"0,0 0 0,0 0 16,0 0-1,0 0-15,-26 9 16,-18 17-16,1 0 16,-1-9-16,10 9 15,-1-8-15,0-1 32,0 0-32,18 0 0,0 1 15,-1-1-15,10 18 16,8-1-16,0 36 15,8 16-15,1 18 16,-18 17-16,1 9 16,-18 0-16,0-8 15,0-10 1,-9 1-16,0-18 16,0-17-16,1-17 15,16-18-15,1 0 16,8-17-16,0 0 15,9 0-15,0-9 16,18 1-16,-1 8 16,18-18-16,0 1 15,8-9-15,9-17 16,-26 8 0</inkml:trace>
  <inkml:trace contextRef="#ctx0" brushRef="#br2" timeOffset="48955.91">29568 17406 0,'0'0'0,"0"0"0,0 0 0,0 0 16,0 0-16,18 0 16,16 0-16,1 0 15,26-8-15,-26 8 16</inkml:trace>
  <inkml:trace contextRef="#ctx0" brushRef="#br2" timeOffset="49210.13">30602 16679 0,'0'0'0,"0"0"0,0 0 0,0 0 15,0 0-15,0 17 16,-9 18 0,0 25-16,1 10 15,-1-1-15,-17-17 32,8-26-32,10-9 15,8-17-15</inkml:trace>
  <inkml:trace contextRef="#ctx0" brushRef="#br2" timeOffset="49413.3">30237 17224 0,'0'0'0,"0"0"16,0 0-16,0 0 16,0 0-16,17 9 15,18 0-15,26-1 16,17 1-16,17-9 31,1 0-31,-9 0 0,-26-17 16,-44 8-16</inkml:trace>
  <inkml:trace contextRef="#ctx0" brushRef="#br2" timeOffset="49792.16">30350 17527 0,'0'0'0,"0"0"0,0 0 0,0 0 16,17 0-16,0 9 16,18 8-16,9 1 15,-1-1 1,-8 0-16,0 1 15,-9-10 1,-9 1-16,-8 0 0,-1 8 16,-16 0-16,-1 1 15,-17 8-15,0 0 16,0 0 0,8-9-16,1 0 15,0-8-15,8 0 16,0-1-16,9 1 15,0 0-15,18-1 16,25 1-16,35 0 16,-26-9-16</inkml:trace>
  <inkml:trace contextRef="#ctx0" brushRef="#br2" timeOffset="50142.31">31487 16653 0,'0'0'0,"0"0"0,0 0 16,0 0-16,0 0 15,0 0-15,0 0 16,-8 0-16,-1 17 16,-17 35-16,-18 35 15,1 17 17,0 25-32,-1 1 0,18 0 0,9-17 15,17-1-15,0-16 16,17-27-16,1-17 15,-1-17-15,-8-18 16</inkml:trace>
  <inkml:trace contextRef="#ctx0" brushRef="#br2" timeOffset="50547.71">31722 16705 0,'0'0'0,"0"0"0,0 0 15,0 0-15,0 0 16,0 0-16,8 0 15,10 8-15,-1 1 16,1 8 0,-1 1-16,-8 16 15,-1-8-15,1-8 16,0 8-16,-18 0 16,0 0-16,-8 0 15,0 0-15,-1-9 31,1-9-31,8 1 0,0 0 16,9-1-16,0-8 16,0 0-16,0 0 15</inkml:trace>
  <inkml:trace contextRef="#ctx0" brushRef="#br2" timeOffset="50743.83">32043 16618 0,'0'0'0,"0"0"0,0 0 15,0 0-15,0 0 16,-9 17-16,1 1 16,-18 16-16,0 18 15,8 0-15,1 9 16,8 0 0,9-18-16,0 0 15,26-8-15,0-18 16,9-8-16,-18-1 15</inkml:trace>
  <inkml:trace contextRef="#ctx0" brushRef="#br2" timeOffset="50991.42">31505 17207 0,'0'0'0,"0"0"0,0 0 16,0 0-16,0 0 16,17 0-16,18 0 15,26 9-15,17-1 16,17 1 0,1 0-16,-1-1 15,-8-8-15,-43 0 16</inkml:trace>
  <inkml:trace contextRef="#ctx0" brushRef="#br2" timeOffset="51354.46">31600 17432 0,'0'0'0,"0"0"0,0 0 16,18 0-16,-1 0 16,18 18-16,8-1 15,1 0-15,-1 9 16,-17 0-16,0 0 31,-17 0-31,-1-9 0,-16 1 16,-1 16-16,0-8 15,-17 0-15,9 0 16,0 0-16,-1-8 16,1-10-16,8 1 15,9-9-15,0 0 16</inkml:trace>
  <inkml:trace contextRef="#ctx0" brushRef="#br2" timeOffset="51592.07">32234 17398 0,'0'0'15,"0"0"-15,-9 0 0,-8 8 16,-9 10-16,-9-1 15,-8 0 1,8 9-16,0 9 16,1-1-1,-1 1-15,18 0 16,-1-9-16,1 0 0,17 8 16,0-16-16</inkml:trace>
  <inkml:trace contextRef="#ctx0" brushRef="#br2" timeOffset="51868.35">32286 17649 0,'0'0'0,"0"0"0,0 0 16,-8 8-16,-1 10 15,0-1 1,9 18-16,0-9 15,0 0-15,9 0 16,8-9-16,1-8 16,8-1-16,0 1 15,0-18-15,-9-8 16,-8-9-16,-9 0 16,-18-17-16,-16-1 15,-10 10 1,27 25-16</inkml:trace>
  <inkml:trace contextRef="#ctx0" brushRef="#br2" timeOffset="52692.2">32503 16687 0,'0'0'0,"0"0"16,0 0-16,0 0 16,0 0-16,18 26 15,16 35-15,19 34 16,-10 35 0,-8 26-16,-1 0 15,-16 0-15,-10 0 16,-16-18-16,-1-16 15,-17-27-15,0-9 16,0-34-16,0-17 16,9-18-16,-27-25 15,-8-27-15,35 26 16</inkml:trace>
  <inkml:trace contextRef="#ctx0" brushRef="#br2" timeOffset="53081.57">32799 16540 0,'0'0'0,"0"0"0,0 0 15,0 0-15,0 0 16,8 17-16,10 1 16,-1 16-16,18 1 15,-9 8-15,0 1 16,0-1 0,-17 0-16,-1-17 0,-16 0 15,-1 0 1,-8 0-16,-1 0 15,1-8-15,-1-10 16,10 1-16,-1-1 16,0 1-16,9 0 15,0-1 1,18 10-16,16-10 16,-16 1-16</inkml:trace>
  <inkml:trace contextRef="#ctx0" brushRef="#br2" timeOffset="53612.77">33094 16419 0,'0'0'0,"0"0"0,17 0 16,1 17-16,16 1 16,1-1-16,-9-8 15,0-1-15,-9 1 16,1-1-16,-9 1 15,8 8-15,0 9 32,-8 0-32,0 9 0,8 26 15,-8 25-15,-18 18 16,0 9-16,-8-9 16,0 34-16,8 36 15,0-19-15,9-7 16,0-1-16,9-35 15,8-8 1,-8-17-16,0-26 16,-9-27-16,0-8 15,0-17-15,-9 8 16,-17-8-16,-18 0 16,-25-18-16,-44-34 15,-87-53-15,-173-94 16</inkml:trace>
  <inkml:trace contextRef="#ctx0" brushRef="#br2" timeOffset="55208.76">17090 15527 0,'0'0'0,"0"0"16,0 0-16,0 0 15,0 0-15,0 0 16,0 0-16,0 0 15,0 17-15,0 18 16,-9 34-16,-8 61 16,8 43 15,-8 9-31,-1-9 0,9-25 0,1-10 16,-1-17-16,0-25 15,1-10-15,8-25 16,-9-18-16,9 0 15,0-8-15,0 0 16,0-1-16,0 10 16,9-10-1,8 1-15,18 0 16,0-9-16,8 0 16,26 0-16,18 0 15,18 0-15,16 0 16,18-9-16,-9 0 15,18 0-15,17 1 16,-17-1 0,17 9-16,0-9 15,-9 1-15,9-10 16,8 1-16,10 8 16,-9 1-16,-1-1 15,1 0-15,8 1 16,-8 8-1,-18 17-15,18 0 16,-9 1-16,0-10 16,9-8-16,8 0 15,0 0-15,9 0 16,18-9-16,-1-8 16,-8 8-16,-9 1 15,9-10-15,-1 10 16,-8-1-1,18 0 1,-9 1-16,-1-1 16,1 0-1,-18 1-15,9 8 0,9-9 0,-9 18 16,9-9-16,-9 8 16,-9-8-1,-8 9-15,8-9 16,9 0-16,0 0 15,9-9-15,0 0 16,0 1-16,-9-1 16,0 0-16,17 1 15,0-1-15,1 9 16,-1 9 0,18-9-16,9 8 0,-1-8 15,0 9 1,10 8-16,7 1 15,-7-1-15,-10-17 16,-17 0-16,-17-9 16,-18-8-16,-34-1 15,-35-16-15,-26-1 16,-18-8 0,-34 8-16</inkml:trace>
  <inkml:trace contextRef="#ctx0" brushRef="#br2" timeOffset="56941.28">17055 15371 0,'0'0'0,"0"0"0,0 0 0,0 0 16,0 0-1,0 0-15,0 0 16,9 0-16,8 9 16,9-1-16,17 10 15,18-1-15,17 0 16,27 9-1,16-8 1,1-1-16,17 18 0,8-10 16,10 10-16,8-9 15,8 0-15,10-9 16,-10 1-16,1-10 16,0 1-16,-1 0 15,10-9-15,-10 8 16,1 10-1,-18-1-15,9 0 16,-8 1-16,-10-1 16,10 0-16,-10-8 15,1 0-15,-9 8 16,0-8-16,8-1 16,-8 1-16,-8 0 15,7-1-15,1 10 16,-8-10-1,-1 1-15,0 0 16,9-9-16,-9 0 16,9-9-16,0 9 15,-17 0-15,-9-9 16,0 1-16,8 8 16,-8 0-16,-17 0 15,8 8 1,-9-8-16,-8 0 15,-17 0-15,8 0 16,-9 0-16,-8-8 16,0-1-16,0-8 15,-18-1-15,0-8 16,1 0 0,-1 0-16,-8 0 15,0 0-15,-1-17 16,10-9-16,-1 0 15,-8 0-15,-9 18 16,0-1-16,0 18 16,0-1-16,0 1 15,9 0-15,17-1 16,9 1-16,8 17 16,18-9-1,9 9-15,8 0 16,9 0-16,-18 9 15,18 0-15,0 8 16,0 0-16,0-8 16,0 8-16,-9 1 15,-17-1-15,0 0 16,17 1 0,-9-1-16,1 0 15,-1 9-15,1-9 16,0 9-16,8-8 15,9-1-15,-9-8 16,-9 8-16,1 0 16,-1 1-1,1-1-15,-1 9 16,1-9-16,8 1 16,9-1-16,0 0 15,-9 1-15,0-1 16,1 0-16,-10-8 15,9 8-15,0 1 16,1-10-16,-10 10 16,27-1-1,-1 0-15,-16 1 16,-1-1-16,17 0 16,10-8-16,-10-1 15,1 10-15,8-10 16,-8 1-1,8 0-15,0-1 16,9 1-16,-9 8 16,9-8-16,-9 8 15,9 1-15,0-1 16,-8-8 0,8 8-16,17-8 0,-9-1 15,18 1-15,-8 8 16,-10 1-1,1-10-15,-9 10 16,-9-10-16,-17 1 16,-26 0-16,-18-9 15,-34 0-15,-26 0 16</inkml:trace>
  <inkml:trace contextRef="#ctx0" brushRef="#br2" timeOffset="59048.52">16994 16705 0,'0'0'0,"0"0"0,0 0 15,0 0-15,0 0 16,0 0-16,0 0 16,0 0-16,0 0 15,-9 0-15,1 0 16,-18 8-16,-18 10 15,-25-1 1,-1 9-16,-8-9 63,-9 1-63,-8-1 0,-18-8 0,0-1 0,9-16 0,-9 8 0,-17-9 15,17 0-15,0 1 16,0-10-16,0-8 0,-8 0 15,-1-8 1,0-1-16,18 9 16,0-9-16,0-8 15,0-9-15,-1 0 16,1 0-16,9-8 16,8 8-1,0 0-15,-9-9 16,10 0-16,7-8 15,1 0-15,0 0 16,9-1-16,-1 10 16,1-10-16,-1 1 15,1 0-15,17 0 16,0 8 0,0 0-16,8-17 15,1-8-15,-1 8 16,10 8-16,-1 1 15,0 9-15,0-10 16,1 1-16,8 8 16,-1 1-16,1 8 15,0 8-15,9 10 16,0-1 0,-1 9-16,1 9 15,0 0-15,-1-1 16,9 1-16,1 8 15,-1 1-15,9 8 16,0 0-16,0 0 16,0 0-16,0 0 15,0 0-15,0 0 16,0 0 0,0 0-16,0 0 15,0 0-15,-9 0 16,1 17-16,-1 9 15,0 26-15,-8 9 16,0 8-16,-1-9 16,1-16-16,0-1 15,8-17 1,9-9-16,-9-8 16,9 0-16,0-1 15,0-8-15,0-8 16,0-18-16,0-18 15,9-16-15,0-10 16,-1 18-16,1 1 16,0 16-1,-1 0-15,1 18 16,0 0-16,-1-1 16,1 1-16,0 8 15,-1 1-15,-8-1 16,0 0-16,0 1 15,0 8-15,0 0 16,0 0 0,9 0-16,8 0 15,1 0-15,-1 17 16,18 0-16,0 1 16,-1-1-16,10 9 15,-18-9-15,0-8 16,-9 0-16,-8-1 15,0 1 1,-1 0-16,1-9 16,8-9-16,1 9 15</inkml:trace>
  <inkml:trace contextRef="#ctx0" brushRef="#br2" timeOffset="59520.62">12878 14505 0,'0'0'0,"0"0"0</inkml:trace>
  <inkml:trace contextRef="#ctx0" brushRef="#br2" timeOffset="60865.1">12835 14791 0,'-9'-9'0,"0"0"0,1 1 15,-1-1 1,0 0-16,0 1 15,9 8-15,-8-9 16,-1 0-16,0 1 16,1-10-16,-1-8 15,0 0-15,1 0 16,-1-17-16,9 0 16,0 0-1,-9-9-15,1-18 0,8 10 16,-9 25-1,9 0-15,0 18 16,0 0-16,0 8 16,0 0-16,0 1 15,0 8 1,0 0-16,0 0 0,0 0 16,0 0-1,0 0-15,0 0 16,0 0-16,0 0 15,0 0-15,0 0 16,0 0-16,0 0 16,0 0-16,9 0 15,-1 0-15,10 17 16,-1 0 0,0 18-16,9 0 15,1-1-15,-1 10 16,-9-18-16,-8 0 15,-1-9-15,1-8 16,0-1-16,-9 1 16,0 0-16,0-9 15,0 0-15,0 0 16,0 0 0,0 0-16,0 0 15,0 0-15,0-18 16,8 10-1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36:11.08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12583 2008 0,'0'0'0,"0"0"0,0 0 0,-9 8 15,0 27-15,1 43 16,-18 69 0,-9 52-16,9 18 15,-9-9-15,18-35 16,-1-9-16,10-25 16,-1-44-16,0-17 15,9-26-15,0-17 16,0-18-16,0-8 15,9-9-15</inkml:trace>
  <inkml:trace contextRef="#ctx0" brushRef="#br0" timeOffset="1068.07">13373 2415 0,'0'0'0,"0"0"16,0 0-16,0 0 15,0 0-15,0 26 16,0 8-16,0 18 16,0 17-16,-9 1 15,1-10 1,-1 10-16,-17 8 0,0-9 16,-18 0-1,1-8-15,-9-9 16,0-9-16,8-17 15,1 0-15,8-17 16,0-9-16,9-18 16,9-25-16,8-18 15,18-8-15,8 17 16,1 9-16,8 17 16,-9 9-1,18 17-15,0 8 16,-1 18-16,19 26 15,-10 9-15,0 8 16,1 0-16,-9 9 16,-9-17-1,8-9-15,1-9 0,35 1 16,-1-27 0,-34-17-16</inkml:trace>
  <inkml:trace contextRef="#ctx0" brushRef="#br0" timeOffset="1414.1">13859 2579 0,'0'0'0,"0"0"15,0 0-15,0 0 0,0 0 16,0 17 0,18 1-16,8 16 15,17 1-15,18 8 16,17 1 0,0-1-16,0-17 0,-8 0 31,-18 0-31,-9-9 0,-17 1 0,-17 8 15,-9 8-15,-43 27 16,-35 17 0,-70 34-16,-8 27 15,-122 155-15</inkml:trace>
  <inkml:trace contextRef="#ctx0" brushRef="#br0" timeOffset="3054.88">4837 5420 0,'0'0'0,"0"-9"0,0 9 0,0 0 15,0-8-15,0-1 16,0 0-16,0 1 15,-9-1 1,0-8-16,1-1 16,-1 1-16,0-9 15,-17 0-15,0 0 16,-17 9-16,-9-1 16,-9 1-1,0 17-15,9 0 16,0 17-16,-9 9 15,0 9-15,1 17 16,8 0-16,8 34 16,1 27-16,34-18 15,9-8-15,26-9 16,9-17-16,0-1 16,8-8-16,0-17 15,10-9 1,16-26-16,0-9 15,1-26-15,8-34 16,0-35-16,-8-26 16,-18 9-16,-26 0 15,-9 34-15,-8 44 16,0 26-16,-9 17 16,0 0-1,-9 26-15,0 34 16,1 61-16,8 27 15,17-36-15,0-16 16,18-1-16,8-26 16,-8-17-16,17-26 15,0-35-15,-26 1 16</inkml:trace>
  <inkml:trace contextRef="#ctx0" brushRef="#br0" timeOffset="3450.06">4681 4251 0,'-9'0'0,"0"0"0,0 0 15,-17 17-15,0 18 16,-8 17-16,-10 8 15,1 9 1,-1 1-16,10-10 16,-1 1-16,18-18 0,-1-17 15,18-8 1,0-10-16,0-16 16,0 8-16</inkml:trace>
  <inkml:trace contextRef="#ctx0" brushRef="#br0" timeOffset="3600.51">4611 4277 0,'0'0'0,"0"0"0,0 17 15,9 18-15,8-1 16,0 18-16,1 0 16,17-9-16,-1 1 31,1-1-31,-18-26 0</inkml:trace>
  <inkml:trace contextRef="#ctx0" brushRef="#br0" timeOffset="3933.53">5575 4606 0,'-9'0'16,"1"0"-16,8 0 0,-9 0 16,0 26-1,1 43-15,-1 44 0,-8 86 31,-1 26-31,9 0 0,1-8 16,8-61-16,0-18 16,0-17-16,0-34 15,26-35 1,9-9-16,-18-25 0</inkml:trace>
  <inkml:trace contextRef="#ctx0" brushRef="#br0" timeOffset="4450.18">6192 5108 0,'0'0'0,"0"0"0,0 0 15,0 0-15,0 0 16,8 0-16,10 17 16,-1 27-16,0 8 15,-8 17-15,0 0 16,-18 1 15,0 7-31,-17 1 16,26-78-16,-26 61 0,-9 0 0,35-61 0,-43 43 0,8-17 15,-8 0-15,-1-17 16,1-9-16,0-35 16,8-8-16,18-1 15,17-8 1,0 0-16,17 9 16,0 8-16,9 9 15,9 9-15,0 17 16,17 9-16,-9 17 15,9 26-15,1 26 16,-1 0 0,-9-9-16,0-8 0,1-18 15,-1 0 1,9-8-16,-8-18 16,-27-8-16</inkml:trace>
  <inkml:trace contextRef="#ctx0" brushRef="#br0" timeOffset="4853.45">6695 5091 0,'0'0'0,"0"0"0,0 0 16,0 0 0,0 0-16,0 0 15,9 8-15,17 18 16,26 9-16,-9 0 16,1-1-16,25 1 31,36 8-31,7 1 0,-25-18 15,-17 0-15,-27-9 16,-17 0-16,-8 0 16,-10 9-16,-16 18 15,-27 25-15,-17 18 16,-26-1-16,-9-8 16,9-17-16,-1 8 15,10-26 1,52-25-16,17-18 15</inkml:trace>
  <inkml:trace contextRef="#ctx0" brushRef="#br0" timeOffset="5185.8">7963 5134 0,'-9'0'0,"9"0"0,0 0 0,0 0 16,0 0-1,0 0-15,18 0 0,16 9 16,19-1-1,7-8-15,1 9 16,0-9 0,-9 0-16,-9 0 0,1 0 15,-1 0-15,-25 0 16</inkml:trace>
  <inkml:trace contextRef="#ctx0" brushRef="#br0" timeOffset="5368.17">7954 5541 0,'0'0'0,"0"0"16,0 0-16,0 9 15,0-1-15,9 1 16,8 8-16,18-8 16,17 0-1,18-1-15,8-8 16,-9 0-1,-43 0-15</inkml:trace>
  <inkml:trace contextRef="#ctx0" brushRef="#br0" timeOffset="6004.7">9787 4935 0,'0'0'0,"0"0"0,0 0 0,0 0 16,0 0-16,0 0 16,8 17-1,1 9-15,0 26 16,-1 17-16,1 9 16,0 0-1,-18 0-15,0-8 0,-17 16 16,-8-8-1,-10 0-15,-8-17 0,9-18 16,-9 0-16,17-17 16,0-17-1,0 0-15,1-18 16,-1-17-16,0-26 16,18-9-16,17-8 15,8 8-15,10 9 16,8 9-1,9 9-15,-1 16 0,1 1 16,0 17 0,8 9-16,9 17 15,-8 17-15,8 26 16,0 9-16,-9 0 16,-8-17-16,0-1 15,-9-16 1,0-1-16,9-17 15,8-18-15,-26 1 16</inkml:trace>
  <inkml:trace contextRef="#ctx0" brushRef="#br0" timeOffset="6234.55">10724 4727 0,'0'0'0,"0"0"0,0 0 16,0 9-16,0 17 16,-8 43-16,-1 44 15,0 42 1,-8 10-16,-9 0 0,9-10 16,-1-33-1,18-18-15,18-26 16,-10 8-16,1-34 15</inkml:trace>
  <inkml:trace contextRef="#ctx0" brushRef="#br0" timeOffset="6868.93">11853 5082 0,'-8'0'0,"-1"0"16,9 0-16,0 0 16,0 0-1,0 26-15,-9 17 0,1 9 16,-1 9 0,-17 0-16,0 8 15,-18 0-15,1 0 16,0-8-16,-18 0 15,9-18-15,-9-8 16,9-9 0,0-18-16,8-8 0,1-17 15,8-9 1,0-26-16,18-9 16,17 1-16,9-10 15,25 1-15,10 26 16,-1 8-16,1 9 15,-1 26-15,9 9 16,0 17 0,0 17-16,1 18 15,7 17-15,-8 8 16,-8-16-16,-9-10 16,-9-8-1,0-8-15,0-18 0,0 0 16,0-18-16,-9 1 15</inkml:trace>
  <inkml:trace contextRef="#ctx0" brushRef="#br0" timeOffset="7153.71">12374 5013 0,'0'0'0,"0"0"0,0 0 15,0 0-15,0 8 0,18 10 16,-1 8 0,27 17-16,34 26 15,0-17 1,-9-8-16,1-10 16,-18-8-16,-17 0 15,-9 0-15,-18 9 0,-25 34 16,-61 52-1,-52 18-15,-44 17 16,-26 34-16,-69 88 16</inkml:trace>
  <inkml:trace contextRef="#ctx0" brushRef="#br0" timeOffset="30879.36">1398 4233 0,'0'0'0,"0"0"0,0 0 16,0 0-16,0 0 0,0 0 0,-9-8 16,1-1-1,8 0-15,-26 1 16,0-1-16,-18 0 16,1 9-16,-1 9 15,1 26-15,-27 25 31,27 10-15,0 8-16,25-1 0,36-16 0,-1-9 16,-8-17-16,8-9 15,9-18-15,18-8 16,-1-34-16,26-27 16,1-52-16,-9-34 15,8-26-15,-51 0 16,-10 34-1,10 53-15,-18 25 16,0 35-16,-18 17 16,10 9-16,-10 52 15,-25 61-15,25 60 16,18 26-16,18-25 16,25-53-16,-17-35 15,18-16-15,-1-36 16,0-8-1,-8-17-15,-17-18 16</inkml:trace>
  <inkml:trace contextRef="#ctx0" brushRef="#br0" timeOffset="31253.6">1693 4320 0,'0'0'0,"-17"9"0,8 8 16,1 0-1,8 1-15,0 8 16,8 0-16,18 0 16,-17-9-16,26-9 15,17 1-15,9-18 16,8-8-16,-25-9 31,-1-8-31,-17-10 16,0 1-16,-17-9 15,-9 9-15,-9 8 16,0 18-16,-8 8 0,-18 18 16,-8 8-16,8 26 15,0 27-15,27 16 16,8-8 0,17 9-16,18-9 15,8-18-15,1-16 16,16-18-16,62-44 15,-9-16-15,-70 25 16</inkml:trace>
  <inkml:trace contextRef="#ctx0" brushRef="#br0" timeOffset="31567.7">2614 3705 0,'0'0'0,"0"0"15,-9-9-15,0 1 0,1 8 16,-1 0-16,0 0 16,-8 17-16,8 18 15,-8 43 1,17 34-16,17 35 31,9 9-31,0-26 0,0-9 16,1 9-1,-1-34-15,0-18 0,-18-18 0,1-25 16,-18-9 0,1-9-16,-1-8 15,-26 0-15,0-18 16,-51-43-16,-227-173 16</inkml:trace>
  <inkml:trace contextRef="#ctx0" brushRef="#br0" timeOffset="31720.15">2180 4510 0,'0'0'0,"0"0"0,0-8 0,17-1 16,18 0 0,-1-16-16,27-1 15,9-18-15,17 10 16,-9-1 0,-9-8-16,18 8 0,-9 0 15,-43 18-15</inkml:trace>
  <inkml:trace contextRef="#ctx0" brushRef="#br0" timeOffset="31918.09">3170 4155 0,'0'0'0,"0"0"15,0 0-15,0 0 16,0 0-16,0 0 15,0 0 1,8 9-16,18 0 16,9-1-16,-18 1 15</inkml:trace>
  <inkml:trace contextRef="#ctx0" brushRef="#br0" timeOffset="32041.03">3170 4580 0,'0'0'0,"0"0"0,0 0 16,0 0-16,0 0 16,0 8-16,17-8 15,9 9-15</inkml:trace>
  <inkml:trace contextRef="#ctx0" brushRef="#br0" timeOffset="32946.06">14224 5203 0,'0'0'0,"0"0"16,0 0-16,0 0 15,0 0-15,0 0 16,17 0-16,27 18 15,25-10 1,9 1-16,9 0 31,-17-1-31,-9-8 0,-61 0 0,52-8 0,8 8 16,-25 8-16,-26 1 16</inkml:trace>
  <inkml:trace contextRef="#ctx0" brushRef="#br0" timeOffset="33166.74">14276 5524 0,'0'0'0,"0"0"15,0 0-15,0 0 16,0 0-16,0 0 16,26 0-16,18 0 15,25 0 1,1 0-16,8 0 31,-9 0-31,-8 0 0,-9 8 0,9-8 16,-9 0-16,-17 0 15,-18 0-15</inkml:trace>
  <inkml:trace contextRef="#ctx0" brushRef="#br0" timeOffset="33430.44">14623 5013 0,'-8'-9'0,"-1"0"0,0 9 16,9 0-16,0 0 15,0 0-15,18 18 16,25-1 0,35 18-16,18 17 15,-1 0 1,-8-9-16,-26 0 0,-9-17 15,-17 9-15,-9 0 16,-17 8-16,-27 26 16,-34 18-16,-17 17 15,-10-9-15,53-60 16</inkml:trace>
  <inkml:trace contextRef="#ctx0" brushRef="#br0" timeOffset="34867.99">16517 4502 0,'0'-9'0,"0"0"15,0 9-15,0 0 16,0 0-16,0 26 16,-9 52-1,0 70-15,-8 25 16,-1-9-16,1-51 16,0-26-16,8-18 15,9-17-15,0-17 16,0-10-16,9-16 15,-1 0-15</inkml:trace>
  <inkml:trace contextRef="#ctx0" brushRef="#br0" timeOffset="35300.07">16942 4614 0,'0'0'0,"0"0"0,0 0 0,9 9 16,8 8 0,0 18-16,9 17 15,1 0-15,-19 9 16,1-9 0,-18 8-16,1 1 0,-19-9 15,1-9-15,0-17 16,0 0-1,9-17 1,-9-18-16,-9-8 16,0-9-16,18-9 0,17-8 15,0-1-15,17 10 16,1 17-16,-1-1 16,18 18-16,8 9 15,1 8-15,-10 18 16,10-1-1,-1 1-15,1 8 16,-10-8-16,1-9 16,-9-9-1,0-25-15,-8 8 0</inkml:trace>
  <inkml:trace contextRef="#ctx0" brushRef="#br0" timeOffset="35554.03">17385 4606 0,'0'0'0,"0"0"16,0 0-16,0 0 16,0 8-16,9 10 15,25 8-15,36 17 16,8 9-16,17-9 31,-16-17-31,-19 0 0,1 0 16,-26-17-16,-9 8 15,-17 1-15,-18 16 16,-26 27-16,-17 17 16,-17 17-16,-1-17 15,1-17 1,43-27-16</inkml:trace>
  <inkml:trace contextRef="#ctx0" brushRef="#br0" timeOffset="35845.41">18861 4944 0,'0'0'0,"0"0"0,0 17 0,-9 17 16,1 18-16,8 18 15,0-10 1,0-16-16,0-1 16,0-17-16,8-9 15,-8 1-15</inkml:trace>
  <inkml:trace contextRef="#ctx0" brushRef="#br0" timeOffset="35994.76">18878 4545 0,'0'0'0,"0"0"0,0 0 16,0 9-16,0 8 15,18 0-15,17 18 16,8-9-16,-17-9 15</inkml:trace>
  <inkml:trace contextRef="#ctx0" brushRef="#br0" timeOffset="36286.36">19460 4935 0,'0'0'0,"-8"0"16,-1 17-16,9 0 0,0 9 0,0 9 15,17 17-15,9 0 16,9 0-16,0-9 16,0-8-16,-9-9 15,0 0-15,-18-17 16,1-1-1,0 1-15,-18 0 16,-8-1-16,-9 1 16,-26 8-16,25 1 15</inkml:trace>
  <inkml:trace contextRef="#ctx0" brushRef="#br0" timeOffset="37350.29">20198 5099 0,'0'0'0,"0"0"0,0 0 15,0 0-15,0 0 16,0 0-16,0 0 15,9 0-15,8 9 16,10 0-16,7-1 16,1-8-16,8 0 15,-8 0-15,-9-8 16,0 8 0,-8 0-16,-10 0 31,1 0-31,0 0 0,-1 0 0,1 0 15,0 0-15,-9 0 16,0 0-16,0 0 16,0 0-1,0-9-15,0 0 16,0 1-16,-9-1 16,0 0-16,-8 1 15,-9-1-15,0 9 16,-9 0-1,0 0-15,1 17 16,-1 9-16,0 9 0,18 8 16,8 1-1,9-1-15,9 0 16,8-17-16,1 0 16,16-17-16,1 0 15,0-9-15,8-9 16,1-26-16,-1-8 15,0 8-15,-16 1 16,-1 8 0,-9 8-16,-8 1 15,-1 17-15,1 0 16,-9 9-16,17 8 16,1 9-16,-10 9 15,1-9-15,0 0 16,-1-9-16,1 0 15,0-8 1,-9 0-16,0-1 16,0 1-16,0-9 15,0 0-15,0 0 16,0 0-16,0 0 16,0 0-1,0 0-15,0 0 0,9 0 16,-9 0-16,8 0 15,1 0 1,-9 0-16,9 0 16,-1 0-16,1 0 15,0-9-15,-1 1 16,1-1-16,0 0 16,8-8-16,0-9 15,1 9-15,-10 8 16</inkml:trace>
  <inkml:trace contextRef="#ctx0" brushRef="#br0" timeOffset="37786.94">20997 5021 0,'0'0'0,"0"0"0,0 0 0,0 0 0,-8 0 15,-1 18-15,-17 25 16,0 18 0,0-1-16,8 1 15,1-18 1,8-17-1,1 0-15,8-17 0,0 0 0,0-1 16,0-8-16,0-8 16,17-18-16,18-26 15,0-9-15,8 0 16,-17 18 0,0 8-16,0 18 15,-9 8-15,-8 9 16,9 9-16,-1 17 15,-8 17-15,-1 9 16,1 18-16,0-10 16,17-16-16,0-27 15</inkml:trace>
  <inkml:trace contextRef="#ctx0" brushRef="#br0" timeOffset="38300.68">21709 5082 0,'-8'0'0,"-1"0"0,0 0 0,9 0 16,0 0 0,0 9-16,9 8 15,8 0-15,18 1 16,0-1-16,26-8 16,8-9-16,-8-9 15,0 0 32,-18-17-47,1 0 0,-10-8 31,-8-1-31,-17-8 0,0-9 16,-18 17-16,0 1 16,-17 16-16,0 10 0,0 16 15,-9 18-15,1 18 0,-1 7 0,18 27 0,-1 0 16,18-8-1,18-10-15,-1-16 16,0-18-16,18 0 16,8-9-16,1-8 15,8-27-15,-17 1 16</inkml:trace>
  <inkml:trace contextRef="#ctx0" brushRef="#br0" timeOffset="38453.69">22430 5056 0,'0'0'0,"0"9"0,-9 17 16,1 17-16,-1 9 16,0-9-16,9 1 15,0-18-15,0 0 16,0-18 0,9 1-1,0 0-15</inkml:trace>
  <inkml:trace contextRef="#ctx0" brushRef="#br0" timeOffset="38603.3">22621 4649 0,'-8'0'0,"-1"0"16,0 0-16,0 0 15,-8 9-15,0 8 16,17 0-16,17 35 16,27 0-16,-27-26 15</inkml:trace>
  <inkml:trace contextRef="#ctx0" brushRef="#br0" timeOffset="39046.01">23246 5134 0,'0'0'0,"0"0"16,0 0-16,-8 0 15,-1 0-15,0 0 16,-17-9-16,0 9 15,-8 0-15,-10 0 16,1 0-16,8 18 16,0-1-16,0 9 31,18-9-31,0-8 0,17 0 16,0-1-16,0 1 15,17 8-15,0 1 16,18 8-16,0 17 15,8 9-15,1 0 16,-9 26-16,-9 0 16,-9 0-16,-8-18 15,-9-8 1,-9-8-16,0-1 16,-8-17-16,-9 0 15,-9-9-15,-8-8 16,-1-18-16,1-8 15,-1-9-15,10-26 16,8 0-16,17 0 16,9 9-1,0 8-15,9 26 16</inkml:trace>
  <inkml:trace contextRef="#ctx0" brushRef="#br0" timeOffset="39428.8">23151 5342 0,'0'0'0,"0"0"15,0 0-15,0 0 16,0 0-16,17 9 16,1-1-16,16-8 15,18-8-15,1-10 16,-10-8-16,0-8 15,-17-1 1,1-8-16,-10 8 16,-8 0-16,-1 1 15,-16 8-15,-1 0 16,-8 8-16,-10 18 16,1 0-16,0 18 15,-8 16-15,16 18 16,10 0-16,8 0 15,17-8 1,0-18-16,9 0 16,26 0-16,9-18 15,-9-8-15,-26 9 16</inkml:trace>
  <inkml:trace contextRef="#ctx0" brushRef="#br0" timeOffset="39752.43">23950 5056 0,'-9'0'0,"0"0"0,1 26 16,-18 26-16,8 0 15,1 0-15,8-9 16,1-17 15,-1 0-31,9-8 16,0-1-1,0-8-15,0-1 16,0-8-16,9-17 0,8-26 0,18-18 16,8-8-16,1 17 0,-18 17 15,0 18-15,-18 17 16,1 0 0,-9 8-16,9 18 0,-9 18 15,0 8 1,0 0-16,0-9 15,17 0-15,-8-25 16</inkml:trace>
  <inkml:trace contextRef="#ctx0" brushRef="#br0" timeOffset="40116.33">24905 4874 0,'0'0'0,"0"0"0,-9-8 16,-17-1 0,-8 0-16,-1 9 0,-9 0 15,10 0 1,-1 18-16,0-1 16,0 9-1,18 9-15,0-1 0,17 9 16,17 9-16,0 0 15,1-8-15,-1-10 16,9-8 0,-17 0-16,0-17 0,-9 0 15,-9-1 1,0 1-16,-17 0 16,-9-9-16,9-9 15,18 0-15,-1-8 16,9 8-16</inkml:trace>
  <inkml:trace contextRef="#ctx0" brushRef="#br0" timeOffset="40279.41">24714 5065 0,'0'0'0,"0"0"16,0 0-16,9 0 16,8 0-16,9 0 15,9 8-15,17-8 16,0-8-16,9-1 15,17 0 1,9 1-16,-26-1 16,-35 0-16</inkml:trace>
  <inkml:trace contextRef="#ctx0" brushRef="#br0" timeOffset="40462.32">25087 4632 0,'0'0'0,"0"0"0,-8 8 16,-10 18-16,-8 26 15,0 26 1,0 18 0,9 16-16,-1-8 0,18-17 15,0-27-15,9-8 16,8-17-16,1-9 16,-1 0-16,1-9 15</inkml:trace>
  <inkml:trace contextRef="#ctx0" brushRef="#br0" timeOffset="40778.56">25513 5134 0,'0'0'0,"0"0"0,0 0 16,0 0-16,0 0 15,-9 0-15,1 0 16,-1 0-16,-17 17 16,-18 18-16,10 8 15,-1-8-15,18-9 16,-1 0-1,18 0 1,0-17-16,0-1 0,9-8 16,8 0-16,9-8 15,0-1-15,0 9 16,-8 0-16,-1 0 16,0 0-16,1 0 15,-1 9 1,1-1-16,-1 1 15,0 0 1,18 8-16,17 0 0,-26-8 16,-17 0-16</inkml:trace>
  <inkml:trace contextRef="#ctx0" brushRef="#br0" timeOffset="40989.24">25496 4883 0,'0'0'0,"0"0"16,0 0-16,0 0 16,17 0-16,9 9 15,35-1-15,17 1 16,0-18-16,18-8 62,34-18-62,-26-8 0,-61 26 0</inkml:trace>
  <inkml:trace contextRef="#ctx0" brushRef="#br0" timeOffset="41166.56">25904 4606 0,'0'0'0,"-9"8"0,0 36 15,1 34-15,-10 26 16,1 8 15,0 9-31,8-25 0,9-18 0,0-18 16,0-16-16,17-10 15,-8-8-15,0-17 16</inkml:trace>
  <inkml:trace contextRef="#ctx0" brushRef="#br0" timeOffset="41527.97">26069 5160 0,'0'0'0,"0"0"0,0 0 16,0 9-1,8 8-15,10 0 16,-1-8-16,18 0 16,8-1-16,9-16 15,0-1-15,1-8 16,-10-9-1,0 0-15,-8 0 16,-9-9-16,-8 9 16,-10 9-16,-16-1 15,-1 10-15,-9 8 16,-8 0-16,-17 17 16,8 18-16,1 8 15,7 0-15,10 1 16,17-1-1,9-8-15,8-9 16,35 8-16,35 10 16,-35-27-16</inkml:trace>
  <inkml:trace contextRef="#ctx0" brushRef="#br0" timeOffset="41849.19">27041 5047 0,'0'0'0,"0"0"15,0 0-15,0 0 16,0 0-16,0 9 16,0-9-16,0 0 15,0 0-15,0 0 16,0 0-16,9 9 16,8-9-16,1 8 15,-10 1 1</inkml:trace>
  <inkml:trace contextRef="#ctx0" brushRef="#br0" timeOffset="42915.45">27719 5099 0,'0'0'0,"0"0"15,0 0-15,0 0 16,0-8-16,0 8 16,0-9-16,-9 0 15,0 1-15,1 8 16,-19 0-16,10 0 15,-9 17-15,0 9 16,9 9-16,-1 8 16,18-17-1,9 0-15,8 0 16,18 0-16,17-17 16,9-9-16,8-26 15,10-18-15,-19-25 16,-8-9-1,-17-9-15,-17 1 0,-18 17 16,-9-1-16,-9 18 16,-8 9-1,9 8-15,0 9 16,-1 9-16,10 0 16,8 8-16,0 9 15,17-9-15,9 1 16,26 8-16,0 0 15,-8 17 1,-1 0-16,-8 27 16,-9 16-16,-26 53 15,-44 51-15,-25 36 16,-18-1-16,9-26 16,17-34-16,18-35 15,17-9-15,8-17 16,18-26-16,0-18 15,18-8 1,-1-17-16,18-18 16,0-8-16,17-26 15,0-35-15,-17-35 16,-18 1 0,-17 8-16,-9 17 0,-17 18 15,0 17-15,-9 17 16,18 1-1,0 16-15,17 1 16,0 8-16,17 1 16,18-1-16,95-26 15,261-60-15</inkml:trace>
  <inkml:trace contextRef="#ctx0" brushRef="#br0" timeOffset="43569.61">29620 5099 0,'0'0'0,"0"0"16,0-8-16,0 8 15,0-9-15,0 0 16,-8 1-16,-1-1 16,-17 9-16,-9 0 15,-8 17-15,-27 18 16,-8 26 15,17 8-31,9 0 0,17-8 0,18-18 16,8 0-16,9-8 15,0-18-15,18-8 16,8 0 0,26-18-16,17-17 0,1-26 15,-1-26 1,1 18-16,-27 16 16,-17 27-16,-17 0 15,0 17-15,-9 0 16,8 17-1,1 18-15,8 17 16,1 17-16,17 0 16,-1 9-16,1-17 15,0-18-15,-9 0 16,0 1-16,-9-18 16,-8-18-16</inkml:trace>
  <inkml:trace contextRef="#ctx0" brushRef="#br0" timeOffset="43837.1">29603 4415 0,'0'0'0,"0"0"0,-9 26 0,-8 17 16,-18 27 0,-8 8-16,-1 0 31,1-18-31,8-16 0,9-1 16,9-17-1,8-9-15</inkml:trace>
  <inkml:trace contextRef="#ctx0" brushRef="#br0" timeOffset="43937.31">29525 4597 0,'0'0'0,"0"0"0,0 0 16,0 0-16,0 17 15,8 9-15,1 52 16,0-26-16</inkml:trace>
  <inkml:trace contextRef="#ctx0" brushRef="#br0" timeOffset="48645.5">16386 6269 0,'0'0'0,"0"0"0,0 0 0,0 0 15,-8 17-15,-1 9 16,0 26-16,-26 43 16,-8 9-1,0 0-15,-1 0 0,9-9 16,1-26-16,16-17 15,10-8-15,8-18 16,0 0 0,0-18-16</inkml:trace>
  <inkml:trace contextRef="#ctx0" brushRef="#br0" timeOffset="48977.53">16473 6286 0,'0'0'0,"0"0"0,0 0 16,0 0-16,0 17 15,9 27-15,8 33 16,9 27-16,0-8 16,9-1-1,0-8-15,-1-1 16,-7-17-16,-10-25 15,-8-18-15,-1 0 16,1-9-16,0-8 16,-1-1-16,1-16 15,8-18-15,18-52 16,17-52 0,0-26-16,-8 17 15,-18 35-15,8 27 16,-7 51-16</inkml:trace>
  <inkml:trace contextRef="#ctx0" brushRef="#br0" timeOffset="49381.2">17341 6858 0,'0'0'0,"-8"-9"0,-10 9 0,1 0 15,-9 0-15,0 17 16,-9 9 0,0 17-16,9 27 15,18-10 1,8-8-16,17-8 0,0-10 15,18-8-15,9-17 16,8 0-16,9-27 16,17-16-1,-9-27-15,-34 0 16,-9 9-16,-17-8 16,-9-1-16,-26 1 15,-9 8 1,-9 8-16,10 10 0,-1 16 15,18 10 1,17 16-16</inkml:trace>
  <inkml:trace contextRef="#ctx0" brushRef="#br0" timeOffset="49700.9">22691 8572 0,'0'0'0,"0"0"0,0 0 15,0 0-15,0 0 16,0 0-16,0 0 16,0 0-1,0 0-15,0 0 16,0 0-16,0 0 16,0 0-16,8 0 15,1 0-15,0 0 16,-1-8-16,1-1 15,8 0 1,-8 9-16,78-43 16,-87 43-16,0 0 15,0 0-15,0 0 16,0 0-16</inkml:trace>
  <inkml:trace contextRef="#ctx0" brushRef="#br0" timeOffset="49820.54">18245 6087 0,'-9'0'0,"-8"17"0,-1 9 16,-8 17-1,9 27-15,-9 34 16,0 43 0,-9-9-16,0 10 0,9-10 15,26-34-15,0-17 16,17-9-16,27-26 16,-9-35-16</inkml:trace>
  <inkml:trace contextRef="#ctx0" brushRef="#br0" timeOffset="50327.01">17784 6433 0,'-8'0'0,"-1"0"15,9 0-15,0 0 16,0 9-16,17-1 16,9 1-16,26 0 15,27-1-15,16 1 16,9-18 0,35 1-1,243-36-15</inkml:trace>
  <inkml:trace contextRef="#ctx0" brushRef="#br0" timeOffset="57262.33">20086 6875 0,'0'0'0,"0"0"0,0 0 16,0 0-16,0 0 15,-9 0-15,0-9 16,0 1-16,1 8 16,-10 0-16,1 0 15,-9 17 1,0 9-16,9 26 16,-1 8-16,10 10 15,16-10 1,18 1-16,9-18 0,17-8 15,9-18-15,8-8 16,18-26-16,0-9 16,-17-18-1,-27-8-15,-8 0 16,-18 9-16,-17 0 16,-17-1-16,-9 10 15,-9-1-15,18 18 16,-1 8-1,1 9-15,17 0 0,0 0 16,0 0 0</inkml:trace>
  <inkml:trace contextRef="#ctx0" brushRef="#br0" timeOffset="57581.11">20615 6858 0,'0'0'0,"0"0"16,0 0-16,18 0 15,16 17 1,1 26-16,0 9 16,-9 0-16,0 0 31,0 9-31,-17-18 0,-1 0 16,1-17-16,-9 0 0,0-8 15,0-10-15,0 1 16,0-9-1,-9 0-15,1-9 16,8 1-16,0-36 16,17-34-16,0 9 15,9 8-15,9 9 16,-9 18-16,18 16 16,-18 10-1</inkml:trace>
  <inkml:trace contextRef="#ctx0" brushRef="#br0" timeOffset="57819.17">21049 6927 0,'0'0'0,"0"0"0,0 0 16,0 0-1,0 0-15,9 0 16,17 8-16,9 1 15,17 0-15,17-1 16,1-8-16,-1-8 31,1-1-31,-9 0 0,-1 1 0,-7-10 16,-27 18 0</inkml:trace>
  <inkml:trace contextRef="#ctx0" brushRef="#br0" timeOffset="58058.97">21475 6615 0,'0'0'0,"0"0"0,0 9 0,-9 8 16,1 26 0,-10 18-16,-8 26 15,0 25 1,9 1-16,-1-18 0,18 0 15,0-8-15,9-35 16,0-9-16,8-26 16,0-8-1,27-18-15,25-17 16,-25 18-16</inkml:trace>
  <inkml:trace contextRef="#ctx0" brushRef="#br0" timeOffset="58444.57">21996 6476 0,'0'0'0,"0"0"0,0 0 0,-9 18 16,1 25-1,-1 18-15,-8 25 16,-10 27 0,1 17-1,-8-9-15,-1-17 0,18-26 16,-1-17-16,10-18 0,-1-17 15,9-18-15,0 1 16,0-9 0,9-9-16,17-25 15,26-18-15,17-17 16,-8 8-16,-18 18 16,-17 25-16,0 18 15,-17 0 1,0 9-16,0 8 15,-1 18-15,1 0 16,0-1-16,-1 1 16,1 0-16,0-9 15,8-9-15,9-8 16,9-9-16,-18 0 16</inkml:trace>
  <inkml:trace contextRef="#ctx0" brushRef="#br0" timeOffset="58755.98">22543 7213 0,'0'0'0,"0"8"0,0 10 16,0-1-16,9 18 15,8-9-15,0 0 16,1-1-1,17-16-15,17-9 16,0-9-16,-9-16 16,9-1-1,0-18-15,-8-16 0,-27-10 16,-17 18-16,-9 9 16,-8 8-1,-9 18-15,0 0 16,0 8-16,9 9 15,17 0-15,0 0 16,0 0-16</inkml:trace>
  <inkml:trace contextRef="#ctx0" brushRef="#br0" timeOffset="59199.68">23307 7187 0,'0'0'0,"0"0"0,0 17 15,-8 0-15,-1 1 16,0-1-16,9-8 15,0-1-15,0 1 16,0 0-16,0-9 16,0 0-16,0-9 15,18-8 1,8-44-16,17-8 16,-8 17-16,-9 17 15,0 18-15,-9-1 16,-8 18-16,0 9 15,-1 17-15,-8 17 16,0 18-16,0 0 16,0-18-16,0 0 15,0-17 1,0 0-16,18-17 16,-1-9-1,0 0-15</inkml:trace>
  <inkml:trace contextRef="#ctx0" brushRef="#br0" timeOffset="59626.13">24037 6918 0,'-9'0'0,"0"0"0,1 0 0,8 0 15,-9 0-15,0 17 16,1 1-16,-1 16 15,-9 1 1,10 0-16,-1 8 16,0 0-16,9 1 15,0-18-15,0 8 16,9-8-16,8 0 16,1-17-16,-1 0 15,1-1-15,-1-8 16,0-8-1,-8-1-15,0-17 16,-1-26-16,-16-17 16,-1 8-16,-17 18 15,9 8-15,-1 18 16,1-1-16,-1 10 16,1 8-16,17 0 15,0 0 1,9 0-16,8-9 15,-8 9-15</inkml:trace>
  <inkml:trace contextRef="#ctx0" brushRef="#br0" timeOffset="59966.48">24280 6953 0,'0'0'0,"0"0"0,0 0 16,17 17-16,1 18 0,-1-1 16,-8 1-16,-1 8 15,1 1-15,0-1 16,-1-8 0,1 8-16,-18-17 15,1 0-15,8 0 16,0-18-16,0 1 15,0 0-15,0-9 16,0 0-16,0-18 16,8-25-16,18-35 15,9-17-15,9 34 16,-10 9 0,1 18-16,-18 16 15,9 1-15,-17 17 16</inkml:trace>
  <inkml:trace contextRef="#ctx0" brushRef="#br0" timeOffset="60531.78">24888 6909 0,'0'0'0,"0"0"0,0 0 16,0 0-16,0 9 15,-9 17-15,0 9 16,1 8-16,-1 9 15,-8 9-15,-1-18 16,1-8 0,-1-9-16,10-9 15,-1-8-15,9-1 16,0 1-16,0 0 16,0-9-16,0-9 15,17-8-15,18-35 16,0-9-16,8 9 15,-17 17-15,0 18 16,-17 0-16,0 17 16,-1 0-1,1 17-15,0 0 16,0 18-16,-9 8 16,0-8-16,0-9 15,0 0-15,0-9 16,0-8-16,0 0 15,0-9-15,0-9 16,17 0 0,9-25-16,17-18 15,1 0-15,-9 17 16,-9 18-16,-18 17 16,1 0-16,0 17 15,-1 0-15,1 18 16,0-9-16,-1 0 15,1 0-15,8 0 16,9-17 0,1-1-16,-10 1 15</inkml:trace>
  <inkml:trace contextRef="#ctx0" brushRef="#br0" timeOffset="61196.62">25765 6892 0,'0'0'0,"0"0"0,0 0 16,-9 0-16,0 0 16,-17 17-1,-17 18-15,-1 17 0,10 0 16,-1-9-1,9 1-15,9-18 16,8 0-16,9-9 16,0-8-16,0-1 15,17 1-15,1-18 16,16 1-16,10-18 16,-1-9-1,-8 9-15,-9 9 16,-9-1-16,-8 18 15,0 0-15,-1 0 16,1 18-16,0-1 16,8 18-16,1-1 15,-1-8-15,9 0 16,9-8 0,8-10-16,0 1 0,10-18 15,7-8 1,1-9-16,9-35 15,-1-17-15,-8-8 16,8-36-16,1-25 16,-27 35-16,-17 25 15,0 9 1,-17 35-16,0 17 0,-1 9 16,-8-1-1,0 18-15,0 0 16,-17 35-16,-18 69 15,-8 34-15,-9 18 16,8 0-16,27-35 16,0-17-1,17-34-15,0-1 16,17-9-16,0-8 16,1-17-16</inkml:trace>
  <inkml:trace contextRef="#ctx0" brushRef="#br0" timeOffset="63461.35">16108 7931 0,'0'0'0,"0"0"0,0 0 16,0 0 0,0 0-16,-8 0 15,-1 0-15,0 18 16,-17 16-16,9 10 15,0 8-15,-1 8 16,18 10 0,0-10-16,18-16 0,-1-1 15,9-17-15,9 0 16,8-18 0,-8 1-16,0-18 15,-9-17-15,0 0 16,-9-17-16,-8 0 15,-18-9-15,-8-9 16,-9 18-16,8 8 16,1 18-16,0 17 15,8 0 1,9 0-16,0 0 16,9 17-16,17 1 15</inkml:trace>
  <inkml:trace contextRef="#ctx0" brushRef="#br0" timeOffset="63759">16543 8079 0,'0'0'0,"0"0"0,0 0 0,0 0 0,0 17 15,8 9-15,10 26 16,-1 17-16,0 1 15,9-19 1,-8-7-16,-10-18 16,1-9-16,0-8 15,0-1-15,-9 1 16,8-18-16,10-8 16,8-35-16,8-26 15,10-43-15,-1-9 16,-17 35-1,0 43-15,-17 17 0,0 26 16</inkml:trace>
  <inkml:trace contextRef="#ctx0" brushRef="#br0" timeOffset="64175.99">17020 8399 0,'0'0'0,"0"0"0,18 9 16,-1-1-16,9 1 16,9 0-16,8-9 15,1-9-15,-1 0 16,-8-17-1,-1 0 1,-8 0 0,1 1-16,-19-1 15,1-9-15,-18 0 0,1 1 0,-1 16 16,-9 1-16,-8 17 16,-8 0-1,-1 17-15,-8 27 16,8 16-16,17 1 15,18-1-15,0-8 16,18-8-16,17-18 16,-1 0-16,10-18 15,-10 1-15,-8-9 16</inkml:trace>
  <inkml:trace contextRef="#ctx0" brushRef="#br0" timeOffset="64482.18">17802 8416 0,'0'0'16,"0"0"-16,0 9 0,0 8 16,0 1-1,0-10-15,0 1 16,0 0-16,0-1 15,0 1-15,0 0 16,0-9-16,0-9 16,0-8-16,17-27 15,0-16-15,9-1 16,1 9 0,7 0-16,10 9 15,16 17-15,-25 17 16</inkml:trace>
  <inkml:trace contextRef="#ctx0" brushRef="#br0" timeOffset="65342.41">19000 8226 0,'0'0'0,"0"0"0,0 0 15,0-9-15,0 1 16,0-1-16,-9 0 16,1 1-16,-1-10 15,0 10-15,-8-1 16,0 9-1,-1 0-15,1 9 0,-1 8 16,1 0 0,0 18-16,17 0 15,0 8-15,8-9 16,27-8-16,9 0 16,25-17-16,44-18 15,26-25 1,-44-1-16,-25 9 0,-27 9 15,-17 0 1,0 8-16,-17 0 16,0 9-16,-1 0 15,-16-8-15,-1-1 16,0 9-16,1 0 16,-1 0-16,0 0 15,1 17-15,-1 1 16,0 16-1,1 1 1,8 8-16,0-17 16,0 0-16,17-9 0,0 1 15,9-10 1,0 1-16,1-9 16,-1-9-16,-9-8 15,9-9-15,0-9 16,-17-8-16,-1 0 15,-16 0-15,-10-1 16,-8 10-16,0 16 16,0 1-16,0 8 15,0 9-15,9 0 16,-1 9 0,18 0-16,0-9 15,18 8-15,-10 1 16</inkml:trace>
  <inkml:trace contextRef="#ctx0" brushRef="#br0" timeOffset="65883.94">20086 8131 0,'0'0'0,"0"0"16,0 0-16,0 0 16,0 0-16,-9 17 15,0 18-15,0 17 16,1 8-16,-10 1 15,1-9 1,0-9-16,-1-17 0,10 0 31,-1-9-31,0-8 0,9 0 0,0-1 16,0-8 0,0-8-16,18-18 15,8-26-15,8 0 16,-8 8-16,1 10 15,-1 17-15,-18-1 16,1 18-16,0 0 16,-1 18-16,1 16 15,0 1 1,-9-1-16,0-8 16,0 0-16,0-17 15,0 0-15,0-1 16,0-8-16,0 0 15,8-17-15,27-18 16,9-8-16,-10 8 16,-8 18-1,0 0-15,-17 17 16,0 0-16,8 17 16,-8 9-16,-1 0 15,1 9-15,0-9 16,8 0-16,1 0 15,-1-18-15,-8 1 16</inkml:trace>
  <inkml:trace contextRef="#ctx0" brushRef="#br0" timeOffset="66381.2">20884 8217 0,'-8'0'16,"8"0"-16,-9 0 0,0 26 15,1 18-15,-1 7 16,0 10 0,1 17-16,-1 0 15,0 17-15,1 1 16,-18-19-16,0-16 16,8 0-16,1-18 15,-1-17 1,10 0-16,-1-17 15,0-1-15,9-8 16,-8-8-16,-1-27 16,9-43-16,17-43 15,18-9-15,9 9 16,-1 34-16,-8 26 16,-9 18-16,0 8 15,0 18 1,0 0-16,0 0 15,-9 8-15,1 9 16,-10 0-16,1 9 16,0 8-16,-1 17 15,-16 10-15,-18 8 16,-9 8-16,0-16 16,18-18-1,-1 0-15,1-18 16,17 1-16,0-9 15,9-9-15,-1 9 16</inkml:trace>
  <inkml:trace contextRef="#ctx0" brushRef="#br0" timeOffset="66590.56">21449 7819 0,'0'0'0,"0"0"16,0 0-1,0 0-15,0 17 16,0 26-16,-9 18 15,1 26-15,-19 34 47,-7 0-47,-1-8 0,18-27 0,-1-16 0,1-18 16,8-9-16,9-8 16,0-18-16,18-8 15,-10-9-15</inkml:trace>
  <inkml:trace contextRef="#ctx0" brushRef="#br0" timeOffset="66982.28">21484 8590 0,'0'0'0,"0"0"0,0 0 16,0 0-16,0 0 15,0 0-15,0 0 16,0 0-16,8 0 15,10 8-15,-1 1 16,18-9-16,0-9 16,17 1-1,-9-10-15,0-8 16,-8 0 0,-9-8-16,-8-1 0,-10 0 15,1 9-15,-18 9 16,1 0-1,-1 8-15,0 9 0,-8 9 16,-9 8-16,0 18 16,8 8-1,1 0-15,17 1 16,0-1-16,9 0 16,8-17-16,9 9 15,9-18-15,-9-17 16,-9 0-16</inkml:trace>
  <inkml:trace contextRef="#ctx0" brushRef="#br0" timeOffset="67208.13">22135 8174 0,'0'-9'0,"0"1"16,0 8-16,0 0 15,0 0 1,0 0-16,17 0 16,1 0-16,16-9 15,10 0-15,8 1 16,17-10-16,18 10 16,-26-27-16,-26 9 15</inkml:trace>
  <inkml:trace contextRef="#ctx0" brushRef="#br0" timeOffset="67461.02">22404 7810 0,'0'0'0,"0"0"0,0 0 0,0 0 15,-9 26 1,1 17-16,-10 27 15,-8 16-15,0 36 16,-8 8-16,7-18 16,10-25-16,0-9 15,8 0-15,9-18 16,9-16-16,8-10 16,-8-16-1</inkml:trace>
  <inkml:trace contextRef="#ctx0" brushRef="#br0" timeOffset="67957.57">22778 8442 0,'0'0'0,"0"0"0,-9 9 0,0-9 15,9 0 1,0 0-16,0 0 16,0 9-16,0-1 15,0 1-15,9 0 16,8-1-16,1 1 15,16-9-15,10-9 16,-10 1-16,1-18 16,-9 0-16,0 0 15,-8 0-15,-10 0 16,1 0 62,-18 9-78,1-1 0,8 18 0,-9-17 0,0 17 0,9 0 0,-17 0 0,-9 17 0,26-17 0,-44 43 0,10 9 16,-1 18-16,18-1 0,17-8 15,0-1-15,17-16 16,9-1-16,26-17 16,18-17-16,-27-9 15</inkml:trace>
  <inkml:trace contextRef="#ctx0" brushRef="#br0" timeOffset="112433.04">3491 8590 0,'0'0'0,"0"0"0,0 0 16,0 0-16,0 0 15,0 0-15,0 8 16,-9 27-16,1 52 16,-1 51-16,-17 44 15,0 0 1,8-26-16,1-9 15,0-26-15,-1-34 16,10-9-16,8-18 16,0-16-16,17-10 15,0-25-15,-8 0 16</inkml:trace>
  <inkml:trace contextRef="#ctx0" brushRef="#br0" timeOffset="112858.8">4047 8927 0,'0'0'0,"0"0"0,0 0 16,8 9-1,1 17-15,8 9 16,-8 34-16,0 18 15,-18-9 1,0-1-16,-17-16 0,0 0 16,-8-18-16,-1-8 15,0-9-15,0-9 16,1-8 0,-1-18-16,0-8 15,0-27-15,18-25 16,17-9-16,17 9 15,18 17-15,0 17 16,0 18 0,-1 8-16,1 18 15,26 26-15,0 34 16,-18 0-16,0 9 16,1-17-16,-1 8 15,1-8-15,-10-27 16,-7-16-16,-19-10 15</inkml:trace>
  <inkml:trace contextRef="#ctx0" brushRef="#br0" timeOffset="113305.96">4359 9005 0,'0'0'0,"0"-8"0,0 8 16,0 0-16,0 0 16,0 0-16,0 0 15,0 0-15,0 0 16,0 0-16,18 17 15,8 9 1,26 26-16,17 17 16,18 1-1,0-18-15,0-9 0,-9 0 16,-9-17-16,-17 0 16,-25-9-16,-1 1 15,-18-1-15,1 0 16,-26 27-16,-27 34 15,-25 8 1,-9 1-16,-1-9 0,10-9 16,8-8-1,18-1-15,34-25 16</inkml:trace>
  <inkml:trace contextRef="#ctx0" brushRef="#br0" timeOffset="113641.03">5670 9456 0,'-8'-9'0,"-1"0"0,0 1 0,9 8 15,0 0-15,0 0 16,0 0 0,18-9-16,8 9 0,17-9 15,9 1 1,0-1-16,9 0 15,0 1 1,-9 8 0,-34 8-16</inkml:trace>
  <inkml:trace contextRef="#ctx0" brushRef="#br0" timeOffset="113809.23">5740 9681 0,'0'0'16,"9"0"-16,17 9 0,17-9 15,9 0-15,18-9 16</inkml:trace>
  <inkml:trace contextRef="#ctx0" brushRef="#br0" timeOffset="114684.69">6713 9603 0,'0'0'0,"0"9"0,0-9 0,0 8 16,0 10-16,0 8 15,0 8-15,8 1 16,10-1-16,16 10 15,18-10 1,18-8 0,8 0-16,9-17 0,8-9 15,1-9-15,-18-17 16,-8-8-16,8-10 16,-26-7-16,-9 16 15,-17-8-15,-17-1 16,-9 1-16,-9-9 15,-17 9 1,0 8-16,-17 0 16,-9 18-16,-18 17 15,1 17-15,-9 1 16,8 25-16,1 18 16,-1 43-16,27 17 15,34 17 1,18 18-16,17-26 15,26-17-15,26-1 16,18 1-16,-1-44 16,1-17-16,-10-17 15,19-18-15,16-34 16,-51 8-16</inkml:trace>
  <inkml:trace contextRef="#ctx0" brushRef="#br0" timeOffset="115144.19">7980 9057 0,'0'0'0,"0"0"16,0 0-16,0 0 15,0 0-15,0 0 16,0 0-16,26-8 15,18 8-15,17-9 16,17 0-16,9 9 16</inkml:trace>
  <inkml:trace contextRef="#ctx0" brushRef="#br0" timeOffset="115435.75">8996 8183 0,'0'0'0,"0"0"0,0 0 16,0 0-16,0 0 15,-8 26-15,-1 26 16,9 17 0,0 0-16,0 0 15,0 1-15,-9-27 16,9-26-16</inkml:trace>
  <inkml:trace contextRef="#ctx0" brushRef="#br0" timeOffset="115654.13">8658 8746 0,'0'0'0,"0"0"0,0 0 16,8 0-16,10 0 16,16 0-16,27 8 15,9 1-15,8-9 16,0 0 15,0-9-31,-17 1 0,-61 8 0,61 0 0,-26-9 16,-27 9-16</inkml:trace>
  <inkml:trace contextRef="#ctx0" brushRef="#br0" timeOffset="116084.79">8875 9014 0,'0'-9'0,"0"9"0,0 0 16,0 0 0,0 0-16,0 0 15,0 0-15,0 0 16,17 0-16,1 0 15,8 0-15,8 9 16,-8 0-16,0-1 16,0 1-16,-17 0 15,0-1-15,0 1 16,-18 8 0,-9 9-16,-8 26 15,-8-8-15,-1-10 16,18-8-16,-1 0 15,1-17 1,17-1-16,0 1 16,0 0-16,0-1 15,17 1-15,18 0 0,26-1 16,8 1 0,1 0-16,-36-1 15</inkml:trace>
  <inkml:trace contextRef="#ctx0" brushRef="#br0" timeOffset="116403.09">9778 8209 0,'0'0'0,"0"0"15,0 0-15,0 17 16,0 18-16,0 34 16,-9 26-16,1 35 15,-1 9-15,0-18 16,0-17-16,9-18 15,0-8-15,9-26 16,0-8 0,0-18-16</inkml:trace>
  <inkml:trace contextRef="#ctx0" brushRef="#br0" timeOffset="116950.76">10342 8581 0,'0'0'0,"0"0"0,0 0 16,0 0-16,0 0 16,0 17-16,0 1 15,-8 25-15,-1 9 16,0 9-16,1-10 16,-18-7-1,0-1-15,-1 0 16,1-17-16,-8 0 15,8-17-15,0 0 16,8-18-16,1 0 16,-1-8-16,10-26 15,8-1-15,8-8 16,10 18-16,-1-1 16,1 18-16,8 0 15,-9 8 1,0 9-16,18 17 15,0 18-15,8 8 16,-8 9-16,0 0 16,8-9-16,-8-8 15,0-9 1,-1-9-16,-8-8 16,-17 0-16</inkml:trace>
  <inkml:trace contextRef="#ctx0" brushRef="#br0" timeOffset="117386.12">10759 8399 0,'0'0'0,"0"0"0,0 0 0,0 0 16,0 0-16,0 0 16,0 17-16,0 27 15,-9 25 1,1 52-16,-1 35 16,0-17-16,1-9 15,-1-18-15,0-25 16,9-27-16,0-16 15,0-18-15,0 0 16,9-18 0</inkml:trace>
  <inkml:trace contextRef="#ctx0" brushRef="#br0" timeOffset="117854.37">11046 8139 0,'-9'-8'0,"-8"-1"16,8 0-16,0 9 15,9 0 1,0 0-16,0 0 16,0 0-16,18 0 15,-1 0-15,0 9 16,9 0-16,-8-1 16,-1 1-16,-8 0 15,0-1-15,-1 10 16,-8-1-1,0 0-15,-8 1 16,-1 8-16,0 0 16,1-9-16,8-8 15,0-1-15,0 9 16,0 1-16,0-10 16,8 10-16,10-1 31,42 18-31,-8-9 0</inkml:trace>
  <inkml:trace contextRef="#ctx0" brushRef="#br0" timeOffset="118467.98">11584 9049 0,'0'0'0,"0"0"16,0 0-16,0 0 15,0 0-15,9-9 16,17 9-16,35 0 15,34 0-15,27 0 16,17 0 0,0-9-16,-35 9 15,-17-8-15,-18-1 16,-17 0 0,-8 9-16,-10 0 15,1 9-15,-26 0 0</inkml:trace>
  <inkml:trace contextRef="#ctx0" brushRef="#br0" timeOffset="119044.54">11445 9109 0,'0'0'0,"0"0"0,18 18 16,8 8-16,17 26 15,18 8-15,17-8 32,0 9-32,9-18 0,0 0 0,-9-8 15,-17-9-15,0-9 16,-18-8-16,-17 0 15,-9-1 1,-8 1-16,0-9 16,-9 0-16,-9 0 15,-8 17-15,-18 9 16,-35 26-16,-16 0 16,-19 0-16,-7 9 15,-1-1-15,8-8 16,1 0-1,9 0-15,25-8 16,18-1-16,17-17 16,18-9-16,0-8 15,8 8-15,9-8 16,0 8 0,17 0-16,18 1 0,52-1 15,35 0 1,34-8-16,9 0 15,0-9-15,-18-9 16,-8 9-16,-8 0 16,-27 0-16,0 9 15,-43-1-15</inkml:trace>
  <inkml:trace contextRef="#ctx0" brushRef="#br0" timeOffset="121134.79">11575 10703 0,'0'0'0,"0"0"0,0 0 16,-8-9-16,-1 1 15,0-1 1,9 9-16,0 0 15,0 0-15,0 0 16,0 0-16,-8 9 16,-18 17-16,0 43 15,-26 35-15,-9 26 47,9 0-47,0-27 0,17-16 16,17-26-16,1-27 0,17-16 0,0-18 15,9-9-15,8 0 16</inkml:trace>
  <inkml:trace contextRef="#ctx0" brushRef="#br0" timeOffset="121450.73">11593 10850 0,'0'0'0,"0"9"0,0 25 0,17 36 16,1 16-16,-1-8 15,-8 9-15,-1-9 16,1-18-16,0-16 16,-1-18-1,1 0-15,-9-18 16,0 1-16,0-18 15,17-17-15,9-43 16,18-52-16,-9-9 16,-1 17-16,1 9 15,-9 26 1,0 26-16,0 26 16,-17 9-16</inkml:trace>
  <inkml:trace contextRef="#ctx0" brushRef="#br0" timeOffset="121697.27">11931 11041 0,'0'0'16,"0"0"-16,18 0 0,-1 0 16,27 0-1,8 0-15,0 0 16,17 8-16,-34-8 31</inkml:trace>
  <inkml:trace contextRef="#ctx0" brushRef="#br0" timeOffset="121892.26">11984 11370 0,'0'0'0,"0"0"0,17 0 16,9 0-16,9 0 15,26-9-15,-18 9 16</inkml:trace>
  <inkml:trace contextRef="#ctx0" brushRef="#br0" timeOffset="122189.02">12470 11318 0,'0'0'0,"-9"0"0,1 0 16,8 0-16,0 17 16,0 0-16,0 9 15,8 9-15,10 0 16,16-1 0,10-8-16,-10 0 15,10-17-15,-9 0 0,-1-18 16,-8 0-1,0-17-15,-17 0 16,0-17-16,-18 0 16,-17-44-16,-26-8 15,0 34-15,8 9 16,10 9-16,16 34 16</inkml:trace>
  <inkml:trace contextRef="#ctx0" brushRef="#br0" timeOffset="122967.81">12383 8737 0,'0'0'0,"0"0"15,0 0-15,-9-9 16,1 1-16,8-1 16,0 0-16,0 1 15,0-1-15,0 9 16,0 0 0,0 0-16,0 0 15,0 0-15,0 0 16,0 0-16,0 0 15,-9 0-15,-17 26 16,-26 9-16,-9-1 16,0-8-16,-8-9 31,8-8-31,9-18 0,0 1 16,0-9-16,17-1 15,18 1-15,-1-9 16,18 0-16,18 0 15,-1 0-15,18 0 16,17 9 0,0-1-16,17 18 15,10 18-15,7-1 16,1 9-16,-17 0 16,-10 0-16,1 0 15,-17-17-15,-10-1 16,-8 1-16,-17-9 15,0-9 1,0 1-16,-1-1 16,-16-17-16,-1 0 15,-17 0-15,-9-9 16,-8 1-16,-1 16 16,9 1-16,18 17 15,17 0-15</inkml:trace>
  <inkml:trace contextRef="#ctx0" brushRef="#br0" timeOffset="124422.58">14111 9083 0,'-9'-8'0,"9"-10"0,0 10 16,0-1-16,0 0 15,0 9-15,0 0 16,0 0-16,0 0 15,0 18 1,-8 16-16,-10 27 16,-8 26-16,-8-10 15,-1-16 17,-9-9-32,1-9 0,-9-8 0,8-9 15,-8-17-15,9-1 16,0-8-16,8-8 15,0-10-15,0-8 16,18 0-16,8-17 16,18-9-16,8 0 15,27 18-15,8-1 16,0 18-16,9 8 16,0 18-1,8 25-15,-17 18 16,9 0-16,-9 9 15,-9-1-15,1-8 16,-9 9-16,-9-9 16,0-26-16,-9 0 15</inkml:trace>
  <inkml:trace contextRef="#ctx0" brushRef="#br0" timeOffset="124762.29">14589 8780 0,'0'0'0,"0"0"16,0 0-16,0 0 16,0 0-16,0 0 15,-9 18-15,0 7 16,-17 27 0,0 9-16,0 8 15,-9-8 1,18 0-16,0-18 0,8-17 15,9 0-15,0-17 16</inkml:trace>
  <inkml:trace contextRef="#ctx0" brushRef="#br0" timeOffset="125083.06">14667 8694 0,'0'0'0,"0"0"16,0 0-16,0 0 15,0 0-15,0 0 16,0 17-16,0 9 16,0 9-16,9 16 15,-1 10 1,1 0-16,0-9 16,-1-9-1,1 0-15,0-17 0,-1-8 16,-8-10-16,0 1 15,0 0-15,0-9 16,9-9 0,8-26-16,18-43 15,0-26-15,-9 18 16,0 17-16,-9 25 16,1 18-16,-1 26 15</inkml:trace>
  <inkml:trace contextRef="#ctx0" brushRef="#br0" timeOffset="125506.99">18505 12192 0,'-17'0'0,"-1"0"0,1 0 16,0 0-1,-1 0-15,1 0 16,0 0-16,8 0 16,0 0-16,0 0 15,1 0-15,-1 0 16,0 0 0,1 0-16,-1 0 0,0 0 15,1 0 1,8 0-16,-9 0 15,9 0-15</inkml:trace>
  <inkml:trace contextRef="#ctx0" brushRef="#br0" timeOffset="125733.51">13312 9802 0,'0'0'0,"9"0"0,17 0 16,43 9-16,44-1 15,52 1 1,52-9-16,35 0 0,0-9 16,-9 1-16,-78-10 15,-43 10 1,25-18-16,-8 9 16,-34-1-16,-19 10 15,-16 8-15,-9 8 16,-27 10-16</inkml:trace>
  <inkml:trace contextRef="#ctx0" brushRef="#br0" timeOffset="126044.69">18774 12556 0,'0'0'0,"0"0"0,0 0 0,0 0 15,0 0-15,0 0 16,0 0-16,0 0 15,0 0-15,0 0 16,0 0-16,0 0 16,0 0-1</inkml:trace>
  <inkml:trace contextRef="#ctx0" brushRef="#br0" timeOffset="126249.74">13851 10105 0,'0'0'0,"0"0"16,0 0-16,0 0 15,0 0-15,0 0 16,0 0-16,17 0 15,26 18-15,44-1 16,52 18 0,44-9-16,8 0 15,-9-18-15,-17 1 16,-17-9-16,-18-9 16,-26 9-16,-17 0 15,-35 0-15,-17 0 16,-9 0-16,-9 9 15,-8-1 1</inkml:trace>
  <inkml:trace contextRef="#ctx0" brushRef="#br0" timeOffset="126723.1">14163 10374 0,'-8'-9'0,"-1"0"0,0 1 15,0 8-15,1 0 16,8 0-16,-9 0 16,9 26-16,-9 34 15,1 27-15,-1 17 16,0 34 15,1 10-31,-10-36 0,1-16 0,8-18 16,1-27-16,-1-7 15,0-18-15,1-9 16,8-8 0,0-1-16,0-8 15,-9-8-15,0-27 16,-8-17-16,-1 0 15,1 18-15,8 8 16,1 8 0,-10 18-16,-8 0 0,-17 18 15,-9 25-15,0 0 16,0 0 0,17-8-16,17-9 15,10-9-15,16-17 16,1 0-16</inkml:trace>
  <inkml:trace contextRef="#ctx0" brushRef="#br0" timeOffset="127009.09">19156 12634 0,'0'0'0,"0"0"16,0 0-16,0 0 15,0 0-15,0 0 16,0 0-16,0 0 16,0 0-16,0 0 15,0 0 1,0 0-16,0 0 16,0 0-16,0 0 15,0 0-15,0 0 16,0 0-16,0 0 15,0 0-15</inkml:trace>
  <inkml:trace contextRef="#ctx0" brushRef="#br0" timeOffset="128170.45">14719 10564 0,'0'0'0,"0"0"0,0 0 0,0 0 16,0 0-16,0 0 15,0 0 1,-9 0-16,-8 18 16,-9 25-16,-18 35 15,-16 34 16,-1 18-31,9-26 16,8-17-16,10-18 16,16-26-16,1-8 15,17-18-15,0-8 0,0-9 16,0 0-16</inkml:trace>
  <inkml:trace contextRef="#ctx0" brushRef="#br0" timeOffset="128518">14754 10660 0,'0'0'0,"0"0"0,0 0 15,0 0-15,0 0 16,0 17-16,8 0 16,1 18-16,0 17 15,-9 26-15,8 17 31,1-8-31,0-9 0,-1-18 0,1-17 16,0-17 0,0 0-16,-9-17 15,0 0-15,0-1 16,0-8-16,0-8 16,17-36-16,9-25 15,-9-9-15,1-8 16,-1 25-16,0 9 15,1 9 1,8 17-16,-9 8 16</inkml:trace>
  <inkml:trace contextRef="#ctx0" brushRef="#br0" timeOffset="128787.2">15518 10521 0,'0'0'0,"0"0"0,0 0 16,0 0-1,0 0-15,-9 17 16,1 18-16,-19 17 15,10 9-15,0 8 16,-1 9 0,10 17-16,8-34 0</inkml:trace>
  <inkml:trace contextRef="#ctx0" brushRef="#br0" timeOffset="128955.72">15301 11422 0,'0'0'0,"0"0"0,0 0 0,0 8 16,0-8 0,17-8-16,1 8 15</inkml:trace>
  <inkml:trace contextRef="#ctx0" brushRef="#br0" timeOffset="129966.33">16178 9317 0,'0'0'0,"0"0"0,0 0 16,0 0-1,0 0-15,0 0 0,0 17 16,0 27-1,-9 34-15,-8 52 16,-9 8 0,0 9-16,-9 1 0,9-36 15,9-16-15,-1-27 16,9-17-16,9-9 16,0-26-16,9-8 15</inkml:trace>
  <inkml:trace contextRef="#ctx0" brushRef="#br0" timeOffset="130256.51">16708 9681 0,'0'0'0,"0"0"16,0 0-16,0 17 16,-9 18-16,0 8 15,-17 9-15,0 17 16,-17 27 0,8 8-16,0-26 15,0-18-15,18-17 16,0-17-16,17-8 15,0-10-15,0-8 16,0 0-16</inkml:trace>
  <inkml:trace contextRef="#ctx0" brushRef="#br0" timeOffset="130588.95">16586 9923 0,'0'-8'0,"0"-1"0,0 9 0,9 0 15,8 0-15,0 0 16,1 9-16,17 8 16,-1 0-1,1 9-15,0 18 16,8-1 15,-17 0-31,0 1 0,0-10 0,0-8 0,-17 0 16,0-9-16,-1-8 15,1 0-15,0-1 16,-9-8 0,8-8-16,10-27 15,17-25-15,-1-36 16,10-16-16,8-1 16,-17 61-16</inkml:trace>
  <inkml:trace contextRef="#ctx0" brushRef="#br0" timeOffset="131102.62">17498 9560 0,'0'0'0,"0"0"0,0 0 15,0 0-15,0 0 16,0 0-16,0 0 16,0 0-16,17 26 15,18 8-15,0 18 16,17 0-16,17 0 31,1-9-31,8 1 0,0-10 16,0-8-16,-17 0 15,-18-17-15,-17 0 16,-8-1-16,-10 1 16,1-9-16,-18 17 15,-17 9-15,-43 35 16,-44 8-16,-26 18 16,-9 8-1,36-8-15,68-35 16</inkml:trace>
  <inkml:trace contextRef="#ctx0" brushRef="#br0" timeOffset="134533.31">12895 6823 0,'0'0'0,"0"-9"15,0 1-15,0-1 16,0 0-16,18 1 16,8-1-16,26-17 15,17 0-15,18-17 32,35-1-32,8 10 0,0 16 15,-8 1-15,8 0 16,0 8-16,-8 9 15,8 0-15,-8 9 16,-18 8-16,0 0 16,-26 18-16,1 0 15,-10-1-15,-26 1 16,1 0-16,-9 17 16,8 8-1,-17 18-15,0-9 16,-9 1-16,1-1 15,8 9-15,0 9 16,0-10-16,0 1 16,0-17-16,0 0 15,0-1 1,9 18-16,0 0 0,8-9 16,-8-8-1,0 0-15,17-9 16,0-9-16,0 0 15,0-8-15,17 0 16,1-9-16,-1 0 16,1 8-1,-9 1-15,17-9 0,9 0 16,-9 0 0,9-9-16,-1 0 15,-7 1-15,-1-1 16,9 0-16,-1 1 15,1-1-15,0 0 16,0 1-16,8-1 16,1 0-16,-1 1 15,1-1 1,0 9-16,8-9 16,-9 1-16,1-1 15,17 0-15,0 9 16,-9-8-16,-9 8 15,9-9-15,-8 9 16,0 0-16,-1 0 16,-8 0-1,-9 0-15,9-9 16,0 0-16,8 9 16,1-8-16,-1-1 15,1 0-15,-9 1 16,8-1-1,1-8-15,-1-1 0,9 1 16,1 0 0,-1-1-16,0 1 15,9 0-15,-9-9 16,0 0-16,-8 0 16,-1 8-16,10-8 15,-10 9 1,1 0-16,-1-9 15,1 8-15,-1-8 0,1 9 16,-9-9 0,8 0-16,9 0 15,-8 0-15,-1 9 16,1-9-16,8-9 16,-8 9-16,8 0 15,-9 0 1,18 0-16,0 0 0,-17 0 15,-1-9 1,9 9-16,-8 0 16,-1 0-16,1 0 15,-1-8-15,10-1 16,16 0 0,-8 1-16,0-1 0,-9 9 15,0-9 1,-8 1-16,-1-1 15,10 0-15,-10 1 16,9-1-16,1 0 16,-1 1-16,-9-1 15,-8 0-15,9 1 16,-1-1-16,1 0 16,-1 1-1,1-1-15,-9 0 16,8-8-16,1 8 15,-1 1-15,1-1 16,-1-8-16,1 8 16,8 0-16,0-8 15,-8 0 1,-1-1-16,9 10 16,9-10-16,-9 1 15,-17 0-15,-9 0 16,-8 8-16,17 0 15,-9-8-15,-9 0 16,1 8-16,-1 0 16,1-8-16,-9 8 15,-9-8 1,0 0-16,-9 8 16,1 0-16,8-8 15,-9 0-15,9-1 16,0 10-16,0-10 15,-8 10-15,8-10 16,0 10-16,0 16 16,-17 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41:43.28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35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4-09T03:46:29.982"/>
    </inkml:context>
  </inkml:definitions>
  <inkml:trace contextRef="#ctx0" brushRef="#br0">7815 11725 0,'0'0'0,"0"0"0,0 0 15,0 0-15,9 0 16,8 8-16,9 10 16,27-1-16,16 9 15,18-9 1,8 9-16,-16-8 15,-10-1-15,1 0 0,-1-8 16,-17 0-16,-8-1 16,-10-8-1,10-8 1,-18-1-16,-9 9 0</inkml:trace>
  <inkml:trace contextRef="#ctx0" brushRef="#br0" timeOffset="245.18">8389 11690 0,'0'0'0,"0"0"0,0 0 0,0 0 16,0 0-16,0 0 16,17 17-16,9 1 15,26 16-15,9-8 16,0 0-1,-9 0-15,-18-8 16,-8-1-16,-8 0 16,-9 9-16,-27 18 15,-34 16-15,-17 10 16,34-36-16</inkml:trace>
  <inkml:trace contextRef="#ctx0" brushRef="#br0" timeOffset="822.13">7954 12279 0,'0'0'0,"0"0"0,0 0 15,0 0-15,-8 0 16,-1 0-16,0 0 15,1-9-15,-18 9 16,-9 0-16,-9 0 16,1 18-16,-9 25 15,0 9 1,17 9-16,0-1 16,18 1-16,17 8 15,0-8-15,26-18 16,9 0-16,17-25 15,9-18-15,8-18 16,-34 10-16</inkml:trace>
  <inkml:trace contextRef="#ctx0" brushRef="#br0" timeOffset="1182.33">8015 12426 0,'0'0'0,"0"0"0,0 0 15,17 9-15,1 8 16,8 1-16,0-1 16,0 0-16,0 1 15,-9-1-15,-8 9 16,0 0-16,-1 0 15,-16 9 1,-1-1-16,0-8 16,1 0-16,-1-17 15,9-1 1,0 1-16,0 0 0,0-9 16,0-9-16,17-17 15,9-17-15,9-18 16,17 1-1,-8-1-15,-18 26 16</inkml:trace>
  <inkml:trace contextRef="#ctx0" brushRef="#br0" timeOffset="1365.82">8493 12548 0,'0'0'0,"0"8"0,0 18 16,0 9-16,0 17 16,0 8-16,8-16 15,1-10-15,17 1 16,-8-9-16</inkml:trace>
  <inkml:trace contextRef="#ctx0" brushRef="#br0" timeOffset="1523.1">8701 12244 0,'0'0'0,"0"0"15,0 0-15,0 0 16,0 0-16,0 0 16,9 0-16,-1 9 15</inkml:trace>
  <inkml:trace contextRef="#ctx0" brushRef="#br0" timeOffset="1847.28">8692 12513 0,'0'0'0,"0"0"0,0 0 0,0 0 0,0 0 15,18 0-15,-1 0 16,18 0-16,26-9 15,8 1-15,1-18 16,-10 0-16,1 0 16,-9-9-1,-17 9-15,-18 17 0</inkml:trace>
  <inkml:trace contextRef="#ctx0" brushRef="#br0" timeOffset="2088.57">8962 12089 0,'0'0'0,"0"0"15,0 0-15,0 8 16,0 10-16,-9 25 16,0 26-16,1 26 15,-1 1 1,0-1-16,9 9 15,0-18-15,0-16 0,0-18 16,9-9 0,-9-17-16,9-9 15</inkml:trace>
  <inkml:trace contextRef="#ctx0" brushRef="#br0" timeOffset="2263.86">9335 12608 0,'0'0'0,"0"9"16,0 8-16,-9 18 16,1 8-1,8 0-15,0-8 16,0-18-16,8-8 16,-8 0-16</inkml:trace>
  <inkml:trace contextRef="#ctx0" brushRef="#br0" timeOffset="2411.12">9413 12141 0,'0'0'0,"0"0"0,0 0 16,0 0-16,0 8 16,0 10-16,9-10 15</inkml:trace>
  <inkml:trace contextRef="#ctx0" brushRef="#br0" timeOffset="3345.13">10082 12435 0,'0'0'0,"0"0"0,0 0 16,0 0-16,0 0 15,0 0-15,0 0 16,-9-9-16,-17 9 16,0 0-16,-9 0 15,1 18 1,-1-1-16,-9 0 15,1 18-15,8 0 32,1-1-32,16-8 0,1 9 0,17-1 15,0-8-15,0 0 16,17-8-16,9-10 16,18 1-1,25-18-15,9-8 16,0-9-16,-8 0 15,-18 0-15,-9 9 16,-17 0-16,-8 8 16,-9 0-16,-1 9 15,-8 0-15,0 0 16,0 0-16,-8 0 16,-1 18-1,-9-1-15,1 17 16,0 1-16,-1 8 15,18-17-15,0 0 16,0-8-16,9-10 16,0 1-16,-1-9 15,10-9 1,17-17-16,-1-8 16,-8-10-16,0 10 15,-8 16-15,-10 1 16,1 0-16,0 17 15,-9 0-15,0 0 16,0 0-16,8 9 16,1 8-16,9 0 15,-1-8 1,0-1-16,1 1 16,-1 0-16,18-18 15,-1 0-15,1-17 16,9-34-1,8-53-15,8 1 0,-16 16 16,-18 27 0,-9 26-16,-8 8 15,0 18-15,-1 0 16,1 17-16,-9 0 16,-9 8-16,1 18 15,-18 52-15,8 35 16,1-1-1,8 10-15,18-10 16,8-34-16,18-26 16,17-17-16,-17-27 15</inkml:trace>
  <inkml:trace contextRef="#ctx0" brushRef="#br0" timeOffset="3718.37">11471 12383 0,'0'0'15,"0"0"-15,0 0 0,0 0 16,0 0-16,0 0 16,9 9-16,8-9 15,18 8 1,35-16-16,8-1 15,0-8 1,-9-1-16,-8-8 0,-18 9 16,-16 0-16,-19 17 15</inkml:trace>
  <inkml:trace contextRef="#ctx0" brushRef="#br0" timeOffset="3957.04">11775 12132 0,'0'0'0,"0"0"0,0 0 0,0 0 15,0 0-15,0 17 16,-9 1-16,1 33 16,-10 27-1,1 9-15,0-9 31,-1 0-31,1 0 0,17 0 0,0-26 16,17-18-16,18 10 16,0-18-1</inkml:trace>
  <inkml:trace contextRef="#ctx0" brushRef="#br0" timeOffset="4337.32">11949 12660 0,'0'0'0,"0"0"0,0 0 16,0 0-16,0 9 15,0-1-15,0 1 16,17 0 0,1-1-16,8-8 15,8-8-15,1-1 16,0 0-16,-9 1 15,0-1 1,-17 1-16,-1-1 0,1-8 16,0-1-1,-18 10-15,0-1 16,1 9-16,-18 0 16,0 0-16,-1 17 15,1 1-15,9 16 16,0 1-16,17 8 15,0 0-15,8-17 16,36-8 0,-1-10-16</inkml:trace>
  <inkml:trace contextRef="#ctx0" brushRef="#br0" timeOffset="4836.39">12505 12600 0,'0'0'0,"0"0"16,0 8-16,0 10 15,0-1-15,0 0 16,-9 18-16,0-1 16,1-8-16,8-8 15,0-1 1,0-8-16,0-1 0,0 1 15,0-9 1,0-9-16,8 1 16,10-18-16,-1 0 15,0 0-15,1 8 16,-10 10-16,1 8 16,0 0-16,-1 0 15,1 8-15,0 10 16,-9-10-1,0 1-15,0 0 16,0-1-16,9 1 16,-1 0-16,10-18 15,16-8-15,18-18 16,0 0 0,-8 1-16,-9 17 15,-9-1-15,0 18 0,-18 0 16,1 0-1,8 18-15,-8-1 16,0 9-16,0-18 16,-1-8-16</inkml:trace>
  <inkml:trace contextRef="#ctx0" brushRef="#br0" timeOffset="5333.47">13295 12530 0,'0'0'0,"0"0"16,0 18-16,0 8 15,0 43-15,-9 35 16,0 17 0,-17 18-16,0-18 15,0-17-15,9-18 16,0-16-16,8-27 15,0-17-15,9-9 16,0-8-16,0 0 16,-8-18-16,8-26 15,0-69-15,8-34 16,10-9 0,-1 25-16,9 36 15,0 25-15,0 9 16,-9 17-16,1 18 15,-1 0-15,1 0 16,16 17-16,1 0 16,0 0-1,0 8-15,-9 1 16,-9-1-16,-8 1 16,-1 0-16,-16 8 15,-1 0-15,-17 9 16,0 0-16,0-8 15,0-10-15,8 1 16,18-9-16,0 0 16</inkml:trace>
  <inkml:trace contextRef="#ctx0" brushRef="#br0" timeOffset="5486.43">14007 12972 0,'0'0'0,"0"0"15,0 9-15</inkml:trace>
  <inkml:trace contextRef="#ctx0" brushRef="#br0" timeOffset="60790.96">27910 12227 0,'0'0'0,"0"0"15,0 0-15,0 0 16,0 0-16,0 26 16,8 26-16,1 17 15,0 9-15,-18 0 32,0-17-17,-8-18-15,0-8 0,8-9 0,0-9 16,9-8-16,0-1 15,0 1-15,0-9 16,0-9-16,9-17 16,17-17-16,9-9 15,-9 0 1,8 18-16,-8-1 16,1 18-16,-1 8 15,-9 9-15,0 17 16,-8 9-16,0 18 15,-1 8 1,-16 17-16,-1-9 0,9-16 16,0-10-1,0-8-15,0-17 16,0 0-16,9-18 16,17-26-16,35-34 15,8-9-15,0-8 16,-8 25-16,-26 18 15,-9 25-15,-17 1 16,-1 17-16,1 0 16,0 9-1,-1 34-15,-8 9 16,-8 17-16,8 18 16,0-9-16,0-18 15,17-8-15,1-26 16</inkml:trace>
  <inkml:trace contextRef="#ctx0" brushRef="#br0" timeOffset="61441.29">28665 12695 0,'0'0'16,"0"0"-16,0 0 0,0 0 16,0 0-16,0 0 15,0 8-15,0 1 16,26 8-1,9 1-15,8-10 16,9 1-16,1-9 16,-1-9-16,-9 1 15,0-10 1,-17 1-16,1-9 0,-1 0 16,-18 0-1,1-8-15,-18 8 16,1-9-16,-10 9 15,1 9-15,-9-1 16,-18 18-16,10 9 16,-1 8-16,0 1 15,9 16 1,0 10-16,9 16 16,17 1-16,17-1 15,0-16-15,18-1 16,9 0-16,8-17 15,-9-8-15,-17-1 16</inkml:trace>
  <inkml:trace contextRef="#ctx0" brushRef="#br0" timeOffset="61838.48">29551 12582 0,'0'0'0,"0"0"0,0 0 0,0 18 16,0 16-16,-9 9 15,9 1-15,0 8 16,0-18-16</inkml:trace>
  <inkml:trace contextRef="#ctx0" brushRef="#br0" timeOffset="61990.28">29568 12080 0,'0'0'0,"0"0"16,0 0-16,0 0 15,0 9-15,0-1 16</inkml:trace>
  <inkml:trace contextRef="#ctx0" brushRef="#br0" timeOffset="64122.48">30280 12660 0,'-8'0'0,"8"0"0,0 0 0,-9-8 16,9-1-1,0 0-15,0 1 16,0-1-16,-9 0 16,1 1-16,-10-1 15,-8-8-15,0 8 16,-9 9-16,1 0 15,-1 0-15,0 17 16,18 1 0,-1-1-16,1 9 15,17 17-15,17 9 16,1-9-16,8 1 16,0-10-16,0-8 15,-17 0-15,-1-17 16,1 0-16,0-1 15,-18 1 1,0 0-16,-17-1 16,-9 1-16,-8 0 15,0-1-15,8 1 16,18-9-16,17 9 16</inkml:trace>
  <inkml:trace contextRef="#ctx0" brushRef="#br0" timeOffset="66640.92">30801 12669 0,'0'0'0,"0"0"0,0 0 0,-8-9 15,-1 1 1,0-1-16,-8 0 16,0 1-16,-1 8 15,1 0-15,-9 0 16,0 17-16,8 0 16,1 18-16,0 8 15,17 0-15,0-8 16,0-9-1,0 0 1,0-9-16,0-8 0,0 0 16,-9-1-16,-8 10 15,-10-10-15,-16 1 16,8 0-16,9-1 16,26 1-16,0-9 15</inkml:trace>
  <inkml:trace contextRef="#ctx0" brushRef="#br0" timeOffset="67043.72">30949 12747 0,'0'0'0,"0"0"15,-9 8-15,1 18 16,-1 9-16,-8 8 15,-1 1-15,1-18 16,-1 0-16,10-9 16,-1-8-16,0-1 15,9 1 1,0-9-16,0-9 16,9-8-16,17-18 15,9-8-15,0 0 16,-9 8-16,0 18 15,-9-1-15,0 10 16,1 8-16,-1 0 16,-8 17-1,-1 18-15,-8-1 0,-8 10 16,-1-1 0,0 0-16,9 1 15,0-18-15,9-18 16,8 1-16,1 0 15</inkml:trace>
  <inkml:trace contextRef="#ctx0" brushRef="#br0" timeOffset="67442.31">31244 12972 0,'0'0'0,"0"0"15,0 0-15,18 17 16,-1-8-16,18 0 16,17-1-16,9-16 15,-1-1 1,1 0 0,-17-8-16,-1-9 0,-17 0 15,0 0-15,-17 0 16,-1 0-16,-16 9 15,-1-1 1,-8 1-16,-9 17 0,0 0 16,-9 17-1,0 9-15,9 9 16,9 17-16,-1-9 16,18 1-16,0-1 15,18-17 1,-1 0-16,18 0 0,0-18 15,-1-8 1,-16 0-16</inkml:trace>
  <inkml:trace contextRef="#ctx0" brushRef="#br0" timeOffset="67724.46">31956 12877 0,'0'0'0,"0"0"0,9 17 15,8 9 1,1 9-16,-1 8 16,0 0-16,-8 1 15,0-18-15,-9-1 32,0 1-17,0-8-15,0-18 0,0 17 0,0-8 0,0-1 0,0 1 16,0 0-1,0-9-15,0-9 16,26-17-16,17-17 16,18-9-16,8-9 15,-25 35-15</inkml:trace>
  <inkml:trace contextRef="#ctx0" brushRef="#br0" timeOffset="68354.09">28682 13821 0,'0'0'0,"0"0"0,0 0 0,0 8 16,9 1-16,9 8 16,16-8-1,10 0-15,8-1 16,17-8-16,-8-8 15,-9-10-15,9-25 16,-9 8-16,-17 1 16,-9 8-1,-18 8-15,1 1 16,0 0-16,-9 8 16,-9 9-16,0 0 15,1 0-15,-18 17 16,0 18-1,8 26-15,1 8 0,17 0 16,0 1 0,17-10-16,27 1 15,25-18-15,-25-26 16</inkml:trace>
  <inkml:trace contextRef="#ctx0" brushRef="#br0" timeOffset="68689.28">29924 13388 0,'0'0'0,"0"0"0,0 0 16,-8 0-16,-1 0 15,0 0-15,1 0 16,-10 8-16,-8 10 15,0 16 1,-9 18-16,1 18 16,8 16-1,8 1-15,1-1 0,17 1 16,0 8-16,0-25 16,8-19-16,-8-7 15,0-18 1,0-18-16,0 1 15,-8-9-15,-10-9 16,10 1-16</inkml:trace>
  <inkml:trace contextRef="#ctx0" brushRef="#br0" timeOffset="68841.97">29342 13907 0,'0'0'0,"0"0"16,0 0-16,0 0 15,0 0-15,18 0 16,17 0-1,34-8-15,27-1 16,25 0 0,-25 1-16,-62 16 0</inkml:trace>
  <inkml:trace contextRef="#ctx0" brushRef="#br0" timeOffset="69205.19">30358 13483 0,'0'0'0,"0"0"16,0 0-16,0 0 15,0 0 1,0 0-16,-8 0 15,-1 0-15,0 0 16,1 0-16,-1 9 16,-8 8-16,8 26 15,0 26-15,1 9 16,-10 18 0,18-1-16,0-8 15,0-1-15,-8-17 16,-1-17-16,0-8 15,9-18-15,0-18 16,-9 1 0,1 0-16,-1-1 0</inkml:trace>
  <inkml:trace contextRef="#ctx0" brushRef="#br0" timeOffset="69379.58">30046 13881 0,'0'0'0,"0"0"15,0 0-15,0 0 16,8 0 0,19 0-16,25 0 0,17-8 15,1 16 1,-44 1-16</inkml:trace>
  <inkml:trace contextRef="#ctx0" brushRef="#br0" timeOffset="69772.82">30393 14167 0,'0'0'0,"0"0"0,0 0 15,18-9-15,8 1 16,8-10-16,18-8 16,1 1-1,7-1-15,1-9 16,-17 0-16,-18 9 16,0 9-16,-18 0 15,1-1-15,-9 10 16,-9 8-1,-17 0-15,-8 0 0,-10 17 16,-17 18 0,9-1-16,9 18 15,8-8-15,18-1 16,8 0-16,18-8 16,25 17-16,45-9 15,-36-26 1</inkml:trace>
  <inkml:trace contextRef="#ctx0" brushRef="#br0" timeOffset="70108.35">31166 14011 0,'0'0'0,"0"0"16,0 0-16,0 0 16,0 0-16,0 0 15,-9 0-15,9 0 16,-8 0-16,-1 0 16,0 18-16,-17-1 15,9 18 1,-1-1-16,10 1 15,8-1-15,0 10 16,0-18-16,17 0 31,9-9-31,18 9 0,-18-17 0</inkml:trace>
  <inkml:trace contextRef="#ctx0" brushRef="#br0" timeOffset="70309.88">31348 13968 0,'0'0'0,"0"0"0,0 0 16,0 0 0,0 0-16,18 0 15,16 0-15,19 0 16,16 0-16,1 0 15,16 0 1,-25 9-16</inkml:trace>
  <inkml:trace contextRef="#ctx0" brushRef="#br0" timeOffset="70553.19">31713 13717 0,'0'0'16,"0"0"-16,0 0 0,0 17 16,-9 9-1,1 35-15,-10 17 16,-8 26 0,0 25-16,9-16 0,17 8 15,17-8-15,9-18 16,9-26-16,-18-43 15</inkml:trace>
  <inkml:trace contextRef="#ctx0" brushRef="#br0" timeOffset="129110.94">27762 12071 0,'0'0'0,"0"0"0,0 0 0,0 0 15,0 0-15,0 0 16,0 0-16,0 0 16,0 0-16,0 9 15,-9 43-15,1 78 16,-18 78 0,-9 34-16,0 1 0,18-10 15,8-7 1,9-19-16,0-33 15,0-10-15,0-34 16,0-26-16,0-35 16,0-17-16,0-26 15,0-8-15,9-10 16</inkml:trace>
  <inkml:trace contextRef="#ctx0" brushRef="#br0" timeOffset="129815.6">27944 11863 0,'0'0'16,"0"0"-16,0 0 0,0 0 16,0 0-16,18 0 15,25 0 1,27 0-16,42 0 16,36 0-1,26 0-15,26 0 0,8 0 16,18 0-16,-1-8 15,10 8-15,-9 0 16,-1 0-16,1 0 16,-17 8-1,-27 1-15,0 8 16,-17 1-16,-17-10 16,-9 1-16,-9 8 15,-26 1-15,-8-1 16,8 0-16,-8 9 15,-27 0 1,1 0-16,-10 0 0,1 9 16,0 0-1,-18-1-15,9 9 16,9 18-16,-17 0 16,-1 8-16,1 0 15,-1 1 1,0 16-16,1 18 15,-18 9-15,-9 8 16,-8 17-16,0 18 16,-18 9-16,-17 8 15,-9 18-15,0-9 16,-8-1-16,0 1 16,8-17-16,0-27 15,0-25 1,1-9-16,-10-17 15,9-9-15,18-35 16</inkml:trace>
  <inkml:trace contextRef="#ctx0" brushRef="#br0" timeOffset="130229.94">27276 14522 0,'0'0'0,"0"0"16,0 0-16,0 0 16,8 0-16,36 0 15,60 0-15,61 0 32,61-8-32,52-10 0,26 18 31,17 0-31,26 9 0,18 8 0,8 9 15,-8 9-15,-35 17 16,-17 0-16,-9-9 16,-44 9-1,1-9-15,181 35 0</inkml:trace>
  <inkml:trace contextRef="#ctx0" brushRef="#br1" timeOffset="137025.49">3282 13925 0,'0'0'0,"0"0"0,9 0 16,17 0-16,35 8 16,17-8-16,35 0 15,0-8 1,-9-1-16,-8 0 0,8 9 16,-9 0-16,-34-8 15,-35-1-15</inkml:trace>
  <inkml:trace contextRef="#ctx0" brushRef="#br1" timeOffset="137246.57">3725 14003 0,'0'0'0,"0"0"0,0 0 16,0 26-1,-8 34-15,-1 18 16,0 9-16,9-1 16,0 1-1,18 17-15,8-18 16,0-34-16,-18-34 16</inkml:trace>
  <inkml:trace contextRef="#ctx0" brushRef="#br1" timeOffset="137582.57">4194 14202 0,'0'0'0,"0"0"0,0 17 15,-8 9-15,8 9 16,0 17-16,8-9 15,10 0-15,-1-8 16,0-9 0,1-17-16,-1-1 15,0 1-15,10-18 0,-1 1 16,-9-1 0,-8-8-16,-1-9 15,-16 0-15,-1 0 16,-17 8-16,0 1 15,-18 17-15,-8 0 16,18 17 0,-1-8-16,26 0 15</inkml:trace>
  <inkml:trace contextRef="#ctx0" brushRef="#br1" timeOffset="148542.37">5974 14124 0,'0'0'0,"0"0"16,0 0-16,0 0 15,0 17-15,0 18 16,0 8-16,0 26 15,0 18-15,0 26 32,-8-27-32,-1-25 0,0-18 15,1-17-15,-1 0 16,9-17-16,0-1 16,0-8-16,0-17 15,17-35 1,18-17-16,0 0 0,8 17 15,1 8-15,-18 10 16,0 16-16,0 1 16,0 17-1,-9 17-15,1 18 16,-10 8-16,1 18 16,-9-18-16,0-8 15,0-18-15,0-8 16,0-1-16,0-16 15,17-18-15,18-17 16,0-9 0,-9 17-16,0 9 15,0 9-15,-9 17 16,1 0-16,-1 17 16,0 35-16,1 9 15,17-1-15,-9-8 16,-18-26-16</inkml:trace>
  <inkml:trace contextRef="#ctx0" brushRef="#br1" timeOffset="149028.21">7103 14410 0,'0'-9'0,"0"0"0,0 9 16,0 0-16,-8-8 15,-1 8-15,0 0 16,-17 0-16,-17 17 16,-9 0-16,-9 18 15,9 0 1,0 17-16,17 8 15,0-17-15,18 1 16,17-1-16,0-17 16,0 0-16,0-17 15,9-1-15,8-16 16,18-10-16,-1-8 16,10-17-1,-9 8-15,-9 9 16,-9 9-16,-8 0 15,-1 8-15,1 9 16,0 0-16,-1 0 16,10 9-1,-1 8-15,0 9 0,10 9 16,7-9 0,-8 0-16,26 0 15,18-9-15,-35-17 16</inkml:trace>
  <inkml:trace contextRef="#ctx0" brushRef="#br1" timeOffset="149391.37">7442 14488 0,'0'0'0,"0"0"0,0 0 16,0 26-16,0 8 15,9 9-15,-9 1 16,0-1 0,0-17-16,0 0 0,0-17 15,0-1 1,0-8-16,0-8 16,17-27-16,18-8 15,8-18-15,18 1 16,-18 16-16,1 10 15,-18 16 1,-9 18-16,-8 0 0,0 18 16,-1 8-1,1 26-15,-9-9 16,0 0-16,9 0 16,8-8-16,0-26 15</inkml:trace>
  <inkml:trace contextRef="#ctx0" brushRef="#br1" timeOffset="149625.21">7972 14280 0,'0'0'0,"0"0"16,0 0-16,0 0 15,17 8 1,0 10-16,27-1 16,17-8-16,8-1 15,-8-16 1,0-1-16,-18 9 0,-17 0 16</inkml:trace>
  <inkml:trace contextRef="#ctx0" brushRef="#br1" timeOffset="149880.53">8111 14003 0,'0'0'0,"0"0"16,0 0-16,-9 17 15,0 26 1,9 26-16,-8 18 0,-1 8 31,9 18-31,0-9 0,17-18 16,1-8-16,8-8 15,8-36-15,10-8 16,-9-17 0,-18 0-16</inkml:trace>
  <inkml:trace contextRef="#ctx0" brushRef="#br1" timeOffset="150296.47">8823 14470 0,'0'0'0,"0"0"0,0-8 0,0-1 16,-9 0 0,0 1-16,1-1 15,-1 9-15,0 0 16,-17 0-16,0 17 15,-17 1-15,-1 8 16,1 17-16,8 0 31,9 0-31,9-8 0,8-9 16,9-9-16,0-8 16,0 0-16,17-9 15,18-9-15,0-17 16,0 0-16,-9 9 15,0-1-15,-9 10 16,-8-1 0,-1 9-16,1 0 15,9 17-15,-1 1 0,0 8 16,1 0 0,-1 0-16,0 0 15,9-18-15,27 10 16,25-1-16,-44-8 15</inkml:trace>
  <inkml:trace contextRef="#ctx0" brushRef="#br1" timeOffset="150456.26">9127 14453 0,'0'0'0,"0"0"15,0 0-15,0 17 16,0 18-16,8 0 15,1-1-15,8-8 16,-8-9-16</inkml:trace>
  <inkml:trace contextRef="#ctx0" brushRef="#br1" timeOffset="150608.79">9274 14158 0,'0'0'0,"0"0"0,18 18 0,-1 16 15,0 18-15,-8-26 16</inkml:trace>
  <inkml:trace contextRef="#ctx0" brushRef="#br1" timeOffset="150925.81">9535 14765 0,'0'0'0,"0"0"16,0 0-16,0 0 15,-9 0-15,0 0 16,1 0-16,-1-9 16,0 0-16,9-8 15,0-9-15,0 0 16,18-17-16,8-1 15,17-7 1,9 16 0,0 0-16,0 18 15,-8 0-15,-9 17 0,-1 0 16,1 17-16,0 9 16,0 26-16,-9 8 15,0 1-15,0 0 16,8-18-1,-7-17-15</inkml:trace>
  <inkml:trace contextRef="#ctx0" brushRef="#br1" timeOffset="153095.28">11350 14245 0,'0'0'0,"0"-9"15,0 1-15,-9-1 16,0-8-16,1 8 16,-18-8-16,0-1 15,-18 18-15,1 0 16,-1 26-16,-8 18 15,0 8 1,26 0-16,9 0 16,17 17-16,17-8 15,0-18-15,9 0 16,0-8-16,1-9 16,-19-9-16,1-8 15,0-1-15,-18 1 16,0 8-16,-17 1 15,0-1 1,-9-8-16,18-1 16,8 1-16,9 0 15</inkml:trace>
  <inkml:trace contextRef="#ctx0" brushRef="#br1" timeOffset="153424.76">11602 14236 0,'0'0'0,"0"0"0,0 0 16,0 18-16,0 16 15,8 10 1,-8 8-16,0 8 0,0-16 16,0-1-1,9-17 1,0-17-16,8-1 0,0-16 15,18-10-15,17-16 16,9-27-16,-9 9 16,-17 9-16,-9 8 15,-18 18-15,1 17 16,0 0 0,0 8-16,-1 10 15,1 16-15,8 10 16,1 8-16,-1-26 15,-8-18-15</inkml:trace>
  <inkml:trace contextRef="#ctx0" brushRef="#br1" timeOffset="153865.69">12357 14349 0,'0'0'0,"0"0"15,0 17-15,0 9 16,0 26-16,9 44 16,-18 25-1,0 9-15,-8 8 32,-9-16-32,9-27 15,-1-26-15,1-26 0,8-17 16,0-8-16,1-10 0,-1-8 15,0-17-15,9-35 16,9-69-16,17-44 16,9-17-16,17 26 15,9 27 1,-9 25-16,0 26 16,-9 26-16,-17 26 15,0 8-15,1 10 16,-10 8-16,-8 17 15,-1 26-15,-16 18 16,-18 8-16,-1 18 16,-7-18-1,-1-17-15,9-9 16,9-17-16,17-17 16</inkml:trace>
  <inkml:trace contextRef="#ctx0" brushRef="#br1" timeOffset="154296.46">12800 14462 0,'0'0'0,"0"0"15,0 0-15,0 8 16,9 1-16,8 0 15,0-1 1,9 1-16,9-18 16,8 1-16,18-18 15,0-9-15,0 0 16,-18-8-16,-8-9 16,-9 17-16,-17 1 15,-1 8-15,-16 8 16,-1 1-1,-8 0-15,-9 17 16,-9 0-16,0 17 16,0 18-16,1 8 15,16 9-15,1-9 16,17 1-16,9-1 16,8 0-16,18-17 15,8-17 1,35 8-16,-26-8 15</inkml:trace>
  <inkml:trace contextRef="#ctx0" brushRef="#br1" timeOffset="154637.48">13755 14254 0,'0'0'0,"0"0"16,0 0-16,9 8 16,8 10-16,0 8 15,1 0-15,-9 0 16,-1 8-16,1-8 16,-9 0-1,-9 0-15,1-8 16,-1-10-16,0 1 15,9 0-15,0-9 16,0 0-16,0-9 16,0 0-16,18-17 15,8-26 1,26-17-16,17 0 16,-25 34-16</inkml:trace>
  <inkml:trace contextRef="#ctx0" brushRef="#br1" timeOffset="156074.26">14814 14141 0,'0'0'0,"0"0"0,0 0 15,0 0-15,-8-9 16,-1 1-16,0-1 16,-17 9-16,-8 9 15,-10 17 1,1 8-16,-9 18 16,17 0-1,18 0-15,17-8 0,8 8 16,10-18-16,16-8 15,62-17 1,25-18-16,-68 9 0</inkml:trace>
  <inkml:trace contextRef="#ctx0" brushRef="#br1" timeOffset="156381.97">15257 14219 0,'0'0'0,"0"0"16,0 0-16,-8 9 15,-1 8-15,-8 18 16,-1-1 0,1 10-16,8-1 15,9 0-15,0 1 32,9-18-32,0-18 0,-1 1 0,10-9 15,-1-9-15,9 1 16,0-18-16,0 0 15,-8-18 1,-10-8-16,-16 0 16,-10 18-16,-8 8 15,0 8-15,-9 10 16,18 8-16,0 8 16,17 1-16</inkml:trace>
  <inkml:trace contextRef="#ctx0" brushRef="#br1" timeOffset="156742.79">15666 14063 0,'0'0'0,"0"0"15,0 0-15,0 0 16,0 18-16,8 7 16,10 19-16,-10 8 15,1 0 1,-9 8-16,-9-16 31,1-1-31,-1-17 0,9 0 0,0-17 16,0-1-16,0 1 15,0-9-15,0-9 16,17-17 0,9-17-16,18-9 15,-1 9-15,-17 8 16,0 18-16,-17 8 15,8 9-15,-8 9 16,0 17-16,-1 17 16,1 18-16,-9 8 15,17 0-15,9-17 16,-17-35 0</inkml:trace>
  <inkml:trace contextRef="#ctx0" brushRef="#br1" timeOffset="157857.35">7451 14323 0,'0'0'0,"0"0"0,0 0 0,-9 9 15,0 17-15,-17 52 16,0 26-16,0 8 31,17-25-31,18-27 0,-9-60 0,26 35 16,-17-18-16</inkml:trace>
  <inkml:trace contextRef="#ctx0" brushRef="#br1" timeOffset="158018.92">7364 14011 0,'0'0'0,"0"0"0,0 0 16,17 9-16,-8 0 15</inkml:trace>
  <inkml:trace contextRef="#ctx0" brushRef="#br1" timeOffset="161186.1">16517 14323 0,'0'-9'0,"0"1"0,0-1 0,0 0 15,0 1-15,0-1 16,0 0-16,-9 1 16,0-10-1,0 10-15,-8 8 16,-18 0-16,-8 17 16,-9 26-16,0 9 15,17 9-15,0 0 31,18-1-31,17-16 0,9-10 0,8-8 16,9-17-16,17-9 16,10-26-1,16-26-15,0-9 16,10-34-16,-19-9 16,-16 9-16,-1-18 15,-17 9-15,-17 26 16,0 18-16,-9 25 15,0 18-15,0-1 16,0 18 0,-9 0-16,0 26 15,-17 35-15,-8 52 16,16 16-16,1-7 16,17-36-16,8-16 15,19-18-15,7-18 16,1-25-16,0 0 15,-18-9 1</inkml:trace>
  <inkml:trace contextRef="#ctx0" brushRef="#br1" timeOffset="161541.85">17011 14176 0,'0'0'0,"0"0"0,0 0 15,0 17-15,0 9 16,0 9-16,0 8 16,0 0-16,0-8 15,0-9-15,0-9 16,0-8-16,9 0 16,-9-9-16,9-9 15,8 0-15,1-8 16,8-9-1,0 0-15,-18 9 16,1-1-16,0 18 16,-9 0-16,0 0 15,0 18-15,8 16 16,1 1-16,8 8 31,10 1-31,7-27 0,-8-8 16,-8-9-16</inkml:trace>
  <inkml:trace contextRef="#ctx0" brushRef="#br1" timeOffset="161813.09">17793 14193 0,'0'0'0,"0"0"0,-9 0 15,1 0-15,-1 0 16,-8 0-16,-27 9 16,-8 8-16,9 18 15,-1-1-15,1 18 16,8 9 0,18-9-16,-1 9 15,18-18-15,0-9 16,18-8-16,34 0 15,17 0-15,-34-17 16</inkml:trace>
  <inkml:trace contextRef="#ctx0" brushRef="#br1" timeOffset="162024.51">17871 14219 0,'0'0'0,"0"0"16,0 0-16,0 0 0,0 0 15,26 17 1,18-8-16,16 0 16,10-1-16,-9-8 15,-27 0 1</inkml:trace>
  <inkml:trace contextRef="#ctx0" brushRef="#br1" timeOffset="162428.49">18245 13907 0,'-9'-8'0,"0"-1"0,9 9 15,-8 0-15,-1 0 16,-9 9-16,-8 25 16,-8 44-16,-10 26 15,10 9 1,-1-1-16,9-16 0,8-18 16,18-26-16,0-18 15,0-8 1,26 0-16,18 0 15,-18-17-15</inkml:trace>
  <inkml:trace contextRef="#ctx0" brushRef="#br1" timeOffset="162570.68">18514 14375 0,'0'0'0,"-9"9"0,0 8 0,-8 26 16,0 9-1,-1 9-15,18-18 16,-8 0 0,-1-17-16</inkml:trace>
  <inkml:trace contextRef="#ctx0" brushRef="#br1" timeOffset="162747.04">18505 14037 0,'0'0'0,"0"0"0,0 0 16,0 0-16,0 0 16,0 0-16,26 35 15,-8-9-15</inkml:trace>
  <inkml:trace contextRef="#ctx0" brushRef="#br1" timeOffset="163012.57">18878 14384 0,'0'0'0,"0"0"0,0 0 0,0 0 0,0 17 16,0 9-16,9 17 16,0 9-16,0-8 15,-1-19-15,1 1 16,-9-17-16,0 0 15,0-1-15,0-8 16,0 0-16,9-8 16,8-27-16,0-17 15,18-26 1,8-17-16,-8 17 16,-9 35-16,-17 34 15</inkml:trace>
  <inkml:trace contextRef="#ctx0" brushRef="#br1" timeOffset="163182.62">19235 14470 0,'0'0'0,"0"0"0,0 9 16,0 17-16,-9 17 16,9 0-16,0-17 15,0 0-15,0-17 16,0 0-16,0-18 15,0 9-15</inkml:trace>
  <inkml:trace contextRef="#ctx0" brushRef="#br1" timeOffset="163292.1">19391 14106 0,'0'0'0,"0"0"0,0 0 0,0 0 15,0 0-15,0 0 16,9 9-16,8 8 15</inkml:trace>
  <inkml:trace contextRef="#ctx0" brushRef="#br1" timeOffset="163528.44">19486 14271 0,'0'0'0,"0"0"0,0 0 0,0 0 16,18 0-16,8 9 15,9-9-15,34-9 16,9-17-16,9 0 31,-18-9-31,-25 9 0,-18 18 16</inkml:trace>
  <inkml:trace contextRef="#ctx0" brushRef="#br1" timeOffset="163743.81">19747 13899 0,'0'0'0,"0"0"0,0 0 15,0 17-15,-9 35 16,1 26-16,-1 26 15,0 8 17,0-8-32,1-8 0,8-10 0,0-25 15,8-18-15,10-17 0,34 0 16,9-9 0,-35-8-16</inkml:trace>
  <inkml:trace contextRef="#ctx0" brushRef="#br1" timeOffset="164136.35">20329 14314 0,'0'0'0,"0"0"0,0 0 0,0 0 15,-9 18-15,0 16 0,1 1 16,8 17 0,0-9-16,0-17 15,8-17-15,1 0 16,8-9-16,18-9 15,0 0-15,8-17 16,-8 9-16,-9 8 16,0 9-16,-9 18 15,1 16 1,-1 35-16,-8 27 16,-18 16-16,-17 10 15,0-10-15,-9-25 16,1-27-16,-1-8 15,9-26-15,0-17 16,-9 0-16,0-18 16,1-8-1,-1-35-15,17-26 16,27-26-16,52-35 16,43-8-16,-34 78 15</inkml:trace>
  <inkml:trace contextRef="#ctx0" brushRef="#br1" timeOffset="166223.84">7425 15293 0,'0'0'0,"0"0"0,0 0 0,0 9 0,-9 34 15,0 35-15,1 26 16,-10 0 15,10-18-31,16-16 16,1-44-16,0-18 0</inkml:trace>
  <inkml:trace contextRef="#ctx0" brushRef="#br1" timeOffset="166697.85">7529 15328 0,'0'0'0,"-9"-9"0,0 0 16,-8-8-16,-9 0 15,0-1-15,0 10 16,-17 8-16,-1 0 15,-8 17-15,-9 9 32,0 9-32,1 25 0,8 10 15,-1 16-15,19-8 16,16 0-16,18 0 16,18 0-16,16-17 15,10-1-15,34-17 16,18-8-16,8-18 15,0-25 1,0-10-16,-8-25 0,-18 0 16,-17-9-1,-9 0-15,-18-17 16,-16-9-16,-18 0 16,-18-9-16,-8 9 15,-8 26-15,-10 0 16,-17 18-16,1 8 15,-1 17 1,-9 18-16,36-1 16</inkml:trace>
  <inkml:trace contextRef="#ctx0" brushRef="#br1" timeOffset="168222.16">8614 15466 0,'0'0'0,"0"0"0,0 0 16,18 0 0,8 0-16,26 0 15,26-8-15,26-1 16,18 0-16,-1 1 15,-8-1-15,-17 0 16,-18 9-16,-17-8 16,-9-1-16,-35 9 15</inkml:trace>
  <inkml:trace contextRef="#ctx0" brushRef="#br1" timeOffset="168446.96">9092 15510 0,'0'0'0,"0"0"0,0 0 16,0 17 0,0 26-16,0 18 15,0 43-15,-9 17 16,1-17-16,8-18 15,0-34-15,0-17 16,8-26-16,1-1 16</inkml:trace>
  <inkml:trace contextRef="#ctx0" brushRef="#br1" timeOffset="168891.3">10829 15293 0,'0'0'0,"0"0"15,0 0-15,0 0 16,-9 0-16,-8 17 15,-36 9-15,-7 9 16,-27 0 0,-9 8-1,18-8-15,9-9 0,17 0 16,8-9-16,9-9 16,18 1-16,0 0 15,8-1-15,0 1 16,9 0-16,0-1 15,18 10 1,-1-1-16,27 18 16,16-1-16,18 10 15,-17-18-15,0 0 16,-9-9-16,0 0 16,26-8-16,-26-9 15</inkml:trace>
  <inkml:trace contextRef="#ctx0" brushRef="#br1" timeOffset="169210.64">11185 15397 0,'0'0'0,"0"0"0,0 0 16,0 0-16,0 0 15,0 0-15,17 0 16,18 9-16,26-1 16,17 1-16,9-18 15,25 1 1,1-1-16,-8 0 15,-27 9-15,-18 0 16,-7-8-16,-19 8 16,-25 0-16</inkml:trace>
  <inkml:trace contextRef="#ctx0" brushRef="#br1" timeOffset="169468.87">11688 15458 0,'0'0'0,"0"0"0,0 0 15,0 0-15,0 26 16,0 17 0,0 17-16,0 10 15,-8 8 1,-1 8-16,0 1 0,1-18 15,8-8-15,0-27 16,0-8-16,0-17 16</inkml:trace>
  <inkml:trace contextRef="#ctx0" brushRef="#br1" timeOffset="169788.97">12591 15787 0,'0'0'0,"0"0"0,0 0 16,0 0-16,0 0 15,0 0-15,-8 0 16,-1 0-16,0 0 15,-17 0-15,0 0 16,-8 0-16,-1 17 16,0 0-16,0 18 15,18 0 1,0 8-16,17-8 16,8-9-1,18-1-15,26 1 0,53-17 16,259 17-16</inkml:trace>
  <inkml:trace contextRef="#ctx0" brushRef="#br1" timeOffset="171113.76">14641 15484 0,'0'0'0,"0"0"0,0 0 16,0 0 0,-9 0-16,0 0 15,1 0-15,-27 0 16,-8 17-16,-1 0 16,1 18-16,-1-1 15,10 10 1,-1 8-1,18 0-15,-1 0 0,18-9 16,18 0-16,8-8 16,8-18-16,27-17 15,0-17-15,0 0 16,-35 8-16</inkml:trace>
  <inkml:trace contextRef="#ctx0" brushRef="#br1" timeOffset="171426.86">15084 15406 0,'-9'0'0,"0"8"16,1 1-16,-1 8 15,0 1-15,9 16 16,0 1-16,0 8 16,9 9-16,0-9 15,-1 1 16,1-1-31,0-8 0,-18-9 0,0 0 16,1 0-16,-1-9 16,0-8-16,9-1 15,0 1-15,0-9 16,0-9-16,0 1 16,18-18-16,8-18 15,8-8 1,19-17-16,33-9 15,-34 35-15</inkml:trace>
  <inkml:trace contextRef="#ctx0" brushRef="#br1" timeOffset="171740.83">15596 15527 0,'0'0'0,"0"0"0,0 0 16,0 0-16,0 0 15,0 0-15,0 0 16,-9 0 0,1 0-16,-1 0 15,9 0-15,-9 17 16,1 0-16,-1 18 15,0 8-15,1 1 16,-1-1-16,0 0 16,9-8 15,0-9-31,9-17 16,-9-9-16,9 0 0,-9 0 0,0 0 0</inkml:trace>
  <inkml:trace contextRef="#ctx0" brushRef="#br1" timeOffset="171894.93">15483 15345 0,'0'0'0,"0"0"15,0 0-15,0 0 16,0 0-16,18 17 16,8-8-16,-18 0 15</inkml:trace>
  <inkml:trace contextRef="#ctx0" brushRef="#br1" timeOffset="172394.08">15969 15388 0,'-8'0'0,"-1"9"15,0-9-15,1 0 16,8 0-16,0 0 16,0 0-16,8 9 15,18-1-15,18 1 16,8 0-16,17-9 16,1-9-16,8-8 31,-43 17-31</inkml:trace>
  <inkml:trace contextRef="#ctx0" brushRef="#br1" timeOffset="172655.22">16282 15102 0,'0'0'0,"0"0"0,0 0 16,-9 9-16,1 17 15,-10 35-15,-8 25 16,0 18 0,9 0-16,-1-9 0,10-17 15,8-17 1,0-18-16,0-8 0,26-18 16,26-8-1,-17 0-15,-18-9 16</inkml:trace>
  <inkml:trace contextRef="#ctx0" brushRef="#br1" timeOffset="172826.12">16551 15605 0,'0'0'0,"0"0"0,0 0 15,0 0-15,0 17 16,0 0 0,0 18-16,0-9 15,0 0-15,0 0 16,0-17-16,0-9 15,0 0-15</inkml:trace>
  <inkml:trace contextRef="#ctx0" brushRef="#br1" timeOffset="172949.61">16595 15345 0,'0'0'0,"0"0"0,0 0 16,0 0-16,0 0 15,0 0-15,0 0 16,0 0-16,0 9 15,17-1-15,0 1 16</inkml:trace>
  <inkml:trace contextRef="#ctx0" brushRef="#br1" timeOffset="173825.14">17203 15518 0,'0'0'0,"0"0"0,0 0 15,0 0-15,0 0 16,0 0-16,-9-8 16,0-1-16,-8 0 15,-9 9-15,-9 0 16,-8 0-16,-1 18 15,1-1 1,-1 17 0,10-8-16,-1 9 0,9 0 15,8-9 1,18 8-16,9-8 0,8 0 16,18 0-16,9-8 15,16-10-15,19-16 16,16-1-1,-17-17-15,-8 0 16,-9 0-16,-9 9 16,-26-1-16,0 10 15,-9-1-15,-8 0 16,-1 9-16,-8 0 16,0 0-16,-8 0 15,-1 0-15,-8 9 16,-9 8-1,0 9-15,0 0 16,8 0-16,1-8 16,8-10-16,9 1 15,0 0-15,0-9 16,18-9-16,-1 0 16,18-8-16,-1 0 15,-8-1 1,0 1-16,-8 8 15,-9 9-15,-1 0 16,1 0-16,0 18 16,8-1-16,0 0 15,9-8-15,9 0 16,9-1 0,8-16-16,0-10 15,8-16-15,1-18 16,-9-18-16,-26 10 15,0-18-15,1 17 16,-19 9-16,1 9 16,0 8-16,-1 18 15,-8 17-15,0 0 16,-8 0-16,-1 26 16,-17 35-1,8 43-15,1 17 16,8 17-16,18-16 15,8-36-15,27-16 16,-1-27-16,-17-26 16</inkml:trace>
  <inkml:trace contextRef="#ctx0" brushRef="#br1" timeOffset="174249.21">18826 15466 0,'0'0'0,"0"0"0,0 0 15,0 0-15,0 0 16,18 0-16,16 18 15,10-1-15,25-8 16,18-1 0,17-8-1,-17-8-15,-9-1 0,-8-17 16,-9 0-16,-44 17 16</inkml:trace>
  <inkml:trace contextRef="#ctx0" brushRef="#br1" timeOffset="174471.93">19191 15189 0,'0'0'0,"0"0"0,0 0 0,0 9 16,-9 17-16,1 43 15,-10 35-15,1 17 16,0-17-1,-1-9-15,18-8 16,0-18-16,9-17 16,8-26-16,-8-8 15</inkml:trace>
  <inkml:trace contextRef="#ctx0" brushRef="#br1" timeOffset="174856.5">19382 15769 0,'0'0'0,"0"0"16,0 0-16,0 9 15,0 0-15,9-1 16,8 1-16,18 0 16,0-1-16,8 1 15,1-18 1,8 1-16,-9-10 15,0-8-15,1 0 16,-9-17-16,-9 0 16,-18 8-16,1 0 15,-18 9-15,1 9 16,-18 0-16,-9 17 16,-9 9-1,1 25-15,0 9 16,8 9-16,9 0 15,8 0-15,18 0 16,18-8-16,-1-10 16,35-8-16,44-34 15,-9-10-15,-53 10 16</inkml:trace>
  <inkml:trace contextRef="#ctx0" brushRef="#br1" timeOffset="175832.92">20094 15639 0,'0'0'0,"0"0"0,0 0 15,0 0 1,0 18-16,-8-1 16,-1 18-16,0-1 15,0 1-15,-8-9 16,8-9-16,1 1 15,-1-10-15,9 1 16,0-9-16,0 0 16,9-9-16,17-17 15,9 0 1,17-8-16,0-1 16,-18 18-16,-7-1 15,-19 18-15,1 0 16,0 0-16,-9 0 15,0 18-15,-9-1 16,9 0-16,-9 1 16,9-10-1,0 1-15,0 0 16,0-9-16,26-9 16,9-8-16,17-9 31,0-9-31,-17 18 0,-9-1 15,-9 10-15,1 8 0,-1 0 16,-8 8 0,-1 10-16,1-1 15,0 0-15,8 1 16,1-10-16,8 1 16,34 0-16,1-18 15,-17-17-15,-10-9 16,1-17-16,-9 18 15,-17 8-15,-1 8 16,-8 10 0,0 8-16,0 0 15,0 0-15,0 8 16,0 18-16,-8 26 16,-1 26-1,0 26-15,-17 0 16,9 0-16,0-35 15,-1-17-15,1-17 16,8-9-16,9-9 16,-8-8-16,-1 0 15,9-1-15,0-8 16,0-8-16,0-36 16,9-34-1,8-17-15,18 0 0,-1 17 16,1 9-1,0-1-15,0 18 16,25 0-16,1 18 16,-9 8-16,9 9 15,-9 8-15,-17 9 16,-9 0-16,-17 9 16,-1 8-16,-16 0 15,-1 0-15,-17 18 16,-18 0-1,1-9-15,0 0 16,-1-18-16,18 1 16,17-9-1</inkml:trace>
  <inkml:trace contextRef="#ctx0" brushRef="#br1" timeOffset="175975.33">21544 15830 0,'0'0'0,"0"0"16,0 0-16,0 9 15</inkml:trace>
  <inkml:trace contextRef="#ctx0" brushRef="#br1" timeOffset="179207.86">7329 16384 0,'0'0'0,"0"0"16,0 0-16,0 0 16,0 0-16,0 0 15,0 0-15,17 9 16,1 8-16,8 1 16,0-1-16,0 9 15,-17 0 1,-1 8-16,-16 1 15,-10 0-15,-16 17 16,-10 0 0,-8-9-16,17-8 0,1-9 15,16 0 1,1 0-16,-1 0 0,18-9 16,0 0-16,9 9 15,17 0 1,26 0-16,18-17 15,-1-1-15,18-16 16,26-1-16,-18-25 16,-60 16-16</inkml:trace>
  <inkml:trace contextRef="#ctx0" brushRef="#br1" timeOffset="179662.37">7407 16254 0,'0'0'0,"-8"-8"0,-10-1 15,-8 0-15,0 9 16,-9 0-16,-8 9 15,0 8-15,-10 9 16,10 18 15,-9 25-31,17 0 0,35-69 0,-26 78 0,9 9 0,17 8 16,17 0 0,18 1-16,26-10 15,25-17-15,10-17 16,17-17-1,8-26-15,1-18 0,-9-17 16,-9-35-16,0-25 16,-34-9-1,-27 8-15,-25-17 16,-27-9-16,-26 18 16,-26 26-16,-25 8 15,-45 35-15,-16 44 16,-149 103-16</inkml:trace>
  <inkml:trace contextRef="#ctx0" brushRef="#br1" timeOffset="181392.69">9344 16324 0,'0'0'0,"0"0"16,0 0-16,0 0 15,0 0 1,0 17-16,-9 35 15,0 26-15,-17 34 16,0 18 0,0-26-16,9-17 15,-1-18-15,1-17 0,17-26 16,0-9-16,0-8 16,9-9-1,-1 0-15</inkml:trace>
  <inkml:trace contextRef="#ctx0" brushRef="#br1" timeOffset="181914.77">9413 16376 0,'0'0'0,"0"0"0,0 0 0,0 0 15,0 0-15,0 0 16,0 0-16,18 0 15,-1 0-15,18 0 16,17 0-16,0 17 16,0 0-16,-9 1 31,1-1-31,-18-8 0,0-1 16,-17 1-16,-1 8 15,-16 0-15,-27 9 16,-17 9-16,0-9 15,0 0-15,8 0 16,9-9-16,9-8 16,9 0-16,0-1 15,8 1 1,9 0-16,0 8 16,17 0-16,9 9 15,9 9-15,9-9 16,-10 0-16,-8 0 15,0-9-15,-17 1 16,0-1 0,-18 0-16,-8 9 15,-18 9-15,-8-1 16,-18 1-16,0-9 16,0 0-16,0-17 15,18-1-15,26-8 16,17-8-1,0 8-15</inkml:trace>
  <inkml:trace contextRef="#ctx0" brushRef="#br1" timeOffset="182457.86">11176 16289 0,'0'0'0,"0"0"0,0 0 16,0 0-16,0 0 15,-9 0-15,-8 17 16,-18 18-16,-26 17 16,-25-9-16,7 1 31,1-1-31,9-9 0,-1-8 15,18 0-15,9-17 16,17 0-16,8-1 16,1 1-16,8 0 15,9-1-15,0 1 16,18 8-16,16 9 16,36 18-1,17 8-15,-9-9 16,-9 0-16,-8-17 15,-17 0-15,-1 0 16,-17-9-16,0 1 16,-9-10-16</inkml:trace>
  <inkml:trace contextRef="#ctx0" brushRef="#br1" timeOffset="183005.98">12053 16462 0,'0'0'0,"0"0"16,0 0-16,0 18 15,0 7-15,-9 36 16,1 43-16,-10 17 15,1-17-15,0-17 16,-1-18-16,1-17 16,8-17-16,9-9 15,0-18 1,0-8-16,0-8 16,0 8-16</inkml:trace>
  <inkml:trace contextRef="#ctx0" brushRef="#br1" timeOffset="183526.7">12140 16332 0,'0'0'0,"0"0"0,0 0 16,0 0-16,0 0 16,0 0-16,0 0 15,17 0-15,1 0 16,16 9-1,10 0-15,8 8 0,-9 0 16,1 9 0,-1 0-1,-8-8-15,-9-10 0,-17 1 16,-1 8-16,1 0 16,-18 1-16,-17 8 15,-17 8-15,8-8 16,0 0-1,9-17-15,9 0 16,0-1-16,8 1 16,9 0-16,0 8 15,9 0-15,17 18 16,8 0 0,1-1-16,9 1 0,-10-9 15,-8 0 1,-8-17-16,-10-1 15,1 1-15,-18 8 16,1 1-16,-18-1 16,-18 9-16,1 0 15,-9-9-15,0-8 16,8-1-16,9 1 16,1-9-1,16 0-15,10 0 16,8 0-16</inkml:trace>
  <inkml:trace contextRef="#ctx0" brushRef="#br1" timeOffset="183828.64">13425 16601 0,'0'0'0,"0"0"15,0 0-15,0 0 16,0 0-16,0 0 16,-9 0-16,1 0 15,-1 0-15,-17 8 16,0 10 0,-9-1-16,9 9 15,9 9-15,-1 17 16,1 0-1,17 0-15,17 0 0,18-9 16,43 9-16,-17-26 16</inkml:trace>
  <inkml:trace contextRef="#ctx0" brushRef="#br1" timeOffset="184678.22">15978 16497 0,'0'0'0,"0"0"16,-9 0-16,-8 26 16,-9 17-16,-26 35 15,0 9 1,8-1-16,1-16 15,26-44-15</inkml:trace>
  <inkml:trace contextRef="#ctx0" brushRef="#br1" timeOffset="184825.44">16299 16670 0,'0'0'0,"0"0"16,0 0-16,18 17 15,-1 1-15,1-1 16</inkml:trace>
  <inkml:trace contextRef="#ctx0" brushRef="#br1" timeOffset="185439.11">19408 16531 0,'0'0'0,"0"0"0,0 0 0,0 0 15,0 0-15,0 9 16,-8 17-16,-1 26 16,-9 26-16,1 9 15,0-1 32,8-25-47,9-18 0,0-43 0,0 26 0,0-9 0,0-17 0,0 9 0</inkml:trace>
  <inkml:trace contextRef="#ctx0" brushRef="#br1" timeOffset="185940.02">19625 16289 0,'0'0'0,"0"0"0,0 0 16,0 0-16,0 0 15,9 0-15,8 0 16,1 9-16,16-1 16,1 1-16,9 0 15,-1-1 1,0 1-16,-17 8 15,1-8-15,-10 0 16,-8-1-16,-1 10 16,-16-1-16,-10 0 15,-17 9-15,-8 0 16,-9 0 0,9-9-16,8 1 0,17-10 15,1 1 1,0 0-16,17-1 15,0 10 1,0-1-16,17 0 16,18 18-16,8 0 0,1-1 15,-18 1 1,0-9-16,0 0 0,-18 0 16,1-9-1,-18 1-15,-25 8 16,-44 8-16,-53 9 31,-60 1-31,-243 25 0</inkml:trace>
  <inkml:trace contextRef="#ctx0" brushRef="#br1" timeOffset="209497.79">8154 17398 0,'0'0'0,"0"0"0,0 0 0,0 0 15,9 0-15,8 0 16,18 0 0,0 0-16,8 8 15,0 1-15,-17 0 16,1-1-16,-19 10 16,1-1-16,-18 9 15,-8 8-15,-9 1 16,0-9-16,0 9 15,-9-9 1,18 0-16,-1 0 16,18-9-16,9 0 15,8 9-15,18-8 16,0 8-16,-1 0 16,-7-9-16,-1-8 15,-18-1-15,1 10 16,0-1-1,-9 0-15,-9 1 16,-17 16-16,0-8 16,0 0-16,-18 0 15,1-9-15,17-8 16</inkml:trace>
  <inkml:trace contextRef="#ctx0" brushRef="#br1" timeOffset="210049.56">8432 17276 0,'0'0'0,"-9"0"15,1 0-15,-1-8 16,-17-1-16,0 0 16,-9-8-16,9 8 15,-9 1-15,1-1 16,-10 9-16,1 0 31,-9 17-31,-9 18 16,0 8-1,9 9-15,8 18 16,10 16 0,8 27-1,8-1-15,18-16 0,26 8 16,9-1 0,17-25-16,9-8 0,17-27 0,18-8 0,-9-18 15,8-34-15,1-18 16,-10-17-1,1-26-15,-9-17 0,-17-18 16,-26-8-16,-18-9 16,-34 0-16,-18 18 15,-8 34 1,-1 8-16,-16 18 16,-1 18-16,-9-1 15,1 18-15,17 17 16,17 17-16,18 0 15,17-17-15</inkml:trace>
  <inkml:trace contextRef="#ctx0" brushRef="#br1" timeOffset="212101.67">9752 17484 0,'0'-9'0,"0"9"16,0 0-16,0 0 16,0 0-16,0 0 15,0 0-15,0 0 16,0-8-16,26-1 16,26 1-1,35-10-15,8 1 16,10 8 15,-1-8-31,-9 0 0,-17-1 0,1 1 0,-19 0 16,-16 8-16,-18 0 15,-17 1 1,-1 8-16</inkml:trace>
  <inkml:trace contextRef="#ctx0" brushRef="#br1" timeOffset="212421.65">10447 17372 0,'0'0'0,"0"0"0,0 0 16,0 0-16,0 0 15,0 0-15,0 8 16,0 10 0,0-1-16,8 18 15,10 16-15,-10 19 16,1 8-1,0-18-15,-9-16 0,-9-1 16,0-8-16,-8-1 16,-9 10-1,-18-10-15,-8-8 16,-34 0-16,-1-17 16,17-18-16,1-17 15,8 9-15,26-9 16,18 9-16,17 17 15</inkml:trace>
  <inkml:trace contextRef="#ctx0" brushRef="#br1" timeOffset="213102.55">11758 17484 0,'0'0'0,"0"0"16,0 0-16,0 0 16,0 0-16,0 0 15,-9 0-15,-8 9 16,-18 17-16,-34 8 16,-18 10-16,-9-1 46,9 0-46,18 1 0,-1-18 0,18 0 16,9-9-16,8-8 0,18-1 16,-1 1-16,10 0 15,8-9 1,0 0-16,0 0 0,17 17 16,18 0-16,34 18 15,27 0 1,8-10-16,-8 1 15,-18 0-15,-17-8 16,-1-1-16,1 0 16,-18-8-16,1 0 15,-18-9 1,-9 0-16</inkml:trace>
  <inkml:trace contextRef="#ctx0" brushRef="#br1" timeOffset="213433.16">12409 17475 0,'0'0'0,"0"0"0,0 0 15,0 0-15,17 0 16,10 0-16,25 0 16,26 0-16,9 0 15,8-8 79,1-1-94,-1 1 0,-8-1 0,-18 0 0,-16 9 0,-36 9 0</inkml:trace>
  <inkml:trace contextRef="#ctx0" brushRef="#br1" timeOffset="213772.09">13095 17467 0,'0'0'0,"0"0"0,0 0 15,0 0-15,0 0 16,0 0-16,0 8 16,0 10-1,0-1-15,9 18 16,-1 8-16,1 9 16,0-9-16,-9 9 15,-9-8 1,0-1-16,9-8 0,0-1 15,-8-8-15,-1 0 16,0-9 0,1 1-16,-1-10 15,-8 1-15,-9 0 16,-18-1-16,1-16 16,-1-1-16,10-8 15,25 8-15,9 9 16</inkml:trace>
  <inkml:trace contextRef="#ctx0" brushRef="#br1" timeOffset="214349.74">13729 17831 0,'0'0'0,"0"0"0,-9 0 16,1-9-16,-1 0 15,-26 1 1,-17 8-16,0 8 0,17 10 16,1-1-1,-1 9 1,0 9-16,9-1 0,9 9 15,17 9-15,17-8 16,18-1-16,34-17 16,35-35-16,61-25 15,183-44-15</inkml:trace>
  <inkml:trace contextRef="#ctx0" brushRef="#br1" timeOffset="-213972.58">16490 17354 0,'0'0'0,"0"0"15,0 0-15,0 0 16,0 0-16,-8 18 16,-18 16-16,0 10 15,0 7-15,0-7 16,8-1-16,1-8 16,17-27-1,0-8-15,17 0 16,1-8-16,-1-1 15,9 0-15,52-8 16,0-9-16,-43 0 16,-9 9-1,-9 8-15,1 9 0,8 0 16,9 0 0,-1 17-16,18 1 15,18-1-15,-27-8 16</inkml:trace>
  <inkml:trace contextRef="#ctx0" brushRef="#br1" timeOffset="-213219.59">19261 17571 0,'0'0'16,"0"0"-16,0 0 0,0 0 15</inkml:trace>
  <inkml:trace contextRef="#ctx0" brushRef="#br1" timeOffset="-213037.31">19287 17588 0,'0'0'0,"0"0"0,0 0 0,0 0 0,0 0 0,0 0 16,0 0-16,0 0 15</inkml:trace>
  <inkml:trace contextRef="#ctx0" brushRef="#br1" timeOffset="-212712.28">19504 17571 0,'-9'-9'0,"0"0"0,9 1 0,-8-1 15,8 0-15,-9 1 16,0-1 0,1 0-16,-18 1 15,0-10-15,-1 10 16,-16 8-16,0 0 15,-18 17 1,9 18 0,8-1-16,10 18 0,8 9 0,8-9 15,18-9 1,9 1-16,17-1 16,26-8-16,9-18 15,34-8-15,1-9 16,-53 0-16</inkml:trace>
  <inkml:trace contextRef="#ctx0" brushRef="#br1" timeOffset="-212321.95">19790 17527 0,'0'0'0,"0"0"0,0 0 16,-8 18 0,-1 8-16,9 26 15,0 0-15,0-9 16,0 0-16,9-17 16,-9 0-1,0-17-15,8 0 0,1-1 31,8-16-31,1-10 0,8-16 0,0-10 16,0 10 0,-17 16-16,-1 1 15,1 0-15,-9 17 16,0 0-16,0 8 16,0 27-16,9 17 15,8 0-15,0-9 16,18 1-16,0-10 15,-18-25-15</inkml:trace>
  <inkml:trace contextRef="#ctx0" brushRef="#br1" timeOffset="-212012.65">20294 17545 0,'0'0'0,"0"0"0,0 0 16,0 8-16,0 10 16,17 25-16,-8 0 15,0 1-15,-9-1 16,0 0-16,0-17 16,0 0 15,0-8-31,0-10 0,0 1 0,0 0 15,0-9-15,0 0 16,0-18-16,8-8 16,10-17-16,16 0 15,10-9-15,-9 17 16,-18 26-16</inkml:trace>
  <inkml:trace contextRef="#ctx0" brushRef="#br1" timeOffset="-211653.06">20815 17666 0,'0'0'0,"0"0"0,0 0 15,0 0-15,0 17 16,0 9-16,-9 9 15,1 0-15,-1-1 16,0 1-16,1-9 16,-1-9-16,0-8 15,9 0-15,0-1 16,0-8-16,0 0 16,0-17-1,18-26-15,8-27 16,8-8-16,18 9 15,-8 17-15,-18 35 16,-17 17-16</inkml:trace>
  <inkml:trace contextRef="#ctx0" brushRef="#br1" timeOffset="-211226.67">21032 17779 0,'0'0'0,"0"0"0,0 0 15,0 0-15,0 0 16,0 0-16,9 0 15,17 0-15,9-9 16,-1 0-16,1-8 16,0 0-1,-9-1-15,0 1 16,-17 0-16,-1-1 16,1 1 15,-18 0-31,1-1 0,-1 1 15,0 8 1,-8 9-16,-1 0 0,1 18 16,-9 8-16,9 17 0,-1 0 15,18 1-15,0-1 16,18-8-16,8-9 16,8-9-16,10 9 15,-18-17-15</inkml:trace>
  <inkml:trace contextRef="#ctx0" brushRef="#br1" timeOffset="-210878.22">21588 17692 0,'0'0'0,"0"0"0,0 0 16,0 17-16,0 18 15,-9 0-15,0-1 16,1 1-1,-1-9-15,0 0 16,1-9-16,8-8 16,0 0-16,0-9 15,0 0-15,17-18 16,18-25-16,8-9 16,1 9-16,-1 8 15,-17 18 1,0-1-16,0 10 15,-17 8-15,8 8 16,-8 10-16,0 16 16,-1 18-1,10 0-15,-10-8 0,-8-27 16,0-8-16</inkml:trace>
  <inkml:trace contextRef="#ctx0" brushRef="#br1" timeOffset="-210625.93">21996 17519 0,'0'0'0,"0"0"0,0 0 15,0 0-15,0 0 16,17 8-16,18 10 15,26-1-15,8-8 16,1-1-16,-1-8 63,18-8-63,0 8 0,-35-9 0,-35 9 15</inkml:trace>
  <inkml:trace contextRef="#ctx0" brushRef="#br1" timeOffset="-210395.71">22291 17285 0,'0'0'15,"0"0"-15,0 0 0,0 0 16,0 17 0,0 9-16,-8 18 15,-1 16-15,-9 18 16,1 9-1,8-1-15,9-8 16,0 0-16,18-8 0,-1-10 16,18-17-16,34-17 15,-8-8 1</inkml:trace>
  <inkml:trace contextRef="#ctx0" brushRef="#br1" timeOffset="-209275.82">23663 17657 0,'0'0'0,"0"0"0,0 0 0,-8-8 16,-1-1-1,-17-8-15,0-1 16,0 10-16,-18 8 15,1 17-15,-9 9 16,0 26 0,17-9-16,0 1 0,18-1 15,17-8 1,0-9-16,0-18 16,17 1-16,1 0 15,25-27-15,18-16 16,8-36-16,9-34 15,1-17-15,-10 0 16,-8 8-16,-18 27 16,-17 34-16,-8 17 15,-10 18-15,1-1 16,0 10 0,-9 8-16,-9 8 15,-17 44-15,0 52 16,-17 35-16,8 8 15,17-26-15,18-17 16,9-26-16,0-34 16,17-18-1,-9-9 1</inkml:trace>
  <inkml:trace contextRef="#ctx0" brushRef="#br1" timeOffset="-208911.84">23932 17657 0,'0'0'0,"0"0"0,0 0 16,18 9-16,-1 0 16,18-1-16,0-8 15,8-8-15,-8-1 16,8 0-16,-17-17 15,0 9 1,-8-9 0,-10 9-16,1-1 0,-9 1 15,-9 8-15,1 1 16,-1 8-16,-17 0 16,0 17-16,0 18 15,0 8-15,8 9 16,18 0-16,0-9 15,18 1 1,-1-10-16,44 1 16,-18-18-16</inkml:trace>
  <inkml:trace contextRef="#ctx0" brushRef="#br1" timeOffset="-208539.83">24618 17640 0,'0'0'0,"0"0"0,0 0 16,-8 0-16,-1 26 15,0 9-15,-17-1 16,0 1-16,9-9 16,0 0-16,-1-17 15,10-1 1,8 1-16,0 0 15,0-9-15,8-18 16,27-16-16,17-10 16,-9-8-16,1 9 15,-1 8-15,-17 18 16,0 0-16,-8 17 16,-1 0-16,-8 17 15,0 9 1,-1 17-16,1 9 15,0 0-15,8 0 47,0-34-47</inkml:trace>
  <inkml:trace contextRef="#ctx0" brushRef="#br1" timeOffset="-208256.54">25313 17458 0,'0'0'0,"0"0"0,0 0 15,-9 0-15,1 0 16,-18 0-16,0 9 16,-9 8-16,9 0 15,0 1-15,8 8 16,1 8 0,8 1-16,9 0 15,0-9-15,0 0 16,0-9-16,0 0 15,0 1-15,0-1 16,-8 0 0,-10 9-16,-8 0 15,9-8-15,8-1 16,1-8-16,8-1 16</inkml:trace>
  <inkml:trace contextRef="#ctx0" brushRef="#br1" timeOffset="-208074.62">25530 17753 0,'0'0'0,"0"0"0,0 8 16,0 10-16,-8-1 16,-1 0-16,0 1 15,1-1-15,8-8 16</inkml:trace>
  <inkml:trace contextRef="#ctx0" brushRef="#br1" timeOffset="-207949.14">25548 17311 0,'0'0'16,"0"0"-16,0 0 0,0 0 0,0 0 15,8 9-15</inkml:trace>
  <inkml:trace contextRef="#ctx0" brushRef="#br1" timeOffset="-207692.07">25687 17562 0,'0'0'0,"0"0"15,0 0-15,26 0 16,26 9-16,26-9 16,17 0-16,18-9 62,0-8-62,-26 8 0,-61 9 0</inkml:trace>
  <inkml:trace contextRef="#ctx0" brushRef="#br1" timeOffset="-207445.97">26069 17068 0,'0'0'0,"0"0"16,0 0-16,0 26 16,-9 26-16,0 26 15,-8 35-15,-9 17 16,0-18-16,8-16 16,1-10-1,8-8-15,9-26 16,0-8-16,9-27 15,-9-9-15</inkml:trace>
  <inkml:trace contextRef="#ctx0" brushRef="#br1" timeOffset="-207013.01">26468 17519 0,'0'0'0,"0"0"0,0 0 15,0 8-15,0 10 16,0 8-16,0 8 16,0-8-16,0 0 15,0-8-15,9-10 16,8-8 0,18-8-16,8-18 15,9-9-15,9 0 16,-17 9-16,-18 9 31,0 17-31,-18 0 0,10 17 0,-10 44 16,1 34-1,-9 9-15,-9 18 16,1-10-16,-10-25 16,1-27-16,0-16 15,-1-18-15,1-9 16,8-8-16,-8-1 15,-9-16-15,-9-10 16,9-25-16,9-9 16,8-26-16,35-9 15,35-16 1,-9 51-16</inkml:trace>
  <inkml:trace contextRef="#ctx1" brushRef="#br1">29192 3351 0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2:58:34.63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 4311 0,'-9'18'0,"0"60"0,1 77 0,-10 10 15,18-44-15,0-34 16,0-27-16,9-16 16,-9-18-16,0-18 15,0 1 1,17-18-16,9-43 0,-8 9 15</inkml:trace>
  <inkml:trace contextRef="#ctx0" brushRef="#br0" timeOffset="353.26">2484 4086 0,'-9'-9'0,"0"-8"0,9 17 0,-8-9 0,-1-8 16,0 8-1,0 1-15,9-1 16,0 0-16,0 1 16,0-1-16,0 1 15,0 8-15,0 0 16,18 0-16,-1 0 16,9 0-16,26 8 15,18 1 1,-9 8-16,-1-8 15,-16 8-15,-18-8 16,-9 8-16,-8 0 16,-18 9-16,-26 18 15,-34 25-15,-27 9 16,-8 0-16,17-26 16,18-9-1,17-17-15,17-9 16,26-8-16</inkml:trace>
  <inkml:trace contextRef="#ctx0" brushRef="#br0" timeOffset="799.8">2883 4666 0,'-9'0'0,"1"0"0,-1 0 0,0 0 15,1 0-15,-1 0 16,0 0 0,1 0-16,-1 0 15,0 9-15,-8 8 16,-1 18-16,18 8 15,0 1-15,0-1 16,18-17-16,-1 0 16,9 0-1,9-17-15,-9-1 16,0-16-16,0-1 16,0-17-16,-17 0 15,0-17-15,-18-1 16,0 10-16,-8-1 15,-1 18-15,1-1 16,0 18-16,17 0 16,0 0-1,8 0-15</inkml:trace>
  <inkml:trace contextRef="#ctx0" brushRef="#br0" timeOffset="1299.83">3552 4658 0,'0'0'0,"0"0"0,0 0 16,0 0-16,0 0 15,8 0 1,-8 0-16,0-9 16,0 0-16,0 1 15,-8-1-15,-1 0 16,0 1-16,-8-10 16,-9 10-16,0 8 15,-9 0-15,0 0 16,18 8-16,0 1 15,17 0 1,0 8-16,0 0 16,8 1-16,10-1 15,-1 0-15,-8 9 16,-1-8-16,1-1 16,-9 0-16,-9 1 15,1-1-15,-18 9 16,-9 0-1,9 0-15,-9 0 16,18 0-16,-1-17 16,18-1-16,0 1 15,0-1-15</inkml:trace>
  <inkml:trace contextRef="#ctx0" brushRef="#br0" timeOffset="1609.23">3856 4640 0,'0'0'0,"0"0"16,-9 0-16,0 18 16,1 16-16,-1 18 15,0 0-15,0-8 16,1-1-16,-1-8 16,9-9-1,0-18-15,0 1 16,0-1-16,9-16 15,8-35-15,1-27 16,-10 27-16,27-494 16,-35 537-16,-9 0 15,-8 0-15,8 0 16,1 0 0,-1 0-16,9 0 15,0 0-15,0 0 16,9 0-16,-1 0 15</inkml:trace>
  <inkml:trace contextRef="#ctx0" brushRef="#br0" timeOffset="1903.13">4055 4623 0,'0'0'0,"0"0"0,0 0 0,0 0 0,0 0 16,0 0-16,0 0 15,0 0 1,0-9-16,18 1 16,8-1-16,26 0 15,0-8-15,9 0 16,8-1-16,-8 1 15,0 8-15,8 9 16,-43 0 0</inkml:trace>
  <inkml:trace contextRef="#ctx0" brushRef="#br0" timeOffset="2151.35">4333 4147 0,'0'0'0,"0"0"15,0 0-15,0 0 16,0 0 0,-8 8-16,-1 10 15,0 25-15,0 26 16,1 18-16,-10 17 16,10 8-16,-1-8 15,0-8-15,9-18 16,0-26-16,0-9 15,0-17-15,18-9 16,-10-8 0,1-1-16</inkml:trace>
  <inkml:trace contextRef="#ctx0" brushRef="#br0" timeOffset="2343.51">4611 4736 0,'0'0'0,"0"0"0,0 17 16,0 0-16,0 9 16,0 0-16,0-8 15,0-1-15,0-8 16,9 8-16,8-8 16,0-18-16,10-17 15,-19 9-15</inkml:trace>
  <inkml:trace contextRef="#ctx0" brushRef="#br0" timeOffset="2466.21">4663 4207 0,'0'0'0,"0"0"0,0 0 15,0 0-15,0 0 16,0 0-16,18 0 16,-1 9-16,-8 0 15</inkml:trace>
  <inkml:trace contextRef="#ctx0" brushRef="#br0" timeOffset="2873.99">5193 4597 0,'-9'0'0,"1"0"15,-1 0-15,0 0 16,0 0-16,1 9 15,-1 8-15,0 9 16,1 9-16,8 8 16,0 0-16,17-8 15,0-9-15,1 0 16,8-9 0,9-8-16,-1-9 15,1-17-15,0-9 16,-9-9-16,0-8 15,-17-9-15,-18 0 16,0 17-16,1 0 16,-18 18-1,-1 0-15,10 8 16,0 9-16,-1 0 16,18 0-16,0 0 15,0 0-15,9 0 16,17 9-16,18-1 15,-18 1-15</inkml:trace>
  <inkml:trace contextRef="#ctx0" brushRef="#br0" timeOffset="3233.03">5705 4562 0,'0'0'0,"0"0"0,0 0 15,0 0-15,0 0 16,0 18-16,0-1 15,0 9-15,-8 9 16,8-1 0,0-8-16,0 0 15,0-17-15,0 0 16,0-1-16,0-8 16,0-8-16,8-18 15,10-26-15,8-9 16,8 0-16,10 18 15,-18 17-15,-9 17 16,-8 9 0,0 9-16,-1 17 15,10 9-15,-1 25 16,0 10-16,-8-10 16,8-16-16,18-1 15,9-8-15,-27-18 16</inkml:trace>
  <inkml:trace contextRef="#ctx0" brushRef="#br0" timeOffset="3673.37">6799 4467 0,'0'0'0,"0"0"0,0 0 16,0 0-16,-8 0 16,-1 17-16,0 1 15,9 16-15,0 18 16,18 18-16,-1-10 15,0-16 1,18-18-16,0 0 16,0-18-16,8-16 15,9-18-15,-8 0 16,-1-9-16,-17-17 16,-26-9-16,-17-17 15,-9 1 1,-18 25-16,-17 26 15,-8 17-15,8 26 16,18 1-16,8 8 16,18 0-16,17-1 15,0-7-15</inkml:trace>
  <inkml:trace contextRef="#ctx0" brushRef="#br0" timeOffset="4140.82">7433 4459 0,'-8'-9'0,"-1"9"15,0 0-15,9 0 16,0 9 0,0 16-16,0 27 15,-8 35-15,-1 34 16,0 9-16,1-9 15,-1-8-15,0-26 16,-8-18-16,8-26 16,0-17-1,1-8-15,8-10 0,0-8 16,-9-17 0,0-35-16,18-87 15,17-68-15,9 25 16,17 43-16,-9 44 15,-8 34-15,0 27 16,0 8 0,8 17-16,-17 9 0,0 17 15,-9 1 1,-8 16-16,0 9 16,-18 1-16,-8-1 15,-9 0-15,8-8 16,1-9-16,0-17 15,17-9-15</inkml:trace>
  <inkml:trace contextRef="#ctx0" brushRef="#br0" timeOffset="4515.92">7911 4623 0,'0'0'0,"0"0"16,0 0-16,0 0 15,0 9-15,0-1 16,9 1 0,8-9-16,0 0 15,18 0-15,0-9 16,0-17-16,-1 0 16,-8 0-16,0 0 15,-8-8 1,-10-1-16,-16 1 0,-1 16 15,-17 1-15,0 17 16,-9 9 0,0 17-16,1 8 15,16 18-15,1 9 16,8-1-16,9-8 16,18-8-16,-1-10 15,18-8-15,8-17 16,18-18-1,0-8-15,-9-18 16,-26 18-16</inkml:trace>
  <inkml:trace contextRef="#ctx0" brushRef="#br0" timeOffset="4807.32">8449 4588 0,'0'0'0,"0"0"15,0 0-15,0 0 16,9 9-1,8 8-15,1 1 16,-1 16-16,0-8 16,-8 0-16,0 0 15,-9 0-15,-9-17 16,0 0-16,9-1 16,0-8-16,-8-8 15,-1-1 1,0-17-16,9-9 15,0-17-15,18 0 16,-1-8-16,18 8 16,17-9-16,0 9 15,-9 26-15,-25 18 16</inkml:trace>
  <inkml:trace contextRef="#ctx0" brushRef="#br0" timeOffset="5198.92">9222 4571 0,'-9'-9'0,"-8"1"0,8-1 16,1 0-16,-1 1 15,-17-1-15,0 0 16,0 1-16,0 8 16,0 0-1,-9 0-15,0 17 16,9 0-16,0 9 15,9 0-15,-1 0 16,10 0-16,8 0 16,0-8-1,0-10-15,17-8 0,1-8 16,-1-1 0,9-8-16,0-1 15,-9 10-15,-8 8 16,0 0-16,-1 0 15,10 0-15,-1 17 16,1 0-16,16 1 16,1-1-16,0 0 15,-9-8 1,-9-9-16,1 0 16,-1 0-16</inkml:trace>
  <inkml:trace contextRef="#ctx0" brushRef="#br0" timeOffset="5402.13">9300 4216 0,'0'0'0,"0"0"15,0 0-15,0 0 16,0 0-16,0 0 16,0 0-16,18 0 15,8 0-15,8 9 16,27-9-16,9-9 15,8 0 1,-9 1-16,-25 8 16,-27 0-16</inkml:trace>
  <inkml:trace contextRef="#ctx0" brushRef="#br0" timeOffset="5617.87">9561 4008 0,'0'0'0,"-9"9"0,0 17 16,1 52 0,-10 34-16,1 18 15,8-17-15,9-9 16,0-18-16,9-16 16,0-27-16,-1-17 15,27 0 1,9-9-16,-27-25 0</inkml:trace>
  <inkml:trace contextRef="#ctx0" brushRef="#br0" timeOffset="5982.09">10030 4346 0,'0'0'0,"0"0"0,0 0 0,-9 9 15,0 8-15,1 18 16,-10 8-1,10 0-15,8 0 16,8 1-16,10-1 16,-1-17-16,9 0 15,9-17-15,0-1 16,8-16-16,0-10 16,-17-8-16,1-17 15,-19-9 1,1-9-16,-18 10 15,1 16-15,-10 18 16,-8-1-16,9 1 16,-1 17-16,1 0 15,8 0-15,1 0 16,8 9-16,0-1 16,0 1-16,8-9 15,10 0 1,-10 9-16</inkml:trace>
  <inkml:trace contextRef="#ctx0" brushRef="#br0" timeOffset="6354.81">10603 4233 0,'0'0'0,"0"0"16,0 0-16,0 0 15,0 0-15,0 0 16,0 0-16,0 18 16,0 8-16,9 8 15,8 18 1,0 0-16,-8-8 16,0-1-16,-1 0 15,1 0-15,-18-8 16,1 8-16,-1-17 15,0 0-15,-8-8 16,8-10-16,-8 1 16,0-18-16,-1-8 15,1-18 1,17-17-16,17-34 16,18 8-16,0 26 15,17 9-15,-26 17 16</inkml:trace>
  <inkml:trace contextRef="#ctx0" brushRef="#br0" timeOffset="6586.07">11263 4424 0,'0'0'0,"0"0"0,0 0 16,0 0-16,0 0 15,9 0-15,17 9 16,0-1 0,-9 1-16,0 0 15,1-1-15,-10 1 16,1-1-16,0 1 16,-1 0-16,-8-1 15</inkml:trace>
  <inkml:trace contextRef="#ctx0" brushRef="#br0" timeOffset="6720.46">11237 5065 0,'0'0'0,"0"8"0,0 10 0,17-10 15,-8 1-15</inkml:trace>
  <inkml:trace contextRef="#ctx0" brushRef="#br0" timeOffset="7798.42">3074 6606 0,'0'0'0,"0"0"16,0 0-16,0 0 15,0 0-15,0 0 16,0 0-16,26 0 15,18 0-15,16 0 16,10 18 0,-9-1-16,-1 9 15,-8 9-15,-8-1 16,-18 1-16,-17 0 16,-1 17-16,-16 8 15,-10 1-15,-16 8 16,-10-8-16,-8-9 15,0-9-15,0-17 32,17 0-32,9-17 0,9-1 15,8-8-15,9 0 16</inkml:trace>
  <inkml:trace contextRef="#ctx0" brushRef="#br0" timeOffset="8084.54">3717 6520 0,'0'0'0,"0"0"16,0 0-16,0 0 15,0 0-15,-9 0 16,0 0-16,1 0 16,-18 17-16,-1 18 15,1 17-15,0 17 16,9 9-1,0 9-15,17 8 16,0-9-16,17-16 16,9-18-16,9-9 15,0 0-15,-1-17 16,10-17-16,-1 0 16,-26-9-1</inkml:trace>
  <inkml:trace contextRef="#ctx0" brushRef="#br0" timeOffset="8372.21">3508 5662 0,'0'0'0,"0"0"0,0 0 16,0 18-1,-8 8-15,-1 17 0,-17 9 16,0 17 0,-9 18-16,0-18 15,9-17-15,9-17 16,0-9-16,25-9 15,1 0-15</inkml:trace>
  <inkml:trace contextRef="#ctx0" brushRef="#br0" timeOffset="8556.2">3508 5810 0,'0'0'0,"0"0"0,0 8 16,9 10-16,8 8 15,18 8-15,0 1 16,-1 17-16,1 0 16,0 0-16,8 8 15,-8-25 1</inkml:trace>
  <inkml:trace contextRef="#ctx0" brushRef="#br0" timeOffset="10334.29">12027 4450 0,'0'-9'0,"0"1"0,0 8 15,0-9-15,0 0 16,17 9-16,9 0 16,9 0-16,17 0 15,0 18-15,-8-1 16,-1 0-16,-17 0 16,0 1-16,-17 8 15,0 0-15,-18 8 16,0 10-1,-17 8-15,-17-9 16,8 0-16,0-17 16,9 0-16,9-17 15,8 0-15,1-9 16,8 0-16,17-18 16,0 10-16</inkml:trace>
  <inkml:trace contextRef="#ctx0" brushRef="#br0" timeOffset="10569.28">12513 4277 0,'0'0'0,"0"0"0,0 0 16,0 0-16,0 0 15,0 0-15,0 0 16,-8 0-16,-1 8 16,-17 18-1,0 26-15,0 9 16,8 17-16,1 8 15,17 1-15,0-9 16,17-17-16,1-9 16,8-9-16,9-17 15,17 0 1,8 0-16,-7-26 16,-19 0-16</inkml:trace>
  <inkml:trace contextRef="#ctx0" brushRef="#br0" timeOffset="10853.33">12574 3826 0,'0'0'0,"0"0"15,0 0-15,0 0 16,-9 0-16,1 18 16,-18 16-16,-9 18 15,0 0 1,0-9-16,1 1 16,16-10-16,18-25 15,0 0-15,0-9 16,0 0-16</inkml:trace>
  <inkml:trace contextRef="#ctx0" brushRef="#br0" timeOffset="10979.06">12470 4034 0,'0'-9'0,"0"1"15,0 8-15,0 0 16,9 0-16,8 0 16,9 17-16,9 9 15,8 9-15,-8-9 16</inkml:trace>
  <inkml:trace contextRef="#ctx0" brushRef="#br0" timeOffset="17730.59">4568 6130 0,'0'0'0,"0"0"0,0 0 15,0 0-15,-9 17 16,0 1-16,1 34 15,-1 43-15,-8 43 16,8 10-16,-8-1 16,17-9-16,0-25 15,-9-18-15,0-17 16,0 0-16,9-8 16,0-36-1,0-8-15,0-17 16,0-9-16</inkml:trace>
  <inkml:trace contextRef="#ctx0" brushRef="#br0" timeOffset="18221.57">4828 6676 0,'0'0'0,"0"0"0,0 0 0,0 0 16,0 0-16,0 0 16,0 0-16,0 0 15,0 0 1,18 0-16,8 0 16,8 8-16,-8 1 15,0 0-15,0-1 16,-8 10-16,-9-1 15,-1 0-15,-16 9 16,-1 9 0,-9 8-16,-8 0 15,9-8-15,0-9 16,-1-17-16,10-1 16,8-8-16,0-8 15,0-1-15,0 9 16</inkml:trace>
  <inkml:trace contextRef="#ctx0" brushRef="#br0" timeOffset="18464.39">5280 6502 0,'0'0'0,"0"0"0,0 0 16,0 0-16,0 0 16,0 0-16,-9 0 15,0 0-15,1 9 16,-18 8-16,0 18 15,-9 8-15,0 9 16,18-8 0,17 8-16,0 17 15,17-9-15,0-8 16,1-8-16,17-1 16,-1-17-16,36-9 15,-27 1-15</inkml:trace>
  <inkml:trace contextRef="#ctx0" brushRef="#br0" timeOffset="18814.12">5523 6424 0,'-9'0'0,"9"0"0,-8 0 15,8 0-15,0 0 16,0 0-16,0 0 16,0 18-16,17 8 15,18 8-15,17 10 16,8-1-16,1-8 31,0-9-31,-9 0 0,-8-9 16,-18-8-16,-9-1 15,-8 10-15,-9-1 16,-18 26-16,-34 35 16,-26 26-16,-26 17 15,0-17-15,52-52 16</inkml:trace>
  <inkml:trace contextRef="#ctx0" brushRef="#br0" timeOffset="26316.41">6730 6684 0,'0'0'0,"0"0"0,0 0 16,0 0-16,0 0 15,17 0-15,9 9 16,18 0-16,17-1 15,-1-8-15,10 0 16,8-8-16,-17-1 16,-18 0-16,1 9 15,-1 9 1,-8-18-16,-18 9 16</inkml:trace>
  <inkml:trace contextRef="#ctx0" brushRef="#br0" timeOffset="26563.18">6695 6892 0,'0'0'0,"0"0"16,0 0-16,0 0 15,0 0-15,18 0 16,8 9-16,26-1 15,17 1-15,1-9 16,-1 0 0,9 9-16,-17-9 15,9 0-15,-10 0 16,1-9-16,-35 9 16</inkml:trace>
  <inkml:trace contextRef="#ctx0" brushRef="#br0" timeOffset="27095.88">7807 6563 0,'0'0'0,"0"0"16,0 0-16,0 0 16,0 0-16,17 0 15,9 9 1,9 8-16,0 0 0,8 9 16,0 0-1,-17 0-15,1 0 16,-1 0-16,-18 0 15,-8 9-15,-8 8 16,-18 9-16,-9 9 16,-9-9-16,-8 0 15,0-18-15,17-8 16,1-8-16,16-1 16,10-8-1,8-9-15</inkml:trace>
  <inkml:trace contextRef="#ctx0" brushRef="#br0" timeOffset="27413.09">8397 6502 0,'0'0'0,"-8"0"0,-1 0 15,0 0-15,0-8 16,1-1-16,-1 9 15,0 0-15,1 0 16,-1 0-16,0 0 16,-8 0-16,-9 17 15,-17 1 1,-1 16-16,9 10 16,1 8-16,-1 0 15,18 17-15,-1 0 16,18 9-16,18-17 15,-1-9 1,18 0-16,25-9 0,10-8 16,-35-18-1</inkml:trace>
  <inkml:trace contextRef="#ctx0" brushRef="#br0" timeOffset="29451.37">8866 6078 0,'0'0'0,"0"0"15,0 0-15,0 0 16,0 9 0,-9 17-16,1 26 15,-1 26-15,0 52 16,1 34-16,-1 1 15,0-1-15,1-25 16,-1-35-16,9-18 16,0-34-16,0-17 15,9-9-15,-1-17 16,1-9 0,-9 0-16</inkml:trace>
  <inkml:trace contextRef="#ctx0" brushRef="#br0" timeOffset="29811.93">8979 6433 0,'0'0'0,"0"0"0,0 0 15,0 0-15,0 0 16,17 0 0,1 0-16,16 0 15,1 0-15,9 0 16,-1 9-16,-8 8 16,-9 0-16,0 1 15,-9 16-15,-8 1 16,-9 0-16,-9-1 15,1 10-15,-10-10 16,1-8 0,-1 0-16,1-17 15,17 0-15,0-9 16,0 0-16,9 0 16</inkml:trace>
  <inkml:trace contextRef="#ctx0" brushRef="#br0" timeOffset="30064.09">9552 6390 0,'-9'-9'0,"1"9"15,-1 0-15,0 0 16,1 0-16,-10 0 16,-8 17-16,0 1 15,0 16-15,9 18 16,-1 0-16,18 0 15,0-8 1,9-1-16,9 0 16,8-17-16,8 0 15,10 0-15,-1-17 16,-17 0-16</inkml:trace>
  <inkml:trace contextRef="#ctx0" brushRef="#br0" timeOffset="30379.62">9691 6208 0,'0'0'0,"0"0"0,0 0 16,0 0-16,0 0 15,0 0 1,17 17-16,9 1 15,9 16-15,17 1 16,18 0-16,-1-1 16,1-8-16,-27-9 15,-8-8-15,-9 0 16,-17-1-16,-1 10 16,-8 25-16,-43 26 15,-53 35 1,-60 52-16,-44 43 15,-130 122-15</inkml:trace>
  <inkml:trace contextRef="#ctx0" brushRef="#br0" timeOffset="38981.32">2848 8235 0,'-8'0'0,"8"0"0,0 0 0,0 0 16,0 0 0,0 8-16,17 1 15,9 8-15,9 1 16,-1 8-16,-7-1 15,-1 1-15,-9 0 16,-8 9-16,-1 0 16,-16 17-16,-18 0 15,0 0 1,-1 8-16,1-8 16,9-26-16,0 0 15,17-17-15,0-9 16,8-9-16</inkml:trace>
  <inkml:trace contextRef="#ctx0" brushRef="#br0" timeOffset="39228.08">3352 8252 0,'-9'0'0,"1"0"16,-1 0-16,-8 0 15,-10 9-15,-7 8 16,-1 9-16,0 8 15,-8 10-15,-1 8 16,10 0 0,8 8-16,8 1 15,18 0-15,0-1 16,18-16-16,16-1 16,1-9-16,26 1 15,8 0-15,-34-18 16</inkml:trace>
  <inkml:trace contextRef="#ctx0" brushRef="#br0" timeOffset="39484.87">3908 8590 0,'0'0'0,"0"0"0,0 0 16,0 0-16,0 0 15,-9 17-15,0 0 16,1 9-16,8 18 16,0-1-16,0-17 15,8 0-15,1-9 16,-9-17-1</inkml:trace>
  <inkml:trace contextRef="#ctx0" brushRef="#br0" timeOffset="39621.47">3916 8191 0,'0'0'0,"0"0"0,0 0 16,0 0-16,0 0 15,0 0-15,0 0 16,0 9-1,0-9-15</inkml:trace>
  <inkml:trace contextRef="#ctx0" brushRef="#br0" timeOffset="39977.42">4455 8252 0,'0'0'0,"0"0"0,0 0 16,0 0-16,-9 0 16,0 0-16,1 0 15,-18 0-15,0 9 16,0 8-16,8 0 16,1 9-1,-1 9-15,18-9 16,0 0-16,0 0 15,9 0-15,0 0 16,0-9-16,-1 0 16,1-8-16,0 0 15,-9-1-15,-9 10 16,0-1 0,-17 0-16,0-8 15,9 0-15,8-9 16,9 0-16</inkml:trace>
  <inkml:trace contextRef="#ctx0" brushRef="#br0" timeOffset="40278.3">4846 8252 0,'0'0'0,"0"0"0,0 0 16,0 0-16,0 0 16,0 9-16,17-9 15,18 8-15,8 1 16,9 0-16,0-9 15,18 0-15,-27-9 16,-17 0-16,-8 9 16</inkml:trace>
  <inkml:trace contextRef="#ctx0" brushRef="#br0" timeOffset="40513.06">5202 8148 0,'-9'-9'0,"0"1"0,1 8 16,-1 0-16,0 0 15,-8 17-15,-9 26 16,0 35-16,-9 17 16,0 9-16,0 18 15,18-18-15,17-35 16,9-9-16,26-16 15,-18-27 1</inkml:trace>
  <inkml:trace contextRef="#ctx0" brushRef="#br0" timeOffset="41027.97">5367 7853 0,'0'0'0,"0"0"0,0 18 16,0 16-1,-9 27-15,0 17 16,-17 43 0,0 27-16,0-10 0,0-25 15,0-9-15,9-35 16,-1-26-16,10-17 16,8-17-16,0-1 15,0-8-15,0-8 16,17-18-1,0-9-15,1 1 16,-1 16-16,-8 1 16,-1 8-16,1 9 15,0 0-15,8 0 16,9 9-16,9 0 16,0 8-1,-1-8-15,10-1 16,-1-16-16,1-1 15,-1-8-15,-8-9 16,-9 0-16,0 0 16,-17-9-16,-1 0 15,-8 18-15,0 17 16,-8 0-16,-1 0 16,0 9-1,-8 8-15,-1 0 16,10 18-16,8 0 15,0-1-15,17 10 16,0-18-16,53 17 16,-9-9-16</inkml:trace>
  <inkml:trace contextRef="#ctx0" brushRef="#br0" timeOffset="42144.68">6495 8624 0,'0'0'0,"-8"0"15,-1 0-15,0 0 16,1 0-16,8 0 15,0 0-15,0 0 16,0 0-16,17 0 16,9 0-16,9 9 15,8-9-15,1-9 16,-1 1-16,1-18 16,-1 0-1,-8-9-15,-9 0 16,-18 1-16,1-1 15,-9 0-15,-9 18 16,1 0-16,-10-1 16,1 18-16,-9 9 15,-9 26 1,0 17-16,18 17 0,0 0 16,17 1-1,8-1-15,10-17 16,-1-9-16,18-17 15,17 0-15,9-9 16,-26-17-16</inkml:trace>
  <inkml:trace contextRef="#ctx0" brushRef="#br0" timeOffset="42445.85">7121 8616 0,'0'0'0,"0"-9"0,0 9 15,0 0-15,0 0 16,0 0-16,0 0 15,0 17-15,-9 1 16,9 16-16,0 10 16,0-18-1,9 0-15,-9-9 16,0-8-16</inkml:trace>
  <inkml:trace contextRef="#ctx0" brushRef="#br0" timeOffset="42577.92">7138 8191 0,'0'0'0,"0"0"0,0 0 0,0 0 15,0 0-15,0 9 16,9 8-16,17 18 16,-9-18-16</inkml:trace>
  <inkml:trace contextRef="#ctx0" brushRef="#br0" timeOffset="43046.95">7920 8529 0,'-9'-9'0,"-8"1"15,-1-1-15,9 0 0,-8 1 16,-9-10-16,0 1 15,0 8 1,0 9-16,0 0 16,8 9-16,1 8 15,0 1-15,-1-1 16,10 9 0,-10 0-16,18-17 15,0-1-15,0 1 16,9 0-16,8 8 15,9 0-15,9 9 16,0 18-16,0 16 16,-1 9-16,-8-8 15,0 0-15,-17-9 16,0-9-16,-18 0 16,0 1-16,-25-1 15,-10-17 1,-16-9-16,-1-17 15,-9-8 1,1-27-16,8-8 0,18-27 16,8-8-16,35-8 15,17 16-15</inkml:trace>
  <inkml:trace contextRef="#ctx0" brushRef="#br0" timeOffset="43461.9">7859 8659 0,'0'0'0,"0"0"0,17 0 15,1-9-15,8 1 16,8-1-16,1-8 15,0-1-15,-9-8 16,0 0-16,-17 0 16,-1 0-1,-8-8-15,-8-1 0,-1 18 16,0-1 0,1 10-16,-10 8 15,1 0-15,-1 17 16,1 0-16,0 18 15,-1 8-15,18 1 16,0-10-16,9-8 16,8 0-16,1-17 15,-1 0 1,35-1-16,9-8 16,-9-8-16,-26-1 15</inkml:trace>
  <inkml:trace contextRef="#ctx0" brushRef="#br0" timeOffset="43779.11">8441 8269 0,'0'0'0,"0"0"0,0 9 16,-9-9-16,0 17 16,1 1-1,-1 16-15,0 1 16,1 8-16,-1 0 16,0 1-16,0-1 15,1-17-15,-1 0 16,9-9-16,0-8 15,0 0-15,0-9 16,0 0 0,0-9-16,0-8 15,9-9-15,8-18 16,1 10-16,-10 16 16,1 1-16,0 17 15,-1 0-15,1 9 16,0 8-16,-1 9 15,1 9 1,8-1-16,9 1 16,0-26-16</inkml:trace>
  <inkml:trace contextRef="#ctx0" brushRef="#br0" timeOffset="44160.08">8901 8468 0,'0'0'0,"0"0"16,0 0-16,0 0 15,0 0-15,0 0 16,9 18-1,8 8-15,0 17 16,1-8-16,8 17 16,0-9-16,0-8 15,-18-9-15,1-9 16,0-8-16,0-1 16,-9-16-16,8-10 15,10-16 1,-1-44-16,9-18 15,0 18-15,-9 35 16,1 8-16,-1 9 16,1 9-16,-10 17 15</inkml:trace>
  <inkml:trace contextRef="#ctx0" brushRef="#br0" timeOffset="44561.09">9778 8434 0,'0'0'0,"0"0"0,0-9 16,0 9-16,-9-9 16,1 1-16,-1-1 15,-17 9-15,0 0 16,-18 17 0,1 18-16,0 0 15,8 8-15,17-17 16,1 0-16,0 0 15,17-9-15,0-8 16,8 0-16,-8-9 16,18 0-16,-1-9 15,0 0-15,-8 9 16,0 0 0,0 0-16,-1 0 15,10 9-15,-1 8 16,0 1-16,9-1 15,0 0-15,0-8 16,-8 0-16,17-1 16,-9-8-1,17-8-15,9-10 16,-26 10-16</inkml:trace>
  <inkml:trace contextRef="#ctx0" brushRef="#br0" timeOffset="44777.28">10160 7923 0,'-9'0'0,"1"0"0,-1 8 0,0 10 16,-8 16-1,0 27-15,-1 17 16,9 26-16,-8 0 16,8-9-16,9-8 15,0-18-15,0-8 16,9-9-16,8-26 15,1-18-15,-9-8 16,-1 0 0</inkml:trace>
  <inkml:trace contextRef="#ctx0" brushRef="#br0" timeOffset="45246.51">10273 8295 0,'0'0'0,"0"0"15,0 9-15,0 0 16,0-1-16,0 9 15,0 18 1,0 0-16,0 8 16,0 9-16,0-9 15,0 1-15,0-1 16,0-17-16,0 0 16,0-17-16,0-1 15,9 1-15,8-9 16,0 0-16,1-9 15,-1 1 1,9-1-16,9-17 16,-9 0-16,0 0 15,0-17-15,0-9 16,-17 8-16,-1 10 16,1 16-16,-9 1 15,0 17 1,0 0-16,0 0 15,0 17-15,-9 1 16,1 16-16,8 1 16,0 8-16,0-8 15,0 0-15,0 8 16,8-8-16,1-9 16,8 0-16,1-9 15,-1-8 1,1-1-16,8-16 15,-9 8-15</inkml:trace>
  <inkml:trace contextRef="#ctx0" brushRef="#br0" timeOffset="45685.48">10959 8616 0,'0'0'0,"0"0"15,-9-9-15,1 0 16,-1 1-16,0-1 16,0 9-16,9 0 15,0 0-15,0 0 16,0 0-16,0 0 16,0 0-1,0 9-15,18-1 16,-1 1-16,9-9 15,9-9-15,-9 1 16,0-1-16,0-8 16,-17-9-16,0 0 15,-1 0 1,-16-9-16,-1 18 16,0-1-16,-17 10 15,0 16-15,-17 10 16,-1 16-16,9 18 15,9 9-15,18 0 16,8 8-16,17-8 16,18-18-16,17-9 15,70 10 1,190 60-16</inkml:trace>
  <inkml:trace contextRef="#ctx0" brushRef="#br0" timeOffset="46480.51">11975 8538 0,'-9'0'0,"9"0"0,0 0 0,0 0 16,-8 0 0,-1 0-16,0 0 15,0 0-15,1 17 16,-1 0-16,9 1 16,0-1-16,0 0 15,0 1-15,9-10 16,-1 1-16,1 0 15,0-9 1,0-9-16,-1 0 16,1-17-16,0-17 15,-18-9-15,-8 0 16,-10 17-16,10 1 16,0 16-16,8 1 15,9 8-15,0-8 16,17-9-1,9 0-15,27-17 16,16 0-16,1-1 16,-10 10-16,-16-1 15,-18 18-15,-9-1 16,-8 18-16,-9 0 16,-9 9-1,0 26-15,-25 60 16,-18 52-16,0 26 15,8 1-15,18-27 16,9-26-16,17-17 16,17-17-16,0-27 15,9-8-15,9-17 16,0-18-16,8-8 16,1-18-16,-1-17 15,-17-8 1,0-36-16,-17-8 15,0 0-15,-9 18 16,-9 25-16,0 0 16,1 18-16,-1 0 15,9-1-15,0 10 16,0-1 0,0 0-16,0 1 15,17 8-15,9-9 16,-8 9-16</inkml:trace>
  <inkml:trace contextRef="#ctx0" brushRef="#br0" timeOffset="47164.36">12921 8590 0,'0'0'0,"0"0"0,0-9 15,0 0-15,0 1 16,0-1-16,0 9 15,0 0-15,0-9 16,18 9-16,-1 0 16,9 0-1,9 0-15,0 18 16,8-1-16,-17 0 16,0 1-16,0 8 15,-17 8 1,0 1-16,-18 8 0,0-8 15,-17-1-15,0-8 16,9 0 0,-1-17-16,10 0 15,8-1-15,0-8 16,26-17-16,9-26 16,-1 8-16,1-8 15,-9 0-15,9-18 16,-9 0-16,-9 9 15,-8 18-15,0 16 16,-9 1 0,0 0-16,0 17 15,0 0-15,-9 8 16,0 18-16,-17 9 16,9 26-16,-1 25 15,1-8-15,17-9 16,0-8-1,17 0-15,1-18 16,17-17-16,17 0 16,17-17-16,-25-1 15</inkml:trace>
  <inkml:trace contextRef="#ctx0" brushRef="#br0" timeOffset="47392.32">13469 7862 0,'0'0'0,"0"0"0,0 0 16,-9 9-16,0 17 16,-17 8-16,0 18 15,-9 9 1,1 8-16,8-8 15,17 8-15,9-17 16,9-43-16</inkml:trace>
  <inkml:trace contextRef="#ctx0" brushRef="#br0" timeOffset="47525.54">13451 8096 0,'0'0'0,"0"0"0,0 0 16,0 0-16,9 17 15,8 9-15,18 18 16,17 8-16,-17-18 16</inkml:trace>
  <inkml:trace contextRef="#ctx0" brushRef="#br0" timeOffset="61736.21">2970 9508 0,'-9'-9'0,"9"9"0,0 0 15,-9 0-15,1 0 16,-1 26-16,-17 52 16,0 43-16,0 70 15,-9 8 1,27-52-16,8-17 16,-9-26-16,9-26 15,9-35-15,17 1 16,0-27-16,-18-8 15</inkml:trace>
  <inkml:trace contextRef="#ctx0" brushRef="#br0" timeOffset="62341.08">3022 9915 0,'0'0'0,"0"0"0,0 0 16,0 0 0,0 0-16,0 0 15,9 0-15,-1 0 16,10 8-16,-1 1 16,0 8-16,9 1 15,1-1-15,-1 0 16,0 1-16,-9-1 15,-8 0-15,-1 1 16,1-1 0,-18 0-16,1 9 15,-10-8-15,1-1 16,8-8-16,1-1 16,8-8-16,0-8 15,0-1-15,34-17 16,10-9-1,-1 1-15,-8 8 16,8-9-16,1-8 16,-18 8-16,-9 18 15,-8-1-15,0 10 16,-1 8-16,-8 0 16,0 0-16,-8 0 15,-1 0-15,-9 8 16,-8 10-1,0-1-15,9 18 16,0 8-16,-1 9 16,18-9-16,18 1 15,-1-10-15,18-8 16,8 0-16,44 9 16,8-27-16,-51-16 15</inkml:trace>
  <inkml:trace contextRef="#ctx0" brushRef="#br0" timeOffset="62743.85">3734 9586 0,'0'0'0,"0"0"16,0 0-16,0 0 15,0 0-15,0 0 16,0 0-16,0 17 16,17 0-1,1 18-15,16 0 16,1-1-16,9-8 15,-1 0-15,-8 0 16,-9 0-16,-9-9 16,1 1-16,-10-1 15,-16 18 1,-10 8-16,-17 26 16,-25 18-16,-10-9 15,9-9-15,9-8 16,26-18-16,9-26 15,17-8-15</inkml:trace>
  <inkml:trace contextRef="#ctx0" brushRef="#br0" timeOffset="64495.49">6400 9845 0,'0'0'0,"0"0"0,0 0 15,0 0-15,0 9 16,0 8-16,17 1 15,1 8 1,16 0-16,1 0 16,0-18-16,0 1 15,-1 0-15,-8-18 16,0 0-16,0-17 16,1 0-16,-1-8 15,-18-10-15,-8 10 16,-8 8-1,-1 8-15,0 1 16,1 17-16,-10 9 16,-8 17-16,0 8 15,9 18-15,-1 0 16,18 18 0,0-10-16,18-16 0,-1-1 15,9-17-15,35 17 16,17-17-1,-43-26-15</inkml:trace>
  <inkml:trace contextRef="#ctx0" brushRef="#br0" timeOffset="64664.55">7112 9941 0,'0'0'0,"0"0"0,0 0 16,-9 0-1,1 17-15,-1 26 16,-8 9-16,8-8 15,9-1-15,0-17 16,0 0-16,9-17 16,-9-9-16,8 0 15</inkml:trace>
  <inkml:trace contextRef="#ctx0" brushRef="#br0" timeOffset="64790.21">7173 9560 0,'0'0'0,"0"0"0,0 0 15,0 0-15,0 0 16,0 0-16,0 8 16,17-8-16,1 0 15</inkml:trace>
  <inkml:trace contextRef="#ctx0" brushRef="#br0" timeOffset="65309.3">7590 9975 0,'0'0'0,"0"0"0,0-8 0,0 8 0,0-9 16,-9 0-16,0 1 15,-8-1-15,-9 0 16,-9 1-16,-8 8 15,8 17 1,0 0-16,0 18 0,9 17 16,9-9-1,17 1-15,0-18 16,17 0-16,1-9 16,-1-8-16,9-1 15,0 1-15,0 0 16,0-9-16,0 17 15,0 0-15,1 18 16,-10-1-16,-8 27 16,-1 26-1,1-9-15,-18-9 16,1-8-16,-18-10 16,-1-7-16,1-18 15,0 0-15,0-9 16,0-8-16,0-9 15,9-9 1,-1-26-16,18-34 16,9-9-16,17-8 15,18 16-15,-27 44 16</inkml:trace>
  <inkml:trace contextRef="#ctx0" brushRef="#br0" timeOffset="65908.86">7624 10045 0,'0'0'0,"0"0"0,0 0 16,0 17-16,0 0 15,18 18-15,8-9 16,0 0-16,9 0 16,-1-17-16,10-1 15,-1-16 1,1-10-16,-1-8 15,-8 0-15,-9-8 16,0-1-16,-18 0 16,1 9-16,-18 0 15,1 9-15,-10 0 16,-8 17-16,-17 8 16,0 10-16,8 25 15,0 26 1,9 9-16,9-8 15,25-10-15,10-8 16,16-9-16,27-8 16,0-18-16,-35-17 15</inkml:trace>
  <inkml:trace contextRef="#ctx0" brushRef="#br0" timeOffset="66408.23">8389 9993 0,'0'0'0,"-9"0"15,0 0-15,0 0 16,9 0-16,-8 0 16,-1 0-16,0 17 15,1 9 1,-10 26-16,1-9 16,0 9-16,-1-8 15,1-10 1,8-8-16,1-17 0,8-1 15,0 1-15,0-9 16,0-9-16,8-8 16,10-26-1,16-18-15,1 1 16,-9 16-16,0 10 16,-17 16-1,0 18-15,-1 0 0,1 9 16,0 17-16,-1 17 15,1 9-15,8 18 16,-8-19 0,0-33-16</inkml:trace>
  <inkml:trace contextRef="#ctx0" brushRef="#br0" timeOffset="70833.19">12140 10027 0,'0'0'0,"0"0"16,0 0-16,0 0 15,0 0-15,0 0 16,0 0-16,0 0 16,0 0-1,0 0-15,0 0 16,0 0-16,-9 0 15,1 0-15,-1 18 16,-9 16-16,1 10 16,8-1-16,9 0 15,0-17-15,9 0 16,8-17-16,1-1 16,8-16-1,9-10-15,17-25 16,-9 0-16,-8-9 15,-18 0-15,-8 9 16,-18 8-16,1 0 16,-10 9-16,1 9 15,-1 0-15,10 8 16,-1 0 0,9 1-16,0-1 15,17-17-15,1 0 16,17-17-1,17-9-15,-9 17 0,1 1 16,-18-1-16,0 18 16,-9-1-16,-8 18 15,-1 0 1,-8 0-16,-8 9 16,-1 52-16,-26 68 15,-17 53-15,0 9 16,17-1-16,9-34 15,9-43-15,17-26 16,0-36-16,9-7 16,-1-18-1,1-18-15,0 1 16,8-18-16,-8 1 16,8-27-16,-8-34 15,-9-9-15,-9 0 16,0 17-16,1 18 15,-1 17-15,0 9 16,9-1-16,0 10 16,0-1-1,0 0-15,18-8 16,34-18-16,52-34 16,-35 26-16</inkml:trace>
  <inkml:trace contextRef="#ctx0" brushRef="#br0" timeOffset="72024.25">4420 10027 0,'0'0'0,"0"0"0,0 0 16,0 26-16,0 9 15,0 17-15,0-9 16,0 1-16,0-1 15,0-17-15,0-18 16,0 1 0</inkml:trace>
  <inkml:trace contextRef="#ctx0" brushRef="#br0" timeOffset="72163.39">4411 9594 0,'0'0'0,"0"0"0,0 0 0,0 0 15,0 0 1,0 9-16,0 0 16,0-9-16</inkml:trace>
  <inkml:trace contextRef="#ctx0" brushRef="#br0" timeOffset="72495.33">4811 9975 0,'0'0'0,"-9"0"0,0 0 15,1 0-15,-1 0 16,-17 0-16,0 0 16,9 0-16,-1 9 15,1 0-15,-1-1 16,10 10-1,8-1-15,0 18 16,0-1-16,8-8 16,1 0-16,0 0 15,0 0-15,-1-8 16,-8-1-16,-8 0 16,-1 0-1,-9 1-15,1-10 16,0 1-16,-1 0 15,10-1-15</inkml:trace>
  <inkml:trace contextRef="#ctx0" brushRef="#br0" timeOffset="72743.42">4967 10001 0,'0'0'0,"0"0"16,0 0-16,0 0 16,0 0-16,9 0 15,8 9-15,18 0 16,0-1 0,17-8-16,-9-8 15,-8-1-15,-9 9 16,0-9-16,-9 9 15</inkml:trace>
  <inkml:trace contextRef="#ctx0" brushRef="#br0" timeOffset="72956.14">5297 9655 0,'0'0'0,"-9"0"0,1 9 15,-1 8-15,-8 0 16,-9 18-16,0 8 15,0 18-15,-1 17 16,1 34-16,9 1 16,0-9-1,17-26-15,17-26 16,0-26-16,1-9 16,-10-8-16,1-9 15</inkml:trace>
  <inkml:trace contextRef="#ctx0" brushRef="#br0" timeOffset="73340.17">5375 9594 0,'0'0'0,"0"0"15,0 0-15,0 0 16,-8 18-16,-1 25 16,0 18-16,1 8 15,-1 17-15,-9 18 16,-8 9-16,9-18 15,0-26 1,-1-17-16,10-26 16,8 0-16,0-17 15,0 0-15,0-9 16,0-9-16,8 0 16,10-17-16,-1 0 15,-8 9-15,-1 0 16,1 17-16,-9 0 15,9 0 1,-1 0-16,10 17 16,-1 0-16,1 9 15,-1 0-15,0-8 16,9-10-16,18 1 16,-9-9-16,-18 0 15</inkml:trace>
  <inkml:trace contextRef="#ctx0" brushRef="#br0" timeOffset="73673.23">5697 10140 0,'0'0'0,"-9"9"0,0 8 16,0 0-16,9 1 16,0-10-16,0 1 15,9 0 1,0-1-16,0-8 15,8-8-15,18-18 16,-1 0-16,-8 0 16,0-9-16,-17 0 15,-9 18-15,-9 0 16,1-1-16,-1 18 16,-17 0-16,0 9 15,0 17 1,-9 17-16,9 18 15,9-9-15,17 8 16,17 1-16,18-18 16,69 1-1,209 34-15</inkml:trace>
  <inkml:trace contextRef="#ctx0" brushRef="#br0" timeOffset="74884.66">13364 9984 0,'0'0'0,"0"0"0,0 0 16,0 0-16,-8 0 15,8 0-15,0 0 16,0 0-16,0 0 16,0 0-1,0 0-15,0 0 16,0 0-16,17 9 15,9 8-15,17 18 16,1-1-16,-18 1 16,0 0-16,-17 8 31,-1 0-31,-16 9 0,-10 0 16,-8 0-16,0-9 15,0-8-15,9-9 16,8-17-16,9-1 15,0-8-15,0-8 16,0 8-16</inkml:trace>
  <inkml:trace contextRef="#ctx0" brushRef="#br0" timeOffset="75123.53">13807 9958 0,'0'0'0,"0"-9"16,0 1-16,0-1 15,0 0-15,0 9 16,0 0-16,-9 0 15,1 0-15,-10 0 16,-8 18-16,0 8 16,0 17-16,-8 26 15,8 1 1,8 8-16,18-18 16,18-8-16,-1-9 15,18 1-15,-1-18 16,27-9-16,-26-17 15</inkml:trace>
  <inkml:trace contextRef="#ctx0" brushRef="#br0" timeOffset="75525.52">13660 9534 0,'-9'0'0,"0"0"0,1 0 16,-1 0-16,0 0 16,0 0-16,1 0 15,-18 17-15,-9 26 16,0 1-16,1-1 15,16 0 1,1-8-16,17-9 16,0-18-16,0 1 15,269-208-15,-269 199 16,0 0-16,0 0 16,0 0-16,0 0 15,0 0-15,0 0 16,0 0-16,0 17 15,26 18 1,9 17-16,-18-17 16</inkml:trace>
  <inkml:trace contextRef="#ctx0" brushRef="#br1" timeOffset="-168724.27">1320 11300 0,'0'0'0,"0"-8"0,0-1 15,9 0 1,17 1-16,-18-1 15,10 0-15,25 1 16,1-1-16,8 9 16,8 0-16,-7 0 15,7 0-15,10 0 16,8 9 0,0-1-16,-8-8 15,-1 0-15,18 0 16,0 9-16,0-9 15,-9 0-15,0 0 16,9 0-16,0 0 16,8 0-16,1-9 15,-10 1-15,1-1 16,0 9 0,9-9-16,-1 9 15,-17 0 1,0 0-16,9-8 0,9 8 15,-9 0-15,-1 0 16,1-9-16,9 9 16,-1 0-16,1 0 15,-1 0-15,1 0 16,8 0 0,0-8-16,-8 8 15,8-9-15,0 9 16,9-9-16,-17 9 15,8-8-15,9 8 16,0-9 0,-9 9-16,9-9 0,8 1 15,-8-1 1,-9 0-16,9 1 16,0-1-16,0 9 15,-9 0-15,9-9 16,9 1-16,-9-1 15,0 0 1,17 1-16,0-1 0,-17-8 16,0 8-1,8 0-15,1 9 16,0-8-16,-1-1 16,9 0-16,1 9 15,-18-8-15,-1 8 16,19-9-16,-1 0 15,-9 9-15,1 0 16,17-8 0,-9-1-16,-8 9 15,17-9-15,-9 1 16,-8 8-16,-1-9 16,1 9-16,-1-9 15,-8 9-15,-9 0 16,9 0-16,0-8 15,0-1 1,0 0-16,17 1 16,-8 8-16,-18 0 15,0 0-15,18 0 16,-9 0-16,-18 0 16,9 0-16,9-9 15,0 9-15,-17 0 16,-1-9-1,9 9-15,9 0 16,-17 0-16,-9 0 16,0 0-16,17 0 15,9 0-15,-18 0 16,1 0-16,17 0 16,-1 0-16,-7 0 15,-10 0-15,1 0 16,8 0-1,0 0-15,-8 0 16,-1 0-16,18 0 16,9 0-16,-18 0 15,-9-8-15,1 8 16,8 0-16,-8 0 16,-10 0-1,-16 0-15,-1 0 16,18 0-16,-9-9 15,-17 9-15,-9 0 16,-17 0-16,-26 9 16</inkml:trace>
  <inkml:trace contextRef="#ctx0" brushRef="#br0" timeOffset="-148684.34">8866 9941 0,'0'0'0,"0"0"16,0 0-16,0 0 15,0 0-15,0 0 16,0 0-16,0 0 15,0 17-15,9 26 16,8 18-16,1 8 16,-1 1-16,-8-10 15,-1-8 1,1-9-16,0-17 0,-1 0 16,1-17-1,-9 0-15,9-1 16,-1-16-16,18-36 15,18-42-15,8-35 16,9-1-16,-18 10 16,1 25-16,-1 35 15,-26 17 1,-8 18-16</inkml:trace>
  <inkml:trace contextRef="#ctx0" brushRef="#br0" timeOffset="-148117.4">9335 10131 0,'0'0'0,"0"0"16,0 0-16,0 0 15,0 0-15,0 0 16,0 0-16,0 0 16,0 0-16,0 0 15,0 0-15,0 0 16,0 9-16,9 0 15,17 8-15,9-8 16,-1-1 0,18-16-16,0-1 15,1-17-15,-10 0 16,-8-9-16,-9 1 16,-18 8-16,1 0 15,-18 8-15,1 1 16,-1 0-1,-17 8-15,-17 9 0,-1 17 16,1 9 0,-9 18-16,8 8 15,10 8-15,16-8 16,18-8-16,0-1 16,18-9-16,-1-8 15,26 0-15,9 0 16,9-17-1,-26 0-15</inkml:trace>
  <inkml:trace contextRef="#ctx0" brushRef="#br0" timeOffset="-147784.56">10038 9967 0,'0'0'0,"0"0"16,0 0-16,0 0 16,0 0-16,0 0 15,0 0-15,0 0 16,-8 0-16,-1 17 16,-17 0-16,0 18 15,0 0 1,9 8-16,-1 0 15,9 1-15,9-10 16,0 1-16,0-1 16,9-8-16,9-8 15,8-1 1,8-8-16,10-1 0,-1 1 16,-17-9-1</inkml:trace>
  <inkml:trace contextRef="#ctx0" brushRef="#br0" timeOffset="-147550.78">10221 10045 0,'0'0'0,"0"0"15,0 0-15,0 0 16,0 0-16,8 0 15,10 0-15,8 0 16,9 0-16,8-9 16,9 0-16,-8 1 15,-1 8 1,-17-9-16,-9 9 16</inkml:trace>
  <inkml:trace contextRef="#ctx0" brushRef="#br0" timeOffset="-147284.89">10603 9629 0,'-9'0'0,"1"9"16,-1-9-16,0 0 16,0 8-16,1 10 15,-1 8-15,-8 8 16,-9 18-16,8 0 15,-16 35 1,-1 25-16,9-16 0,8-18 16,1-9-1,8-9-15,1-16 16,8-1-16,0-26 16,8-8-16,10 0 15</inkml:trace>
  <inkml:trace contextRef="#ctx0" brushRef="#br0" timeOffset="-146907.98">10759 10114 0,'0'0'0,"0"0"0,0 0 15,0 0 1,-9 0-16,1 0 0,-1 17 15,0 1 1,1 16-16,-1 1 16,9-1-16,0-8 15,0 0-15,9 0 16,8-8-16,0-1 16,1-8-16,8-1 15,9-16-15,-9-1 16,0-17-1,0 0-15,-18-17 16,-8 8-16,-8 1 16,-1 8-16,-17 0 15,0 8-15,9 1 16,-9 8-16,8 9 16,10 0-16,8 0 15</inkml:trace>
  <inkml:trace contextRef="#ctx0" brushRef="#br0" timeOffset="-146584.05">11072 10027 0,'0'0'0,"0"0"16,0 0-16,0 9 16,0 8-1,8 1-15,10 8 16,-1 8-16,1 1 15,8 8-15,-9 0 16,-8-8-16,-1-9 16,-8 0-16,0 0 15,0-9-15,-8 1 16,-1-10 0,0 1-16,9 0 15,0-9-15,0 0 16,0-9-16,0-26 15,18-25-15,-1-10 16,18 1-16,17 17 16,-17 26-16</inkml:trace>
  <inkml:trace contextRef="#ctx0" brushRef="#br0" timeOffset="-143118.56">2544 11811 0,'0'0'0,"0"0"0,0 0 16,0 0-16,0 0 15,0 0 1,0 0-16,0 9 16,9 17-16,0 26 15,-1 17-15,1 1 16,-18-10-1,1 1-15,-1-9 0,-8-9 16,8-17-16,9-17 16,0-1-1,0-8-15,0-8 16,17-27-16,27-26 16,17-25-16,-9 17 15,-9 25-15,-8 10 16,-9 16-16,0 1 15,0 17-15,0 9 16,-9 8 0,-8 9-16,0 0 15,-1 9-15,1-9 16,-9 0-16,0-18 16,0 1-16,0 0 15,0-9-15,0 0 16,9 0-16,8-9 15,1 0 1,8-8-16,8 0 16,10-1-16,-18 1 15,0 17-15,0 0 16,-17 17-16,-1 1 16,-8 16-16,9-8 15,0 9-15,17-9 16,0-18-1,-9 1-15</inkml:trace>
  <inkml:trace contextRef="#ctx0" brushRef="#br0" timeOffset="-142557.78">3543 12123 0,'0'-8'0,"0"-1"16,0 0-16,0 9 15,0 0-15,0 0 16,0 0-16,0 0 15,0 0-15,0 9 16,0 8-16,0 1 16,9-1-16,8 0 15,0 0 1,1-8-16,16 0 16,1-18-16,9 0 15,-18-16-15,0-1 16,-18-18-16,-8 1 15,-8 8-15,-18-8 16,-18 8-16,1 18 16,-9 8-16,17 9 15,9 18 1,9-1-16,17-8 16</inkml:trace>
  <inkml:trace contextRef="#ctx0" brushRef="#br0" timeOffset="-141978.33">4012 11863 0,'0'0'0,"0"0"15,0 0-15,0 9 16,0 8-16,0 18 15,0 8-15,0 1 16,-9-1 0,9 0-16,0-17 15,0 0 1,0-17-16,0 0 0,0-1 16,0-8-16,0 0 15,9-8-15,17-27 16,9-8-16,8-9 15,1 17-15,-18 18 16,0-1 0,-9 1-16,-8 17 15,-1 0-15,1 17 16,0 1-16,-9 8 16,0 0-16,0 0 15,0-18-15,0 1 16,0 0-1,0-9-15,17-9 16,0-8-16,18-27 16,17-8-16,-8 9 15,-1 8-15,-17 18 16,0 0-16,-8 17 16,-1 8-16,0 18 15,-8 9-15,0 8 16,-9 1-1,8-1-15,10-8 16,8-9-16,-9-18 16</inkml:trace>
  <inkml:trace contextRef="#ctx0" brushRef="#br0" timeOffset="-141565.68">4819 11967 0,'0'0'0,"0"0"0,0 0 15,0 9-15,0 8 16,18 1-16,-1-1 16,1-8-16,16-1 15,18 1 1,1-18-16,-1-8 15,-9-9-15,-17 9 16,0-1-16,-17 1 16,0 0-16,-1-1 15,-16 10 1,-1-1-16,-9 0 0,1 9 16,-9 0-1,-9 18 1,1-1-16,16 9 0,1 0 15,8 0-15,9 0 16,0 0-16,9-9 16,8-8-1,18 0-15,8-1 0,-25 1 16</inkml:trace>
  <inkml:trace contextRef="#ctx0" brushRef="#br0" timeOffset="-141184.75">5497 11855 0,'0'0'0,"0"0"0,0 0 16,0 0-16,0 26 16,9 8-16,-9 10 15,-9-10-15,0 10 16,0-10-16,1-8 15,-1 0-15,9-17 16,0 0 0,0-1-16,0-8 15,0 0-15,9-8 16,17-27-16,17-17 16,1 9-16,-1 8 15,-17 18-15,-9-1 16,-8 18-16,0 0 15,0 18-15,-1 16 16,-8 1-16,0 8 16,0 1-1,9-18-15,-9-18 16,0 1-16</inkml:trace>
  <inkml:trace contextRef="#ctx0" brushRef="#br0" timeOffset="-140901.95">5827 11794 0,'0'0'0,"0"0"15,0 0-15,0 0 16,0 0-16,17 0 15,1 9 1,8-1-16,26 1 16,17 0-16,9-9 15,0-9 1,-8-8-16,8-9 0,-8 8 16,-27 10-16,-17-1 15</inkml:trace>
  <inkml:trace contextRef="#ctx0" brushRef="#br0" timeOffset="-140634.84">6148 11474 0,'0'0'0,"0"0"16,0 0-16,0 0 15,0 17-15,9 9 16,-1 17-16,-16 27 16,-1 33-16,-17 27 15,9-17-15,-1-9 16,1-9-16,17-8 16,0-35-1,0-9-15,17-17 16,1-9-16,-10-8 15</inkml:trace>
  <inkml:trace contextRef="#ctx0" brushRef="#br0" timeOffset="-140219.37">6626 11907 0,'0'0'0,"0"0"16,0 0-16,0 0 15,-9 0-15,0 17 16,-8 18-16,0-1 16,-1 18-16,1-8 15,17-1 1,0-8-16,0-10 16,9-7-16,8-10 15,0 1-15,9-9 16,9-9-16,0-8 15,8-9-15,1-8 16,-18-1-16,0 18 16,-18-1-16,1 10 15,0 8 1,-9 0-16,0 0 16,0 8-16,0 10 15,8 16-15,10 1 16,-1-9-16,18 0 15,0 0-15,17-18 16,26-8-16,-26 0 16</inkml:trace>
  <inkml:trace contextRef="#ctx0" brushRef="#br0" timeOffset="-139717.05">7425 11855 0,'-9'0'0,"0"17"0,-17 9 16,9 9-16,-1 8 15,-8 9-15,9 9 16,0-18-16,-1-17 16,10 0-16,8-18 15,0 1-15,0 0 16,0-9-16,0-9 15,17-8 1,18-18-16,8-8 16,1 0-16,-18 8 15,0 18-15,-18 17 16,1 0-16,0 17 16,-1 0-16,1 18 15,0 0-15,-9-9 16,0 0-1,0-18-15,0 1 16,0-1-16,17-16 16,27-9-16,34-27 15,9-34-15,-1 9 16,-16 26-16,-27 17 16,-17 8-16,0 18 15,-8 9-15,-1 17 16,-8 17-1,-1 9-15,1 0 16,9 9-16,16-26 16,1-18-16</inkml:trace>
  <inkml:trace contextRef="#ctx0" brushRef="#br0" timeOffset="-139168.65">9022 11907 0,'0'0'0,"0"0"16,0 0 0,0 0-16,0 0 15,-8 0-15,-1 0 16,0 17-16,-8 18 15,0 17-15,-1-9 16,18 0-16,0 1 16,0-18-1,18-1-15,8-16 0,8 0 16,19-18 0,7 0-16,-8-16 15,1-19-15,-10-16 16,-8-1-16,-18 9 15,-26 0-15,-8 17 16,-18 9-16,-8 18 16,-9 8-1,-9 8-15,9 10 16,17 8-16,9 8 16,17-8-16</inkml:trace>
  <inkml:trace contextRef="#ctx0" brushRef="#br0" timeOffset="-138732.56">9535 11846 0,'0'0'0,"0"0"16,0 9-16,0 17 16,-9 34-16,0 18 15,-17 52-15,-8 26 16,8-26-16,0-17 15,-1-9-15,10-27 16,0-25 0,8-17-16,0-18 15,9-8-15,0 0 16,0-18-16,0-8 16,0-35-16,18-61 15,25-43-15,9 18 16,0 16-1,0 19-15,1 25 0,-10 26 16,0 17 0,-8 0-16,-9 18 15,9 8-15,-9 9 16,-9 0-16,-8 18 16,0 8-16,-18 8 15,-8 18 1,-9 0-16,-18-8 0,9-10 15,27-17 1,8-17-16,0 0 16</inkml:trace>
  <inkml:trace contextRef="#ctx0" brushRef="#br0" timeOffset="-138328.72">10169 11820 0,'-9'0'0,"0"9"0,1 8 16,-1 9-16,9 9 16,0-1-16,0-8 15,9 0-15,8-8 16,0 8-16,9-18 16,9 1-16,9 0 15,-1-18 1,0 0-16,1-17 15,-18 0-15,0 0 16,0 0-16,-17-8 16,-1 8-16,-16 8 15,-1 1-15,-17 0 16,0 17-16,-18 0 16,1 17-1,-9 18-15,9 17 16,8 0-16,17 0 15,10-9-15,8 0 16,17-8-16,27-9 16,16-18-16,-8 1 15,-26-9 1</inkml:trace>
  <inkml:trace contextRef="#ctx0" brushRef="#br0" timeOffset="-138018.62">10690 11881 0,'0'0'0,"0"0"15,0 0-15,0 0 16,0 0-16,8 17 16,1 9-16,8 9 15,-8-1 1,0 1-16,-1 8 16,-8-17-16,-8 0 15,-1 0-15,0-8 16,9-10-16,0 1 15,0-1-15,0-8 16,0 0-16,0-8 16,0-1-1,0-25-15,18-18 16,17 0-16,-9 8 16,8 10-16,18 8 15,1 0-15,-19 8 16,-16 10-16</inkml:trace>
  <inkml:trace contextRef="#ctx0" brushRef="#br0" timeOffset="-137625.86">11350 11829 0,'-9'0'0,"0"0"0,1 0 16,-1 0-16,0 0 15,-17 0 1,-9 17-16,1 0 15,-10 18-15,1 17 0,8 0 16,0-9 0,18 1-16,0-18 15,17 0-15,0-18 16,8 1-16,10 0 16,16-18-16,10 0 15,-1-8-15,1 0 16,-18-1-16,0 10 15,-9-1 1,-8 9-16,0 0 16,-9 9-16,8 8 15,10 18-15,-1-1 16,18-8-16,-1 0 16,19 0-16,25-26 15,9-9-15,-44 9 16</inkml:trace>
  <inkml:trace contextRef="#ctx0" brushRef="#br0" timeOffset="-137402.78">11636 11733 0,'0'0'0,"0"0"0,0 0 16,0 0-16,0 0 15,0 0-15,0 0 16,9 0-16,8 0 16,27 9-16,16 0 15,10-9-15,17-9 16,0-8-16,8-1 16,-8 10-16,-52-1 15</inkml:trace>
  <inkml:trace contextRef="#ctx0" brushRef="#br0" timeOffset="-137163.52">11992 11474 0,'0'0'0,"0"0"0,-8 0 16,-1 17-1,0 0-15,-17 27 16,-9 16-16,9 27 15,-17 34-15,8 0 16,0-25-16,9-18 16,9-18-1,8-8-15,27-9 0,16-25 16,1-18 0,0-9-16,-18 9 15</inkml:trace>
  <inkml:trace contextRef="#ctx0" brushRef="#br0" timeOffset="-136581.04">12270 12037 0,'0'0'0,"0"0"0,0 0 0,-9 0 15,1 17 1,-1 0-16,-8 18 16,8 0-16,9-9 15,0-1-15,9 1 16,8-8-16,0-10 15,1 1-15,17 0 16,-9-18-16,0 0 16,0 1-16,0-18 15,-18 0 1,-8-9-16,-8 1 16,-10-1-16,1 18 15,-9-1-15,0 1 16,9 8-16,-1 9 15,1 0-15,17 0 16,0 0 0,0 0-16,9 0 15,8-8-15,18-1 16,-1 0-16,10 9 16,-1 0-16,1 0 15,-1 18-15,-17-1 16,0 0-1,-8 1-15,-1 16 0,9 1 16,-9 0 0,-8-10-16,0 1 15,-1 0-15,-8-8 16,0-10-16,0 1 16,0 0-16,0-1 15,0 1-15,0-9 16,0-9-16,0-8 15,18-18 1,25-34-16,18-9 16,-35 44-16</inkml:trace>
  <inkml:trace contextRef="#ctx0" brushRef="#br0" timeOffset="-136021.75">13547 11881 0,'0'0'0,"0"0"16,0 0-16,0 0 15,26 17-15,-9 0 16</inkml:trace>
  <inkml:trace contextRef="#ctx0" brushRef="#br0" timeOffset="-135881.87">13442 12132 0,'0'0'0,"0"0"0,0 0 0,44 0 0,-9 9 15</inkml:trace>
  <inkml:trace contextRef="#ctx0" brushRef="#br0" timeOffset="-135052.49">14641 11803 0,'0'0'0,"0"0"0,0 0 15,0 0-15,0 0 16,0 26-16,9 34 16,-1 18-16,-16 18 15,-1 25 1,-17-9-16,8-16 15,1-10-15,0-25 16,-1-18-16,10-17 16,8-8-16,0-10 15,0 1-15,-9-9 16,0-9 0,1-34-16,-1-35 0,9-26 15,17-35 1,1 1-16,8 25 15,0 27-15,0 16 16,0 18-16,0 18 16,0 16-16,-9 1 15,9 0-15,9 17 16,17 17-16,0 0 16,0 9-1,-8 0-15,-18 9 16,0-9-16,-17 0 15,-9 9-15,-18-1 16,-17 10-16,-17-1 16,-17 0-16,-1 1 15,27-27-15,26-8 16,8-1-16</inkml:trace>
  <inkml:trace contextRef="#ctx0" brushRef="#br0" timeOffset="-134769">14858 11222 0,'0'0'0,"0"0"0,0 0 16,0 0-16,-9 18 15,1 8 1,-27 34-16,-9 18 16,-8 0-16,18-8 15,16-27 1,10-17-16,8-17 0</inkml:trace>
  <inkml:trace contextRef="#ctx0" brushRef="#br0" timeOffset="-134618.89">14893 11361 0,'0'0'0,"0"0"0,0 0 16,0 0-16,0 0 15,8 9 1,10 17-16,16 34 0,36 27 15,-27-35 1</inkml:trace>
  <inkml:trace contextRef="#ctx0" brushRef="#br0" timeOffset="-117469.34">3951 13249 0,'0'0'0,"0"0"0,0 0 16,0 0 0,0 0-16,0 0 15,0 17-15,0 18 16,9 34-16,-9 53 16,-9 42-1,0 18-15,1-26 0,-10-26 16,18-44-1,0-16-15,0-27 16,0-26-16,0-8 16,0-9-16</inkml:trace>
  <inkml:trace contextRef="#ctx0" brushRef="#br0" timeOffset="-117061.77">3968 13457 0,'0'0'0,"0"-9"16,0 1-16,0-18 0,9 0 15,9 0 1,-1 0-16,9 0 15,-9 8-15,1 1 16,8 0-16,8 8 16,1 9-1,0 0-15,8 17 0,1 1 16,-9-1-16,-9 9 16,0-9-1,-9 1-15,-8 8 16,-9 0-16,-18 8 15,-8 10-15,-26-1 16,-17 0-16,-1 0 16,27-17-16,17-17 15,8 0-15,1-9 16,17 0 0</inkml:trace>
  <inkml:trace contextRef="#ctx0" brushRef="#br0" timeOffset="-116704.81">4290 12669 0,'-9'0'0,"0"0"16,1 0-16,-1 0 16,0 8-16,1 10 15,-18 16-15,0 18 16,-9 0-16,0 9 15,0 0-15,9-18 16,9-17-16,0-9 16,17-8-1</inkml:trace>
  <inkml:trace contextRef="#ctx0" brushRef="#br0" timeOffset="-116521.93">4168 12773 0,'0'0'0,"0"0"0,0 0 16,18 8-16,-1 10 15,18 8-15,-1 8 16,10 1-16,-1-9 16,-8 9-16,8-1 15,-17-8-15</inkml:trace>
  <inkml:trace contextRef="#ctx0" brushRef="#br0" timeOffset="-115921.38">5089 13136 0,'0'0'0,"0"0"16,0 9-16,0 34 15,-9 35-15,0 26 16,1 35-16,-1-9 16,-8-18-1,8-16-15,0-18 0,18-9 16,0-34 0,-1-27-16</inkml:trace>
  <inkml:trace contextRef="#ctx0" brushRef="#br0" timeOffset="-115324.98">5488 13457 0,'0'0'0,"0"0"0,0 0 16,0 0-16,0 17 15,9 27-15,0 34 16,-1 8-16,-8 1 15,0-9-15,0-18 16,0 10-16,0-18 16,0-26-1,-8-9-15,8-8 16,-9-1-16,0-8 16,0-8-16,1-27 15,-1-34-15,9-35 16,9 17-16,-1 18 15,10 8-15,-1 9 16,9 18 0,0 8-16,9 0 15,-9 8-15,0 1 16,0 8-16,0 9 16,-8 0-16,-10 0 15,1 0-15,-9 18 16,-9-1-1,1 0-15,-18 9 0,-9-8 16,0-1 0,9-8-16,9-1 15,8-8-15,9 0 16</inkml:trace>
  <inkml:trace contextRef="#ctx0" brushRef="#br0" timeOffset="-114971.66">5905 13206 0,'0'0'0,"0"0"0,0 0 16,0 0-16,9 0 15,-1 17-15,10 0 16,8 9-1,8 9-15,10-9 16,8 0-16,0 0 16,-8 0-16,-1-9 15,0-8-15,-17 0 16,0-1-16,-17 1 16,0 8-16,-18 9 15,-17 18 1,-26 25-16,-17 9 15,-10 0-15,10 0 16,8-26-16,35-35 16</inkml:trace>
  <inkml:trace contextRef="#ctx0" brushRef="#br0" timeOffset="-114452.38">6747 13682 0,'-8'-9'0,"8"1"15,0-1-15,0 9 16,0 0-16,0 0 16,17-9-16,9 1 15,17-1-15,10-8 16,7 0-16,1 8 15,-17 0 1,-10 1-16,1 8 16,-18 0-16,-17 0 15,0 0-15,0 0 16</inkml:trace>
  <inkml:trace contextRef="#ctx0" brushRef="#br0" timeOffset="-114304.89">6730 13786 0,'0'0'0,"0"0"0,0 0 0,9 0 16,8 0 0,9 0-16,17-9 15,10 1-15,-1-1 16,52-8-16,-35-1 16</inkml:trace>
  <inkml:trace contextRef="#ctx0" brushRef="#br0" timeOffset="-113719.64">7746 13448 0,'0'0'0,"0"0"16,0 0-16,0 0 16,0 0-16,0 9 15,0 8-15,0 9 16,0 35-16,-9 25 16,1 18-1,-19 0-15,10 0 0,0 0 16,-1-35-1,10-17-15,8-17 16,0-9-16,0-17 16,0-1-16,0-8 15,0-17-15,0-26 16,0-44-16,8-25 16,10-10-16,-1 27 15,9 17 1,9 17-16,0 10 15,-9 16-15,0 9 16,0 9-16,0-1 16,9 18-16,-9 0 15,0 9-15,0 0 16,-18-1 0,1 10-16,-18-1 15,-8 9-15,-18 8 16,-17 10-16,-9-1 15,1-17-15,16 0 16,9-9-16,27-17 16</inkml:trace>
  <inkml:trace contextRef="#ctx0" brushRef="#br0" timeOffset="-113438.59">8493 13206 0,'0'0'0,"0"0"0,0 0 16,0 8-16,0 18 15,-9 35-15,0 8 16,1 35-16,-10 18 31,1-19-31,0-16 0,-1-9 0,18-26 16,9-9-16,0-17 15,-9-17 1,0-9-16</inkml:trace>
  <inkml:trace contextRef="#ctx0" brushRef="#br0" timeOffset="-112906.02">8927 13474 0,'0'0'0,"0"0"0,0 0 16,0 0-1,9 18-15,-1 25 0,1 35 16,0 17 0,-18 9-16,0 9 15,1 8-15,-1-35 16,-8-16-16,8-18 16,0-18-16,0-8 15,1-17-15,8 0 16,0-9-1,-9-18-15,9-25 16,0-52-16,17-44 16,10-8-16,7 34 15,1 27-15,-9 25 16,0 18-16,0 8 16,0 18-16,9 0 15,-9 8-15,0 9 16,0 0-1,-9 17-15,-8 1 16,0-1-16,-9 9 16,-9 8-16,-17 1 15,-9 0-15,-8-9 16,8 0-16,0-18 16,1-8-1,25-8-15</inkml:trace>
  <inkml:trace contextRef="#ctx0" brushRef="#br0" timeOffset="-112605.45">9535 13275 0,'0'0'0,"0"0"15,0 0-15,17 17 16,1 9-16,-1 9 15,18 0-15,8-1 16,9 1-16,9 0 16,0-9-16,-1 0 15,-16-9-15,-18-8 16,0-1 0,-17 1-16,-1 0 15,-34 25-15,-43 35 16,-61 27-16,-44 16 15,-17 18-15,-18 17 16,-112 70-16</inkml:trace>
  <inkml:trace contextRef="#ctx0" brushRef="#br0" timeOffset="-111012.85">3369 14955 0,'0'0'0,"0"0"16,0 0-16,0 0 15,0 9-15,0 17 16,9 43-16,-9 26 16,0 35-1,-9 0-15,1-17 16,-1-27-16,9-16 16,-9-18-16,9-18 15,0-8-15,0-17 16,0 0-16,-8-18 15,8 0-15,0-34 16,-9-44-16,9-34 16,17 0-1,1 8-15,8 18 16,8 17-16,1 17 16,-9 10-16,9 16 15,0 0-15,-9 18 16,8 0-16,-8 17 15,1 0-15,-10 0 16,-8 8 0,-1 10-16,-8 16 15,-17 1-15,-9 17 16,-18-9-16,1-17 16,0 0-16,8 0 15,18-17-15,17-1 16</inkml:trace>
  <inkml:trace contextRef="#ctx0" brushRef="#br0" timeOffset="-110255.28">4368 15068 0,'0'0'0,"0"0"16,0 0-16,0 0 15,0 8-15,9 18 16,-9 0-16,8-17 15</inkml:trace>
  <inkml:trace contextRef="#ctx0" brushRef="#br0" timeOffset="-110110.52">4385 15449 0,'0'0'0,"0"0"0,0 0 0,0 0 0,0 0 0,9 0 16,0 9-16</inkml:trace>
  <inkml:trace contextRef="#ctx0" brushRef="#br0" timeOffset="-109482.74">4993 15336 0,'0'0'0,"0"0"0,0 0 16,0 0-16,0 0 15,0 9-15,18 0 16,8-1-16,8 1 15,18-9 1,1-9-16,-1 1 16,0-18-16,0 0 15,-9 0-15,1-9 16,-18-8-16,0 8 16,-18 0-16,-8 1 15,-8 8-15,-1 9 16,-8-1-1,-9 10-15,0 8 16,0 0-16,-9 17 16,0 17-16,9 1 15,9 8-15,-1 1 16,18-1-16,0 0 16,18-8-1,-1-9-15,9 0 16,26-17-16,26-9 15,-26-9-15,-8 0 16,-18 9-16</inkml:trace>
  <inkml:trace contextRef="#ctx0" brushRef="#br0" timeOffset="-109339.04">6035 15137 0,'0'0'0,"0"0"15,0 9 1,-8 8-16,8 9 15,0 9 1,0-9-16,8-9 0,1-8 16</inkml:trace>
  <inkml:trace contextRef="#ctx0" brushRef="#br0" timeOffset="-109189.93">5931 14825 0,'0'0'0,"0"0"16,0 0-16,0 0 16,0 0-16,17 9 15,9 0 1,-17-1-16</inkml:trace>
  <inkml:trace contextRef="#ctx0" brushRef="#br0" timeOffset="-108650.54">6608 14999 0,'0'0'0,"0"0"0,0 0 15,-8 0 1,-1 0-16,0-9 0,-17 0 16,0 9-1,-9 0-15,-8 0 16,0 18-16,-1-1 16,9 9-16,9 0 15,9 0-15,0-9 16,17-8-16,0-1 15,0 1 1,0 0-16,17-1 16,9 10-16,9-1 15,17 18-15,0-1 16,-9 10-16,-8 8 16,-9 0-1,-8 8-15,-10-8 16,-16 9-16,-1-9 0,-8-9 15,-9 0 1,8-17-16,-8 0 16,0-8-16,0-10 15,0 1-15,0-18 16,9-8-16,-1-9 16,1-17-16,8-9 15,9 26 1</inkml:trace>
  <inkml:trace contextRef="#ctx0" brushRef="#br0" timeOffset="-108247.84">6660 15293 0,'0'0'0,"0"0"16,0 0-16,0 0 15,18 9-15,-1-1 16,18 1-16,8-9 16,1-9-16,-1 1 15,-8-1-15,-9-8 16,0 8 0,-17-8-16,-1 8 15,1-8-15,-9-1 16,-9 1-16,1 0 15,-1-1-15,0 18 16,1 0-16,-1 0 16,-8 9-16,-1 8 15,1 1-15,-1 8 16,10 8 0,8-8-16,0 0 15,17 0-15,1 0 16,25-8-16,0-10 15,-25-8-15</inkml:trace>
  <inkml:trace contextRef="#ctx0" brushRef="#br0" timeOffset="-107816.55">7425 15085 0,'0'0'0,"0"0"15,0 0-15,0 0 16,0 9-16,0 8 16,0 0-16,-9 18 15,0 0-15,1 8 16,-10 9 0,1 0-16,-1-9 15,10-17-15,-1-8 16,9-10-16,0 1 15,0 0-15,0-9 16,0-9-16,17-8 16,10-18-16,7-8 15,1 8 1,-9 0-16,0 9 16,0 9-16,0 0 15,0 17-15,-8 0 16,-10 0-16,10 17 15,-10 0-15,1 18 16,-9 8-16,0 9 16,17 0-1,27 0-15,-18-26 16</inkml:trace>
  <inkml:trace contextRef="#ctx0" brushRef="#br0" timeOffset="-106831.54">8093 15180 0,'0'0'0,"0"0"15,0 0-15,9 18 16,8 8-1,1 17-15,-1 9 0,9 9 16,0-1 0,-8-16-16,-10-18 0,1 0 15,0-18 1,-1 1-16,-8-1 16,0-16-16,9-1 15,8-25-15,1-18 16,16-26-16,-8-9 15,1 26-15,-1 27 16,-9-1-16,-8 18 16</inkml:trace>
  <inkml:trace contextRef="#ctx0" brushRef="#br0" timeOffset="-106421.25">8918 15111 0,'0'0'0,"0"0"0,0 0 15,0 0-15,-8 0 16,-10 0-16,-8 17 16,-17 1-16,-9 16 15,-1 18-15,1 0 16,18 0-1,-1-8-15,18-1 0,-1-17 16,18-17 0,0-1-16,9 1 15,8-18-15,1 1 16,16-18-16,1 0 16,-9 8-16,0 1 15,-17 8-15,0 9 16,-1 0-16,-8 0 15,9 0 1,0 18-16,8-1 16,0 18-16,1-9 15,-1-9-15,18-8 16,17-18-16,17-8 16,-25-1-16</inkml:trace>
  <inkml:trace contextRef="#ctx0" brushRef="#br0" timeOffset="-106190.16">8996 14886 0,'0'0'0,"0"0"15,0 17-15,0 18 16,0 34-16,-8 0 15,-1 9-15,0 0 16,1-8-16,-1 8 16,9-26-16,-9-9 15,9-8-15,0-27 16</inkml:trace>
  <inkml:trace contextRef="#ctx0" brushRef="#br0" timeOffset="-105689.74">9283 15241 0,'0'0'0,"0"0"16,0 0-16,0 0 15,0 0-15,0 0 16,0 0-16,0 0 16,-9 0-16,1 17 15,-1 1-15,9 8 16,0 0 0,0 0-16,0 0 15,0-18-15,0 1 16,9 0-16,-1-1 15,1-8-15,8-8 16,1-18-16,8-9 16,8-17-16,10 0 15,-18 17 1,-17 18-16,-1 0 16,1 17-16,-9 0 15,0 0-15,0 17 16,0 26-16,0 9 15,0 0-15,17 0 16,1-8 0,8-1-16,9-17 15,-9-35-15,-9 1 16</inkml:trace>
  <inkml:trace contextRef="#ctx0" brushRef="#br0" timeOffset="-105286.29">9769 15319 0,'0'0'0,"0"0"0,0 0 16,0 0-16,0 0 16,0 0-16,0 0 15,9 0-15,8 0 16,1 9-16,16-9 15,1-9 1,9 0-16,-1 1 16,0-1-16,-17-8 15,0-1-15,-17 1 16,0 0-16,-9-1 16,-9 1-16,0 0 15,-25-1-15,-1 18 16,-8 18-1,-1-1-15,1 18 16,8 8-16,9 0 16,9 9-16,17 0 15,0 0-15,17-8 16,9-10-16,35-8 16,34-17-16,-25-9 15</inkml:trace>
  <inkml:trace contextRef="#ctx0" brushRef="#br0" timeOffset="-104119.36">11089 15206 0,'0'0'0,"0"0"16,0 0-16,0 0 16,-9 0-16,1 0 15,-18 18 1,0 16-16,8-8 16,1 0-16,8 0 15,9 0-15,0-8 16,9-10-16,8 1 15,1 0-15,8-18 16,0 0-16,-9 1 16,-8-10-1,0 1-15,-9 0 16,-9-9-16,0 0 16,0 0-16,1 8 15,-1-8-15,9 0 16,9-8-16,17-18 15,17-9-15,35-8 16,9 8 0,-9 9-16,-25 18 15,-10 8-15,-17 8 16,0 10-16,-17 8 16,-1 0-16,-8 8 15,-17 44-15,-26 52 16,-18 43-1,-17 18-15,17 0 16,9-10-16,17-16 16,18-26-16,17-27 15,0-16-15,8-19 16,10-25-16,-10-8 16,10-10-16,-1 1 15,1-18-15,8-8 16,0-26-1,-18-9-15,1 0 16,-18 0-16,1 17 16,-1 1-16,-17-1 15,9 0-15,-1 18 16,9 0-16,1-9 16,8 0-1,8 0-15,19-9 0,16 9 16,26 9-1,-16 17-15</inkml:trace>
  <inkml:trace contextRef="#ctx0" brushRef="#br0" timeOffset="-103504.89">12166 15051 0,'0'0'0,"0"0"16,0 0-16,0 17 15,9 0-15,-1 26 16,-16 18-16,-1 26 16,-8 25-1,-1 1-15,10-18 16,-10-17-16,9-17 16,1-9-16,-1-18 15,9-8-15,0-17 16,0 0-16,0-9 15,0 0-15,0-9 16,0-26-16,0-43 16,17-26-16,1-8 15,17 17 1,8 8-16,-8 9 16,-1 17-16,1 18 15,-9 8-15,9 9 16,-9 9-16,0 17 15,9 0-15,0 9 16,-1 8-16,-8 0 16,-17-8-1,0 8-15,-9 1 16,-9-1-16,-17 9 16,-9 0-16,-8 0 15,-1 0-15,10 0 16,-10-9-16,18-17 15</inkml:trace>
  <inkml:trace contextRef="#ctx0" brushRef="#br0" timeOffset="-103282.46">12374 14591 0,'0'0'0,"0"0"0,0 0 16,-8 0-16,-1 18 15,-8 16-15,-9 18 16,0 0-16,-9 0 16,9-8-16,17-36 15</inkml:trace>
  <inkml:trace contextRef="#ctx0" brushRef="#br0" timeOffset="-103140.72">12426 14678 0,'0'0'0,"0"0"0,18 17 0,17 1 16,8 16-16,26 10 15,1-10 1,-44-16-16</inkml:trace>
  <inkml:trace contextRef="#ctx0" brushRef="#br0" timeOffset="-102407.18">3317 16445 0,'0'0'0,"0"0"16,0 0-16,0 17 15,-8 9-15,-1 17 16,9 44-16,-9 34 16,-8 18-1,-1-1-15,10-16 16,-1-36-16,18-16 16,17-18-16,-18-35 15</inkml:trace>
  <inkml:trace contextRef="#ctx0" brushRef="#br0" timeOffset="-101870.11">3604 16635 0,'0'0'0,"0"0"15,0 0-15,0 0 16,0 0 0,0 0-16,0 0 15,0 0-15,0 0 16,0 0-16,0 0 16,0 0-16,0 0 15,8 0-15,10 9 16,-1 0-16,18 8 15,0 0 1,-1 1-16,-8 8 16,0 0-16,1 0 15,-1 0 1,-9 0-16,-8-9 0,-1 0 16,1-8-16,0 0 15,-1-1-15,1 1 16,0 0-1,-9-1-15,8 1 16,-8-9-16,0 0 16,0 0-16,0 0 15,9 9-15,-9-1 16,0-8-16,0 9 16,9 0-16,-9-1 15,0 1 1,8-1-16,1-8 15,-9 9-15,0-9 16</inkml:trace>
  <inkml:trace contextRef="#ctx0" brushRef="#br0" timeOffset="-101217.97">3864 16696 0,'-8'0'0,"-1"0"0,9 0 15,0 0 1,0 0-16,0 0 0,0 0 16,0 0-1,0 0-15,0 17 16,0 9-16,9 9 15,-1 8-15,10 9 16,-1 18-16,-8 7 16,-1-7-1,-8-10-15,0-16 16,0-18-16,0 0 16,0-9-16,0-8 15,0-1-15,0 1 16,0-18-16,0-25 15,9-18-15,-9-26 16,9 8 0,-1 1-16,-8 17 0,0 9 15,0 8 1,0 1-16,9 8 16,0 0-16,-1-9 15,10 0-15,8 9 16,9-8-16,-1 8 15,1 8-15,0 1 16,0 17-16,-1 0 16,-8 0-1,0 9-15,0 8 16,-17 0-16,0 1 16,-18-1-16,-8 18 15,-35 8-15,-26 9 16,8-9-16,1-17 15,8-8 1,17-10-16,18-8 16,18-8-16,8 8 15</inkml:trace>
  <inkml:trace contextRef="#ctx0" brushRef="#br0" timeOffset="-100807.7">4698 16350 0,'0'0'0,"0"0"0,0 0 0,0 0 15,0 0 1,0 0-16,9 17 16,8 0-16,0 9 15,9 0-15,9 0 16,0 0-16,-9 0 16,0-9-16,-9 1 15,-8-1 1,0 0-16,-9 1 15,-9 16-15,-26 27 16,-17 26-16,-9-1 16,-8-16-16,17-19 15,26-16-15,8-18 16,10-8-16</inkml:trace>
  <inkml:trace contextRef="#ctx0" brushRef="#br0" timeOffset="-100617.21">5349 16627 0,'0'0'0,"0"0"15,0 0-15,0 0 16,0 0-16,0 0 15,18 0-15,-10 8 16</inkml:trace>
  <inkml:trace contextRef="#ctx0" brushRef="#br0" timeOffset="-100490.27">5254 16965 0,'0'0'0,"0"0"0,0 0 0,0 0 0,0 8 15,8 1-15,1-1 16</inkml:trace>
  <inkml:trace contextRef="#ctx0" brushRef="#br0" timeOffset="-98885.27">5922 16757 0,'0'0'0,"0"0"0,0 0 16,0 0-16,0 0 15,18 8-15,-1 10 16,18-1-16,8 0 15,18-8-15,8 0 16,10-18 0,-1-8-16,0-9 15,-9-18-15,-8 1 16,-17 0-16,-18-1 16,0 1-16,-18-9 15,-16 18-15,-10-1 16,-8 18-16,-8-1 15,-19 18-15,1 18 16,0 16 0,0 18-16,9 0 15,8 17-15,18 9 16,17-8-16,0-10 16,17-16-16,0-18 15,35-9-15,9 0 16,-26-17-16</inkml:trace>
  <inkml:trace contextRef="#ctx0" brushRef="#br0" timeOffset="-98716.06">6886 16644 0,'0'0'0,"0"0"15,0 9-15,0 8 16,0 9-1,9 17-15,0 1 16,8-10-16,0-16 16,-8-18-16</inkml:trace>
  <inkml:trace contextRef="#ctx0" brushRef="#br0" timeOffset="-98589.28">7043 16254 0,'0'0'0,"-9"0"15,9 0-15,0 0 16,0 0-16,0 18 16,0-10-16,0 1 15</inkml:trace>
  <inkml:trace contextRef="#ctx0" brushRef="#br0" timeOffset="-98101.55">7425 16661 0,'0'0'0,"0"0"15,0 0-15,0 0 16,0 0 0,-9 0-16,0-8 15,-8-1-15,-9 0 16,-9 9-16,0 0 15,1 0-15,-1 9 16,18 0-16,-1-1 16,9 10-16,9-1 15,0 9-15,9 9 16,9 17 0,8-9-16,8 0 15,1 9-15,-9-9 16,0 9-16,-17 0 15,0 0-15,-18 9 16,0-9-16,-8-9 16,-9-8-16,0-9 15,0-9 1,-9-8-16,9 0 16,0-18-16,0-17 15,8 0-15,18-17 16,0-9-1,18-9-15,34 9 0,35-35 16,-44 18-16</inkml:trace>
  <inkml:trace contextRef="#ctx0" brushRef="#br0" timeOffset="-97705.77">7572 16757 0,'0'0'0,"0"8"15,0-8-15,0 0 16,0 0 0,0 0-16,0 0 15,9 0-15,8 9 16,9 0-16,0-9 16,9-9-16,0 0 15,-9 1-15,0-1 16,-17-8-16,-1-1 15,1 1-15,-9 8 16,-9 1 0,1-10-16,-1 10 15,-8-1-15,-1 9 16,1 0-16,-1 9 16,1 8-16,0 0 15,-1 18-15,10 8 16,8 1-1,17-1-15,0-17 16,1 0-16,17-17 16,8-9-16,0-18 15,-25 1-15</inkml:trace>
  <inkml:trace contextRef="#ctx0" brushRef="#br0" timeOffset="-97340.31">8059 16731 0,'0'0'0,"0"0"0,0 0 16,0 0-16,0 8 15,0 10-15,0 8 16,-9 8-16,0-8 16,0 0-1,1 0-15,8-17 16,0 0-16,0-1 15,0-8-15,0-8 16,17-10-16,1-16 16,16-10-16,10-8 15,-18 18 1,0 16-16,-9 1 0,-8 17 16,0 0-1,-1 9-15,1 8 16,0 26-16,-1 9 15,1-8-15,8-1 16,9-8-16,-17-18 16,0-8-16</inkml:trace>
  <inkml:trace contextRef="#ctx0" brushRef="#br0" timeOffset="-97040.83">8545 16670 0,'0'0'0,"0"0"0,0 0 0,0 0 15,9 17 1,8 9-16,9 35 16,-9 0-16,-8 8 15,0-8-15,8-18 16,-8-9-16,-1-8 15,1 0-15,0-17 16,-1 0-16,-8-9 16,18-18-16,8-34 15,17-69 1,1-9-16,-1 9 16,-8 8-16,-26 70 15</inkml:trace>
  <inkml:trace contextRef="#ctx0" brushRef="#br0" timeOffset="-96490.08">9092 16705 0,'0'0'0,"0"0"0,0 0 0,0 0 15,0 8 1,0 1-16,0 0 16,17-1-16,1 1 15,8 0-15,8-1 16,1-16-16,9-1 16,-1-8-16,-17-9 15,0 8-15,-17 1 16,-1 0-1,1-1-15,-9 10 16,-9-1-16,1 9 16,-10 0-16,-8 0 15,0 17-15,0 1 16,0 16-16,9 10 16,-1 8-16,18-9 15,0 0-15,18 1 16,8-18-1,-9 0-15,1-18 16</inkml:trace>
  <inkml:trace contextRef="#ctx0" brushRef="#br0" timeOffset="-96207.58">9873 16601 0,'0'0'0,"0"0"0,0 0 15,-8 0-15,-1 0 16,0 0-16,-17 8 16,0 10-16,0-1 15,-9 9-15,9 9 16,0-1-16,9 10 31,0-1-31,17 0 0,0-17 16,17 0-16,0 0 15,9-17-15,18 0 16,43-9-16,0-26 16,-27-18-1,-34 27-15</inkml:trace>
  <inkml:trace contextRef="#ctx0" brushRef="#br0" timeOffset="-95989.78">10021 16609 0,'0'0'0,"0"0"0,0 0 16,0 0-16,0 0 15,17 0-15,9 0 16,9-8 0,9-1-16,16 0 15,1-8-15,9 0 16,-1-18-16,-17-8 15,-26 8-15,-8 18 16</inkml:trace>
  <inkml:trace contextRef="#ctx0" brushRef="#br0" timeOffset="-95758.49">10264 16280 0,'0'0'0,"0"0"0,0 0 16,0 0-16,-8 26 15,-1 9-15,0 26 16,0 8-16,-8 17 16,-9 1-1,9 8-15,-1-8 16,10-35-16,8-9 16,0-17-16,8-8 15,1-10-15,0 1 16,-1-1-16</inkml:trace>
  <inkml:trace contextRef="#ctx0" brushRef="#br0" timeOffset="-95440.9">10586 16705 0,'0'0'0,"0"0"0,-9 0 16,9 0-16,0 0 16,-9 0-16,0 0 15,1 8-15,-1 1 16,0 8-16,-8 27 15,0-1 1,-1 0-16,18 1 16,0-18-16,9 0 15,8-9-15,1-9 16,-1 1-16,0 0 16,-8-9-16,0 0 15,0-9-15,-9 0 16,0-16-1,-9-1-15,-9 0 16,1 8-16,-9 1 16,0 0-16,0 8 15,0 0-15,17 1 16</inkml:trace>
  <inkml:trace contextRef="#ctx0" brushRef="#br0" timeOffset="-95115.39">10829 16817 0,'0'0'0,"0"0"0,0 0 16,0 0-16,0 18 16,8-1-1,1 0-15,0 1 16,-1-1-16,1 0 15,0 1-15,-9-1 16,0-8-16,0-1 16,0 1-16,0-1 15,-9 1-15,9 0 16,0-9-16,0 0 16,0 0-1,0-18-15,17-33 16,9-19-16,27-16 15,-10 25-15,-34 52 16</inkml:trace>
  <inkml:trace contextRef="#ctx0" brushRef="#br0" timeOffset="-93989.33">12296 16670 0,'-8'0'0,"-1"-9"15,0 1-15,0 8 16,1 0-16,-18 0 15,0 0-15,-9 17 16,-8 0 0,-1 18-16,9 0 15,1 8-15,16 0 16,10-17-16,8 0 16,0-8-16,8-10 15,1 1-15,0-9 16,8-9-1,0 1-15,1-18 0,-10 0 16,1 0 0,-9 8-16,-9 1 15,1 0-15,-10-1 16,1 1-16,0 8 16,17 1-16,0-1 15,0 0-15,17 1 16,9-18-1,9 0-15,8-9 16,1 0-16,-1 1 16,-17-1-16,0 18 15,-17 0 1,0 8-16,-1 9 0,-8 0 16,0 0-16,0 0 15,-8 17 1,-1 18-16,-9 25 15,-8 36-15,9 25 16,0 0-16,-1 0 16,10-8-16,8-9 15,17-17-15,-8-18 16,8-17-16,0-18 16,1-16-1,-1-10-15,1-8 16,-1-8-16,0-18 15,9-26 1,-8-17-16,-10-9 0,-8 0 16,-8 17-1,-1 9-15,-8 9 16,-1 8-16,10 18 16,8-1-16,0 10 15,0-1-15,17-8 16,35-18-16,52-25 15,226-114-15</inkml:trace>
  <inkml:trace contextRef="#ctx0" brushRef="#br0" timeOffset="-93372.06">13243 16531 0,'0'0'0,"0"0"0,0 0 15,-9 18-15,9 16 16,-9 36-16,1 34 16,-1 0-1,0 0-15,1 8 16,-1-8-16,-8-9 16,-1-25-1,10-18-15,8-18 16,0-8-16,0-17 0,0-1 15,0-8-15,0-8 16,0-9 0,0-35-16,0-26 15,17-35-15,9-8 16,0 25-16,0 19 16,9 7-16,0 18 15,-1 0-15,18 18 16,9-1-16,9 0 15,-10 18-15,-16 8 16,-9 9 0,-9 0-16,-18 0 15,1 18-15,-18-1 16,1 9-16,-27 17 16,-17 18-16,0-18 15,8-17-15,10-17 16,16-18-1,9 1-15,1-1 16</inkml:trace>
  <inkml:trace contextRef="#ctx0" brushRef="#br0" timeOffset="-93139.86">13607 15917 0,'0'0'0,"0"0"0,0 0 0,-8 17 16,-10 18-16,-8 16 15,0 19-15,-8-10 16,-1 10 0,9-18-16,17-18 15,9-16-15,0-18 16</inkml:trace>
  <inkml:trace contextRef="#ctx0" brushRef="#br0" timeOffset="-93025.61">13616 15995 0,'0'0'0,"0"0"16,0 8 0,26 18-16,18 17 15,34 27-15,-26-36 16</inkml:trace>
  <inkml:trace contextRef="#ctx0" brushRef="#br1" timeOffset="-40823.77">18522 9828 0,'0'0'0,"0"0"16,0 0-16,0 0 15,0 0-15,0 0 16,0 0-16,0 0 16,9 0-16,17 17 15,18 9 1,25 9-16,18 8 16,17 1-16,0-1 15,-8-8-15,-1-9 16,1-9-16,-18-8 15,-8-9-15,-18-9 16,-9 0-16,-17-17 16,0 0-16,0-17 15,-17-18 1,-9-34-16,-26-17 16,0-10-16,0 1 15,-9 17-15,0 26 16,9 18-16,9 25 15,-1 0-15,1 18 16,8 17-16,1 0 16,-18 17-1,0 27-15,0 33 16,0 19-16,-1 34 16,1 26-16,9-1 15,0-16 1,-1-18-16,10-34 0,8-18 15,0-17-15,0-26 16,0 0 0,0-17-16,0-9 15,8-18-15,27-34 16,26-51-16,34-53 16,10-26-16,-1 9 15,-17 17-15,-18 17 16,-17 44-1,-8 34-15,-18 18 16,-18 17-16,1 9 16,0 17-16,-9 0 15,-18 0-15,-25 34 16,-35 27-16,-26 8 16,-9 18-16,-18-1 15,10 1-15,-1 8 16,18-8-1,17-18-15,9-8 16,26-18-16,17-17 16,9 0-16,9-17 15,17-1-15,0-8 16</inkml:trace>
  <inkml:trace contextRef="#ctx0" brushRef="#br1" timeOffset="-38962.24">21866 8702 0,'0'0'0,"0"0"0,0 0 15,0 0-15,0 0 16,0 0-16,0 0 15,-9 0-15,0 18 16,-17 16-16,-8 1 16,-27 17-1,0-9-15,0 0 16,-8 1-16,8-18 16,9 0-16,17 0 15,9-9-15,9-8 16,-1-1-16,10 1 15,-1 0-15,9-1 16,0 1-16,0 8 16,9 1-1,8-1-15,0 18 16,-8-1-16,0 10 16,-1 7-16,1 19 15,-18-1-15,1 9 16,-10 0-16,1-9 15,0 0-15,-1-17 16,1-8-16,8-18 16,9 0-1,-8-9-15,8 0 16,0-8-16,0 0 16,0 8-16,8 0 15,10 1-15,16 8 16,1 0-16,0 0 15,0 0-15,8 0 16,0-9 0,18 9-16,-17 0 15</inkml:trace>
  <inkml:trace contextRef="#ctx0" brushRef="#br1" timeOffset="-38365.36">21588 9386 0,'0'0'0,"0"0"16,0 0-16,0 0 15,17 0-15,1 0 16,-1 0-16,18 0 16,-1 0-16,10 9 15,-9 0-15,-1-1 16,-8 10-16,0-10 16,-8 1-1,-10 0-15,1 8 16,0 0-16,-9 1 15,-9-1-15,0 9 16,-17 9-16,9-9 16,0 0-16,-1 0 15,1 0-15,0-9 16,8 0-16,0-8 16,9 0-1,0-1-15,0-8 16,9 0-16,0-8 15,-1-1-15</inkml:trace>
  <inkml:trace contextRef="#ctx0" brushRef="#br1" timeOffset="-38112.59">22057 9231 0,'0'0'0,"0"0"0,0 0 16,0 0-16,0 0 15,-9 0-15,0 8 16,1 10-16,-18-1 16,0 17-16,8 10 15,1-1-15,-1 0 16,10 1 0,8 8-16,0 8 15,17-16-15,1-1 16,-1-17-16,35 17 15,17-17 1,-42-17-16</inkml:trace>
  <inkml:trace contextRef="#ctx0" brushRef="#br1" timeOffset="-37618.02">22022 8832 0,'0'0'0,"0"0"15,0 0-15,0 0 16,0 0 0,0 0-16,-9 0 15,1 17-15,-1 1 16,-17 16-16,9 1 16,-1 0-16,1-9 15,8 0-15,9-18 16,0 1-16,0-9 15,0 0-15,0 0 16,0-9 0,9 9-16,-9 0 15,0-8-15,8-10 16,1 10-16,0 8 16,0 0-16,8 0 15,0 0-15,1 17 16,16 0-16,18 9 15,-17-17 1</inkml:trace>
  <inkml:trace contextRef="#ctx0" brushRef="#br1" timeOffset="-36982.27">22604 9750 0,'0'0'0,"0"0"0,0 0 15,0 0 1,0 0-16,0 9 16,-9 8-16,0 9 15,-17 17-15,-17 27 16,-18-10-16,18 10 15,8-1-15,18-34 16,8-18-16</inkml:trace>
  <inkml:trace contextRef="#ctx0" brushRef="#br1" timeOffset="-36361.16">23160 9412 0,'0'0'0,"0"0"0,0 0 15,0 0-15,0 0 16,0 0-16,0 18 15,0 8 1,-9 34-16,0 18 16,-8 9-16,8-9 15,0-9-15,1-8 16,-1-18-16,9 0 16,0-17-16,0-8 15,0-10-15,0 1 16,0-9-16,0-9 15,0-8 1,0-35-16,17-43 16,1-9-16,8 0 15,0 17-15,-9 9 16,1 18-16,-1 16 16,-8 10-16,8 8 15,-8 8-15,8 1 16,1 9-1,8 8-15,8 0 16,-8 8-16,0 1 16,0-1-16,-8 1 15,-9 0-15,-1 8 16,-8 0-16,-8 1 16,-19 8-16,-7 8 15,-18 1 1,-9-9-16,9 0 15,0-9-15,8-8 16,27 0-16</inkml:trace>
  <inkml:trace contextRef="#ctx0" brushRef="#br1" timeOffset="-36113.56">23255 8893 0,'0'0'0,"0"0"15,0 0-15,0 0 16,0 0 0,-9 17-16,1 0 15,-18 18-15,0 8 16,17-8-16,9-26 15,0-1-15,0 1 16</inkml:trace>
  <inkml:trace contextRef="#ctx0" brushRef="#br1" timeOffset="-35948.73">23307 8927 0,'0'0'0,"0"0"16,0 0-16,0 0 15,9 18-15,8-1 16,1 9 0,25 0-16,9 0 0,-26-9 15</inkml:trace>
  <inkml:trace contextRef="#ctx0" brushRef="#br1" timeOffset="-35198.32">23741 8746 0,'0'0'0,"0"0"16,0 0-16,0 8 15,0-8-15,0 0 16,0 0-16,0 0 16,0 0-16,0 0 15,0 0-15,0 9 16,18 8-16,8 1 15,9-1 1,8 0-16,9-8 16,9-1-16,-18 1 15,1 0-15,-1-1 16,-17-8-16,0 0 16,-8 0-16,-10 0 15,1 0-15,0 0 16,-1 0-16,1 0 15,0 0 1,-1 0-16,-8 0 16,9 0-16,-9 0 15,0 0-15,0 0 16,9 9-16,-1 8 16,1 18-16,0 0 15,-9 17 1,8 17-16,1 9 15,0 0-15,0 0 16,-1-18-16,10 1 16,-10 0-16,1-1 15,0-16-15,-1-1 16,-8-17-16,9-9 16,-9 1-16,-9-1 15,1 0 1,-18 0-16,-9 9 15,-9 0-15,-16 0 16,-10 0-16,-8 0 16,17 0-16,18-17 15,25 0 1</inkml:trace>
  <inkml:trace contextRef="#ctx0" brushRef="#br1" timeOffset="-33844.26">24636 9499 0,'0'-9'0,"0"1"15,0-1-15,0 9 16,0-9-16,0 9 16,0 0-16,0-8 15,9-1-15,8 0 16,18 1 0,-1-1-16,18 0 15,1 1-15,-1-1 31,0-8-31,9 8 0,-1 0 0,10 9 16,-1 18-16,-25-10 16,-27 1-16</inkml:trace>
  <inkml:trace contextRef="#ctx0" brushRef="#br1" timeOffset="-33589.04">25001 9638 0,'0'0'0,"0"0"0,0 0 0,0 0 15,0 0 1,0 0-16,0 0 16,0 0-16,0 0 15,0 0-15,0 0 16,0 0-16,0-9 15,17 0-15,18 1 16,17-1-16,26 0 16,-26 9-1</inkml:trace>
  <inkml:trace contextRef="#ctx0" brushRef="#br1" timeOffset="-32171.79">24723 9594 0,'0'0'0,"0"0"0,0 0 15,0 0-15,0 0 16,0 0-16,0 0 16,0 0-16,0 0 15,0 0-15,0 0 16,0 0-1,8 0-15,10 0 16,-1 0-16,18-8 16,26-1-16,8 0 15,-8 1-15,8 8 16,9 0-16,-25 0 16</inkml:trace>
  <inkml:trace contextRef="#ctx0" brushRef="#br1" timeOffset="-24249.79">25600 9369 0,'0'0'0,"0"0"0,0 0 0,17 0 16,0 0 0,1 0-16,17 0 0,-1 0 15,1 0 1,0 0-16,8 9 16,-8 8-16,-9 0 15,0 1-15,-9-1 16,-8 9-16,0 0 15,-1 17-15,-16 1 16,-1 8-16,-17-9 16,0 0-1,0 0-15,0-17 16,9 0-16,-1-17 16,9 0-16,9-1 15,9 1-15,9 0 16,-1-27-1,0 10-15</inkml:trace>
  <inkml:trace contextRef="#ctx0" brushRef="#br1" timeOffset="-23983.35">26251 9179 0,'0'0'0,"0"0"15,0 0-15,-9 0 16,1 0-16,-18 17 16,0 0-16,-1 18 15,1 0-15,0-1 16,9 1-16,0 17 16,-1-9-1,18 9-15,18 9 0,8-1 16,8-16-1,19-1-15,7-8 16,-34-10-16</inkml:trace>
  <inkml:trace contextRef="#ctx0" brushRef="#br1" timeOffset="-23484.17">26017 8702 0,'0'0'0,"0"0"0,0 0 16,0 0-16,0 0 15,-9 0-15,0 18 16,-17 16 0,-17 18-16,-1-9 15,10 1-15,-1-1 16,17-17-16,10-9 15,-1-8 1,9 0-16</inkml:trace>
  <inkml:trace contextRef="#ctx0" brushRef="#br1" timeOffset="-23307.38">25990 8763 0,'0'0'0,"0"0"0,0 0 0,0 0 15,0 0-15,0 0 16,0 17-16,18 1 16,-1 7-1,1 10-15,25 0 16,0 8-16,-25-26 16</inkml:trace>
  <inkml:trace contextRef="#ctx0" brushRef="#br1" timeOffset="-22596.29">26729 9283 0,'0'0'0,"0"0"15,0 0-15,0 0 16,0 0-16,0 17 16,0 9-16,8 17 15,1 35-15,0 17 16,-18 9 0,0-8-16,1-10 0,8-17 15,-9 1 1,9-18-16,0-18 15,0-8-15,0-17 16,0 0-16,0-9 16,-9-9-16,1-8 15,8-35-15,0-35 16,0-26-16,17 10 16,0 25-16,1 17 15,-1 9 1,0 17-16,1 1 15,-1-1-15,1 18 16,-1-1-16,9 1 16,9 17-16,-9 0 15,-9 0 1,-8 0-16,-1 9 0,1-1 16,0 10-1,-18-1-15,0 0 16,-17 9-16,0 0 15,0 0-15,0 0 16,18-17-16,-1-9 16,9 0-16</inkml:trace>
  <inkml:trace contextRef="#ctx0" brushRef="#br1" timeOffset="-22334.58">26807 8806 0,'0'0'0,"0"0"0,0 0 16,0 0 0,-9 0-16,0 17 15,-17 18-15,0 8 16,-8 1-16,8-1 15,8-8-15,9-9 16,9-18-16,0 1 16,0-9-1</inkml:trace>
  <inkml:trace contextRef="#ctx0" brushRef="#br1" timeOffset="-22198.11">26894 8919 0,'0'0'0,"0"-9"15,0 0-15,0 1 16,0 8-16,0 0 15,0 0-15,0 0 16,0 8-16,17 10 16,18 8-1,17 8-15,-26-8 16</inkml:trace>
  <inkml:trace contextRef="#ctx0" brushRef="#br1" timeOffset="-21725.27">27328 9629 0,'0'0'0,"0"0"16,0 0-16,0 0 16,0 0-16,0 0 15,0 0-15,17 0 16,1 0-1,16-9-15,27 1 16,9-1-16,-36 9 16</inkml:trace>
  <inkml:trace contextRef="#ctx0" brushRef="#br1" timeOffset="-21151.04">28109 9369 0,'0'0'0,"0"0"0,0 0 15,0 0-15,0 0 16,0 17-16,0 9 15,0 35-15,0 17 16,0 17-16,0 1 16,0-19-16,0-16 15,0 0-15,0-18 16,0-17 0,0 0-16,0-17 15,0-1-15,0-8 16,0-8-16,0-10 15,0-34-15,0-26 16,18-17-16,-1 9 16,9 16-1,-9 10-15,10 16 16,-1 1-16,8 8 16,1 1-16,-9 16 15,0 1-15,-8 8 16,-1 1-16,-8 8 15,-1 0-15,1 0 16,-9 0-16,0 17 16,-9 0-1,1 1-15,-18 8 16,-1 0-16,-7 0 16,16-18-16,1 1 15,17-9-15</inkml:trace>
  <inkml:trace contextRef="#ctx0" brushRef="#br1" timeOffset="-20909.66">28222 8815 0,'0'0'0,"0"0"15,0 0-15,0 0 0,0 0 16,-8 17 0,-19 26-16,-7 9 15,-1 9-15,18-18 16,8-8-16,9-26 16,0-1-16,0-8 15</inkml:trace>
  <inkml:trace contextRef="#ctx0" brushRef="#br1" timeOffset="-20742.38">28205 8910 0,'0'0'0,"0"0"0,0 0 16,0 0-16,9 17 15,8 1 1,9 8-16,26 8 15,9-8-15,-35-17 16</inkml:trace>
  <inkml:trace contextRef="#ctx0" brushRef="#br1" timeOffset="-20051.07">28639 9308 0,'0'0'0,"0"0"15,0 0-15,0 0 16,0 0-16,0 0 16,0 0-16,9 0 15,-1 9-15,10 8 16,-1 1-16,1-1 16,8 9-1,-18-9-15,1 1 16,0 8-16,-18 0 15,0 0-15,1 0 16,-18 8-16,8-8 16,1 0-16,-1-17 15,1 0 1,8-1-16,9-8 16,0 0-16,0 0 15,0-8-15,9-1 16,8-8-16,27-9 15,34-18-15,-26-16 16,-26 16-16,0 10 16,-17 16-16,0 1 15,-1 0 1,-8 8-16,0 0 16,0 9-16,0 0 15,0 0-15,-8 0 16,-1 9-16,0 8 15,1 1-15,-1 16 16,9 1-16,0 0 16,0 8-1,17 0-15,1-8 16,8-9-16,8 0 16,-16-17-16</inkml:trace>
  <inkml:trace contextRef="#ctx0" brushRef="#br1" timeOffset="-19699.88">28735 8893 0,'0'0'0,"0"0"15,0 0-15,0 0 16,0 0-16,-9 17 16,0 0-16,1 9 15,-10 9-15,1 8 16,8-17-16,9-8 15,0-10 1,0 1-16,0-9 16,0 0-16,0 0 15</inkml:trace>
  <inkml:trace contextRef="#ctx0" brushRef="#br1" timeOffset="-19585.15">28900 8910 0,'0'0'0,"0"0"16,0 0-16,0 0 0,0 0 15,0 0 1,8 17-16,10 1 16,42 34-16,-16-18 15</inkml:trace>
  <inkml:trace contextRef="#ctx0" brushRef="#br1" timeOffset="-15017.86">29560 9490 0,'0'0'0,"0"0"0,0 0 0,0 0 16,0 0-16,0-8 16,0 8-16,0 0 15,0 0-15,0 0 16,0 0-16,0 0 15,0 0-15,0-9 16,8 0 0,10 1-16,-1 8 15,18-9-15,-1 0 16,10 1-16,-1-1 16,1 9-16,-18 0 15,0 9-15,-9-1 16</inkml:trace>
  <inkml:trace contextRef="#ctx0" brushRef="#br1" timeOffset="-14784.89">29525 9690 0,'0'0'0,"0"0"0,0 0 16,0 0-16,0 0 16,0 0-16,17 0 15,9-9-15,9 0 16,26 1-16,17 8 16,0-9-1,-43 0-15</inkml:trace>
  <inkml:trace contextRef="#ctx0" brushRef="#br1" timeOffset="-14114.47">30098 10001 0,'0'0'0,"0"0"0,0 0 16,0 0 0,0 0-16,0 0 15,0 0-15,0 0 16,0 0-16,9 0 15,-1 0-15,-8 0 16,18-8-16,-1-10 16,18-8-16,-1-8 15,1-10 1,9-8-16,-18 0 16,0 9-16,0 9 15,-18-1-15,1 9 16,0 9-16,0-1 15,-1 10-15,-8-1 16,0 0-16,0 9 16,0 0-16,0 0 15,0 18 1,0 8-16,9 17 16,8 9-16,1-9 15,-1 0-15,0-8 16,9-9-16,0-9 15,18 1-15,-27-10 16</inkml:trace>
  <inkml:trace contextRef="#ctx0" brushRef="#br1" timeOffset="-13980.75">30489 9326 0,'0'0'0,"0"0"0,0 0 0,0 0 15,0 0-15,0 0 16,0 8 0</inkml:trace>
  <inkml:trace contextRef="#ctx0" brushRef="#br1" timeOffset="-13317.25">31288 8962 0,'0'0'0,"0"0"0,0 0 16,0 0-16,0 0 16,0 0-16,0 17 15,0 9-15,-9 18 16,0 34-16,-8 26 16,-1-1-1,1 27-15,-9 0 16,9-26-16,-1 0 15,18-26-15,-8-9 16,-1-8-16,0-18 16,9-17-16,0 0 15,0-17-15,0 0 16,0-1-16,0-8 16,0-8-1,0-18-15,18-26 16,8-18-16,8 1 15,-8 8 1,1 9-16,-1 18 0,0-1 16,-9 9-16,-8 9 15,-1 0-15,1 17 16,-9 0-16,0 0 16,0 8-1,0 18-15,0 18 16,0 25-16,0 9 15,0 8-15,9-8 16,-1-17-16,10-9 16,-1-17-16,9-1 15,0-8-15</inkml:trace>
  <inkml:trace contextRef="#ctx0" brushRef="#br1" timeOffset="-13034.25">30966 9534 0,'0'0'0,"0"0"15,0 0-15,0 0 16,0 0-16,0 0 16,18-9-1,16 0-15,45-8 16,33-9-16,36 0 16,-9 9-16,-70 17 15</inkml:trace>
  <inkml:trace contextRef="#ctx0" brushRef="#br1" timeOffset="-11667.69">20485 8382 0,'0'0'0,"0"0"0,0 0 15,0 0-15,0 0 16,9 17-16,8 9 16,0 35-16,1 60 15,-10 44 1,1 34-16,-18-9 16,1-34-16,-18 0 15,8-9-15,1-25 16,0-1-16,-9 0 15,0-8-15,-1-9 16,1-9-16,0-9 16,0-8-1,9-8-15,0-27 0,-1-8 16,10-9 0,8-9-16,0-8 15,0-1-15,0 1 16,0 0-16,0-9 15,8 8-15,18 1 16,18 0-16,25-1 16,27 1-1,25-1-15,27 1 16,8 0-16,27-9 16,8 8-16,26-8 15,0 0-15,17 0 16,9-8-16,9-10 15,26 1-15,17 0 16,-17 0-16,0-1 16,0 18-1,9 0-15,-1 0 16,-17 9-16,9 0 16,26 8-16,-9-8 15,-8-9 1,26 0-16,-18 8 0,-9-8 15,18 0-15,-17 9 16,-1-1 0,10-8-16,-10 9 15,-8 0-15,0 8 16,9-8-16,-18-9 16,0 8-16,18 1 15,-10-9-15,1 9 16,-9-1-1,-8 1-15,8 8 16,-17-8-16,-26 0 16,-18-1-16,-43 1 15,-35 0-15,-25-18 16,-27 0-16,-35 9 16,-25 0-16</inkml:trace>
  <inkml:trace contextRef="#ctx0" brushRef="#br1" timeOffset="-10301.3">20980 8746 0,'0'0'0,"0"0"0,0 0 0,0 0 16,0 0-16,17 8 16,27 1-1,25-9-15,18 0 16,17 0-16,9 0 15,26 0-15,-9 0 16,27 0-16,16-9 16,1 1-16,8-1 15,1-8-15,16-1 16,10 1 0,-9 0-16,17 8 15,-9 0-15,9 1 16,9-1-16,0 0 15,17 1-15,-9-1 16,9 0-16,-8-8 16,8 0-16,-8-1 15,8 10 1,0-1-16,0 0 16,0 1-16,0 8 15,-17 0-15,0-9 16,0 0-16,-1 1 15,10 8-15,-18-9 16,0-8-16,-9 17 16,-8 0-1,0-9-15,-9 9 16,-9 0-16,18 0 16,-9 9-16,-9-1 15,-8-8-15,-9 9 16,17-9-16,-8 9 15,-9-1 1,0-8-16,-9 0 16,-17 0-16,0 9 15,-17-9-15,-9 0 0,0 9 16,-18-9 0,1 0-1,-9 0-15,-18 8 0,-8-8 16,-18 0-16,-17 0 15,0 0 1,0 9-16,-8 0 16,-1-1-16,-8 1 15,8 0-15,-8-1 16,0 1-16,-1 8 16,1 1-16,0-1 15,-1 9 1,1 9-16,0-1 0,-1 10 15,-8 7 1,0 19-16,0-1 16,0 26-16,-8 35 15,-10-17-15,10 17 16,-10 17-16,-8 0 16,0 9-1,9 0-15,-1-26 16,1-9-16,0 9 15,8-26-15,9-17 16,0-9-16,0-9 16,-9-9-16,9 1 15,0-9-15,-8 17 16,8-25-16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08:2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3013 4510 0,'0'0'0,"0"0"0,-8 0 15,-1-8-15,0-1 16,1 0-16,-1 1 16,0-1-16,0 1 15,-17-10-15,-8-8 16,-18 0-16,-1 9 15,-7 17 1,-18 9-16,8 8 16,-17 26-16,9 18 15,9 17-15,8 17 16,17 0-16,27 1 16,17-18-16,17-18 15,18 1-15,0-9 16,17-9-1,17-17-15,18-26 0,44-26 16,-1-9 0,-69 27-16</inkml:trace>
  <inkml:trace contextRef="#ctx0" brushRef="#br0" timeOffset="283.33">3430 3948 0,'0'0'0,"-9"26"0,1 17 15,-10 61-15,-8 60 16,9 10-16,-9-1 15,9-17-15,-1-35 16,9-9-16,1-25 16,-1-18-16,9-25 15,9-10-15,17-8 16,-17-17-16</inkml:trace>
  <inkml:trace contextRef="#ctx0" brushRef="#br0" timeOffset="738.33">3960 4736 0,'0'0'0,"0"0"0,0 0 16,0-9-16,0 0 15,-9 1-15,0-1 16,1 9-16,-18 0 15,0 0-15,-18 26 16,1 26-16,-1 9 16,10-1-16,16-8 15,10-9-15,8 1 16,8-18 0,10-9-16,8-8 15,8-18-15,19-8 16,16-18-16,0-17 15,-16 0-15,-27 18 16,0 16-16,-18 10 16,1 8-16,-9 8 15,0 18 1,9 18-16,-1 7 16,10 1-16,-1-8 15,1-1-15,-1-17 16,9-9-16,0-17 15,0-8-15,-9 8 16</inkml:trace>
  <inkml:trace contextRef="#ctx0" brushRef="#br0" timeOffset="1066.04">4750 4649 0,'0'0'0,"-9"0"15,1 0-15,-1 0 16,0 0-16,1-9 15,-10 9-15,-8 0 16,0 0-16,-9 0 16,1 18-1,-1-1-15,18 18 16,-1-1-16,18 1 16,0-9-16,18 9 15,-1-9-15,0 0 16,9 0-16,-17 0 15,0-9-15,-1-9 16,-8 1 0,0 0-16,-8-1 15,-10 1-15,1 0 16,0-1-16,-1 1 16,1-9-16,8 0 15,9 0-15,0 0 16</inkml:trace>
  <inkml:trace contextRef="#ctx0" brushRef="#br0" timeOffset="1429.4">5219 4632 0,'0'0'0,"0"-9"0,0 0 0,-9 1 15,1-1 1,-18 0-16,-1 9 15,1 0-15,-8 0 16,-1 18-16,0-1 16,0 0-16,18 18 15,8 8-15,18 1 16,8-10-16,10 10 16,7-1-16,1-8 15,-9-9 1,0-1-16,-9-7 15,-8-1-15,0 0 16,-18 1-16,0-1 16,-17 0-16,-17 1 15,8-1-15,9-8 16,9-1-16,-1-8 16,18 0-1</inkml:trace>
  <inkml:trace contextRef="#ctx0" brushRef="#br0" timeOffset="1718">5575 4666 0,'0'0'16,"-9"0"-16,1 18 0,-1 25 16,-8 9-16,-1 9 15,1 8-15,8-9 16,0-16 0,1-10-16,8-8 15,0-17-15,0 0 16,8-9-16,1 0 15</inkml:trace>
  <inkml:trace contextRef="#ctx0" brushRef="#br0" timeOffset="1833.84">5393 4363 0,'0'0'0,"0"0"16,0 0-16,0 0 15,17 0-15,18 26 16,26 9-16,-27-18 15</inkml:trace>
  <inkml:trace contextRef="#ctx0" brushRef="#br0" timeOffset="2165.79">6244 4614 0,'0'0'0,"0"0"0,-9-8 15,0-1-15,-8 0 16,-9 1-16,0-1 16,-9 9-16,0 9 15,1 8-15,-10 0 16,9 18-16,1 8 31,16 9-31,1-8 0,17-1 16,0-17-16,0 0 15,17-9-15,9 1 16,18-1-16,-18-8 16</inkml:trace>
  <inkml:trace contextRef="#ctx0" brushRef="#br0" timeOffset="2532.73">6574 4649 0,'0'0'0,"-9"0"0,-8 0 15,-1 0-15,1 0 16,-9 0-16,0 0 16,-9 17-16,0 1 15,1 16-15,16 1 16,1 0-1,8-9-15,9-9 16,0-8-16,0-1 16,9 1-16,8-18 15,1 1-15,8-18 16,0 8-16,-9 1 16,-8 0-16,-1 17 15,1 0 1,-9 8-16,17 10 15,1 16-15,-1 1 16,9 0-16,0-9 16,0 0-16,0-18 15,18 9-15,25-8 16,-34 0 0</inkml:trace>
  <inkml:trace contextRef="#ctx0" brushRef="#br0" timeOffset="2799.9">6973 4121 0,'-9'-9'0,"1"9"0,-1 0 15,0 0-15,1 17 16,-1 27-16,-17 51 15,-9 26-15,18 18 16,-1-9-16,10-26 16,8-18-16,0-25 15,0-9 1,0-26-16,8-9 0,10-8 16,-10-1-1</inkml:trace>
  <inkml:trace contextRef="#ctx0" brushRef="#br0" timeOffset="3054.94">7294 3818 0,'0'0'0,"0"0"15,0 0-15,0 0 16,-8 34-16,-10 44 15,-16 43-15,-1 53 16,0-1-16,0 0 16,18-34-1,17-35-15,0-26 16,17-9-16,-8-26 16,0-26-16,-1-8 15</inkml:trace>
  <inkml:trace contextRef="#ctx0" brushRef="#br0" timeOffset="3589.78">7442 4597 0,'0'0'0,"0"0"15,0 0-15,-9 0 16,1 0-16,-1 0 15,0 9 1,1 8-16,8 0 16,0 9-16,0 0 15,8 0-15,1-8 16,0-10-16,8-8 16,0-8-16,1-10 15,8-8-15,0-17 16,0 0-1,-9-9-15,1 8 16,-10 27-16,1 17 16,0 9-16,8 17 15,18 34-15,-9 27 16,9 26 0,-9-1-16,0-8 0,-9 9 15,-8-18 1,-18-17-16,-8-26 15,-9 0-15,-18-9 16,-8-8-16,-17-9 16,-10-18-16,-16-8 15,8-17-15,0-9 16,9-8-16,26-10 16,9 1-1,25 8-15,10 1 16,16-1-16,10 0 15,-10 18-15</inkml:trace>
  <inkml:trace contextRef="#ctx0" brushRef="#br0" timeOffset="3882.77">8206 5047 0,'0'0'0,"0"0"0,0 0 16,0 18-16,-9 8 15,-17 26-15,0 8 16,-8 10-16,-1-18 16,26-26-16</inkml:trace>
  <inkml:trace contextRef="#ctx0" brushRef="#br0" timeOffset="5390.78">9804 4225 0,'0'0'0,"0"0"0,0 0 16,0 0-16,0 0 15,0 0-15,0 0 16,0 0-16,0 0 16,0 0-1,0 8-15,-9 27 16,1 34-16,-1 53 16,0 42-1,-8 1-15,-1-9 0,1-9 16,0-26-16,-1-34 15,1-9-15,0-18 16,8-25 0,9-9-16,0-18 15,0-8-15,9 0 16</inkml:trace>
  <inkml:trace contextRef="#ctx0" brushRef="#br0" timeOffset="5510.07">9708 5039 0</inkml:trace>
  <inkml:trace contextRef="#ctx0" brushRef="#br0" timeOffset="6009.92">10464 4216 0,'0'0'0,"0"0"0,0 0 16,0 9-16,0 34 15,-9 35-15,1 35 16,-10 42 0,1 10-16,-9 8 15,0 0-15,8-25 16,1-27-16,0-17 15,17-9-15,0-26 16,0-25-16,0-18 16,8 0-16,-8-9 15</inkml:trace>
  <inkml:trace contextRef="#ctx0" brushRef="#br0" timeOffset="6472.78">9839 5047 0,'0'0'0,"0"0"0,0-8 16,0 8 0,0 0-16,0-9 15,0 9-15,0 0 16,0-9-16,17 1 16,9-1-16,26 0 15,18-8-15,17 0 16,-1 8-1,36 9-15,234 0 0</inkml:trace>
  <inkml:trace contextRef="#ctx0" brushRef="#br0" timeOffset="7032.65">11063 4796 0,'0'0'0,"0"0"0,0 0 0,0 0 16,0 0 0,0 0-16,0 0 15,0 0-15,17 0 16,27 0-16,17 9 15,-9-9-15,-9 0 16,-8 0-16,-9 0 31,0 0-31,0 0 0,-26 0 0,26 9 0,-8-1 16</inkml:trace>
  <inkml:trace contextRef="#ctx0" brushRef="#br0" timeOffset="7214.94">11054 5065 0,'-8'0'0,"8"0"0,0 0 15,0 0-15,0 0 16,0 0 0,17 0-16,9 0 15,9 0-15,17 0 16,35 0-16,-35 0 15</inkml:trace>
  <inkml:trace contextRef="#ctx0" brushRef="#br0" timeOffset="8137.77">12479 4069 0,'0'0'0,"0"0"16,0 0-16,0 0 15,0 0-15,-9 17 16,0 26-16,1 44 16,-1 34-16,0 9 15,0-9 1,1-17-16,-1-26 15,9-17-15,0-18 16,0-17-16,0-17 16,0 0-16,9-1 15</inkml:trace>
  <inkml:trace contextRef="#ctx0" brushRef="#br0" timeOffset="8449.16">12348 4129 0,'0'0'0,"0"0"0,0 0 16,0 0-16,18-8 15,-1-1 1,18 0-16,0 1 16,8 8-16,0 0 15,1 0-15,-1 17 16,1 0-16,-1 9 15,-17 9-15,0 0 16,-17 8 0,-18-8-16,0-1 0,-17 10 15,0-18 1,0 0-16,-17 0 16,-9-18-16,17-8 15,9-8-15,26 8 16</inkml:trace>
  <inkml:trace contextRef="#ctx0" brushRef="#br0" timeOffset="8838.16">12861 3696 0,'0'0'0,"0"0"0,0 0 16,0 0 0,0 0-16,0 0 15,0 0-15,69 18 16,-69-18-16,0 0 16,9 0-16,-1 8 15,1 1-15,0 8 16,0 1-16,-1-1 15,-8 0 1,0 9-16,-8-8 16,-1-1-16,0 0 15,0-8-15,9 0 16,0-1-16,0 1 16,0 0-16,9-1 15,9 10 1,25-1-16,18 0 15,-27-8-15</inkml:trace>
  <inkml:trace contextRef="#ctx0" brushRef="#br0" timeOffset="9365.33">12010 5151 0,'0'0'0,"-9"0"0,0 0 16,1 0 0,-1 0-16,0 0 15,9 0-15,0 0 16,0 0-16,0 0 15,18 0-15,16 0 16,36 0-16,60-8 16,35-1-16,26-8 15,9 8-15,-18-8 16,-17-1-16,-43 10 16,-27-1-1,-17 0-15,-25 9 16,-19 0-16,-8 0 15,-17 0-15,0 9 16,-1-9-16</inkml:trace>
  <inkml:trace contextRef="#ctx0" brushRef="#br0" timeOffset="9998.2">11992 5541 0,'0'0'0,"0"0"16,0 0-16,0-9 15,0 9-15,0-8 16,18 8 0,-1 0-16,18 0 15,8 0-15,1 8 16,-1 1-16,-8 0 16,-9 8-16,0 0 15,-17 1-15,-1-1 16,-16 9-1,-1 9-15,-17-1 16,0 1-16,-9-9 16,9 0-16,9 0 15,-1-17-15,10-1 16,-1 1-16,9 0 16,0-1-16,0 1 15,17 0-15,9-1 16,18 1-1,16-9-15,10-9 16,-1 1-16,18 8 16,-26 8-16</inkml:trace>
  <inkml:trace contextRef="#ctx0" brushRef="#br0" timeOffset="10616.65">12852 5558 0,'0'0'0,"-9"0"0,9 0 16,0 0-16,0 0 15,-8 9-15,-1 8 16,0 18-16,1 0 16,-1 8-1,0 0-15,0-8 16,1-9-16,-1-9 15,9-8-15,0 0 16,0-1-16,0 1 16,0 0-16,0-9 15,0-9-15,0-8 16,0-9-16,17-9 16,1 0-1,-1 1-15,1 16 16,-1 1-16,-8 8 15,-1 9-15,1 0 16,0 18-16,-1-1 16,1 18-16,0-9 15,-1 0-15,-8-9 16,0 0 0,0-8-16,0 0 15,0-1-15,0-8 16,0-8-16,18-18 15,8-18-15,9-8 16,-1 9-16,18-9 16,-8 17-1,-1 18-15,-17 8 16,0 9-16,-8 0 16,-1 26-16,9 9 15,-17 0-15,0 8 16,-1-8-16,1-1 15,8-8-15,-8 0 16,0-17-16</inkml:trace>
  <inkml:trace contextRef="#ctx0" brushRef="#br0" timeOffset="11008.74">13842 5134 0,'0'0'0,"0"0"0,0 0 15,0 0-15,0 0 16,0 0-16,0 0 16,17 0-16,18 0 15,8 0-15,18 0 16,0 0-1,-9 0-15,-8 0 16,-1 0-16,-17 0 16,-17 0-16,-1 0 15,1 0-15</inkml:trace>
  <inkml:trace contextRef="#ctx0" brushRef="#br0" timeOffset="11215.06">14120 4788 0,'0'0'0,"0"0"0,0 17 15,-9 18-15,0 25 16,1 18-16,-1 26 16,0 0-1,-8-17-15,17-18 0,0-26 16,9-8-1,8-18-15</inkml:trace>
  <inkml:trace contextRef="#ctx0" brushRef="#br0" timeOffset="12600.51">14814 4216 0,'0'0'0,"0"0"0,0 0 15,0 0-15,0 0 16,0 0-16,0 0 16,0 0-1,0 0-15,0 0 16,0 0-16,0 0 16,0 0-16,0 0 15,0 0-15,0 0 16,0 0-16,0 0 15,0 0-15,0 0 16,0 0 0,0 0-16,0 0 15,0 0-15,18 0 16,-1-9-16,18 1 16,17-18-16,9-18 15,-9-16 1,-9-1-16,1 9 15,-18 0-15,-9 18 16,-8-1-16,0 18 16,-9-1-16,0 18 15,-9 0-15,0 9 16,-17 34-16,-17 44 16,-1 60-16,-8 35 15,17-26-15,18-9 16,0-26-1,8-34-15,0-18 16,9-25-16,0-10 16,0-8-16,0-17 15,0-1-15,0-16 16,0-18 0,0-26-16,0-35 0,18-8 15,16 8 1,1 9-16,9 18 15,-1 17-15,-8 8 16,8 0-16,1 18 16,-10 8-16,-8 9 15,-8 0-15,-10 9 16,1 0 0,0 8-16,-18 0 0,-8 1 15,-18 16 1,-8 1-16,-18-9 15,9 0-15,17 0 16,0-9-16,18-8 16,0-1-16,-1 1 15,18 8-15,0 1 16,18 8 0,-1 8-16,9 1 15,9 0-15,-1-9 16,1 0-16,35 8 15,8 1-15,-43-18 16</inkml:trace>
  <inkml:trace contextRef="#ctx0" brushRef="#br0" timeOffset="12953.73">15396 4415 0,'0'0'16,"0"0"-16,0 0 0,0 0 16,18 0-16,-1 0 15,18 0 1,0 9-16,-9 0 16,0 8-16,0 0 15,-18 0-15,1 1 16,0-1-16,-18 9 15,0 9 1,1-1-16,-10 1 16,1-9-16,0 0 15,-1 0-15,10-17 16,8-1-16,0 1 16,0-9-16,8 0 15,10-9-15,-1-8 16,0 8-16</inkml:trace>
  <inkml:trace contextRef="#ctx0" brushRef="#br0" timeOffset="13168.71">15969 4251 0,'-8'0'0,"-1"0"15,0 0-15,1 0 16,-1 0-16,0 0 16,1 0-16,-18 17 15,-9 18-15,0 8 16,0 9-1,9 9-15,9 8 16,0 0-16,8-8 16,9-9-16,17-9 15,1-8-15,-1-9 16,26 8-16,1-8 16,-18-17-16</inkml:trace>
  <inkml:trace contextRef="#ctx0" brushRef="#br0" timeOffset="13581.45">15995 3731 0,'0'0'0,"0"0"0,0 0 16,0 0-16,0 0 15,0 0-15,0 0 16,0 0-16,9 9 16,0 8-16,8 0 15,-8 9 1,0-8-16,-1 8 15,1 8-15,-18-8 16,1 9-16,-1-9 16,0 0-16,1-9 15,-1 0-15,9 1 16,0-1-16,0-8 16,17-1-1,9 10-15,26-1 16,27 0-16,-36 1 15</inkml:trace>
  <inkml:trace contextRef="#ctx0" brushRef="#br0" timeOffset="14133.52">14676 5342 0,'0'0'0,"-9"-9"15,0 9-15,1 0 16,-1 0-16,9 0 15,0 0-15,0 0 16,9 0-16,34-8 16,44-1-1,43 0-15,35 1 16,35 8-16,17-9 16,-17 0-16,-53 1 15,-25-10-15,-9 1 16,-44 8-16,-25 9 15,-18 0-15,-9 0 16,-8 0 0,8 0-16,-8 9 15</inkml:trace>
  <inkml:trace contextRef="#ctx0" brushRef="#br0" timeOffset="14780.59">15188 5567 0,'0'0'0,"0"0"0,-9 0 16,1 0-16,-1 0 16,9 0-16,0 0 15,0 0 1,0-9-16,17 1 15,1-1-15,8 9 16,26 0-16,9 0 16,-1 9-16,-16 8 15,-1 0-15,-17 1 16,0-1-16,-8 0 16,-10 9-1,1 0-15,-9 0 16,-9 9-16,-17 8 15,-17 1-15,-1-1 16,1-8-16,-9-10 16,0 1-16,17 0 15,0-8-15,18-10 16,0 1-16,-1 0 16,18-1-1,0-8-15,0 0 16,26 9-16,35 0 15,26-1-15,0-8 16,-26 0-16,-1 0 16,-16 0-16,-10 0 15,-7 0-15,-1 0 16,-9 0 0</inkml:trace>
  <inkml:trace contextRef="#ctx0" brushRef="#br0" timeOffset="41278.99">17802 1488 0,'0'0'0,"-9"0"0,0 0 0,1 0 16,-1 0-16,0 0 15,1 0-15,8 0 16,0 0-16,0 0 16,0 0-16,0 0 15,8 9 1,10-1-16,-1-8 15,9-8-15,0-1 16,9-17-16,0 0 16,-1-26-16,1 0 15,-9 9 1,-17 8-16,-1 0 16,1 18-16,0 0 15,-9 8-15,0 0 16,0 9-16,0 0 15,0 9-15,-9 26 16,0 34-16,1 18 16,-10-1-16,1 1 15,8-9 1,1-18-16,-1-16 16,0-18-16,9 0 15,0-18-15,0 1 16,0 0-16,0-9 15,0-9-15,0 0 16,0-17-16,18-17 16,-1-9-16,0 9 15,18 0 1,0 8-16,8 0 16,1 18-16,-1 0 15,-17-1-15,-8 10 16,-10 8-16,1 0 15,-9 0-15,0 0 16,-9 8 0,-8 10-16,-9-1 15,0 0-15,-9 9 16,0 0-16,9-8 16,9-1-16,0 0 15,17 0-15,0 1 16,8-1-16,10 0 15,16 9-15,1 0 16,0 0 0,0-8-16,-9-1 15,-9 0-15,-8-8 16</inkml:trace>
  <inkml:trace contextRef="#ctx0" brushRef="#br0" timeOffset="41548.25">17593 1912 0,'0'0'0,"0"0"16,0 0-16,0 0 15,9 0-15,17 0 16,35 0-16,8 0 15,44 0 1,26-8-16,0 8 16,-43-9-16,-18 0 15,0 9-15,-17 0 16,-9 9-16,-17 0 16,-18-1-16</inkml:trace>
  <inkml:trace contextRef="#ctx0" brushRef="#br0" timeOffset="42177.82">17871 2319 0,'0'0'0,"0"0"16,0-8-16,0 8 15,0 0-15,0 0 16,0 0-16,-9 0 16,1 8-16,-1 10 15,0-1-15,1 18 16,-10-1-16,1-8 16,8-8-1,1-10-15,8 1 16,0 0-16,0-1 15,0-8-15,0 0 16,0-8-16,17-18 16,0 0-16,9 8 15,0 1-15,1 0 16,-10 17 0,0 0-16,1 8 15,-10 1-15,1 8 16,0 9-16,-1 0 15,1-17-15,-9 0 16,0-1-16,0 1 16,0 0-16,0-9 15,9-9-15,8-8 16,18-18 0,17-17-16,0 0 15,-9 17-15,1 18 16,-18 8-16,0 9 15,-9 9-15,1 8 16,-1 1-16,0 16 16,1 1-16,-1 0 15,1-9 1,-1 0-16,18-9 16,8-8-16,-26-9 15</inkml:trace>
  <inkml:trace contextRef="#ctx0" brushRef="#br0" timeOffset="42602.14">17550 1306 0,'0'0'0,"0"0"16,0 0-16,0-9 0,0 1 15,0-1 1,0 0-16,17 9 16,9 0-16,35 0 15,35 0-15,34-8 16,9-1-16,0-8 16,-18-1-16,-16 1 15,-27 8-15,-18 9 16,-16 0-1,-18 9-15,-17-9 16</inkml:trace>
  <inkml:trace contextRef="#ctx0" brushRef="#br0" timeOffset="43132.33">17602 1436 0,'0'0'0,"0"0"0,0 0 15,0 0-15,0 0 16,0 17-16,0 9 16,9 35-16,-18 34 15,9 26-15,9 18 16,-18-18-16,9-8 16,0-27-1,0 10-15,0-10 16,0-25-16,0-26 15,0-9-15,0-18 16,0 1-16,-9-18 16,1-25-16,-1-36 15,-8-34-15,-1 9 16,10 34 0,-1 27-16,0 16 15,0 18-15,-17 9 16,-8 17-16,-27 35 15,0 8-15,18 0 16,8 1-16,0-10 16,35-8-16,9-17 15</inkml:trace>
  <inkml:trace contextRef="#ctx0" brushRef="#br0" timeOffset="43728.23">18896 1921 0,'0'0'0,"0"0"0,0 0 16,0 0 0,0 0-16,0 0 15,0 0-15,0 0 16,9 0-16,17-9 16,8 1-16,18-1 15,1 0-15,-1 1 16,-9 8-1,-8 0-15,8 8 16,-25 1-16</inkml:trace>
  <inkml:trace contextRef="#ctx0" brushRef="#br0" timeOffset="43945.51">18887 2103 0,'0'0'0,"0"0"0,0 0 16,0 0-16,0 0 15,18 0-15,8 0 16,8 0-16,18 0 16,1 0-16,42 0 15,-25 0 1</inkml:trace>
  <inkml:trace contextRef="#ctx0" brushRef="#br0" timeOffset="44202.42">19877 1869 0,'0'0'0,"0"0"0</inkml:trace>
  <inkml:trace contextRef="#ctx0" brushRef="#br0" timeOffset="45837.21">20016 1878 0,'-9'-9'0,"1"0"0,-1 1 0,-8-1 15,8 0-15,-8 9 16,-1 0-16,-8 9 16,0 17-1,-17 17-15,8 9 16,0 9-16,18-1 16,0-8-16,17-8 15,0-18-15,0 0 16,8-18-16,10 1 15,8-18-15,26-17 16,8-17 0,1-9-16,-17 17 15,-10 10-15,-8 7 16,-8 18-16,-1 0 16,1 18-16,-1 16 15,9 1-15,0-9 16,0 0-16,0 0 15,9-9 1,-9-8-16,0-1 16,9-16-16,-9-18 15,0-18-15,0-16 16,0-18-16,-17-9 16,-9 9-16,-9 18 15,9 25-15,0 18 16,0 8-16,9 9 15</inkml:trace>
  <inkml:trace contextRef="#ctx0" brushRef="#br0" timeOffset="46180.31">20910 1990 0,'-8'0'0,"-1"9"0,-8-9 16,8 9-16,0 8 15,-8 9-15,8 0 16,9 0-16,0-9 16,0-8-16,9-1 15,8 1-15,1-18 16,16 1-1,-7-18-15,-1 0 16,-18-9-16,-8 1 16,-8-1-16,-18 9 15,-9 9-15,0 17 16,0 8-16,18 1 16</inkml:trace>
  <inkml:trace contextRef="#ctx0" brushRef="#br0" timeOffset="47076.56">21918 1540 0,'0'0'0,"0"0"15,0 0-15,0 0 16,0 0-16,0 0 15,17 0 1,27 0-16,34 0 16,17 9-16,9-1 15,1-8-15,-10 0 16,-8 9-16,-17-9 16,-10 0-16,-25 9 15,-18-9-15,-8 0 16</inkml:trace>
  <inkml:trace contextRef="#ctx0" brushRef="#br0" timeOffset="47328.85">21918 1878 0,'0'-9'0,"0"0"16,0 9-16,0 0 15,0 0-15,0-8 16,26-1-16,26 0 16,26 1-16,9 8 15,17-9 1,-8 0-16,-1 1 0,-8 8 16,-9 0-1,-34 0-15,-18 8 16,-9 1-16</inkml:trace>
  <inkml:trace contextRef="#ctx0" brushRef="#br0" timeOffset="47643.68">22369 1436 0,'0'0'0,"-8"-9"0,-1 1 16,9 8-16,0 0 15,0 0-15,0 0 16,17 0-16,1 8 16,25 10-16,18-1 15,17 9 1,-8 0-16,-10 0 16,-8 9-16,-8-10 15,-18 1-15,-9 0 16,-8 9-16,-18 8 15,-17 9-15,-17 0 16,-27 18-16,10-10 16,7 1-1,27-26-15</inkml:trace>
  <inkml:trace contextRef="#ctx0" brushRef="#br0" timeOffset="48543.61">23359 1479 0,'0'0'0,"0"0"16,0 0-16,0 0 15,9 0-15,8 0 16,18 0-16,9-8 16,8-1-16,0-8 15,-9-9-15,1 0 16,8-18-16,0-8 15,-17 9 1,-9 8-16,-18 1 16,1-1-16,0 0 15,-1 18-15,-8 0 16,0 17-16,0 0 16,0 0-16,-8 9 15,-1 34-15,-8 35 16,-1 26-16,-8 8 15,9 10 1,-1-19-16,1-16 16,0-26-16,-1-9 15,10-9-15,-1-17 16,0-9-16,1-8 16,-1 0-16,0-9 15,1-9-15,-1 0 16,9-17-1,0-8-15,17-18 16,1 0-16,16-9 16,1 9-16,8 0 15,18 9-15,0 8 16,0 9-16,0 9 16,-18 0-16,-17 17 15,0 0 1,-17 0-16,-1 0 15,-8 0-15,0 0 16,-8 8-16,-10 10 16,-16-1-16,-10 0 15,-8-8-15,17 0 16,1-1-16,16 1 16,1 0-1,0-1-15,8 9 16,9 1-16,0 16 15,9 1-15,8 8 16,18 9-16,-1-8 16,10-1-1,-1-17-15,-17-9 0,9-8 16,-9 0-16</inkml:trace>
  <inkml:trace contextRef="#ctx0" brushRef="#br0" timeOffset="48764.36">24497 1375 0,'0'0'0,"0"0"16,0 0-16,0 0 15,0 0-15,17 0 16,1 0-16,16 0 15,1 0-15,9 9 16,16 0-16,10-1 16,-18 1-1,-35 0-15</inkml:trace>
  <inkml:trace contextRef="#ctx0" brushRef="#br0" timeOffset="48948.38">24592 1557 0,'0'0'0,"0"0"0,0 0 15,0 0-15,0 0 16,0 0-16,18 0 16,17 0-16,25 0 15,18 0-15,-34 0 16</inkml:trace>
  <inkml:trace contextRef="#ctx0" brushRef="#br0" timeOffset="50177.04">25487 1393 0,'0'-9'0,"0"0"0,0 1 15,0 8-15,0 0 16,0 0-16,0 0 15,0 0-15,9 17 16,-1 18-16,-8 8 16,0 18-16,-8-1 15,-1-17 1,0 1-16,0-18 16,1 0-16,-1-9 15,0-8-15,9-1 16,0-8-1,0-8-15,0-1 0,0-26 16,18-8-16,-1 0 16,9 0-1,0 8-15,0 9 16,0 9-16,9-1 16,-9 18-16,0 0 15,0 9-15,0 8 16,-17 9-16,0 9 15,-1 8 1,-8-17-16,0 0 0,0-9 16,0 1-1,0-10-15,0-8 16,0-8-16,26-18 16,9-26-16,17-26 15,-8 17-15,-18 18 16,0 8-16,-9 18 15,-8 17-15,-1 0 16,1 17 0,0 9-16,0 9 15,-9 17-15,8 9 16,10-1-16,-1-8 16,9-9-16,-9-17 15</inkml:trace>
  <inkml:trace contextRef="#ctx0" brushRef="#br0" timeOffset="50761.63">26737 1410 0,'-8'-9'0,"-1"1"0,0-10 16,1 1-16,-1 0 16,0 8-16,9 9 15,-8 0-15,-10 0 16,-8 0-16,0 17 15,-17 18 1,8 8-16,0 1 16,9-1-1,9 0-15,8-17 0,9 0 16,0-17-16,17-1 16,9-16-1,18-1-15,8 0 16,9-8-16,0 0 15,-18 8-15,0 9 16,-8 0 0,0 9-16,0 0 0,-9-1 15,0 1-15,0-1 16,-9 1 0,0-18-16,1 1 15,-9-1-15,-1-17 16,1-17-16,0-26 15,-18-1-15,0 10 16,1 16-16,8 18 16,-9 18-16,9-1 15</inkml:trace>
  <inkml:trace contextRef="#ctx0" brushRef="#br0" timeOffset="51126.36">27458 1549 0,'0'0'0,"0"0"16,0 0-16,0 0 16,0 0-16,-9 0 15,1 17-15,-1 0 16,9 9-16,0 0 15,0 0-15,9 0 16,-1 0-16,10-17 16,-1-1-16,0 1 15,1-18 1,-1 1-16,-8-10 16,0-8-16,-18-17 15,0 0-15,1 8 16,-10 1-16,-8 16 15,9 1-15,-1 17 16,10 0 0,8 0-16</inkml:trace>
  <inkml:trace contextRef="#ctx0" brushRef="#br0" timeOffset="51462.25">27745 1012 0,'0'0'0,"0"-9"0,0 0 16,0 1 0,0-1-16,0 0 15,0 1-15,0 8 16,0 0-16,17 0 16,0 0-16,1 0 15,-1 8-15,0 10 16,10 8-16,-19-9 15,-8 0 1,-8 1-16,-1 16 16,-17-8-16,0 0 15,8-17-15,1-1 16,0 1-16,17 0 16,0-1-16,0 1 15,26 0-15,26-1 16,26 18-1,-26-8-15</inkml:trace>
  <inkml:trace contextRef="#ctx0" brushRef="#br0" timeOffset="56891.84">10768 7516 0,'0'0'0,"0"0"0,0 0 16,0 0-16,0 0 15,17 0-15,1 0 16,16 8-16,10 1 15,8 0-15,9-9 16,-1 0 0,19 0-16,7-18 0,-51 10 15</inkml:trace>
  <inkml:trace contextRef="#ctx0" brushRef="#br0" timeOffset="57076.06">10820 7879 0,'0'-8'0,"0"8"15,0 0-15,0 0 16,0 0-16,9-9 16,17 0-16,17 1 15,27 8-15,51-17 16,244-44-16</inkml:trace>
  <inkml:trace contextRef="#ctx0" brushRef="#br0" timeOffset="57747.66">12913 7100 0,'0'0'0,"0"0"16,0 0-16,0 0 15,0 9-15,-9 17 16,0 34-16,1 27 16,-1 34-1,0-8-15,1-27 16,-1-8-16,9-8 15,0-18-15,0-9 16,0-26-16,0-17 16,0 0-16</inkml:trace>
  <inkml:trace contextRef="#ctx0" brushRef="#br0" timeOffset="58046.35">12904 7195 0,'0'0'15,"0"-8"-15,0-1 0,0 0 16,17-17-16,18-8 16,0-1-16,17 9 15,0 0-15,9 9 16,-18 8 0,1 9-16,-18 17 15,0 1-15,0-1 16,-17 9-16,-1 9 15,-16 8-15,-18 0 16,-27 9-16,-16 9 16,-1-18-16,10-17 15,8 0 1,8-17-16,18-9 16,26 0-16,0 0 15</inkml:trace>
  <inkml:trace contextRef="#ctx0" brushRef="#br0" timeOffset="58468.85">13442 6598 0,'0'0'0,"0"0"0,0 0 16,0 0 0,0 0-16,0 0 15,18 17-15,-1 0 16,1 1-16,16 8 16,-8-9-16,0 0 15,-8 1-15,-10-1 16,1 0-16,-9 1 15,0-1-15,-9 0 16,1 1 0,-10-10-16,10 1 15,-1 0-15,0-1 16,9 1-16,0-1 16,9 1-16,8 0 15,9-1 1,18 10-16,8-10 15,-35-8-15</inkml:trace>
  <inkml:trace contextRef="#ctx0" brushRef="#br0" timeOffset="58910.91">12140 7897 0,'0'0'0,"0"0"0,0 0 16,0 0-16,17 0 15,18-9-15,34 0 16,44 1-16,44-1 16,25 0-1,18 1-15,8-1 16,1 1-16,-36-1 15,-25 0-15,-44-8 16,-17 8-16,-18 9 16,-25 0-16,-18 0 15,0 0-15,0 0 16,-17 0-16</inkml:trace>
  <inkml:trace contextRef="#ctx0" brushRef="#br0" timeOffset="59432.71">12453 8131 0,'0'0'0,"-9"0"0,0 0 0,0 0 15,1 0 1,8 0-16,0 0 16,0 0-16,17 0 15,18 8-15,0 1 16,17 8-16,-9 1 15,1-1-15,-10 0 16,-8-8-16,-17 8 16,0 1-1,-1 16-15,-16 1 16,-18-1-16,-9 10 16,-8-10-16,-10 1 15,10-9-15,8 0 16,9-9-16,9-8 15,-1 0-15,18-1 16,0 1 0,0-9-16,18 9 15,8-1-15,35 1 16,17 0-16,9-9 16,-9 0-16,-26 0 15</inkml:trace>
  <inkml:trace contextRef="#ctx0" brushRef="#br0" timeOffset="60117.64">13304 8252 0,'0'0'0,"0"0"0,0 0 16,-9 0-16,0 17 15,0 1-15,9 16 16,-8 1-16,-1 8 16,0 9-16,1 0 15,-1-9 1,0 1-16,9-10 15,0-8-15,0-8 16,0-10-16,0 1 16,0 0-16,0-9 15,0 0-15,0-9 16,0-8-16,18-9 16,-1-18-1,9 10-15,0-1 16,9 0-16,0 18 15,-1 17-15,-8 0 16,1 17-16,-10 1 16,0 16-16,-8 10 15,0-1-15,-1 0 16,-8-17 0,0-8-16,0-10 15,0 1-15,0 0 16,0-1-16,0-8 15,0-8-15,18-27 16,8-17-16,17-17 16,9-9-16,-8 17 15,-10 26 1,-8 18-16,-17 0 16,0 17-16,8 17 15,1 18-15,-1 8 16,-8 9-16,-1 17 15,1 1 1,0-1-16,17 0 0,-9-34 16</inkml:trace>
  <inkml:trace contextRef="#ctx0" brushRef="#br0" timeOffset="61210">14702 8044 0,'-9'-9'0,"0"9"0,9 0 16,0 0-16,0 0 15,0 0-15,0 0 16,9 0-16,17 0 16,26 0-16,18-8 15,8 8 1,0-9-16,-9 0 16,1 1-16,-18-10 15,-9 10-15,1-1 16,-1-8-16,-25 8 15</inkml:trace>
  <inkml:trace contextRef="#ctx0" brushRef="#br0" timeOffset="61445.08">14927 7776 0,'0'0'0,"0"0"0,0 0 0,0 0 16,0 0-1,0 0-15,0 17 16,0 26-16,-8 18 16,-1 17-16,0 0 31,27 43-31,69 234 0</inkml:trace>
  <inkml:trace contextRef="#ctx0" brushRef="#br0" timeOffset="63629.91">16039 7195 0,'0'0'0,"0"0"0,0 0 15,0 0-15,0 0 16,0 0-16,0 0 16,0 0-16,0 18 15,9-1-15,-1 18 16,1 17-16,0 8 16,-1 1-1,-8-9-15,0-9 16,-8 0-16,-1-17 15,9 0-15,0-8 16,0-10-16,0 1 16,0 0-16,0-9 15,0-9-15,0 0 16,0-17 0,0-17-16,17 0 15,1-9-15,8 17 16,0 0-16,-9 9 15,9 9-15,0 0 16,0 17-16,0 0 16,0 17-16,0 9 15,1 9 1,-19-1-16,1 10 16,0-18-16,-9 0 15,0-18-15,0 1 31,0 0-31,0-18 0,17-8 0,18-18 16,-1-26-16,1 1 16,0 16-16,-9 10 15,0 17 1,-17-1-16,-1 18 16,1 0-16,8 0 15,1 26-15,8 35 16,-9-1-16,-8-8 15,0-8-15,8-1 16,9-8-16,-9-18 16</inkml:trace>
  <inkml:trace contextRef="#ctx0" brushRef="#br0" timeOffset="64574.18">17333 7247 0,'0'0'0,"-9"-8"15,-8-1-15,8 0 16,0 1-16,1-1 16,-1 9-1,0 0-15,1 0 16,-1 0-16,0 0 15,1 9-15,-18 17 16,-1 17-16,-7 26 16,16 9-16,1-9 15,17-8-15,0-18 16,0-8-16,0-9 16,9-17-1,-1-1-15,10-8 16,8-8-16,9-18 15,8 0-15,0-9 16,1 0 0,-9 18-16,8 0 0,0 8 15,-17 9-15,0 9 16,1-1 0,-10 1-16,0 0 15,1-1-15,-1-8 16,0 0-16,1-8 15,-1-1-15,0 0 16,-8-17 0,0-8-16,0-18 0,-1-26 15,-16 0 1,-1 0-16,9 35 16,0 17-16,0 8 15,9 10-15,-1-1 16</inkml:trace>
  <inkml:trace contextRef="#ctx0" brushRef="#br0" timeOffset="65027.67">18149 7386 0,'0'0'0,"-9"0"16,1 0-16,-1 0 16,0 0-16,-8 0 15,0 0-15,-1 17 16,1 0-16,-1 18 15,10 0 1,8-1-16,0-8 16,0 0-16,0 0 15,8-17-15,10 0 16,-1-1-16,1-8 16,8-8-16,8-10 15,-8-8-15,0-8 16,-17-10-16,-18 1 15,1 8-15,-10 1 16,1 16 0,0 1-16,-1 17 15,1 0-15,8 0 16</inkml:trace>
  <inkml:trace contextRef="#ctx0" brushRef="#br0" timeOffset="65557.89">18245 6849 0,'0'0'0,"-9"0"0,0-9 16,1 9-16,8 0 16,0 0-1,0 0-15,0 0 16,0 0-16,0 0 15,8 0-15,10 0 16,-1 0-16,0 0 16,1 9-16,-10 0 15,1-1 1,0 1-16,-1-1 16,-8 1-16,-8 8 15,-1 1-15,-8-1 16,-1 0-16,1-8 15,8 0-15,1-1 16,8 1-16,0 0 16,0-1-16,8 1 15,18 0-15,35-9 16,17-9 0,18 0-16,-44 1 15</inkml:trace>
  <inkml:trace contextRef="#ctx0" brushRef="#br0" timeOffset="66871.95">18783 7291 0,'0'0'0,"0"0"0,0 0 16,0 0 0,0 0-16,0 0 15,0 0-15,17 0 16,1 0-16,-1 0 15,18 8-15,8 10 16,1-1-16,-1 0 16,-17 0-16,0 18 15,-17 0 1,-9-1-16,-18 10 16,-8-1-16,0 9 15,-17-9-15,0 1 16,8-18-16,0 0 15,18-18-15,17 1 16,0-9-16,0 0 16,0 0-1</inkml:trace>
  <inkml:trace contextRef="#ctx0" brushRef="#br0" timeOffset="67123.45">19252 7273 0,'0'-8'0,"0"-1"0,0 9 16,0 0-16,-9-9 15,1 9-15,-1 0 16,0 0 0,0 0-16,-8 18 15,-9 16-15,0 18 16,9 17-16,-1-8 16,18 0-1,0-1-15,18-16 0,-1-1 16,9-17-16,9-9 15,17-8-15,9-9 16,-1-17 0,-25 8-16</inkml:trace>
  <inkml:trace contextRef="#ctx0" brushRef="#br0" timeOffset="67494.95">19261 6580 0,'0'0'0,"0"0"0,0 0 15,0 0-15,17 9 16,0 8-16,9 1 16,9-1-16,9 9 15,-10 0-15,1 0 16,-9 0-1,-17-9-15,-1 1 16,1-1-16,-18 0 16,1 1-16,-1 8 15,0 8-15,1-8 16,-1 0-16,9-9 16,0 1-1,9-1-15,8 0 16,18-8-16,0 0 15,-1 17-15,-8 0 16,-8-9-16</inkml:trace>
  <inkml:trace contextRef="#ctx0" brushRef="#br0" timeOffset="68043.42">16482 8044 0,'0'0'0,"-9"9"15,-8-9-15,-9 0 16,8 0 0,1 0-16,0 0 15,8 0-15,0 0 16,9 0-16,0 0 15,0 0-15,0 0 16,26 0-16,44 0 16,60 8-1,52 1-15,44 8 16,26 1-16,35-10 16,16 1-16,-16-9 15,-18 9-15,-26-1 16,-26 1-16,-34-9 15,-36 0 1,-16 0-16,-44 0 0,-35 0 16,-18 0-1,-8 9-15,-17-1 16,0-8-16,-1 0 16</inkml:trace>
  <inkml:trace contextRef="#ctx0" brushRef="#br0" timeOffset="68690.1">17871 8503 0,'0'0'0,"0"0"0,0 0 15,0 0-15,0 0 16,0 0-16,0 0 16,0 0-16,0 0 15,0 0-15,18 0 16,8 0-1,8 0-15,18 17 16,1 1-16,7-1 16,-16 0-16,-1 1 15,-17-1-15,0 0 16,-17 1-16,0-1 16,-1 9-16,1 0 15,-18 0 1,-8 9-16,-9-1 15,-9-8-15,-8 9 16,-1-9-16,1 0 16,-1 0-16,10-18 15,-1 1 1,18 0-16,-1-1 0,1 1 16,8 0-1,1-9-15,8 0 16,0 0-16,0 0 15,0 0-15,17 8 16,18 1-16,25 0 16,19-1-16,-1 1 15,-9-9 1,-17 0-16,-8 0 0,-1 0 16,9 9-1,-17-1-15</inkml:trace>
  <inkml:trace contextRef="#ctx0" brushRef="#br0" timeOffset="81605.81">4811 9889 0,'0'0'0,"0"0"0,-9-9 15,0 0-15,1 1 16,-1-1-16,0 0 16,-8 1-16,0-1 15,-9 0-15,-18 1 16,1 8-16,-18 0 16,-17 17-1,0 18-15,0 17 16,-9 17-16,9 18 15,-1 17-15,10-1 16,17 19-16,8 16 16,18-25-16,9-1 15,17-8-15,17-17 16,9-18 0,9-25-16,17-10 15,9-8 1,26-26-16,26-26 0,17-26 15,9-26-15,0-34 16,-9-18-16,-26 17 16,-43 9-16,-9 18 15,-26 8-15,-17 17 16,0 18 0,-18 8-16,0 9 15,-8 0-15,-9 9 16,0 0-16,8 8 15,1 9-15,8 0 16,9 0-16</inkml:trace>
  <inkml:trace contextRef="#ctx0" brushRef="#br0" timeOffset="81875.08">4472 10278 0,'0'0'0,"0"0"16,0 0-16,0 18 15,0 8-15,26 34 16,0 36-16,9 8 16,17 8-16,0 18 15,-8-17-15,-10-27 16,1-25-16,-9-9 15,0-17-15,0-9 16,18-9 0,16-9-16,-25-8 15</inkml:trace>
  <inkml:trace contextRef="#ctx0" brushRef="#br0" timeOffset="82436.64">5262 10495 0,'0'0'0,"0"0"16,-8 0-16,-1 0 16,0 0-16,1 0 15,-1 9-15,0 8 16,-8 9-16,0 9 16,-1 17-16,1 0 15,8 17 1,9 0-16,0-8 15,9-9-15,-1-9 16,10-17-16,-1 0 16,1-17-16,-1-18 15,0 0-15,18-8 16,0-26-16,0-1 16,8-8-1,-17-8-15,0 16 16,-17 27-16,-1 0 15,-8 17-15,0 0 16,-8 8-16,-1 18 16,0 18-16,1 16 15,8 10 1,8-1-16,10-26 0,8-8 16,17 0-1,9-18-15,-26-8 16</inkml:trace>
  <inkml:trace contextRef="#ctx0" brushRef="#br0" timeOffset="82890.3">6113 10850 0,'0'0'0,"-8"-9"0,-1 1 15,0-1-15,1 0 16,-1 1-16,0-1 15,1 0-15,-1 1 16,0-1-16,-17 0 16,0 9-16,0 0 15,-9 18 1,1 16-16,-1 1 16,0 8-16,18 1 15,-1-1-15,18-17 16,0 0-16,9-9 15,8-8-15,1 0 16,8-18-16,9-17 16,-1 0-16,-8 0 15,0 9 1,-17-1-16,0 10 16,-1 8-16,1 0 15,0 0-15,0 8 16,8 10-16,0 16 15,1-8-15,8 0 16,8-17 0,10 0-16,34-27 0,0-16 15,-52 25 1</inkml:trace>
  <inkml:trace contextRef="#ctx0" brushRef="#br0" timeOffset="83270.52">6556 10512 0,'-8'0'0,"-1"9"0,0 0 15,1 8-15,-1 9 16,0 9-16,0 17 16,-8 17-16,8 17 15,-8 10-15,0-27 16,8-17-16,0-17 15,9-9 1,0-18-16,0 1 16,0-18-16,0-8 15,18-26-15,16-27 16,1 1-16,-9 8 16,-8 27-1,-10 16-15,1 10 0,-9 8 16,0 8-1,9 18-15,-1 18 16,1 25-16,0 0 16,8-17-16,-8-8 15,-1-18-15</inkml:trace>
  <inkml:trace contextRef="#ctx0" brushRef="#br0" timeOffset="85170.86">7086 10460 0,'0'0'0,"0"0"0,0 0 16,-9 0-1,-17 0-15,0 0 16,9 0-16,-1 0 16,1 0-16,0 0 15,8 0-15,9 0 16,0 0-1,0 0-15,17 0 0,9 9 16,35-9 0,26-9-16,17-17 15,-8-8-15,-18-1 16,9 9-16,-35 17 16</inkml:trace>
  <inkml:trace contextRef="#ctx0" brushRef="#br0" timeOffset="85438.56">7225 10019 0,'0'0'16,"0"0"-16,0 0 0,0 0 16,-9 0-16,1 17 15,-1 9-15,-17 17 16,0 35-1,-9 17-15,9 35 16,0 0-16,9-8 16,8-10-16,9-8 15,0-17-15,9-18 16,8-17-16,0-17 16,-8-9-16,26-9 15,-1-8-15</inkml:trace>
  <inkml:trace contextRef="#ctx0" brushRef="#br0" timeOffset="85608.78">7529 10495 0,'0'0'0,"0"0"16,-9 26-16,0 17 16,-8 27-16,0-1 15,-1 0 1,18-8-16,0-18 15,0-17-15,0-17 16,9-9-16,-9 0 16</inkml:trace>
  <inkml:trace contextRef="#ctx0" brushRef="#br0" timeOffset="85744.23">7572 10131 0,'0'0'0,"0"0"15,0 0-15,0 0 16,35 26-16,-9 0 16</inkml:trace>
  <inkml:trace contextRef="#ctx0" brushRef="#br0" timeOffset="86372.11">7894 10486 0,'-9'0'0,"0"9"0,0-9 0,1 0 16,-1 0-16,9 0 15,0 0 1,0 0-16,0 9 16,0 8-16,17 0 15,1 9-15,-1 0 16,-8 9-16,0 0 15,-9-1-15,-9 9 16,0 9 0,-8 0-16,-1 0 15,1-8-15,8-10 16,9 1-16,0-9 16,9 0-16,8 0 15,1 9-15,8-1 16,0 1-1,0-9-15,-17 0 0,-1 0 16,-16 0 0,-1 8-16,-17 1 15,0 0-15,-18-9 16,-16-9-16,8-8 16,8-18-16,9-17 15,1-9-15,16-8 16,10 0-16,16-9 15,18-9-15,44-8 16,8 8 0,-43 35-16</inkml:trace>
  <inkml:trace contextRef="#ctx0" brushRef="#br0" timeOffset="87054.03">8510 10512 0,'0'0'0,"0"0"0,0 0 16,0 0-16,0 0 16,0 0-16,-9 0 15,1 0-15,-10 0 16,-8 0-16,-17 26 16,-9 26-1,0 9-15,0 0 16,17-1-16,17-17 15,18 1-15,9-18 16,0-9-16,8-8 16,9-1-16,9-16 15,8-10-15,1-8 16,-9 0-16,-9-8 16,0 16-1,-18 1-15,1 17 16,0 0-16,-1 0 15,1 17-15,8 1 16,1 16-16,8 1 16,9 8-16,-1-17 15,18-8-15,1-18 16,16-9 0,18-8-16,-44 8 15</inkml:trace>
  <inkml:trace contextRef="#ctx0" brushRef="#br0" timeOffset="87304.71">8684 10460 0,'0'0'0,"0"0"0,0 0 16,17 0-16,0 0 15,18 0-15,17 0 16,-8-8-16,17-1 16,8 0-1,-8-8-15,0 0 16,-18 8-16,-17 0 16,0 1-16,-9-10 15,1 10-15</inkml:trace>
  <inkml:trace contextRef="#ctx0" brushRef="#br0" timeOffset="87503.76">9266 9984 0,'0'0'0,"-9"0"0,0-9 0,-8 1 15,-1 8-15,1 0 16,0 17-16,8 18 16,-17 34-16,9 26 15,-9 26 1,8 18-16,1-9 15,-1-26-15,1-18 16,0-8-16,17-26 16,8-17-16,1-18 15</inkml:trace>
  <inkml:trace contextRef="#ctx0" brushRef="#br0" timeOffset="87694.97">9292 10694 0,'0'0'0,"0"0"16,-9 0-16,0 18 16,1 7-16,-1 10 15,0 0-15,1-1 16,8-8-16,0 0 16,0-17-1,0-9-15,8 0 0</inkml:trace>
  <inkml:trace contextRef="#ctx0" brushRef="#br0" timeOffset="87831.49">9378 10036 0,'0'0'0,"0"0"0,0 0 0,0 0 16,0 0-1,0 0-15,0 9 16,0 8-16,9 0 15</inkml:trace>
  <inkml:trace contextRef="#ctx0" brushRef="#br0" timeOffset="88606.46">9743 10556 0,'-9'0'0,"1"0"0,-1 8 16,-8 10-16,-1 8 15,-8 8-15,0 1 16,9 17 0,0-9-16,17 0 15,0 1-15,8-1 16,1-8-16,0-9 15,8-9-15,-8-8 16,8-9-16,0-9 16,1 0-16,-1-17 15,0 0 1,1-17-16,-9-18 16,-1 1-16,-16 8 15,-1 17-15,-9 9 16,1 9-16,0 0 15,-1 8-15,1 9 16,8 0-16,9 0 16,0 0-16,0 9 15,0-1 1,9 1-16,8 0 16,18-1-16,9 1 15,16-9-15,-16 0 16,-1 9-16,1-1 15,-18 10-15,0-1 16,-9 0 0,0 18-16,-8-1 15,0 1-15,-1 8 16,-8-8-16,0-9 16,0-9-16,0-8 15,0 0-15,0-1 16,0 1-16,0-9 15,18-9-15,-1-17 16,18 0 0,0 0-16,8 9 15,1 0-15,-10-1 16,1 18-16,0 0 16,-1 0-16,-7 18 15,7-1-15,1 9 16,0 9-16,-9-1 15,0-8 1,0 0-16,-9-17 16</inkml:trace>
  <inkml:trace contextRef="#ctx0" brushRef="#br0" timeOffset="89391.23">11150 10521 0,'0'0'0,"0"0"0,0 0 15,0 0-15,0 0 16,0 0-16,0 0 16,0 0-1,0 9-15,0-9 16</inkml:trace>
  <inkml:trace contextRef="#ctx0" brushRef="#br0" timeOffset="89536.74">11072 10911 0,'0'0'0,"0"0"0,0 0 16,0 0-16,0 0 15,17 0-15,27-9 16,-10 9-16</inkml:trace>
  <inkml:trace contextRef="#ctx0" brushRef="#br0" timeOffset="90124.79">12123 10556 0,'0'0'0,"0"0"0,0 0 0,0 8 16,8 18-16,10 26 16,-10 61-16,1 51 15,-18 10-15,1 7 16,-1-16-1,0-52-15,1-27 16,-10-17-16,9-25 16,9-18-16,0-18 15,0 1-15,-8-18 16,-1-17-16,0-60 16,9-70-16,9-52 15,8 0 1,27 26-16,8 44 15,-17 43-15,8 34 16,1 9-16,-1 17 16,0 18-16,-8 8 15,0 9-15,-9 9 16,0 8 0,-17 18-16,-1 8 0,-16 9 15,-18 0 1,-9 9-16,-17-1 15,-9 1-15,-8-18 16,25-25-16,9-10 16,18-8-16,17 0 15</inkml:trace>
  <inkml:trace contextRef="#ctx0" brushRef="#br0" timeOffset="90736.51">12722 10556 0,'0'0'0,"0"0"16,0 8-16,17 10 16,0 16-16,1 1 15,-1 17-15,-8 0 16,0 0 0,-9 0-16,-9-9 15,0 0-15,0-17 16,9 0-16,0-17 15,0 0-15,0-1 16,0-8-16,0-8 16,0-10-16,9-16 15,17-27 1,9-8-16,17-9 16,35-9-16,8 18 15,-42 34-15,-10 9 16,-17 9-16,0 0 15,-9 17-15,-8 0 16,0 0 0,-9 0-16,0 0 15,-9 8-15,0 10 16,1 16-16,-18 10 16,0 8-16,8 0 15,18-9-15,0 9 16,0-9-16,18 0 15,-1-17-15,9 0 16,0-17 0,0 0-16,0-18 15,0 0-15,0-8 16,-8-9-16,-10 0 16,1-17-16,-18-9 15,-17 0-15,0 17 16,-8 1-1,7 16-15,1 18 16,9 0-16,17 9 16</inkml:trace>
  <inkml:trace contextRef="#ctx0" brushRef="#br0" timeOffset="91352.82">13781 10486 0,'0'0'0,"-9"0"0,1 0 0,-1 0 15,0 0-15,9 0 16,-8 0-16,-1 18 16,0 16-16,1 18 15,-10 0-15,-8 0 16,9 0-1,0-9-15,-1 1 16,9-18-16,1-9 16,-1-8-16,9-1 15,0 1-15,0-9 16,0 0-16,0-9 16,0-17-16,17-26 15,10 0-15,-1 9 16,0 9-1,-9 16-15,-8 10 16,-1 8-16,1 17 16,0 0-16,-1 9 15,1 9-15,-9-1 16,0-8-16,0 0 16,0-8-16,0-10 15,0 1 1,17-18-16,1 1 15,25-27-15,27-26 16,-1-8-16,-8 26 16,-18 8-16,-17 18 15,-8 17-15,-10 0 16,1 17-16,0 18 16,0 8-1,-9 9-15,8-9 16,10 1-16,8-1 15,-9-17-15,-8-17 16</inkml:trace>
  <inkml:trace contextRef="#ctx0" brushRef="#br0" timeOffset="91702.97">14676 10573 0,'-9'0'0,"0"0"16,9 0-16,-8 0 15,-1 0-15,0 0 16,0 17-16,-8 18 16,0 0-16,-1 17 15,10-1-15,8 1 16,0-8 0,17-1-16,0 0 15,9-17-15,1-17 16,7 0-16,10-18 15,-10 0-15,-8-17 16,0 0-16,1-8 16,-27-18-16,-9-18 15,-17 19 1,0 16-16,-18 0 16,10 18-16,8 0 15,8-1-15,18 18 16</inkml:trace>
  <inkml:trace contextRef="#ctx0" brushRef="#br0" timeOffset="91963.14">14806 10339 0,'0'0'0,"0"0"0,0 0 16,0 0-16,0 0 15,8 0-15,19 9 16,16-1 0,18 1-16,8-18 15,18 1-15,0-18 16,-9 0-16,9 0 16,-18 0-16,-25-9 15,-18 1-15,-9 16 16</inkml:trace>
  <inkml:trace contextRef="#ctx0" brushRef="#br0" timeOffset="92134.89">15448 9984 0,'0'0'0,"-8"0"15,-1 0-15,-8 0 16,-9 17-16,0 18 16,-9 26-16,9 25 15,0 18 1,-9 26-16,18 9 0,-1-27 15,1-17 1,8 1 0,9-27-16,0-8 0,0-27 15,0-16-15</inkml:trace>
  <inkml:trace contextRef="#ctx0" brushRef="#br0" timeOffset="92328.66">15501 10556 0,'0'0'0,"0"0"0,-9 17 0,0 18 15,-8 17-15,-1-9 16,10 0-16,8-8 16,0-9-16,8-9 15,1-8 1,8-1-16,-8-8 15</inkml:trace>
  <inkml:trace contextRef="#ctx0" brushRef="#br0" timeOffset="92476.47">15613 10027 0,'0'0'0,"0"0"0,0 0 15,0 0-15,0 0 16,0 18-16,0-1 15,0 9-15,9-9 16</inkml:trace>
  <inkml:trace contextRef="#ctx0" brushRef="#br0" timeOffset="93118.86">15995 10469 0,'-8'0'0,"-1"17"0,0 9 15,-17 9-15,0 8 16,0 9-16,-8 9 16,16-9-16,9-9 15,9-8 1,0-9-16,9 0 16,0-18-16,8 1 15,1 0-15,8-18 16,0 0-16,0-8 15,0-9-15,-9-9 16,-8-17 0,-9 1-16,-9 7 0,0 10 15,-8 8 1,0 8-16,-1 1 16,10 8-16,8 9 15,0 0-15,0 0 16,0 0-16,17 0 15,0 0 1,27 0-16,25 0 0,1 0 16,-9 0-1,-18 18-15,-17-1 16,0 9-16,-17 9 16,-1-1-16,-8 9 15,0-8-15,0-9 16,0-9-1,0-8-15,0 0 16,0-1-16,0-8 16,0-8-16,18-10 15,17-16-15,8-18 16,-8 9-16,-9 17 16,-9 8-16,-8 10 15,0 8-15,-9 8 16,8 18-16,1 9 15,8 17 1,1 0-16,-10-26 16</inkml:trace>
  <inkml:trace contextRef="#ctx0" brushRef="#br0" timeOffset="93618.77">17454 10469 0,'0'0'0,"0"0"15,0 0-15,-8 0 16,-1 0-16,0 0 16,1 0-16,-1 0 15,9 0-15,0 0 16,0 0-16,0 0 16,17 0-1,1 0-15,25-9 16,35-8-16,0 0 15,1-9-15,7 8 16,10 10-16,-53 8 16</inkml:trace>
  <inkml:trace contextRef="#ctx0" brushRef="#br0" timeOffset="93828.79">17932 9984 0,'0'-9'0,"0"1"16,0 8-16,0 0 15,-9 0-15,1 8 16,-18 36-16,-27 42 16,1 44-1,-8 35-15,-1-1 16,9-25-16,17-18 16,18-26-16,17-34 15,8-9-15,18-9 16,-8-25-16</inkml:trace>
  <inkml:trace contextRef="#ctx0" brushRef="#br0" timeOffset="94124.99">18245 10530 0,'-9'0'0,"-8"8"16,-1 10-16,-8 8 15,-9 8-15,1 18 16,8 0-16,8-9 15,1 1 1,17-10-16,9 1 16,8-9-16,9-9 15,9-8-15,17-18 16,0 1-16,0-18 16,-9 0-16,1-18 15,-18-16-15,-26-1 16,-9 27-16,-17-1 15,-26 18 1,-17 25-16,-1 10 16,9 25-16,27-8 15</inkml:trace>
  <inkml:trace contextRef="#ctx0" brushRef="#br0" timeOffset="95062.77">19591 10434 0,'0'0'0,"-9"-8"15,0 8-15,1 0 16,-1 0-16,0 0 15,-8 0-15,-1 17 16,-8 18-16,9 17 16,8 8-16,9-8 15,9-8 1,8-1-16,18-17 16,0 0-16,8-18 15,9-8-15,0-8 16,-8-18-16,-9 0 15,-9-17-15,-18 8 16,-16-8-16,-1 8 16,-17 0-1,0 18-15,0 0 16,0-1-16,8 18 16,18 0-16,0 0 15,0 0-15,0 0 16</inkml:trace>
  <inkml:trace contextRef="#ctx0" brushRef="#br0" timeOffset="95487.87">20103 10348 0,'0'0'0,"0"0"0,0 0 15,0 0-15,0 0 16,0 17-16,-9 35 16,1 35-16,-1 25 15,-17 44-15,-18 17 16,10-34-16,-1-18 15,9-8 1,8-27-16,1-34 16,0-26-16,8-8 15,9-10-15,0-16 16,0-10-16,9-25 16,17-70-16,17-51 15,27-44-15,8 17 16,-17 53-16,-9 51 15,-9 27 1,-17 25-16,0 18 16,-8-1-16,-1 18 15,-8 9-15,-1 17 16,1 35-16,-18 17 16,-17 0-16,0-9 15,-8-9 1,-1-16-16,0-10 15,18-16-15,17-10 16,0-8-16,0 0 16</inkml:trace>
  <inkml:trace contextRef="#ctx0" brushRef="#br0" timeOffset="96252.38">20528 10703 0,'0'0'0,"0"0"0,0 0 16,0 9-16,0-1 16,9 9-16,8 1 15,1-10-15,17 1 16,-1 0-16,18-18 16,-8 0-1,-1-17-15,1 1 16,-18-10-16,-9 0 15,-8 1-15,-1-1 16,-16 9-16,-1 9 16,-8-1-16,8 10 15,-8 8-15,-1 0 16,-8 17 0,9 18-16,0-1 15,17 1-15,8 8 16,18 1-16,18-1 15,8-17-15,17-18 16,18 1-16,9 0 16,-27-9-16,-17-9 15,-8-8-15,-1-27 16,-17 1 0,0 9-16,-17 16 15,-1 1-15,1 17 16,-9 0-16,0 0 15,0 9-15,0-1 16,0 10-16,0-1 16,0 0-16,0-8 15,0 8-15,0 0 16,0 1 0,0-1-16,0 0 15,0 9-15,0 0 16,-9 0-16,1 0 15,-1-8-15,9-10 16,0 1-16,0 0 16,0-1-1,-9-8-15,9 0 16,-8-8-16,8-1 16,0-8-16,0-27 15,17-16-15,0-10 16,18 19-16,0-1 15,-9 17-15,26 9 16,18 0 0,-27 9-16,-17 8 15</inkml:trace>
  <inkml:trace contextRef="#ctx0" brushRef="#br0" timeOffset="96719.01">21900 10486 0,'0'0'0,"0"0"0,0 0 15,0 0-15,-8 0 16,-1 0-16,-8 0 15,-9 18 1,-18 25-16,-8 18 16,17-1-16,9-16 15,9-1-15,17-9 16,0-25-16,0 0 16,9-1-1,8-8-15,9-8 16,9-1-16,0-17 15,-9 0-15,0 9 16,-9 0-16,-8-1 16,-1 18-16,1 0 15,0 18-15,8-1 16,0 17-16,18 1 16,9 0-16,8-9 15,17 0 1,9-9-16,-17-8 15,-9-18-15,-17 9 16</inkml:trace>
  <inkml:trace contextRef="#ctx0" brushRef="#br0" timeOffset="96938.18">22283 10400 0,'-9'-9'0,"-9"0"0,10 9 15,8 0-15,0 0 16,0 0-16,0 0 16,17 0-16,9 0 15,18-8-15,16-1 16,27-17-16,0 0 31,-26 9-31,-18 8 0,-17 0 16</inkml:trace>
  <inkml:trace contextRef="#ctx0" brushRef="#br0" timeOffset="97169.88">22491 9941 0,'0'0'0,"-9"0"15,1 34-15,-18 36 16,-1 25-16,1 26 15,-8 9-15,-1 9 16,0-27 0,18-17-16,-1-17 0,18-8 15,0-18 1,18-26-16,-1-9 16,-8-17-16</inkml:trace>
  <inkml:trace contextRef="#ctx0" brushRef="#br0" timeOffset="97490.66">22795 10660 0,'0'0'0,"-9"8"0,1 18 15,-10 9-15,1 8 16,17 0-16,0 1 15,8-1-15,1-17 16,9-9 0,-1-8-16,18 0 15,8-18-15,-8 0 16,-1-17-16,-7 0 16,-1-17-16,-9 0 15,-8-9-15,-18 17 16,0 1-16,-8 16 15,0 1 1,-1 17-16,9 0 16,9 0-16</inkml:trace>
  <inkml:trace contextRef="#ctx0" brushRef="#br0" timeOffset="97907.79">23455 10538 0,'0'0'0,"0"0"0,0 18 16,9 16-1,-9 1-15,8 17 16,1 0-16,0-9 16,-1 0-16,-8 9 15,-8-8-15,-1-1 16,-8 0-16,-1-17 16,1-8-16,-1-10 15,10 1 1,-1 0-16,9-9 15,0-18-15,9-25 16,17-35-16,26-26 16,9 0-16,8 18 15,9 16-15,-8 36 16,-35 16-16</inkml:trace>
  <inkml:trace contextRef="#ctx0" brushRef="#br0" timeOffset="98935.33">24341 10530 0,'0'0'0,"0"0"0,0 0 16,-9 0-16,0 0 15,1 0-15,-10 0 16,1 0-16,-9 8 16,8 10-16,1-1 15,0 18-15,17-1 16,0 1-16,8 0 15,1-1 1,0 1-16,-1-9 16,-8 0-16,-8-9 15,-1 9-15,-17 0 16,-17 9-16,8-1 16,-26 1-1,18-18-15</inkml:trace>
  <inkml:trace contextRef="#ctx0" brushRef="#br0" timeOffset="100200.8">10212 12366 0,'0'0'0,"0"0"16,0 0-16,0 0 16,0 0-1,0 0-15,-9 0 16,1 17-16,-1 26 15,0 27-15,-8 51 16,-9 35-16,0 17 16,9-17-16,-1-26 15,1-26-15,-1-26 16,18-18-16,0-16 16,0-18-1,0-18-15,0 1 16,0-9-16,0 0 15</inkml:trace>
  <inkml:trace contextRef="#ctx0" brushRef="#br0" timeOffset="100601.02">10238 12487 0,'0'0'0,"0"0"15,0 0-15,0-9 16,0 1-16,0-1 16,0 0-16,0 1 15,9-10 1,0 10-16,8-1 16,0-8-16,9-1 15,9 10-15,0 8 16,17 8-16,0 10 15,0-1 1,0 9-16,0 0 0,-8 0 16,-18 0-1,0-9-15,-18 1 16,1-1-16,-18 0 16,1 1-16,-18 8 15,-9 0-15,-17-1 16,-18 1-16,1 0 15,8-17-15,35-9 16</inkml:trace>
  <inkml:trace contextRef="#ctx0" brushRef="#br0" timeOffset="102935.85">11445 12747 0,'-8'0'0,"-1"8"0,0-8 0,0 0 16,1 0-1,-1 0-15,9 0 16,0 0-16,0 0 15,0 0-15,0 0 16,9 0-16,17 0 16,26 9-16,26 0 15,35-1-15,26-8 16,0-8 0,8-1-16,-16 0 15,-27 1-15,-17 8 16,-18 0-16,-17 0 15,-17 0-15,-9 0 16,-17 0-16,0 0 16,-1 0-16,-8 0 15,0 0-15,-8 0 16,-1-9 0,-17 0-16,0 1 15,17 8-15,-260-52 16,260 52-16,0 0 15,-8-9 1,0-8-16,-1 0 0,1 8 16,8 0-1,1 9-15,8 0 16,0 0-16,0 0 16,8 0-16,36 18 15,8-1-15,17 0 16,18 9-16,-17 0 15,-10 0-15,-16-9 16,-18 1 0,0-1-16,-17 0 15,-9 18-15,-26 17 16,-27 17-16,-25-8 16,-9 0-16,1-27 15,51-17-15</inkml:trace>
  <inkml:trace contextRef="#ctx0" brushRef="#br0" timeOffset="103343.53">13607 12504 0,'0'0'0,"0"0"15,0 0 1,0 0-16,0 0 15,0 9-15,0 17 16,0 17-16,-8 44 16,-18 43-16,0 43 15,-9 17-15,18-42 16,-1-44-16,1-18 16,-1-16-1,18-19-15,0-25 16,0-17-16,0-9 15,0-9-15,0 1 16</inkml:trace>
  <inkml:trace contextRef="#ctx0" brushRef="#br0" timeOffset="103685.04">13547 12461 0,'0'0'0,"0"0"0,0 0 16,17-9-16,9 1 16,9 8-16,8 0 15,9 0-15,18 17 16,8 0 0,0 1-16,-8-1 15,-18 9-15,-9-9 16,-17 1-16,-17-1 15,-9 0-15,-26 18 16,-26 17-16,-18 0 16,-8-9-16,-9-8 15,9-9-15,0-18 16,17 1 0,26-26-16,1-9 15,25 17-15</inkml:trace>
  <inkml:trace contextRef="#ctx0" brushRef="#br0" timeOffset="103967.42">13885 11785 0,'0'0'0,"0"0"0,0 0 16,0 0-16,0 0 16,0 0-1,-8 18-15,-10 25 16,-8 9-16,-17 17 16,8-8-16,0-9 15,18-17-15,8-18 16,9-8-16,0-1 15</inkml:trace>
  <inkml:trace contextRef="#ctx0" brushRef="#br0" timeOffset="104101.68">13885 11855 0,'0'0'0,"0"0"0,0 0 16,0 0-16,0 0 15,9 17-15,8 26 16,18 9-16,17 18 15,-17-36-15</inkml:trace>
  <inkml:trace contextRef="#ctx0" brushRef="#br0" timeOffset="106551.58">15969 12773 0,'0'0'0,"0"0"0,0 0 16,0 0-16,18 17 15,-1 0 1,1 9-16,-1 9 16,-8 0-16,-1-1 15,-16 18-15,-27 9 16,-17 25-16,-9-8 16,0-26-16,35-17 15</inkml:trace>
  <inkml:trace contextRef="#ctx0" brushRef="#br0" timeOffset="107116.65">16985 12608 0,'0'0'0,"0"0"0,0 0 16,0 0-16,0-8 15,9 8-15,8 0 16,1 0-16,-1 0 15,1 0-15,-1 8 16,-8 1-16,8 8 16,-8 1-16,-1 16 15,-16 18-15,-10 0 16,-8-9 0,0 1-16,0-1 15,9-17-15,-1-9 16,10-8-16,8 0 15,0-9-15,0-18 16,8 1-16</inkml:trace>
  <inkml:trace contextRef="#ctx0" brushRef="#br0" timeOffset="107350.24">17394 12574 0,'0'0'0,"0"-9"16,0 0-16,0 1 15,0 8-15,0 0 16,0 0-16,0 0 15,0 0-15,-9 0 16,0 0-16,-17 17 16,0 9-1,0 9-15,-9 25 16,1 9-16,16 1 16,1-10-16,17 1 15,17-9-15,1-9 16,16-8-16,10-18 15,-18-8-15</inkml:trace>
  <inkml:trace contextRef="#ctx0" brushRef="#br0" timeOffset="107918.8">17906 12868 0,'0'0'0,"0"0"0,0 0 16,0 0-16,0 0 16,0 0-16,0 0 15,26 0-15,9 0 16,25 0-16,19 0 16,34 0-1,17 0-15,0 9 16,18-9-16,-9 8 15,-27-8-15,-16 9 16,-27-9-16,-16 0 16,-10 9-16,-17-9 15,-9 8-15,-8-8 16,0 0 0,-9-8-16,0 8 15</inkml:trace>
  <inkml:trace contextRef="#ctx0" brushRef="#br0" timeOffset="108199.72">18861 12643 0,'0'0'0,"0"0"0,0 0 15,0 0-15,9 0 16,8 17-16,18 0 15,17 1-15,9 8 16,0 8-16,8 1 16,1 0-16,-18-9 15,-18 0-15,-8-9 16,-17 0 0,-9 9-16,-26 18 15,-35 16-15,-34 27 16,43-35-16</inkml:trace>
  <inkml:trace contextRef="#ctx0" brushRef="#br0" timeOffset="108718.93">19921 12591 0,'-9'-9'0,"0"1"16,0-1-16,9 9 15,0 0-15,0 0 16,0 0-16,9 0 16,9 0-16,16 0 15,1 9-15,17 8 16,-8 0-16,-1 1 15,0-1-15,-17 0 16,-17 0 0,-9 9-16,-9 9 15,-17 8-15,0 9 16,-17 0-16,-1-8 16,10-18-16,8-9 15,8-8-15,18-1 16,0-16-1,18-18-15,-1 0 16</inkml:trace>
  <inkml:trace contextRef="#ctx0" brushRef="#br0" timeOffset="108950.06">20528 12348 0,'0'0'0,"0"0"0,0 0 0,0 0 15,-8 0 1,-1 0-16,0 18 15,-17-1-15,0 18 16,0 8-16,-9 18 16,1-1-16,16 10 15,1-1-15,17 9 16,0-18 0,17 1-16,9-9 15,9-9-15,26-8 16,26-18-16,-35-8 15</inkml:trace>
  <inkml:trace contextRef="#ctx0" brushRef="#br0" timeOffset="109216.66">20320 11803 0,'0'0'0,"0"0"0,0 0 0,0 8 16,-9 27 0,-17 34-16,-8 18 15,-10-9-15,9-9 16,1 9-16,16-17 15,18-35-15</inkml:trace>
  <inkml:trace contextRef="#ctx0" brushRef="#br0" timeOffset="109366.61">20346 11967 0,'0'0'0,"0"0"16,17 26-1,9 18-15,27 34 0,-1 43 16,87 243 0</inkml:trace>
  <inkml:trace contextRef="#ctx0" brushRef="#br0" timeOffset="118064.8">21597 13214 0,'0'0'0,"0"0"0,0 0 0,0 0 16,-9 9-16,-9 26 16,-25 25-16,17-16 15</inkml:trace>
  <inkml:trace contextRef="#ctx0" brushRef="#br0" timeOffset="118500.89">23099 12409 0,'0'0'0,"0"0"0,0 0 0,0 17 15,0 9-15,0 35 16,-9 43-16,-17 43 16,0-8-1,-9 8-15,1-26 16,16-34-16,1-9 15,8-26-15,9-18 16,0-8-16,0-17 16,0 0-16</inkml:trace>
  <inkml:trace contextRef="#ctx0" brushRef="#br0" timeOffset="118730.82">23090 12903 0,'0'0'0,"0"0"0,0 0 16,0 0-16,17 0 16,10 8-16,16 1 15,18 0-15,8-18 16,18 0-16,0-8 15,-18-9-15,-43 9 16</inkml:trace>
  <inkml:trace contextRef="#ctx0" brushRef="#br0" timeOffset="118983.5">23672 12340 0,'0'0'0,"0"0"0,0 0 16,0 0-1,0 17-15,0 26 16,-9 27-16,1 25 16,-10 26-16,-8 9 15,9-9-15,-1 1 16,1-10-16,0-34 15,17-9-15,17-17 16,-8-26-16</inkml:trace>
  <inkml:trace contextRef="#ctx0" brushRef="#br0" timeOffset="121354.31">24045 12851 0,'0'0'0,"0"0"15,0 0-15,0 0 16,0 0-16,0 0 15,18 0-15,25 0 16,35 0 0,35 0-16,43-9 15,18 0-15,-9 1 16,0-1-16,0 0 16,-35 1-16,-8-1 15,-9 0-15,-26 9 16,-18-8-16,-17-10 15,-34 18 1</inkml:trace>
  <inkml:trace contextRef="#ctx0" brushRef="#br0" timeOffset="121631.19">25244 12435 0,'0'0'0,"0"0"16,0 0-16,0 0 16,17 17-16,18 1 15,17 16-15,-9-8 16,1 0-16,-1 0 16,-8 0-1,-9-8-15,-17-1 16,-1 9-16,-16 34 15,-27 10-15,-9 8 16,-8 0-16,9-18 16,8-25-1,18-26-15</inkml:trace>
  <inkml:trace contextRef="#ctx0" brushRef="#br0" timeOffset="121943.08">26312 12374 0,'0'0'0,"0"0"16,0 0-16,0 0 15,0 9-15,0 8 16,0 27-16,0 16 15,-9 44-15,-17 26 16,0-17 0,9-9-16,8-9 15,0-9-15,9-25 0,0-18 16,9-8 0,0-26-16,-1-9 15</inkml:trace>
  <inkml:trace contextRef="#ctx0" brushRef="#br0" timeOffset="122099.71">26216 12790 0,'0'0'0,"0"0"0,0 0 16,9 0-16,17 0 15,26 0-15,26-9 16,9 1-16,17-1 15,-26 0 1,-43 9-16</inkml:trace>
  <inkml:trace contextRef="#ctx0" brushRef="#br0" timeOffset="122349.87">26946 12340 0,'0'0'16,"0"0"-16,0 0 16,0 8-16,0 27 15,8 26-15,-16 43 16,8 25-16,-9 10 16,0 0-16,-8-9 15,0-18-15,8-25 16,0-18-16,9-17 15,0-26-15,0-17 16</inkml:trace>
  <inkml:trace contextRef="#ctx0" brushRef="#br0" timeOffset="122619.45">26772 11803 0,'0'0'0,"0"0"16,0 0-16,0 0 16,-9 0-16,1 17 15,-27 18-15,-17 25 16,8-8-16,10-8 15,-1-1 1,9-17-16,9-17 16,17-1-16</inkml:trace>
  <inkml:trace contextRef="#ctx0" brushRef="#br0" timeOffset="122747.33">26798 11829 0,'0'0'0,"0"0"0,0 0 16,0 0-16,0 8 15,17 18-15,27 18 16,8-1-16,17 18 16,-25-27-1</inkml:trace>
  <inkml:trace contextRef="#ctx0" brushRef="#br0" timeOffset="125270.15">10403 15206 0,'0'0'0,"0"0"0,0 0 16,0 0-16,0 0 16,0 9-16,0 8 15,-9 18-15,-8 17 16,0 43 0,-9 9-16,0 17 15,0 9-15,0-8 16,8-18-16,1-18 15,8-8-15,9-17 16,0-1-16,0-25 16,9-9-16,-1-17 15,-8-9 1</inkml:trace>
  <inkml:trace contextRef="#ctx0" brushRef="#br0" timeOffset="125580.43">10377 15795 0,'0'0'0,"0"0"15,0 0-15,0 0 0,0 0 16,0 0-16,17 0 15,10-8-15,16-1 16,26 0-16,10 1 16,16-10-1,18 10-15,-18-1 16,-8 0-16,-9 1 16,-25 8-16,-10 0 15,0 0-15,10 8 16,-36-8-1</inkml:trace>
  <inkml:trace contextRef="#ctx0" brushRef="#br0" timeOffset="125822.32">11367 15215 0,'0'0'0,"0"0"0,0 0 0,0 0 16,0 0-1,0 0-15,-9 17 16,1 27-16,-10 42 16,-8 36-16,-17 25 15,8 0-15,9-26 16,0-8-16,9-27 16,8 1-16,9-18 15,0-34-15,0-26 16,0-9-1</inkml:trace>
  <inkml:trace contextRef="#ctx0" brushRef="#br0" timeOffset="126153.74">10994 14228 0,'0'0'0,"0"0"0,0 0 16,0 0-1,-9 8-15,-26 27 16,-17 26-16,-9 8 15,1 9-15,-1 0 16,9-18-16,17-16 16,0-10-16,18-8 15,8-8-15,9-10 16,0-8-16</inkml:trace>
  <inkml:trace contextRef="#ctx0" brushRef="#br0" timeOffset="126347.14">10811 14375 0,'0'0'0,"0"0"0,0 0 15,0 0-15,0 0 16,18 17 0,-1 1-16,18 16 15,8 27-15,9 0 16,0-10-16,0 10 15,9 0-15,-26-35 16</inkml:trace>
  <inkml:trace contextRef="#ctx0" brushRef="#br0" timeOffset="126946.52">12357 15371 0,'-9'0'0,"1"0"0,-1 0 15,0 0-15,9 0 16,0 0-16,0 0 15,0 0 1,0 0-16,18 0 16,8 0-16,8 0 15,10 0-15,8 0 16,17 0-16,1 0 16,-9 0-16,-9 0 15,-26 0 1,-18 0-16</inkml:trace>
  <inkml:trace contextRef="#ctx0" brushRef="#br0" timeOffset="127165.45">12453 15631 0,'0'0'0,"0"0"16,0 0-16,0 0 15,0 0-15,26 0 16,8 8-16,27 1 16,9 0-16,-1-9 15,0 0 1,10 0-16,25 17 0,-35 0 16</inkml:trace>
  <inkml:trace contextRef="#ctx0" brushRef="#br0" timeOffset="127644.88">14354 14704 0,'0'0'0,"0"0"0,0 0 16,0 17-16,9 18 16,0 43-16,-1 26 15,-8 9-15,0-18 16,-8-17-16,-1-9 15,0-8-15,1-18 16,8-8 0,0-9-16,0-18 15,0 1-15,0-9 16,0 0-16</inkml:trace>
  <inkml:trace contextRef="#ctx0" brushRef="#br0" timeOffset="127996.88">14519 14591 0,'0'0'0,"0"0"0,0 0 16,9 0-16,8 0 16,1 0-16,8 0 15,8 9-15,1 0 16,0 8-16,17 0 15,-9 9 1,1-8-16,-1-1 16,-17 0-16,0 1 15,-17-1-15,-9 0 16,-17 18-16,-27 8 16,-25 9-1,-27 0-15,-17 9 0,27-26 16,16-10-1,18-16-15,26 0 16,9-1-16,8-16 16,9-1-16</inkml:trace>
  <inkml:trace contextRef="#ctx0" brushRef="#br0" timeOffset="128300.02">14693 13977 0,'0'0'0,"0"0"0,0 0 16,0 0-16,-9 8 15,-8 27-15,-27 26 16,1 25-16,-9-8 16,0-9-16,17-17 15,0-8-15,18-18 16,17-18 0,0 1-16,0-9 15,0 0-15</inkml:trace>
  <inkml:trace contextRef="#ctx0" brushRef="#br0" timeOffset="128463.82">14702 14046 0,'0'0'0,"0"0"16,0 0-16,0 0 15,0 0 1,0 0-16,8 17 16,10 9-16,8 9 15,8 17-15,10 8 16,-9-8-16,-18-34 15</inkml:trace>
  <inkml:trace contextRef="#ctx0" brushRef="#br0" timeOffset="128929.19">15205 14055 0,'0'0'0,"0"0"16,0 0-1,0 0-15,0 0 16,0 0-16,0 0 16,0 0-16,0 0 15,0 0-15,0 0 16,0 8-16,9 10 15,8 7-15,1-7 16,-1-1 0,-8 0-16,-1 1 15,1-1-15,-18 0 16,1 18-16,-18 0 16,0-1-16,8-8 15,1 0-15,0-17 16,8 0-16,9-1 15,0 1 1,0 0-16,0-1 16,9 1-16,8 0 15,9-1-15,9 1 16,-1 0-16,19-1 16,-10-8-16,-26 0 15</inkml:trace>
  <inkml:trace contextRef="#ctx0" brushRef="#br0" timeOffset="129467.47">13529 15778 0,'0'0'0,"0"0"16,0 0-16,0 0 16,0 0-1,26 0-15,18-9 16,34 1-16,26-10 15,35-8-15,43 9 16,9-9-16,18 0 16,-1 0-16,-8 0 15,0 9-15,-44-1 16,-52 10-16,-17 8 16,-35 0-1,-26 0-15,-8 0 16,-10 0-16,1 17 15,-18 0-15,9 1 16</inkml:trace>
  <inkml:trace contextRef="#ctx0" brushRef="#br0" timeOffset="129929.06">14024 16003 0,'0'0'16,"0"0"-16,0 0 0,0 0 15,9 0 1,17 0-16,17 9 16,10-1-16,-1 10 15,8-1-15,1-8 16,-17-1-16,-18 1 15,0 0-15,-9-1 16,-8 1-16,-9-9 16,-9 17-1,-26 18-15,-8 8 16,-9 1-16,0-10 16,17-8-16,18 0 15,-1-17-15,1 0 16,8-1-16,1 1 15,8 0 1,0-1 0,0 1-16,8 0 0,10-1 15,25 1-15,26-18 16,36-17-16,-10 0 16,-34-8-16,-44 25 15</inkml:trace>
  <inkml:trace contextRef="#ctx0" brushRef="#br0" timeOffset="130522.76">14884 16159 0,'0'0'0,"0"0"15,0 0-15,0 0 16,0 17-1,9 1-15,-1-1 16,-8 26-16,-8 9 16,-10-8-16,1-1 15,8-8-15,-8-9 32,-1 0-32,10-18 0,8-8 0,-9 9 0,9-1 15,0 1-15,0-9 16,0-9-1,0-8-15,17-26 16,27-18-16,8 1 16,0 8-16,0 17 15,-8 9-15,-18 9 16,0 17-16,0 8 16,0 10-1,-9 25-15,1 18 16,-10-1-16,1-8 15,-9-17-15,0-9 16,0-18-16,0 1 16,0 0-16,0-18 15,26-17-15,26-43 16,18-9-16,-10 9 16,-8 25-1,-17 10-15,-9 16 16,0 10-16,-8 8 15,-1 0-15,0 17 16,1 18-16,-10 17 16,10 17-16,-1-17 15,1-17 1,-10-18-16</inkml:trace>
  <inkml:trace contextRef="#ctx0" brushRef="#br0" timeOffset="130997.55">16134 15674 0,'0'0'0,"0"0"15,0 0-15,0 0 16,0 0-16,0 0 16,0 0-1,9 0-15,8 0 16,27 0-16,17 0 16,17 0-16,17 0 15,18-9-15,-9 1 16,-17 8-16,-9 0 15,-8-9-15,-9 0 16,-18 9 0,1 9-16,-18 0 15</inkml:trace>
  <inkml:trace contextRef="#ctx0" brushRef="#br0" timeOffset="131228.72">16855 15414 0,'0'0'0,"0"0"0,0 0 15,0 0-15,0 0 16,0 26-16,-9 18 16,1 33-16,-10 10 15,10 26 1,-10-9-16,1-9 0,17-17 15,9-26 1,8-35-16</inkml:trace>
  <inkml:trace contextRef="#ctx0" brushRef="#br0" timeOffset="132097.54">17836 14652 0,'0'0'0,"0"0"0,0 0 16,0 0-16,0 9 16,0 8-16,9 9 15,0 26-15,-1 0 16,-16 17 0,-1 9-16,0-17 15,-8-9-15,0-9 16,-1-17-16,10 0 15,8-17-15,0-1 16,0 1-16,0 0 16,0-9-16,0-9 15,17-8 1,18-35-16,17-17 16,-9-1-1,1 18-15,-1 9 0,1 8 16,-18 18-16,0 0 15,-9 17-15,0 0 16,1 17-16,-10 26 16,1 9-1,-9 9-15,0-9 16,0-9-16,0-17 16,0-9-16,0-8 15,0 0-15,17-18 16,10-8-16,25-35 15,8-9-15,10 1 16,-9 8 0,-18 17-16,1 18 15,-18-1-15,0 18 16,-9 0-16,-8 18 16,-1 8-16,1 26 15,0 17-15,-9 0 16,8-8-16,10-18 15,-10-26-15</inkml:trace>
  <inkml:trace contextRef="#ctx0" brushRef="#br0" timeOffset="132699.24">19391 14730 0,'0'0'0,"0"0"0,0 0 15,0 0-15,0 0 16,0 0-1,-9 0-15,0 0 16,-17 17-16,0 18 16,-17 0-16,0 17 15,-1 0-15,9-9 16,18 0-16,0-8 16,-1-9-16,18-9 15,0-8 1,18-1-16,-1-8 15,26-8-15,18-10 16,0 10-16,-18-1 16,1 1-1,-18 8-15,0 0 0,0 0 16,-9 8-16,1 1 16,-1-1-1,0 1-15,1 0 16,-1-1-16,-8 1 15,8-9-15,1-9 16,-1 1-16,0-18 16,1-17-16,-10-18 15,1-26 1,0 9-16,-9 18 16,0 16-16,-9 18 15,9 9-15,0 8 16</inkml:trace>
  <inkml:trace contextRef="#ctx0" brushRef="#br0" timeOffset="133106.93">19877 14860 0,'0'0'0,"0"0"0,0 0 16,0 0-16,0 17 15,-9 1-15,1 16 16,8 18-16,0-8 15,0-1-15,0-9 16,17-8-16,0 0 16,1-17-1,8 0-15,9-18 16,-9 0-16,0-17 16,0-17-16,-18 0 15,1 0-15,-18 8 16,-8 0-16,-9 9 15,0 9-15,-17 17 16,25 0 0</inkml:trace>
  <inkml:trace contextRef="#ctx0" brushRef="#br0" timeOffset="133495.14">19938 14297 0,'0'0'0,"0"0"15,0 0-15,0 0 16,17 0-16,1 0 16,16 0-16,1 9 15,9-1-15,-1 1 16,-17 0-16,-9-1 15,-8 1 1,0 0-16,-1-1 16,-8 1-16,-8 8 15,-1 1-15,0-1 16,-8 0 0,8-8-16,1 0 0,8-1 15,0 1-15,0 0 16,0-1-1,26 1-15,26 0 16,35-9-16,-9-9 16,-52 9-16</inkml:trace>
  <inkml:trace contextRef="#ctx0" brushRef="#br0" timeOffset="134001.78">20633 14583 0,'0'0'0,"0"0"0,0 0 15,0 0-15,0 0 16,0 0-16,8 0 16,18 8-1,9 10-15,9-1 16,8 9-16,-9 0 15,0 0 1,-17 0-16,1 0 16,-19-9-16,1 1 0,0-1 15,-18 0 1,0 9-16,-17 9 16,0 0-16,0-1 15,9-8-15,8-17 16,9-9-16,0 0 15,9-9-15,8 1 16,0-1-16,1-17 16,-1 17-16</inkml:trace>
  <inkml:trace contextRef="#ctx0" brushRef="#br0" timeOffset="134218.64">21327 14496 0,'-8'0'0,"-1"0"0,0 0 15,9 0-15,-8 0 16,-1 0-16,-8 9 15,-10 8-15,-7 9 16,-1 9-16,0 8 16,18 0-1,0 9-15,-1 0 16,18 18-16,0-1 16,0-8-16,18-18 15,-1-8-15,9-10 16,17-7-16,1-18 15,-27-9-15</inkml:trace>
  <inkml:trace contextRef="#ctx0" brushRef="#br0" timeOffset="134630.29">21067 13855 0,'0'0'0,"0"0"16,0 0-16,-9 18 16,-26 25-16,-17 35 15,-9 17 1,1-26-16,8-8 15,17-26-15,9-9 16,17-18-16,0-8 16,1-8-16,8-27 15,17 0-15,9 1 16,9-1-16,-9 9 16,0 0-16,0 9 15,-9 0-15,1 17 16,-1 0-1,1 8-15,8 10 16,0 7-16,0 10 16,17 8-16,-8-8 15</inkml:trace>
  <inkml:trace contextRef="#ctx0" brushRef="#br0" timeOffset="135071.69">21466 13951 0,'0'-9'0,"0"9"0,0-9 16,9 9-16,8 0 15,1 0-15,16 0 16,1 18-16,0-1 16,0 0-16,-1 1 15,-8-1 1,0-8-16,-8-1 16,-9 1-16,-1 0 15,-8-1-15,0 1 16,-8 8-16,-10 0 15,1 1-15,-1-10 16,10 1-16,-1 0 16,9-1-16,0 10 15,0-10 1,17 10-16,27-1 16,8-8-16,17-1 15,27 1-15,-44 8 16</inkml:trace>
  <inkml:trace contextRef="#ctx0" brushRef="#br0" timeOffset="135694.7">18071 15570 0,'0'0'0,"0"0"0,0 0 16,0 0-16,0 0 15,0 0-15,26 0 16,17 0-16,44-9 16,43 9-16,18 0 15,43 0 1,35 0-16,43 0 15,44 9-15,-27-9 16,-17 9-16,-25-1 16,-10 1-16,-25 0 15,-36-1-15,-34-8 16,-35 9-16,-34-9 16,-35 0-16,-9 0 15,-18 9-15,1-1 16</inkml:trace>
  <inkml:trace contextRef="#ctx0" brushRef="#br0" timeOffset="136261.72">19625 15934 0,'0'0'0,"0"0"0,0 0 15,0 0-15,0 0 16,0 9-16,0-1 15,0 1-15,18 0 16,8 8-16,26 0 16,0 0-16,17 1 15,-8-1 1,0 0-16,-18 1 16,1-1-16,-18 0 15,0-8-15,-17 0 16,-1-1-16,1 1 15,-18 8-15,1 1 16,-18-1-16,-9 9 16,-9-9-16,-8 1 15,0-1 1,17 0-16,1-8 16,8 0-16,8-1 15,10 1-15,-1-9 16,0 0-16,9 9 15,9 8-15,26 0 16,25-8-16,36-9 16,60-26-1,200-61-15</inkml:trace>
  <inkml:trace contextRef="#ctx0" brushRef="#br0" timeOffset="137470.4">9378 14366 0,'0'0'0,"0"0"0,0 0 15,0 9 1,0 17-16,0 52 0,18 43 16,-9 52-1,-9 35-15,-9 26 16,-17 9-16,0-1 15,-9 1-15,9-18 16,-9-9-16,9-25 16,9-27-16,-1-34 15,1-43-15,17-18 16,0-17 0,0-17-16,0-9 15,0-9-15,0-8 16,0-1-16,9 1 15,8 0-15,9-9 16,9-9-16,26 0 16,17 1-16,35-10 15,8-8-15,36 9 16,8 0 0,8 8-16,27-8 15,17 8-15,26 9 16,18-9-16,25 1 15,10 8-15,25 0 16,18 0 0,8 8-16,26-8 0,18 9 15,26-9-15,0 0 16,8 0 0,18 0-16,0 0 15,0 9-15,8-1 16,1 1-16,8-9 15,9-9-15,0 1 16,0-1-16,-9 0 16,9 9-16,-35 0 15,-26 0 1,-34 0-16,-53 9 16,-26-9-16,-34 9 15,-44-18 1,-61 0-16,-43-8 0,-26-18 15,-52 18-15</inkml:trace>
  <inkml:trace contextRef="#ctx0" brushRef="#br0" timeOffset="139380.54">9630 13985 0,'0'0'0,"0"-8"0,0 8 0,18-9 16,16 0-16,27-8 16,43 0-16,18-1 15,8 10 1,9-1-16,-9 0 15,1 1-15,8-1 16,8 0-16,-8 1 16,9-18-16,8 0 15,-8 8-15,8-8 16,9 0 0,0 9-16,-9 0 15,-8 8-15,8 0 16,-8 1-16,0-1 15,-1 0-15,1 1 16,-1-1-16,1 0 16,0 1-16,-1-1 15,1 9 1,-9-8-16,17-1 16,-8 9-16,8-9 15,0 9-15,1 0 16,-10 0-16,1 0 15,-9 0-15,8 0 16,10 0-16,-10 0 16,1 0-1,0 0-15,-9 0 16,0 9-16,-1-9 16,1 0-16,-8 0 15,8 9-15,0-9 16,-9 0-16,0 8 15,0-8-15,1 0 16,-10 9 0,18-9-16,-9 0 0,-8 0 15,-1 0 1,1 0-16,0 0 16,-9 0-16,8 8 15,9-8-15,-25 0 16,-1 9-16,0-9 15,0 0-15,0 9 16,1-9-16,7 0 16,-7 8-1,8-8-15,-1 0 16,1 0-16,-8 9 16,-1-9-16,-9 0 15,9 0-15,18 9 16,-9-1-16,9-8 15,8 0-15,0 9 16,-8-9 0,8 0-16,9 0 15,-26 9-15,0-1 16,8-8-16,1 9 16,-9-9-16,8 9 15,9-9-15,-8-9 16,-9 9-1,0-9-15,-9 9 16,0-8-16,-8 8 16,-9 0-16,-18 0 15,1 0-15,-10 0 16,-8 0-16,-8 0 16,-1 8-16,-17 1 15,0 0-15,0 8 16,0 0-1,-17 1-15,0 8 16,-1 8-16,1 10 16,0 16-16,-9 18 15,-9 17-15,0 9 16,1 0 0,-1 18-1,-8 8-15,-1-1 0,10 19 16,-10-10-16,1-8 15,0 9-15,-1-1 16,1-8-16,-1 0 16,1 9-16,8-9 15,1-1 1,-1 1-16,0 9 0,1-26 16,-1-27-16,0-17 15,1-8 1,8-9-16,0-17 15,0-9-15,0 0 16,0 0-16,0-9 16,0-8-16,0-1 15,0 1-15,0 0 16,-9 8 0,0 0-16,1 1 15,-18-1-15,-18 0 16,1 9-16,-9 0 15,-35 0-15,-61 9 16,-69 8-16,-104 9 16,-61 17-16,-122 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13:33.3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2544 3731 0,'0'0'0,"0"0"0,0 0 16,0 0-16,0 0 16,0 0-16,0 0 15,0 0-15,-8 9 16,-1 17-16,0 34 15,-8 36-15,0 16 16,-1 9 0,1-17-16,-1-17 15,10-9-15,8-26 16,8-18-16,1-16 16,0-10-16</inkml:trace>
  <inkml:trace contextRef="#ctx0" brushRef="#br0" timeOffset="443.01">2544 3757 0,'0'0'0,"0"0"16,0 0-16,0 0 15,-8 0-15,-1 0 16,0 0-16,1 0 16,-1 0-16,9 0 15,0 0-15,0 0 16,17 9-16,9 17 15,35 17 1,9 9-16,-10 0 16,-16 0-16,-1 0 15,-8-9-15,-18 18 16,-17 8-16,-17 9 16,-18 0-16,-17 0 15,-9-9-15,1-8 16,-1-18-1,17-17-15,18-9 16,18-17-16,8 0 16</inkml:trace>
  <inkml:trace contextRef="#ctx0" brushRef="#br0" timeOffset="881.83">3013 4476 0,'0'0'0,"0"0"0,26-9 15,18 1-15,8-18 16,0 0-16,9-9 16,-18 0-1,-8 1-15,-9 8 0,-17 0 16,-1 0 0,-16 8-16,-1 1 15,-8 0-15,-9 17 16,-1 0-16,-7 17 15,-1 26-15,9 18 16,9 0-16,17-1 16,17-8-16,0-9 15,18 1 1,8-18-16,18 8 16,0-16-16,-44-18 15</inkml:trace>
  <inkml:trace contextRef="#ctx0" brushRef="#br0" timeOffset="1286.07">4029 3757 0,'0'0'0,"0"0"15,0 0-15,-8 0 16,-1 0-16,0 0 16,1 9-16,-10 17 15,-8 26 1,9 26-16,-1 8 15,1 27-15,17-1 16,0 1-16,9-18 16,-9-17-16,0-9 15,0 1-15,0-27 16,-9-17-16,0 0 16,1-17-16,-1-1 15,0-16-15,1-10 16,-1 10-16</inkml:trace>
  <inkml:trace contextRef="#ctx0" brushRef="#br0" timeOffset="1420.7">3586 4450 0,'0'0'0,"0"0"0,0 0 0,0 0 16,18 0-16,16-9 16,19 1-16,16-18 15,27-9 1,8 0-16,0 9 0,-52 9 15</inkml:trace>
  <inkml:trace contextRef="#ctx0" brushRef="#br0" timeOffset="1958.78">4290 4415 0,'0'0'0,"0"0"0,0 0 0,-9 0 15,0 18-15,1 8 16,-1 8-16,0 1 15,1-9-15,8 0 16,0-9-16,8-8 16,1-9-16</inkml:trace>
  <inkml:trace contextRef="#ctx0" brushRef="#br0" timeOffset="2098.61">4325 4077 0,'0'0'0,"0"0"16,0 0-16,0 0 16,8 18-16,1-10 15,0 1 1</inkml:trace>
  <inkml:trace contextRef="#ctx0" brushRef="#br0" timeOffset="2487.64">4481 4684 0,'0'0'0,"0"0"15,-9 8-15,0 1 16,9 0-16,0-1 15,0 1-15,0 0 16,0-9 0,0-9-16,9-8 15,9-27-15,16-8 16,10-17-16,-10 8 16,-8 27-16,0 8 15,-8 9-15,-9 17 16,-1 0-16,10 17 15,-10 18-15,1-1 16,0 1 0,8-9-16,0 0 15,1 0-15,8-9 16,-18-8-16</inkml:trace>
  <inkml:trace contextRef="#ctx0" brushRef="#br0" timeOffset="3816.84">4984 4536 0,'0'0'0,"0"0"0,0 0 0,0 9 16,0 8 0,18 1-16,8-1 15,17 0-15,9-8 16,9 0-16,-9-18 16,-8 0-1,-1-17-15,1 0 0,-10 0 16,-8 0-1,-17-17-15,-9 9 16,-9 8-16,-17-9 16,0 18-16,-17 8 15,-9 18-15,8 17 16,-8 8-16,17 10 16,18-1-16,17-9 15,17 10-15,1-10 16,17-8-1,8-8-15,44-10 16,-26-8-16</inkml:trace>
  <inkml:trace contextRef="#ctx0" brushRef="#br0" timeOffset="5397.7">6773 4207 0,'0'0'0,"0"0"15,0 0-15,-8 0 16,-1-8 0,-8 8-16,-9 0 15,-18 0-15,1 17 16,-1 9-16,-8 17 15,9 18-15,8 0 16,18-1-16,8-17 16,9-17-16,0 0 15,17-8 1,1-10-16,16 1 16,1-18-16,17-17 15,0-26-15,-8 1 16,-18 7-16,-9 18 15,-8 9-15,0 17 16,-9 0 0,0 9-16,0 17 0,0 17 15,17 0-15,0 0 16,1 1 0,16-18-16,10-9 15,-18-8-15</inkml:trace>
  <inkml:trace contextRef="#ctx0" brushRef="#br0" timeOffset="5804.79">7086 4277 0,'0'0'0,"0"8"0,0-8 16,0 18-16,0-1 15,0 18-15,0-1 16,-9 10 0,1-1-16,-1 0 15,0-17-15,9 0 16,0-17-16,0-1 16,0 1-16,0-9 15,0-9-15,0-17 16,18-26-16,-1-8 15,9 8-15,0 17 16,-9 18 0,1 0-16,-10 17 15,1 8-15,0 10 16,0 16-16,-1 1 16,1 8-1,0-8 1,-1-9-1,1 0 1,17-18-16,0 1 0,-17 0 0</inkml:trace>
  <inkml:trace contextRef="#ctx0" brushRef="#br0" timeOffset="7148.84">7503 4233 0,'0'0'0,"0"0"0,0 0 16,0 0-16,0 0 15,0 0-15,0 0 16,0 0-16,0 18 16,0 16-16,0 10 15,0 8-15,0-9 16,-9 0-16,0 0 15,1-17 1,8 0-16,0-17 16,0 0-16,0-1 15,0-8-15,0-8 16,17-27-16,9-26 16,9 10-16,8 7 15,-17 10 1,0 16-16,0 1 15,-8 17-15,-10 17 16,10 1-16,-9 8 16,-1 8-16,1 1 15,-9-1-15,9-8 16,-1 0-16,10 0 16,8-17-16,-18 0 15</inkml:trace>
  <inkml:trace contextRef="#ctx0" brushRef="#br0" timeOffset="11712.71">8015 4259 0,'0'0'0,"0"0"0,0 0 0,0 0 16,0 0-16,0 0 16,0 18-16,0 16 15,0 18-15,0 0 16,0-8-16,0-1 15,0-17-15,0 0 16,9-18 0,-9-8-16,0 0 15</inkml:trace>
  <inkml:trace contextRef="#ctx0" brushRef="#br0" timeOffset="11861.15">7937 3939 0,'0'0'0,"0"0"0,0 0 16,0 0-16,0 0 16,0 0-16,17 9 15,1 8-15,-10-8 16</inkml:trace>
  <inkml:trace contextRef="#ctx0" brushRef="#br0" timeOffset="12312.32">8328 3774 0,'0'0'0,"0"0"0,0 0 0,0 0 16,0 18-16,8 25 15,1 26-15,0 35 16,-18 9-1,0-9-15,1-9 16,-10-8-16,10-27 16,-1-17-16,0-17 15,1 0-15,8-17 16,0 0-16,0-9 16,0-9-16,17-8 15,0-27 1,9-7-16,0-1 15,1 17-15,-1 9 16,-9 9-16,-8 8 16,-1 9-16,1 9 15,8 17-15,1 17 16,-10 9-16,1 0 16,-9-9-1,0-17-15,9 0 16,-1-9-16,10-8 15,8 0-15,-17-1 16</inkml:trace>
  <inkml:trace contextRef="#ctx0" brushRef="#br0" timeOffset="12517.33">8831 4259 0,'0'0'0,"-8"9"0,-1 8 15,0 1-15,1 8 16,-1 8-16,0 1 16,9 8-16,0-8 15,0-9 1,0 0-16,0-18 16,0 1-16,0-9 15,9 0-15</inkml:trace>
  <inkml:trace contextRef="#ctx0" brushRef="#br0" timeOffset="12645.96">8675 3939 0,'0'0'0,"0"0"0,0 0 16,0 0-16,0 0 16,9 0-16,17 0 15,-9 9-15</inkml:trace>
  <inkml:trace contextRef="#ctx0" brushRef="#br0" timeOffset="12951.59">9196 3800 0,'0'0'0,"-9"0"16,1 0-16,-1 0 15,0 0-15,9 0 16,-8 9-16,-1 34 16,-8 27-16,8 25 15,0 26 1,1 0-16,-1-25 15,9-10-15,0-34 16,17-9-16,9-17 16,-8-8-1</inkml:trace>
  <inkml:trace contextRef="#ctx0" brushRef="#br0" timeOffset="13363.48">9682 4216 0,'-8'0'0,"-1"0"0,0 0 16,-8-9-16,0 9 15,-9 0-15,0 0 16,-18 0-16,9 18 16,-8 8-16,8 8 31,0 1-31,18 0 0,0-9 15,-1 0-15,18-9 16,0-8-16,0-1 16,9 1-16,8-18 15,9 1-15,9-1 16,-9-8-16,-8 17 16,-10 0-1,1 0-15,0 8 16,-1 10-16,10-1 15,-1 0-15,0 9 16,1-17-16,8-1 16,0 1-16,0-9 15,-9 9-15,-8-9 16</inkml:trace>
  <inkml:trace contextRef="#ctx0" brushRef="#br0" timeOffset="13603">9622 4181 0,'-9'0'0,"0"0"0,1 0 16,8 0 0,0 0-16,0 0 15,17 0-15,26-8 16,9-1-16,27 0 15,16-8-15,-8 0 16,-9-1-16,-17 1 16,-9 8-16,-17 9 15,-18 9 1</inkml:trace>
  <inkml:trace contextRef="#ctx0" brushRef="#br0" timeOffset="13846.29">9995 3774 0,'0'0'0,"0"0"0,0 0 0,0 0 15,0 0 1,0 18-16,0 25 16,-9 18-16,1 17 15,-10 51-15,1 10 16,0-18-16,8-25 15,-9-1-15,18-9 16,0-34-16,27 0 16,7 0-1,-16-34-15</inkml:trace>
  <inkml:trace contextRef="#ctx0" brushRef="#br0" timeOffset="14035.23">10247 4233 0,'0'0'0,"0"0"16,0 18-16,0 16 15,0 1-15,0 17 16,0-9-16,0 1 16,0-19-16,0 1 15,9-17-15,-9 0 16,0-9-1</inkml:trace>
  <inkml:trace contextRef="#ctx0" brushRef="#br0" timeOffset="14172.41">10238 3922 0,'0'-9'0,"0"0"0,0 9 16,0 0-16,0 0 15,0 0 1,0 0-16,0 0 15,9 0-15</inkml:trace>
  <inkml:trace contextRef="#ctx0" brushRef="#br0" timeOffset="15016.88">10698 4233 0,'0'0'0,"0"0"0,0 0 16,-8 0-16,-1 0 15,0 0-15,1 0 16,-1 0-16,0 18 16,-8 16-1,0 18-15,-1-8 16,18-1-16,0 0 15,9-8-15,8-9 16,1 0-16,-1-18 16,0 1-16,18-18 15,0-8 1,8-18-16,-8-8 0,-9 0 16,-17-18-1,-1 9-15,-16 0 16,-1 18-16,0 16 15,-8 1-15,0 8 16,-1 9-16,10 0 16,-1 0-16,9 0 15,0 0-15,0 9 16,0 0 0,0-1-16,17 1 15,9 0-15,18-1 16,16-16-16,1-1 15,-9 0-15,-8 1 16,-1 8-16,-17 0 16,0 0-1,-17 0-15,0 0 16,-1 8-16,-8 10 16,0-1-16,0 18 15,0-1-15,0-8 16,0 0-16,0-8 15,0-10-15,0 1 16,0 0-16,0-1 16,0-8-16,0 0 15,0-8 1,0-1-16,0-8 16,18-9-16,-1 0 15,0 0-15,1 0 16,8 8-16,0 1 15,-9 17 1,-8 0-16,0 0 0,8 17 16,0 9-1,1 9-15,-1 8 16,-8 1-16,8-1 16,1 0-16,8-8 15,-18-18-15</inkml:trace>
  <inkml:trace contextRef="#ctx0" brushRef="#br0" timeOffset="17364.34">12279 4199 0,'-9'0'0,"0"0"16,1 0-16,-1 0 15,-8 0-15,-9 17 16,0 18-1,8 17-15,1 0 0,17 8 16,17-16 0,1-1-16,8-9 15,17-8-15,9-8 16,18-27-16,-1-8 16,9-18-16,-26-17 15,-8-8-15,-27 8 16,-8 0-1,-18 0-15,-17 17 0,0 0 16,-9 9 0,-8 9-16,8 17 15,9 0-15,26 0 16,0 0-16,0 0 16</inkml:trace>
  <inkml:trace contextRef="#ctx0" brushRef="#br0" timeOffset="17818.74">12895 4095 0,'0'0'0,"0"0"0,0 0 16,0 17-16,-8 26 16,-1 35-16,0 35 15,-17 17 1,0 0-16,0-18 15,9-16-15,-1-27 16,1-17-16,8-18 16,1-8-16,-1-17 15,0 0-15,1-9 16,-1-18-16,9-33 16,0-62-16,26-43 15,9 9 1,17 26-16,0 25 15,0 27-15,-9 26 16,1 17-16,-1 8 16,1 18-16,-18 0 15,0 18-15,-17 8 16,-1 17 0,-16 18-16,-10-9 15,-8 0-15,-17-9 16,-1-9-16,10-8 15,-1-17-15,9 0 16,26-9-16,0 0 16</inkml:trace>
  <inkml:trace contextRef="#ctx0" brushRef="#br0" timeOffset="18212.08">13321 4415 0,'0'0'0,"0"0"0,0 0 0,0 0 16,0 0-16,0 0 15,17 0 1,1-8-16,25-1 16,0-17-16,1 0 15,-1 0-15,1-9 16,-18 1-16,-18-1 15,1 18-15,-9-1 16,-9 1-16,-8 0 16,-9 17-1,-9 0-15,1 17 16,-1 0-16,17 18 16,1 8-16,17 1 15,0-1-15,17-17 16,10 0-16,16-17 15,26-9 1,1-18-16,-1-8 0,18-8 16,-43 16-1</inkml:trace>
  <inkml:trace contextRef="#ctx0" brushRef="#br0" timeOffset="18849.43">14094 4164 0,'0'0'0,"-9"0"0,9 0 16,0 0-16,0 0 15,0 0-15,9 17 16,8 1 0,0 16-16,-8 10 15,0-10-15,0-8 16,-1 0-16,-8 0 16,0-17-16,0 0 15,0-1 1,0-8-16,0 0 15,0-8-15,0-1 16,0-17-16,18-9 16,-1 1-16,9-1 15,9 0-15,8 1 16,9 16-16,18 10 16,-18 8-1,-9 0-15,-17 0 16,0 0-16,-17 0 15,0 0-15,-1 0 16,-8 0-16,0 0 16,-8 0-16,-1 0 15,0 0-15,1 8 16,-18 10-16,0-1 16,0 18-16,8-1 15,1 1 1,17-9-16,0 0 15,0-9-15,8-8 16,10 0-16,8-1 16,9-16-16,-1-10 15,-8 1-15,0 0 16,1-1 0,-19 10-16,1 8 15,0 0-15,-1 0 16,10 17-16,-1 0 15,18 1-15,-1-1 16,1 0-16,17 1 16,0-1-16,-8-26 15,-27-8-15</inkml:trace>
  <inkml:trace contextRef="#ctx0" brushRef="#br0" timeOffset="19037.91">14780 3999 0,'0'0'0,"0"0"0,0 0 16,0 0-16,8 0 15,27 0 1,9-8-16,16-1 16,1 1-16,0-10 15,8-8-15,27 0 16,-18-8-16,-43 25 15</inkml:trace>
  <inkml:trace contextRef="#ctx0" brushRef="#br0" timeOffset="19257.02">15162 3722 0,'0'0'0,"-9"0"0,0 0 15,1 18-15,-1 25 16,-8 18-16,-1 25 15,1 18 1,0 17-16,-1-8 16,18-26-16,0-18 15,0-17-15,18-18 16,-10-16-16,10-10 16,-1 1-16,-8 0 15</inkml:trace>
  <inkml:trace contextRef="#ctx0" brushRef="#br0" timeOffset="19574.16">15544 4207 0,'-9'0'0,"1"0"16,-1 0-16,-8 0 15,8 0-15,-17 18 16,-9 8-16,18 17 16,-1 0-16,1 1 15,17-1 1,0-17-16,17 0 0,1 0 15,8-18 1,8 1-16,1-9 16,-9-9-16,0-8 15,0-9-15,-8-8 16,-10-10-16,-16 1 16,-1 8-16,-17 1 15,0 16-15,0 1 16,0 8-1,8 9-15,18 0 16,0 0-16,0 0 16,9 0-16</inkml:trace>
  <inkml:trace contextRef="#ctx0" brushRef="#br0" timeOffset="19867.79">15865 4190 0,'0'0'0,"0"0"0,0 0 15,0 0-15,0 0 16,0 9-16,9 17 16,8 8-16,-8 1 15,0 8-15,-1-8 16,1 8-16,-9 1 31,-9-19-31,1 1 0,-1 0 16,0-8-16,1-10 15,-1 1-15,0 0 16,9-9-16,0 0 16,0-9-16,9-17 15,8-26-15,18-8 16,8-10 0,1 27-16</inkml:trace>
  <inkml:trace contextRef="#ctx0" brushRef="#br0" timeOffset="21244.6">16213 4207 0,'0'0'0,"0"0"16,0 0-16,0 0 15,0 0 1,8 0-16,10 0 16</inkml:trace>
  <inkml:trace contextRef="#ctx0" brushRef="#br0" timeOffset="21395.78">16213 4502 0,'0'0'0,"0"0"0,0 0 16,0 0-16,17 0 15,0 8-15</inkml:trace>
  <inkml:trace contextRef="#ctx0" brushRef="#br0" timeOffset="23051.4">16994 4251 0,'0'0'0,"0"0"16,0 0-16,0 0 16,0 0-16,0-9 15,0 0-15,0 1 16,0-1-16,0 0 15,0 1 1,0-10-16,-9 1 16,1 0-16,-1-1 15,-8 1-15,-9 0 16,0 8-16,0 9 16,-9 0-16,0 0 15,-8 17 1,-1 18-16,10 8 15,-1 9-15,17 0 16,18 9-16,0-18 16,9 1-16,8-10 15,1-8-15,17 0 16,-1-17-16,18-18 16,0-17-16,1-17 15,7-9-15,-8 0 16,-25 0-1,-10 17-15,-8 9 16,-1 9-16,-8 17 16,0 0-16,-8 0 15,-1 26-15,9 35 16,0 8-16,9 9 16,8-18-16,18 1 15,-1-9 1,1-17-16,17-9 15,0-9-15,-34-17 16</inkml:trace>
  <inkml:trace contextRef="#ctx0" brushRef="#br0" timeOffset="23477.74">16916 3463 0,'0'0'0,"0"0"0,0 0 16,0 0-16,0 0 15,-9 8-15,-8 18 16,-9 17-16,-9 9 15,-8 0-15,8 0 16,0-8-16,18-1 16,0-17-16,8-9 15,9-8 1,9-9-16</inkml:trace>
  <inkml:trace contextRef="#ctx0" brushRef="#br0" timeOffset="23667.97">16925 3393 0,'0'0'0,"0"0"0,0 0 15,0 18-15,0-1 16,0 26-16,17 9 16,0 17-16,18 1 15,9 8-15,16 17 16,10-8-1,-44-53-15</inkml:trace>
  <inkml:trace contextRef="#ctx0" brushRef="#br0" timeOffset="27578.28">17385 4147 0,'0'0'0,"0"0"0,0 0 0,0 0 16,0 0-16,17 0 15,1 0-15,16 0 16,27 0-16,0 0 15,0 0-15,-18 0 16,-25 0 0</inkml:trace>
  <inkml:trace contextRef="#ctx0" brushRef="#br0" timeOffset="27755.57">17411 4433 0,'0'0'16,"0"-9"-16,0 9 16,0-9-16,0 1 15,17-1-15,18 0 16,26 1-16,8 8 16,-25 0-16</inkml:trace>
  <inkml:trace contextRef="#ctx0" brushRef="#br0" timeOffset="28277.8">17949 3731 0,'0'0'0,"0"0"0,0 0 16,0 0-16,0 0 15,0-9-15,0 1 16,0 8-16,0 0 16,0-9-1,0 9-15,0 0 16,9 0-16,26-9 15,43 9-15,35 0 16,52 0-16,35-8 16,-1-1-16,-16 0 15,-36 1-15,-25-1 16,-18 0 0,-26 1-16,-34 8 15,-18 8-15,-18 1 16,1 0-16</inkml:trace>
  <inkml:trace contextRef="#ctx0" brushRef="#br0" timeOffset="28860.26">18227 3748 0,'0'0'0,"-8"0"0,-1 0 16,0 0-16,0 0 16,9 0-16,0 0 15,0 0-15,0 0 16,0 18-16,-8-1 15,-1 18-15,0 25 16,1 10-16,-1-1 31,0 35-31,1 26 0,-10-18 16,10 9-16,-1-8 16,0-9-16,1-17 15,-1-9-15,0-26 16,9-18-16,0-8 15,0-9 1,0-8-16,0 0 16,-8-9-16,-1-9 15,-9-26-15,1-25 16,0-1-16,-1 18 16,1 8-16,8 18 15,-8 0 1,-9 17-16,-18 8 0,-8 18 15,-8 26 1,8-8-16,17-1 16,0-17-16,18 0 15,17-18-15,8 1 16</inkml:trace>
  <inkml:trace contextRef="#ctx0" brushRef="#br0" timeOffset="30611.43">18340 4025 0,'0'-8'0,"0"8"0,0 0 16,0 0-16,0 0 16,0 0-16,9 17 15,-1 0-15,1 9 16,0 9-16,-9 0 16,-9-1-1,0-8-15,9 0 16,0-8-16,0-10 15,0 1-15,0-9 16,0 0-16,0-9 16,0 1-16,9-10 15,9-8-15,-1 9 16,-8 0 0,-1 8-16,1 9 15,0 0-15,-1 0 16,10 0-16,-1 9 15,-8-1-15,-1 1 16,1 0-16,0-1 16,-1-8-16,1 0 15,0 0-15,0-8 16,8-1 0,0 0-16,9-8 15,0 0-15,-8 8 16,-1 9-16,-8 0 15,-1 0-15,1 9 16,0 8-16,0 0 16,-1 1-16,1-1 15,8 0 1,-8-8-16,0 0 16</inkml:trace>
  <inkml:trace contextRef="#ctx0" brushRef="#br0" timeOffset="31366.69">19122 4008 0,'0'0'0,"-9"-9"0,0 1 16,1-1-1,-1 1-15,0-1 16,1 9-16,-1 0 16,-9 9-16,1 8 15,-9 17-15,0 10 16,9-1-16,-1 0 16,10-17-16,8 0 31,0-8-31,8-10 0,1-8 15,8 0-15,1-8 16,8-1-16,0 0 16,-9 1-16,1 8 15,-1 0-15,0 8 16,1 10-16,8-10 16,-9 1-16,0 0 15,1-1 1,-1 1-16,-8-9 15,0 0-15,8-9 16,-8 1-16,-1-18 16,1-18-16,0 1 15,-9 8-15,8 1 16,1 16-16</inkml:trace>
  <inkml:trace contextRef="#ctx0" brushRef="#br0" timeOffset="32831.78">19504 4173 0,'0'0'0,"-9"0"15,0 0-15,1 0 16,-1 8-16,-8 1 15,17 8-15,0 1 16,0 16-16,0-8 16,17-8-16,0-1 15,1-8 1,-1-1-16,0-16 16,1-1-16,-9 0 15,-1-8-15,1 0 16,-18-1-16,1 1 15,-10 0-15,1 17 16,-1 0-16,10 0 16</inkml:trace>
  <inkml:trace contextRef="#ctx0" brushRef="#br0" timeOffset="33300.61">18549 4614 0,'0'0'0,"-9"-8"16,0-1-16,9 0 0,-9 1 15,9 8-15,0 0 16,0 0 0,9-9-16,26 9 15,43 0-15,26 0 16,35 9-16,9-9 16,-9 0-16,-26 0 15,-9-9 1,-26 9-16,-35 0 15,-17 9-15,-8-1 16</inkml:trace>
  <inkml:trace contextRef="#ctx0" brushRef="#br0" timeOffset="34559.42">18470 4753 0,'0'0'0,"0"0"0,0 0 16,0 0-16,0 0 16,18 0-16,8 17 15,17 1-15,9-1 16,0 9-16,-8 0 16,-9 0-1,-9 0-15,-18-9 0,1 1 16,-18-1-1,1 9-15,-18 0 16,-9 0-16,-9 0 16,10 0-16,-1-18 15,18 1-15,-1 0 16,18-1-16,0 1 16,0-9-16,18 9 15,25-1 1,18 1-16,43-18 15,9-8-15,-61 8 16</inkml:trace>
  <inkml:trace contextRef="#ctx0" brushRef="#br0" timeOffset="34958.93">19304 4632 0,'0'0'0,"0"0"0,0 0 15,0 0-15,0 17 16,0 18-16,0 17 16,0 17-16,-9 9 15,1 8 1,-10 1-16,10-9 16,-10-17-16,10-9 15,-1-26-15,9 0 16,0-18-16,0 1 15,0-9-15,0-9 16,0 1-16,17-18 16,1 0-16,8 8 15,-18 1 1,1 8-16,0 1 16,-1 8-16,1 0 15,8 17-15,-8 9 16,0 0-1,-1 9-15,19-1 0,-1-8 16,0 0-16,-18-17 16,1 0-16</inkml:trace>
  <inkml:trace contextRef="#ctx0" brushRef="#br0" timeOffset="35245.5">19182 5004 0,'0'0'0,"0"0"0,0 0 16,0 0-16,0 0 15,0 0-15,0 0 16,18-9 0,8 1-16,17-1 15,18 0-15,9-8 16,-1 17-16,-34 9 16</inkml:trace>
  <inkml:trace contextRef="#ctx0" brushRef="#br0" timeOffset="36291.98">20181 3740 0,'0'0'0,"0"0"16,0 0-16,0 0 0,0 0 15,-9 0-15,1 8 16,-27 27-16,-8 52 16,-10 34-1,10 43-15,17 18 16,9 0-16,17-17 16,8-44-16,10-17 15,16-9-15,1 0 16,-18-43-16</inkml:trace>
  <inkml:trace contextRef="#ctx0" brushRef="#br0" timeOffset="36765.61">20120 4259 0,'0'0'0,"0"0"0,0 0 16,0 0-1,0 0-15,0 0 16,0 0-16,0 0 16,0 0-16,18 18 15,16-1-15,10 9 16,-9 0-16,-9 0 16,0 0-16,-18 9 15,1-1 1,-9 1-16,-9-1 15,-17 1-15,0 0 16,9-9-16,-1 0 16,1-18-16,8 1 15,9 0-15,0-9 16,0 0-16,0-9 16,18 0-16,-10 9 15</inkml:trace>
  <inkml:trace contextRef="#ctx0" brushRef="#br0" timeOffset="36980.33">20546 4242 0,'0'0'0,"0"0"16,-9 0-16,0 0 16,1 0-16,-1 0 15,0 0-15,-8 0 16,8 0-16,-8 26 16,-9 9-1,0 17-15,8 0 16,1 8-16,17-17 15,0 1-15,17-1 16,1 0-16,-1-17 16,18-8-16,-9-1 15,-9-26-15,-8 9 16</inkml:trace>
  <inkml:trace contextRef="#ctx0" brushRef="#br0" timeOffset="37242.21">20502 3757 0,'-8'0'0,"-1"0"0,0 0 15,1 0-15,-1 0 16,0 17-16,-17 9 15,-17 9-15,8 17 16,0-9-16,18 1 16,0-19-1,8-7-15,9-10 16,9 1-16,-1 0 16</inkml:trace>
  <inkml:trace contextRef="#ctx0" brushRef="#br0" timeOffset="37350.18">20520 3757 0,'0'0'0,"-9"0"0,9 0 15,0 0-15,0 0 16,0 17-16,0 18 16,17 17-1,18 17-15,-9-34 16</inkml:trace>
  <inkml:trace contextRef="#ctx0" brushRef="#br0" timeOffset="38163.21">20737 4536 0,'0'0'0,"0"0"16,0 0-16,0 0 16,0 0-16,9 0 15,17 0-15,17 0 16,18 0 0,0 0-16,-1 9 15,-8-9 1,18 0-16,-18 9 0,-26-1 15</inkml:trace>
  <inkml:trace contextRef="#ctx0" brushRef="#br0" timeOffset="38372.94">21041 4242 0,'0'0'0,"0"0"0,-9 0 15,0 17-15,1 27 16,-18 16-16,0 27 16,0-1-1,8 10-15,9 8 16,18-26-16,0-44 16</inkml:trace>
  <inkml:trace contextRef="#ctx0" brushRef="#br0" timeOffset="38926.18">21423 4545 0,'-9'0'0,"0"0"0,1 0 16,-1 0-16,0 0 15,9 0-15,0 0 16,0 0-16,0-9 16,18 1-16,8-27 15,9-8-15,-1-9 16,1 0-16,-9 9 15,-9 8 1,-8 18-16,0-1 16,0 10-16,-9 8 15,0 0-15,0 8 16,17 18-16,-8 18 16,-1-1-16,1-8 15,0-9 1,17 0-16,0-9 15,0-8-15,-9-9 16</inkml:trace>
  <inkml:trace contextRef="#ctx0" brushRef="#br0" timeOffset="39060.33">21779 3809 0,'-9'0'0,"1"0"0,-1 0 0,0 0 16,9 0-16,0 0 15,0 0-15,9 0 16</inkml:trace>
  <inkml:trace contextRef="#ctx0" brushRef="#br0" timeOffset="40011.55">22048 4060 0,'0'0'0,"0"0"0,0 0 15,0 9-15,-9 17 16,1 26 0,-1 26-16,0 26 15,1 0-15,-1-9 16,0-26-16,9-8 16,-8-18-16,8-17 15,0 0 1,0-17-16,0-9 0,0 0 15,0-9 1,0-26-16,8-34 16,-8-18-16,18-16 15,-1-1-15,0 26 16,1 26-16,-10 17 16,10 0-16,-1 9 15,9 9 1,0 0-16,0 17 15,0 0-15,0 0 16,-8 8-16,-10 1 16,1 0-16,-9 8 15,-9 0-15,1 1 16,-18-1-16,-9 9 16,-8 0-16,25-17 15</inkml:trace>
  <inkml:trace contextRef="#ctx0" brushRef="#br0" timeOffset="40296.68">22326 3696 0,'0'0'0,"0"0"0,-9 0 15,1 0-15,-1 0 16,0 0-16,1 0 16,-10 9-1,1 8-15,-1 1 16,10-10-16,8-8 15,0 0-15</inkml:trace>
  <inkml:trace contextRef="#ctx0" brushRef="#br0" timeOffset="40424.44">22256 3714 0,'-8'0'0,"8"0"0,0 0 0,0 0 15,17 17-15,18 26 16,52 35-16,-18-17 15</inkml:trace>
  <inkml:trace contextRef="#ctx0" brushRef="#br0" timeOffset="41077.3">22291 3662 0,'-8'-9'0,"-1"0"0,0 9 16,0-8-16,9 8 15,-8 0 1,-1 0-16,0 0 15,-8 17-15,-9 0 16,-9 18-16,-8 8 16,17-17-16</inkml:trace>
  <inkml:trace contextRef="#ctx0" brushRef="#br0" timeOffset="41991.54">21206 4658 0,'0'0'0,"0"0"0,0 0 15,0 0-15,17 0 16,27 0-16,34 0 15,35 0 1,34 8-16,10-8 16,-1 0-16,0 0 15,-26 9-15,-8 0 16,-53-9-16</inkml:trace>
  <inkml:trace contextRef="#ctx0" brushRef="#br0" timeOffset="43380.12">21432 5013 0,'0'0'0,"0"-9"0,0 0 15,0 9-15,-9 0 16,0 0-16,0 18 16,1 8-16,-10 17 15,1 9-15,0-9 16,-1 1-16,1-18 15,8-9 1,9-8-16,0-1 16,0-8-16,0-8 15,0-1-15,18-17 16,16-17-16,1 8 16,-9 0-16,0 18 15,-8 0 1,-10 17-16,1 0 15,0 8-15,-1 1 16,1 8-16,0 1 16,-1-1-16,-8 0 15,0-8-15,0 0 16,0-9-16,18-9 16,-1 0-16,9-8 15,18-9 1,-1-9-16,-8 18 15,-9 0-15,-9 17 16,-8 0-16,0 0 16,-1 17-16,10 9 15,-10 9-15,10-1 16,-1 1-16,9 0 16,-17-9-16</inkml:trace>
  <inkml:trace contextRef="#ctx0" brushRef="#br0" timeOffset="44129.18">22178 5091 0,'0'0'0,"0"0"0,0 0 16,0 0-16,0 0 15,0 0 1,0 0-16,0 0 16,0-9-16,-8 0 15,-1 1-15,0-1 16,9 0-16,0 1 15,0-1-15,-8 0 16,-1 9 0,0 0-16,1 9 0,-19 8 15,1 18 1,0 0-16,9-1 16,0-8-16,8-8 15,9-10-15,0 1 16,0 0-16,0-9 15,17-9-15,1 0 16,-1 9 0,0 0-16,1 0 15,-1 18-15,9-1 16,0 0-16,-8 1 16,8 8-16,-9-18 15,0 1-15,1 0 16,-10-9-16,1-9 15,9-8 1,-1-18-16,0-17 16,1-9-16,-1 1 15,-8 16-15,-1 27 16,-8 17-16,0 0 16</inkml:trace>
  <inkml:trace contextRef="#ctx0" brushRef="#br0" timeOffset="44454.43">22647 5143 0,'0'0'0,"-8"0"15,-1 0-15,-8 0 0,-1 8 16,1 10-1,-1-1-15,1 9 16,8 0-16,9 0 16,0 0-16,0-9 15,0-8-15,9 0 16,8-1-16,1 1 16,-10-18-16,10 1 15,-9-18-15,-1 0 16,1 0-1,-18 8-15,1 1 16,8 0-16,0 8 16,0 9-16</inkml:trace>
  <inkml:trace contextRef="#ctx0" brushRef="#br0" timeOffset="44890.95">22795 4129 0,'0'0'0,"0"-8"0,0-1 16,0-8-16,0 8 15,0 0-15,0 9 16,0 0-16,17 0 15,9 35-15,18 43 16,16 52-16,-7 43 16,-10 18-1,-17-9-15,-26 8 16,-26-17-16,-9 1 16,-26-1-16,18-35 15,26-86-15</inkml:trace>
  <inkml:trace contextRef="#ctx0" brushRef="#br0" timeOffset="79117.33">4325 5489 0,'0'0'0,"0"0"0,0 0 15,0 0-15,-9-9 16,0 1-16,0-1 16,-25 0-16,-10 9 15,-8 0-15,-9 18 16,-8-1 0,17 18-16,0 8 0,17 9 15,9 9 1,26-9-16,9-9 15,17 0-15,17 1 16,18-18-16,26-18 16,8-16-16,36-1 15,-10-8-15,-34-27 16,-52 18 0</inkml:trace>
  <inkml:trace contextRef="#ctx0" brushRef="#br0" timeOffset="79436.23">4490 5550 0,'0'0'0,"0"0"0,0 0 16,0 0-16,17 0 15,0 0-15,9 0 16,9 8-16,0 10 16,-1 8-1,10 17-15,-18 9 16,0 0-16,-17-9 15,-1 1-15,-8-18 16,0 0-16,0-9 16,0-8-16,0-1 15,0-8-15,0-8 16,0-18 0,18-26-16,8-18 15,9 1-15,17 0 16,8 25-16,10 10 15,-18 16-15,-26 10 16</inkml:trace>
  <inkml:trace contextRef="#ctx0" brushRef="#br0" timeOffset="79858.17">4932 5610 0,'0'0'0,"0"0"0,0 0 16,0 0-1,9 0-15,8 0 16,1 9-16,-1 8 16,18 1-16,0-1 15,-1-8-15,-8-1 16,0 1-1,1-9-15,-10-9 16,9 1-16,-17-10 16,-1 1-16,1-9 15,-9 0-15,-9-9 16,1 18-16,-10 0 16,-8 8-16,0 9 15,0 0-15,-9 26 16,1 26-1,16 9-15,18-9 16,0 0-16,18-9 16,8 0-16,8-17 15,10 0-15,-1-17 16,-17 0-16</inkml:trace>
  <inkml:trace contextRef="#ctx0" brushRef="#br0" timeOffset="80251.92">5479 5567 0,'0'0'0,"0"0"16,-8 0-16,-1 0 15,-17 17 1,0 9-16,0 18 15,9-1-15,-1 0 16,18-8-16,0-9 16,0 0-16,18-17 15,-1-1-15,9-8 16,9-8-16,8-10 16,-17 1-1,0 0-15,0-1 16,-17 18-16,0 0 15,-1 0-15,10 18 16,-1-1-16,0 9 16,18 9-16,17-1 15,9-8-15,26-9 16,0-8-16,-53-9 16</inkml:trace>
  <inkml:trace contextRef="#ctx0" brushRef="#br0" timeOffset="80536.09">5853 5524 0,'0'0'0,"0"0"0,17 0 0,9 0 16,18 0 0,16 0-16,10-9 15,-9 9-15,8-9 16,9 9-16</inkml:trace>
  <inkml:trace contextRef="#ctx0" brushRef="#br0" timeOffset="80753.16">6183 5160 0,'0'0'0,"-9"9"0,0 8 0,1 18 16,-1 8-16,9 18 15,0 8-15,-9 17 16,1 27-16,8-9 16,0-17-1,0-9-15,8-18 16,1-25-16,0-27 16,-9 1-16</inkml:trace>
  <inkml:trace contextRef="#ctx0" brushRef="#br0" timeOffset="81069.82">6504 5576 0,'-9'0'0,"1"8"0,-18 27 16,0 17-16,8 0 16,1 9-16,0-18 15,17-8-15,0-9 16,0-9-1,0-8-15,17-1 16,0-8-16,1 0 16,77-355-16,-95 346 15,9 9-15,-9-372 16,0 372-16,-17 0 16,-1 0-16,1 0 15,-1 0-15,1 9 16,17-1-1,0 10-15,9 8 16,17 8-16,-9-16 16</inkml:trace>
  <inkml:trace contextRef="#ctx0" brushRef="#br0" timeOffset="81720.12">6669 5576 0,'0'0'0,"0"8"16,0-8-16,0 0 16,0 0-16,-9 0 15,1 18-15,-10 16 16,10 1-16,-1 17 16,9 0-1,0 0-15,17-9 16,1 1-16,8-10 15,9-8-15,-9-9 16,0-8-16,0-9 16,0-9-16,0-8 15,-9-9-15,-8-26 16,0-8-16,-18-1 16,0 26-1,0 9-15,1 9 16,-10 0-16,10 8 15,8 9-15,0 0 16,0 0-16,0 0 16,0 0-16,17 0 15,27 9-15,8-1 16,17 1 0,1-9-16,-10 0 15,-25 0-15,-9 9 16,-17 8-16,0 0 15,-9 1-15,-9-1 16,0 0-16,9-8 16,0 0-16,0-1 15,0 1 1,0-9-16,0-9 16,18-8-16,8-18 15,0 1-15,0 8 16,-9 8-16,0 10 15,1 8-15,-1 17 16,1 0 0,8 18-16,8 8 15,1 1-15,-18-27 16</inkml:trace>
  <inkml:trace contextRef="#ctx0" brushRef="#br0" timeOffset="82819.47">8197 5541 0,'0'0'0,"-8"0"0,-1 0 0,0 0 15,1 0-15,-1 0 16,-8 17 0,-1 18-16,1 17 15,17 0-15,9-9 16,8 1-16,18-1 15,-1-17-15,10-9 16,-1-17-16,1-8 16,-18-18-16,0-9 15,0-8 1,-17-1-16,-18-8 16,-17 9-16,0 8 15,-9 18-15,0 17 16,18 0-16,0 0 15,17 9-15,17-9 16,-8 0-16</inkml:trace>
  <inkml:trace contextRef="#ctx0" brushRef="#br0" timeOffset="83272.19">8666 5515 0,'0'0'0,"0"0"15,0 0-15,0 0 16,0 0-16,-8 17 16,-1 44-1,0 43-15,-17 26 16,-8 43-16,-1-17 16,9-26-16,8-18 15,1-16 1,0-36-16,-1-25 15,10-9-15,8-17 16,0-1-16,-9-16 16,0-36-16,9-60 15,9-51-15,26-19 16,-1 36-16,19 17 16,-1 34-16,-9 26 31,0 27-31,-8 8 0,-9 8 15,0 18-15,-8 0 16,-1 18-16,-8 8 16,-1 8-16,-16 18 15,-18 0-15,0-8 16,-9-1-16,-9-9 16,10-8-16,16-17 15,10-9-15,8 0 16</inkml:trace>
  <inkml:trace contextRef="#ctx0" brushRef="#br0" timeOffset="83702.23">8883 5862 0,'0'0'0,"0"0"0,0 0 16,0 0-16,0 0 16,0 0-16,18 0 15,-1 0-15,1 0 16,16 0-16,1 0 16,0-9-1,0 0-15,-9 1 16,0-18-16,0 0 15,-18-9-15,1 0 16,-18 1-16,1 8 16,-1 8-16,0 10 15,-17 8-15,0 0 16,-9 17-16,1 18 16,16-1-1,1 10-15,17-10 16,0 1-16,17-9 15,9 0-15,18-17 16,8-1-16,-26 1 16</inkml:trace>
  <inkml:trace contextRef="#ctx0" brushRef="#br0" timeOffset="84039.14">9405 5567 0,'0'0'0,"0"0"15,0 0-15,0 0 16,0 0-16,0 0 16,0 17-16,17 9 15,0 9 1,1 17-16,-10 0 16,1 0-16,0-9 15,-1 1-15,-8-10 16,0-8-16,0-9 15,0-8-15,-8 0 16,8-1-16,0-8 16,-9-8-16,0-18 15,9-26 1,18-17-16,-1 17 16,9 0-16,9 17 15,17 0-15,0 18 16,-17 0-16,-9 17 15</inkml:trace>
  <inkml:trace contextRef="#ctx0" brushRef="#br0" timeOffset="84436.13">10125 5602 0,'0'0'0,"0"0"0,-8 0 15,-10 0-15,1 0 16,-9-9-1,0 9-15,0 0 0,-9 0 16,-8 17 0,8 18-16,0 0 15,0 8-15,18 0 16,8-17-16,9 0 16,0-8-16,0-10 15,9 1-15,0-9 16,8-9-1,0 1-15,1-10 0,8 1 16,-18 0 0,1 17-16,0 0 15,0 0-15,-1 17 16,1 0-16,8 18 16,18 0-1,0 8-15,8-17 16,9 8-16,-8-16 15,-18-18-15,-9 0 16</inkml:trace>
  <inkml:trace contextRef="#ctx0" brushRef="#br0" timeOffset="84654.71">10143 5550 0,'0'0'0,"-9"0"0,0 0 15,1 0-15,8 0 16,0 0-16,0 0 16,17 0-16,18 0 15,17 0-15,9-9 16,8 0-16,1-8 16,8 0-1,-26 8-15,-35 9 16</inkml:trace>
  <inkml:trace contextRef="#ctx0" brushRef="#br0" timeOffset="84856.99">10594 5108 0,'0'0'0,"-8"0"0,-10 9 16,-8 8 0,-9 26-16,1 18 15,-1 8-15,9 18 16,0 17-16,8 0 15,10-18-15,8-8 16,0-26-16,0-8 16,17-18-16,9-9 15,-8-8-15</inkml:trace>
  <inkml:trace contextRef="#ctx0" brushRef="#br0" timeOffset="85388.28">10724 5550 0,'0'0'0,"0"0"0,0 0 16,0 0-16,-8 0 16,-1 0-16,0 26 15,-8 17 1,8 9-16,9 0 16,0 0-16,0-9 15,18 1-15,-1-18 16,0 0-16,9-18 15,-8 1-15,8-9 16,0-9-16,0 1 16,-9-18-1,-8-18-15,0-8 16,-9 18-16,0 16 16,0 1-16,0 0 15,0 8-15,0 0 16,0 9-16,0 0 15,0 0-15,17 0 16,9 18 0,9 8-16,17 8 15,-9 10-15,1-1 16,-9 0-16,-9-8 16,0 8-16,-18 0 15,1-8-15,-9-9 16,0 0-16,-9-17 15,1-1 1,8-8-16,-9-8 16,9-10-16,0-16 15,0-27-15,17-34 16,9-9-16,18 26 16,17 17-16,-18 35 15</inkml:trace>
  <inkml:trace contextRef="#ctx0" brushRef="#br0" timeOffset="85748.93">11897 5550 0,'0'0'0,"0"0"0,0 0 15,0 0-15,0 0 16,8 8 0,1-8-16</inkml:trace>
  <inkml:trace contextRef="#ctx0" brushRef="#br0" timeOffset="85885.02">11836 5862 0,'0'0'0,"0"0"0,0 0 0,0 0 16,9 0 0,8 8-16,0 1 15</inkml:trace>
  <inkml:trace contextRef="#ctx0" brushRef="#br0" timeOffset="86674.14">13156 5628 0,'0'0'0,"0"0"0,0 0 0,0-9 16,0 0-1,-9 1-15,1-10 16,-1 1-16,0 0 16,-17-1-16,-17 1 15,-1 17-15,-17 9 16,9 17-1,-8 34-15,-1 18 16,17 0-16,10-8 16,25-10-16,9-8 15,17-9-15,1-17 16,8-17-16,8-9 16,19-9-16,-1-25 15,8-10-15,1-16 16,-9-9-1,-26 17-15,-17 17 16,0 18-16,-1-1 16,1 18-16,-9 9 15,0 17-15,0 35 16,18 17-16,8 17 16,8-9-16,1-16 15,8-10 1,1-16-16,17-10 15,8-8-15,-25-8 16</inkml:trace>
  <inkml:trace contextRef="#ctx0" brushRef="#br0" timeOffset="87018.78">13069 4987 0,'0'0'0,"0"0"15,-9 0-15,1 8 16,-10 10-16,-16 16 16,-10 10-16,-8 8 15,0 8 1,17-16-16,9-18 16,17 0-16,9-18 15,9 1-15</inkml:trace>
  <inkml:trace contextRef="#ctx0" brushRef="#br0" timeOffset="87151.76">12956 5065 0,'0'0'0,"0"0"0,0 0 15,0 8 1,0 10-16,18 16 16,16 18-16,18 9 15,27 8-15,-45-43 16</inkml:trace>
  <inkml:trace contextRef="#ctx0" brushRef="#br0" timeOffset="92891.42">13399 5437 0,'0'0'0,"0"0"16,0 0-16,0 0 15,0 0-15,0 0 16,0 0-16,17-8 16,18-1-1,26 0-15,8 1 16,1-1-16,-1-8 16,36 25-1,-10 1-15,-60-9 0</inkml:trace>
  <inkml:trace contextRef="#ctx0" brushRef="#br0" timeOffset="93267.25">13764 5082 0,'0'0'0,"-9"0"0,9 0 16,0 0-16,-9 0 16,1 17-16,-1 18 15,0 43-15,-8 17 16,8 9-16,1 9 16,16-18-16,1-8 15,0-53 1</inkml:trace>
  <inkml:trace contextRef="#ctx0" brushRef="#br0" timeOffset="94551.47">13903 5922 0,'0'-8'0,"0"-1"16,0 0-16,0 9 15,0-8-15,17 8 16,0-9-16,9 0 16,27 9-1,-1 0-15,8 0 16,-7 0-16,-1 18 15,-9-10-15</inkml:trace>
  <inkml:trace contextRef="#ctx0" brushRef="#br0" timeOffset="94777.97">13885 6147 0,'0'0'0,"0"0"0,0 0 16,0 0-16,9 0 15,8 0-15,18 0 16,17-8 0,18 8-16,8-9 15,43 0-15,244 1 16</inkml:trace>
  <inkml:trace contextRef="#ctx0" brushRef="#br0" timeOffset="106218.73">15309 5463 0,'0'0'0,"0"0"0,0 0 0,0 0 0,0 0 16,0 0-16,0 0 15,27-9-15,42 9 16,18 0-16,52 9 16,43 0-1,0-1 1,-8-8-16,-18 0 15,-17-8-15,-26-1 0,-26 9 16,-17 0-16,-36 0 16,-8 9-16,-17-1 15</inkml:trace>
  <inkml:trace contextRef="#ctx0" brushRef="#br0" timeOffset="106884.18">15596 5792 0,'0'-8'0,"-9"-1"0,1-8 16,-1-1-16,0 1 15,1 0 1,-10-1-16,10 1 16,-1 8-16,0 1 15,1-1-15,8 0 16,0 9-16,0 0 15,0 0-15,0 0 16,0 0-16,0 0 16,0 18-1,0 16-15,0 27 16,-9 17-16,0 34 16,0 10-16,1 8 15,-1 8-15,0-8 16,-8-17-16,17-27 15,0-16 1,0-18-16,0-9 16,0-17-16,0-9 15,0-8-15,0-1 16,0-8-16,-9-8 16,1-1-16,-18-25 15,0-18-15,-9-18 16,17 27-16,1 8 15,0 18 1,-1 0-16,-8 17 16,-8 17-16,-19 26 15,1 9-15,9 0 16,-9-8-16,17-10 16,18-16-16,17-10 15</inkml:trace>
  <inkml:trace contextRef="#ctx0" brushRef="#br0" timeOffset="107833.71">15796 5853 0,'0'0'0,"0"0"15,0 0 1,0 0-16,0 0 0,0 0 16,0 17-16,0 9 15,-9 9 1,0 17-16,1 0 16,-1-9-16,0-17 15,1 0-15,8-17 16,0-1-16,0 1 15,0-9-15,0-9 16,0-8 0,17-9-16,0-17 15,9 8-15,0 0 16,1 18-16,-10 8 16,9 9-16,-9 9 15,9 8-15,-8 9 16,-1 9-16,-8 0 15,-1-9-15,1-9 16,0-8-16,-9-1 16,0-8-1,17-8-15,1-10 16,16-25-16,1 0 16,-9 17-16,-17 8 15,-1 1-15,1 17 16,0 0-16,0 0 15,8 17 1,0 9-16,27 26 16,-1 18-16,-26-36 15</inkml:trace>
  <inkml:trace contextRef="#ctx0" brushRef="#br0" timeOffset="108534.37">16517 5957 0,'0'0'0,"0"0"15,0 0-15,0 0 16,0 0-16,0 0 16,0 0-16,0 0 15,0 0-15,0 0 16,0 0-16,0 0 16,0 0-16,0 0 15,0 0 1,0-9-16,0 0 15,0 1-15,0-9 16,0 8-16,0 0 16,0 1-16,0-1 15,0 9-15,-9 0 16,0 0-16,0 17 16,-8 9-16,0 17 15,-1 9 1,1-8-16,17-1 15,0-17-15,0-17 16,0-1-16,9 1 16,-1-9-16,10-9 15,-1 1-15,0 8 16,1 0 0,17 8-16,8 10 15,-8-1-15,-1 0 16,1 1-1,0-10-15,-9 1 0,0 0 16,-9-18-16,1 0 16,-1-17-1,0-8-15,1-27 0,-9-17 16,-1-17 0,-8 17-16,0 26 15,9 17-15,-9 18 16,0 17-16</inkml:trace>
  <inkml:trace contextRef="#ctx0" brushRef="#br0" timeOffset="108868.42">17107 6000 0,'0'0'0,"0"0"0,0 0 0,-9 17 16,1 9-1,8 9-15,0 8 16,0-17-16,8 0 16,1 0-16,0-17 15,-1 0-15,1-9 16,0-9-16,-1 0 15,1-17-15,0 0 16,-18 0 0,0 9-16,1 0 15,-10-1-15,1 10 16,0 8-16,17 0 16</inkml:trace>
  <inkml:trace contextRef="#ctx0" brushRef="#br0" timeOffset="109282.4">15587 6476 0,'0'0'0,"0"0"16,0 0-1,0 0-15,0 0 0,0 0 16,18 0-1,34 0-15,43-8 16,53 8-16,26 0 16,17 0-16,8-9 15,-16 0-15,-36 1 16,-34-1-16,-17 9 16,-27 0-1,-17 0-15,-17 9 16,-9-9-16,-17 8 15</inkml:trace>
  <inkml:trace contextRef="#ctx0" brushRef="#br0" timeOffset="109789.69">15666 6788 0,'0'-8'0,"0"-1"0,0 0 16,0 9-16,0-8 15,17-1-15,0 9 16,18 0-16,0 0 16,17 9-16,-9-1 15,1 10 1,-18-10-16,-18 1 16,1 8-16,0 1 15,-18-1-15,0 0 16,-17 9-16,-17 9 15,8-9-15,9 0 16,9-18-16,-1 1 16,10 0-1,8-1-15,0 1 16,17 0-16,9-1 16,26 1-16,18 0 15,60-18-15,0-17 16,-78 17-16</inkml:trace>
  <inkml:trace contextRef="#ctx0" brushRef="#br0" timeOffset="110198.99">16890 6476 0,'-9'0'0,"1"0"0,-1 0 15,0 18-15,0 16 16,-8 18-16,0 9 15,-1 8-15,10 27 16,-18 7 0,0-7-16,8-10 15,1-25-15,0-9 16,8-17-16,0-9 16,9-18-16,0 1 15,0-9 1,0-9-16,18-8 0,-1-35 15,18 0 1,-1 0-16,1 17 16,0 18-16,-9 0 15,0 8-15,-9 9 16,1 0-16,-1 17 16,0 1-16,9 16 15,-8 1-15,-10 0 16,1-9-1,0 8-15,0-16 16,-9-10-16,0 1 16</inkml:trace>
  <inkml:trace contextRef="#ctx0" brushRef="#br0" timeOffset="110382.09">16603 6797 0,'0'0'0,"0"0"0,0 0 16,0 0-16,18 0 15,8-9-15,26 9 16,17 0-16,1 0 16,25 9-1,-25 0-15</inkml:trace>
  <inkml:trace contextRef="#ctx0" brushRef="#br0" timeOffset="111983.51">17880 5965 0,'0'0'0,"0"0"15,0 0-15,0 0 16,0 0-16,0 0 16,-9 0-16,0 0 15,-17 26-15,-17 44 16,-9 34-16,17 34 15,0 1-15,18-9 16,8-26 0,27-9-16,-1 0 15,18-26-15,0-8 16,-9-26-16</inkml:trace>
  <inkml:trace contextRef="#ctx0" brushRef="#br0" timeOffset="112367.02">17993 6407 0,'0'-9'0,"0"1"16,0-1-16,17 1 15,0-1 1,18 0-16,17 9 16,9 0-16,0 18 15,0-1-15,-18 0 16,-8-8-16,-9 8 16,0 0-16,-17 18 15,-9 0-15,-9 8 16,-17 0-1,0 1-15,-9-1 16,0-17-16,18 0 16,0-17-16,17-1 15,0-8-15,0 0 16,0 0-16,8 0 16</inkml:trace>
  <inkml:trace contextRef="#ctx0" brushRef="#br0" timeOffset="112608.35">18731 6087 0,'0'0'0,"-9"0"16,1 0-16,-1 0 15,0 8-15,-8 10 16,-9-1 0,-9 26-16,0 9 0,1 9 15,-1 8 1,17 9-16,18 0 15,9-17-15,0-9 16,8-9-16,9 0 16,9-17-16,-9 0 15,0-17-15,-9 0 16</inkml:trace>
  <inkml:trace contextRef="#ctx0" brushRef="#br0" timeOffset="112987.62">18392 5749 0,'0'0'0,"0"0"0,0 0 15,0 0-15,-8 17 16,-1 1-16,-17 16 16,0 1-16,8 8 15,1-17-15,0 0 16,17-17 0,0-9-16,0 0 15,0 0-15,8 0 16,-8 0-16,18-18 15,-1 1-15,-8 0 16,8 8-16,0 9 16,10 9-16,16 8 15,18 18 1,8 17-16,-34-18 16</inkml:trace>
  <inkml:trace contextRef="#ctx0" brushRef="#br0" timeOffset="113907.49">19139 6450 0,'-9'0'0,"1"0"16,-1 0-16,0 0 16,9 0-1,0 0-15,0 0 0,0 0 16,0 0 0,18 0-16,8 0 15,34 9-15,27-9 16,18-9-16</inkml:trace>
  <inkml:trace contextRef="#ctx0" brushRef="#br0" timeOffset="114614.98">19981 6459 0,'0'0'0,"-8"0"0,-1 0 16,0 0-16,1 0 16,8 0-16,0 0 15,0 0-15,0 0 16,0 0-16,17 0 15,0-9 1,18-8-16,0-9 16,-9-8-16,0-1 15,0-8-15,0 8 16,-17 9-16,-1 9 16,1-1-16,0 18 15,-9 0-15,0 9 16,8 17-1,1 26-15,0 0 16,8 8-16,1 1 16,8-18-16,-9-17 15,9-17-15,17-9 16,-25 0-16</inkml:trace>
  <inkml:trace contextRef="#ctx0" brushRef="#br0" timeOffset="114750.45">20433 5948 0,'-9'-9'0,"-8"1"0,8-1 16,0 1-16,9 8 15,0 0-15,0 0 16,0 0-16,9 0 16</inkml:trace>
  <inkml:trace contextRef="#ctx0" brushRef="#br0" timeOffset="115315.26">20633 6078 0,'0'0'0,"0"0"15,0 0-15,0 0 16,0 0-16,0 9 16,0 8-16,8 18 15,1 25-15,0 10 16,-9 8 0,0 17-16,0-9 15,-9-25-15,0-9 16,9-17-16,0-9 15,0-9-15,0-8 16,0-1-16,-8-8 16,-1-8-16,0-10 15,1-16 1,8-44-16,8-18 16,10-8-16,16 9 15,1 26 1,0 17-16,0 17 0,8 1 15,0 16 1,-8 1-16,-9 17 0,0 0 16,-17 9-1,0 8-15,-1 0 16,-16 1-16,-1 16 16,-17 1-16,-18 8 15,1-8-15,-9-9 16,0 0-16,17-17 15,18-1 1,8-8-16</inkml:trace>
  <inkml:trace contextRef="#ctx0" brushRef="#br0" timeOffset="115653.47">20945 5558 0,'0'0'0,"0"0"0,0 0 16,-8 0-16,-1 0 16,0 0-1,-8 26-15,-9 9 16,-9 8-16,9 1 16,9-1-16,-1-17 15,18 0-15,9-9 16,8-8-1,1 0-15,-1-9 0,0-18 16,-8-8 0,-9 9-16,0 0 15,0-1-15,0 18 16,0 0-16,17 0 16,18 18-16,0 16 15,17 1-15,-17-9 16</inkml:trace>
  <inkml:trace contextRef="#ctx0" brushRef="#br0" timeOffset="116148.16">19651 6702 0,'0'0'0,"0"-9"0,0 9 16,0-9-16,0 1 16,0 8-1,0 0-15,18-9 16,34 0-16,26 9 15,35 0-15,43 9 16,35 0-16,0-9 16,-8 8-16,-18-8 15,-26-8-15,-9-10 16,-35 18 0,-25 0-16,-27 0 15,-17 9-15,-17 0 16</inkml:trace>
  <inkml:trace contextRef="#ctx0" brushRef="#br0" timeOffset="116868.68">19886 6944 0,'0'0'0,"0"0"0,0 0 16,0 0-16,0 0 15,0 0-15,8 17 16,1 18 0,-9 0-16,0 17 15,0 8-15,0-16 16,0-1-16,0-17 16,0 0-16,0-9 15,0-8-15,0 0 16,0-1-1,0-8-15,0-8 0,0-1 16,18-26 0,16-8-16,1-9 15,-9 17-15,0 9 16,0 9-16,-8 0 16,-1 17-16,0 8 15,-8 1-15,0 8 16,-1 1-1,1 8-15,0 0 16,-9-9-16,0-8 16,0-1-16,0 1 15,0-9-15,8-9 16,18-8-16,18-35 16,8 0-16,-9 9 15,1 8-15,-18 18 16,-9 17-1,-8 0-15,0 17 16,-1 0-16,1 18 16,0 8-16,-9 9 15,8-8-15,1-18 16,0-9-16</inkml:trace>
  <inkml:trace contextRef="#ctx0" brushRef="#br0" timeOffset="117466.16">20989 6979 0,'0'0'0,"0"0"0,-9 0 16,0 0-16,-8 0 15,0 0-15,-1 0 16,1 0-16,-1 8 15,-8 10-15,0 8 16,0 8-16,9 1 16,0 8-1,8-8-15,9-9 0,0-9 16,0-8 0,0 0-16,17-1 15,1-8-15,16 0 16,-8 0-16,0 0 15,0 9-15,1 8 16,-1 1-16,-9-1 16,0 0-16,1-8 15,-1 0 1,0-1-16,1 1 16,-1-9-16,-8-9 15,0 1-15,8-10 16,0-16-16,1-18 15,-10-18-15,1 27 16,0 17 0,-1 9-16,1 8 0,0 9 15</inkml:trace>
  <inkml:trace contextRef="#ctx0" brushRef="#br0" timeOffset="117813.92">21501 7317 0,'0'0'0,"0"0"0,-9 0 15,1 0-15,-1 0 16,0 0-16,1 0 16,-1 0-16,0 8 15,1 10-15,8-1 16,0 0-16,0 0 15,8 1 1,1-10-16,0 1 16,8 0-16,0-18 15,9 0-15,-8 1 16,-1-18-16,-8 0 16,-1-17-16,-16-1 15,-10 10-15,-8-10 16,0 10-1,9 8-15,0-9 16,17 26-16</inkml:trace>
  <inkml:trace contextRef="#ctx0" brushRef="#br0" timeOffset="118098.06">21492 6061 0,'0'0'0,"0"0"0,0 0 0,0 0 15,0 0-15,18 26 16,16 17-16,27 26 16,9 18-1,8 25-15,0 18 16,-17-17-16,-18 8 15,-17 0-15,-17 1 16,-26 16 0,-44 18-16,-26 9 0,-17-1 15,-122 174-15</inkml:trace>
  <inkml:trace contextRef="#ctx0" brushRef="#br0" timeOffset="124746.53">25982 1479 0,'0'0'0,"0"-8"0,0-1 15,0 0-15,8 1 16,10-1-16,-1 0 16,9 9-1,26 0-15,18 18 16,-9-1-16,-9 0 16,-9 9-16,-17 9 15,0 0-15,0 8 16,-17 9-16,-18 0 15,-17 8-15,0 1 16,-17-9 0,-18 0-16,9-17 15,17-9-15,9-18 16,9 1-16,17-9 16</inkml:trace>
  <inkml:trace contextRef="#ctx0" brushRef="#br0" timeOffset="125000.88">26685 1479 0,'-8'-8'0,"-1"-1"0,0 0 16,0 1-16,1 8 16,-18 0-16,-9 0 15,-8 8-15,-1 10 16,1 8-16,-1 8 15,1 27 1,8-1-16,18 10 16,17-1-16,17 0 15,18-8-15,8-9 16,44 9-16,0-27 16,-52-25-16</inkml:trace>
  <inkml:trace contextRef="#ctx0" brushRef="#br0" timeOffset="125613.62">26373 890 0,'0'-8'0,"0"8"15,0 0-15,0 0 16,0 0-16,0 0 15,-9 0-15,-8 17 16,-10 18-16,-7-1 16,-1 10-1,0 8-15,1-9 16,7-9-16,19-8 16</inkml:trace>
  <inkml:trace contextRef="#ctx0" brushRef="#br0" timeOffset="125815.16">26364 864 0,'0'0'0,"0"0"16,0 0-16,0 0 15,17 18-15,9 16 16,9 10-16,0 8 15,8 8-15,27 18 16,-27-26 0</inkml:trace>
  <inkml:trace contextRef="#ctx0" brushRef="#br0" timeOffset="126646.57">26894 1462 0,'0'-9'0,"0"1"16,0-1-16,0 0 15,0 9-15,8-8 16,18-1-16,35 0 16,35-8-16,-1 8 15,1 1 1,-18-1-16,0 0 16,-17 9-16,-18 9 15,-25 0-15</inkml:trace>
  <inkml:trace contextRef="#ctx0" brushRef="#br0" timeOffset="126880.38">27336 1072 0,'0'0'0,"0"0"0,0 0 16,0 0-16,0 0 15,0 9-15,-8 17 16,-1 34 0,-17 27-16,0 17 15,0-9-15,9 1 16,8-1-16,18-9 16,-1-51-16</inkml:trace>
  <inkml:trace contextRef="#ctx0" brushRef="#br0" timeOffset="127563.27">27953 1557 0,'0'0'0,"0"0"15,0 0-15,0 0 0,0 0 16,17 0-16,9 0 16,18 0-1,17 0-15,8 0 16,1 0-16,8 0 15,-9 0-15,-17 0 16,-26 0-16</inkml:trace>
  <inkml:trace contextRef="#ctx0" brushRef="#br0" timeOffset="127746.5">27979 1826 0,'0'0'0,"0"0"0,0 0 16,0 0-16,17 0 16,18 0-16,26 0 15,8 0 1,36 0-16,8 8 16,-61 1-16</inkml:trace>
  <inkml:trace contextRef="#ctx0" brushRef="#br0" timeOffset="128167.58">28743 1523 0,'0'0'0,"0"0"0,0 0 15,9 0-15,8 0 16,18 0-16,0 0 16,8 8-16,1 10 15,-1-1-15,-17 0 16,0 0-1,-9 9-15,-8 9 0,-18 0 16,-8 8 0,-9 9-16,-9 0 15,-17 0-15,9-9 16,8-17-16,18 0 16,-1-17-16,18 0 15,0-9-15,9-9 16,17 0-16,-9 9 15</inkml:trace>
  <inkml:trace contextRef="#ctx0" brushRef="#br0" timeOffset="128413.58">29308 1479 0,'0'-8'0,"0"-1"0,0 9 16,-9 0-16,0 0 15,1 0-15,-18 0 16,-9 17-1,-9 18-15,1 17 16,-9 17-16,8 9 16,27 0-16,8-9 15,18 9-15,8-17 16,18 0 0,0-18-16,0-17 0,34 8 15,1-8 1,-44-26-16</inkml:trace>
  <inkml:trace contextRef="#ctx0" brushRef="#br0" timeOffset="128663.38">29195 856 0,'0'0'0,"0"0"0,-9 17 15,-8 18 1,-9 17-16,-18 0 16,10 8-16,-1 1 15,17-18-15,10-8 16,16-18-16</inkml:trace>
  <inkml:trace contextRef="#ctx0" brushRef="#br0" timeOffset="128784.71">29290 1020 0,'0'0'0,"0"0"16,9 18-16,8 8 15,1 17-15,16 26 16,-7-26-16</inkml:trace>
  <inkml:trace contextRef="#ctx0" brushRef="#br0" timeOffset="129546.52">25999 2856 0,'0'0'0,"0"0"15,0 0-15,0 0 16,0 0-16,0 0 16,0 0-16,0 0 15,9 26 1,8 26-16,-8 52 15,-9 43-15,-9 9 16,1-34-16,-1-19 16,0-25-16,0-17 15,1-18-15,8-17 16,0-17-16,0 0 16,0-9-1,0-9-15,0-17 16,8-61-16,1 35 15</inkml:trace>
  <inkml:trace contextRef="#ctx0" brushRef="#br0" timeOffset="129780.95">26129 2822 0,'0'0'0,"0"0"15,0 0-15,0 0 16,18 0-16,8 0 16,17 0-1,9 0-15,9 8 16,-9 10-16,-8-10 31,-10 10-31,-8-1 0,-26-17 0,9 17 0,-18 18 16,-8 0-1,-35 17-15,-26-1 0,0-7 16,8-1 0,9-17-16,35-17 15,9-1-15,17-8 16</inkml:trace>
  <inkml:trace contextRef="#ctx0" brushRef="#br0" timeOffset="130012.49">26199 2371 0,'0'0'0,"0"0"0,-9 0 0,1 18 16,-19-1-1,1 18-15,-8-1 16,-1 18-16,9 0 16,9-17-16,17-27 15</inkml:trace>
  <inkml:trace contextRef="#ctx0" brushRef="#br0" timeOffset="130138.7">26312 2432 0,'-9'0'0,"9"0"0,0 0 15,0 0-15,0 17 16,17 9-16,18 26 16,26 35-16,-18-44 15</inkml:trace>
  <inkml:trace contextRef="#ctx0" brushRef="#br0" timeOffset="130678.71">26616 2900 0,'0'0'0,"0"0"0,0 0 15,8 0-15,18 0 16,18 0-16,25 0 16,1 0-1,8-9-15,9 0 16,-18-8-16,-8 17 15,-35 0-15</inkml:trace>
  <inkml:trace contextRef="#ctx0" brushRef="#br0" timeOffset="130878.69">26954 2648 0,'0'0'0,"0"0"16,0 18-16,-8 8 16,-1 34-16,-8 18 15,-9 26 1,8-17-16,1-1 16,17-34-16</inkml:trace>
  <inkml:trace contextRef="#ctx0" brushRef="#br0" timeOffset="131304.54">27753 3055 0,'0'0'0,"0"-8"0,0 8 15,0 0-15,0 0 16,0-9-16,26 1 16,26 8-16,1 0 15,7 0-15,1 0 16,0 0-1,-26 8-15,-18 1 16</inkml:trace>
  <inkml:trace contextRef="#ctx0" brushRef="#br0" timeOffset="131491.97">27753 3289 0,'0'0'0,"0"0"0,0 0 16,0 0-16,0 0 16,9 0-16,17 0 15,17-8-15,36 8 16,7 0-16,-42 0 16</inkml:trace>
  <inkml:trace contextRef="#ctx0" brushRef="#br0" timeOffset="132898.59">28691 2900 0,'0'0'0,"0"0"0,0 0 0,0 17 15,9 35-15,0 26 16,-18 26-16,0 8 31,0 1-31,-8-9 0,8-18 0,1-25 16,-1-9-1,0-26-15,9 0 16,0-17-16,0-1 16,0 1-16,0-9 15,0-9-15,0 1 16,0-36-16,9-25 16,0 0-1,-1 0-15,1 8 16,-9-17-16,9 0 15,-1 17-15,1 18 16,0 8-16,0 1 16,8-1-16,0 9 15,1 0 1,-1 0-16,18 0 0,8 0 16,1 9-1,8 0-15,-9 17 16,0 0-16,-8 8 15,0 18-15,8 9 16,-17-9-16,-17 0 16,0 0-16,-18 8 15,-17 1-15,-26 0 16,-9-9 0,0 0-16,-8-9 15,8-8-15,35-1 16</inkml:trace>
  <inkml:trace contextRef="#ctx0" brushRef="#br0" timeOffset="133170.47">29021 2363 0,'0'0'0,"-9"0"0,1 0 0,-18 17 15,-9 26 1,-17 1-16,8 8 16,1-1-16,8 1 15,18-26-15,0 0 16,8-8-16,9-10 15</inkml:trace>
  <inkml:trace contextRef="#ctx0" brushRef="#br0" timeOffset="133304.76">28995 2415 0,'-9'0'0,"9"0"0,0 0 16,0 8-16,9 10 15,17 8-15,18 34 16,25 18-16,-26-35 31</inkml:trace>
  <inkml:trace contextRef="#ctx0" brushRef="#br1" timeOffset="193604.98">2145 7022 0,'0'0'0,"0"0"0,0 0 0,0 0 0,0 0 16,0 0-1,0 0-15,0 0 16,0 0-16,0 0 16,-17 0-16,8 0 15,-26 17-15,-8 9 16,-18 9-16,0 0 16,18-9-1,-18 0-15,9 0 16,17 0-16,0-9 15,18-8-15,0-1 16,17 1 0,0 0-16,0-1 15,0 1-15,0 8 0,8 9 16,1 9 0,8 17-16,-17 17 15,9 0-15,-18 1 16,9 8-16,-26 8 15,9-25-15,-18-1 16,9-16-16,0-1 16,9-17-1,8 0-15,-17-17 16,17-1-16,1 1 16,8 0-16,0-1 15,17 1-15,9 8 16,17 1-16,1-1 15,8 9-15,9 0 16,-18 0 0,1 0-16,8 9 0,0-1 15,-26-8 1</inkml:trace>
  <inkml:trace contextRef="#ctx0" brushRef="#br1" timeOffset="194274.67">2588 7654 0,'0'0'0,"0"0"0,-9-8 16,0-1 0,-8 0-16,0-8 15,-1 8-15,-8 1 16,-17 8-16,-9 0 16,17 8-16,0 10 15,-8-1 1,8 18-16,0-1 15,18 1-15,0 0 16,17-9-16,0 0 16,0-18-16,8 1 15,10-1-15,8-16 16,8-9 0,1-9-16,0-9 0,-9 0 15,-9 1-15,-8 8 16,0 8-1,-9 18-15,0 0 16,0 9-16,0 17 16,0 43-16,0 18 15,8-9-15,10-18 16,-1-16-16,9-10 16,9-8-1,0-8-15,-27-10 16</inkml:trace>
  <inkml:trace contextRef="#ctx0" brushRef="#br1" timeOffset="194489.24">2874 8009 0,'0'0'0,"0"0"0,0 18 15,0-1-15,-8 18 16,-1-1-16,0 1 16,-17 17-16,0 9 15,-17-1 1,17-17-16,17-25 16</inkml:trace>
  <inkml:trace contextRef="#ctx0" brushRef="#br1" timeOffset="195127.96">3465 7862 0,'0'0'0,"0"0"16,0 0-16,-9 0 16,0 0-16,1 0 15,-1 0-15,0-9 16,1 1-16,-1-1 15,-8-8-15,-1 0 16,1 8 0,0 0-16,-9 9 15,-9 9-15,-9 17 16,-8 26 0,9 17-16,8-8 0,18-1 15,8 1-15,9-18 16,0-17-16,17 0 15,1-17-15,8 0 16,9-18 0,-1-8-16,18-18 15,1-17-15,-10-17 16,-8 17-16,-9 8 16,-18 27-16,1 0 15,0 17-15,-9 0 16,0 17-16,8 18 15,10 17-15,-1 8 16,1 1 0,25 0-16,0-9 15,1-18-15,8-16 16,0-18-16,-26 0 16</inkml:trace>
  <inkml:trace contextRef="#ctx0" brushRef="#br1" timeOffset="195459.34">3604 7559 0,'0'0'0,"0"0"0,0 0 0,0 0 16,0 0 0,17 0-16,9 0 0,9 0 15,17 0 1,9 0-16,-18-9 15,18 1-15,17-18 16,-8-9-16,-44 26 16</inkml:trace>
  <inkml:trace contextRef="#ctx0" brushRef="#br1" timeOffset="195656.09">3908 7282 0,'0'0'0,"0"0"16,0 0 0,-9 0-16,0 17 0,1 27 15,-1 25-15,-8 0 16,8 9 0,9 0-16,0-9 15,0-8-15,9-35 16,-1-17-16</inkml:trace>
  <inkml:trace contextRef="#ctx0" brushRef="#br1" timeOffset="196187.65">3986 7074 0,'0'0'0,"0"0"0,0 0 0,0 0 15,9 0 1,8 9-16,18-1 16,-1 1-16,10 0 15,8-1-15,-9-8 16,-8 0-1,-9 0-15,0 0 0,-17 0 16,0 0 0,-1 0-16,1 0 15,-9 0-15,0 0 16,9 9-16,-1 8 16,-8 1-16,9 8 15,-9 8-15,9 10 16,-9 34-16,8 8 15,1 9-15,0 9 16,8 0 0,0 0-16,9-26 15,1-9-15,-10-17 16,-8-8-16,-1-10 16,-8-8-16,-8 9 15,-10 0 1,-17 8-16,-8 9 15,-26 0-15,-18 0 0,35-26 16</inkml:trace>
  <inkml:trace contextRef="#ctx0" brushRef="#br1" timeOffset="200504.05">5254 7550 0,'0'0'0,"0"0"0,0 0 16,0 0-16,0 0 15,0 0-15,17 0 16,9 0-16,26 9 16,0 0-16,0-9 15,9 0-15,-17 0 16,-10 8-16,-8 1 16,-17-9-1</inkml:trace>
  <inkml:trace contextRef="#ctx0" brushRef="#br1" timeOffset="200770.62">5271 7836 0,'0'0'0,"0"0"0,0 0 15,0 0-15,0 0 16,0 0-16,0 0 16,17 0-16,9 0 15,9 0-15,17 0 16,0 0 0,1 0-16,-1 0 15,-26 0-15</inkml:trace>
  <inkml:trace contextRef="#ctx0" brushRef="#br1" timeOffset="202285.39">2770 7317 0</inkml:trace>
  <inkml:trace contextRef="#ctx0" brushRef="#br1" timeOffset="202553.59">2579 7065 0,'0'0'0,"0"0"16,0-8-16,0 8 15,0 0-15,0 0 16,0 0-16,0-9 16,0 9-16,0 0 15,-9 0-15,1 0 16,-1 17-16,-17 9 16,-17 18-16,8 8 15,0-9 1,18-17-16,-1-9 15,18-8-15,0-9 16</inkml:trace>
  <inkml:trace contextRef="#ctx0" brushRef="#br1" timeOffset="202707.81">2562 6987 0,'0'0'0,"0"0"0,0 18 15,0-1 1,0 9-16,0 9 15,17 17-15,0-9 16,9 18-16,44 17 16,-18-35-16</inkml:trace>
  <inkml:trace contextRef="#ctx0" brushRef="#br1" timeOffset="203154.77">3439 7187 0,'-9'0'0,"0"0"0,1 0 16,-1 0-16,-17 0 15,0 17 1,0 9-16,-18 9 16,10 8-16,-1 0 31,9 9-31,0 0 0,17-35 0</inkml:trace>
  <inkml:trace contextRef="#ctx0" brushRef="#br1" timeOffset="203315.37">3369 7273 0,'0'0'0,"0"0"0,0 0 15,0 0-15,0 0 16,0 18-16,18 16 15,16 27-15,-16-18 16</inkml:trace>
  <inkml:trace contextRef="#ctx0" brushRef="#br1" timeOffset="204270.13">7147 7819 0,'0'0'0,"0"0"15,8 0-15,18-9 16,1 1 0,-10 8-16,-8 0 15,-9 0-15,8-9 16,1 9-1,-9-9-15,0 9 0,0-8 16,0-1-16,0 0 16,0 1-16,0-1 15,-9 0-15,1 1 16,-10 8 0,-8 0-16,0 0 15,-9 17-15,9 18 16,-8-1-16,16 9 15,1 1-15,17-10 16,0-8-16,17 0 16,1-17-16,-1 0 15,9-9 1,17-18-16,-8-8 16,9-17-16,-1 0 15,-8 8-15,-9 9 16,-18 9-16,1 17 15,0 0-15,-9 9 16,17 17-16,1 17 16,-1 9-1,0 8-15,9-16 16,0-1-16,0-8 16,-8-18-16,-9-8 15,-1-1-15</inkml:trace>
  <inkml:trace contextRef="#ctx0" brushRef="#br1" timeOffset="204557.95">7425 6953 0,'-9'0'0,"0"0"0,1 0 16,-1 17-16,-17 0 15,0 18-15,-9 0 16,-8 17-16,8-9 16,0 0-16,18 1 15,-1-18-15,10-18 16,8 1-16,0-9 15,0 0 1,0 0-16</inkml:trace>
  <inkml:trace contextRef="#ctx0" brushRef="#br1" timeOffset="204677.22">7320 7022 0,'0'0'0,"0"0"16,0 17-1,0 1-15,9 16 0,8 1 16,18 8-1,-9 1-15,-8-27 16</inkml:trace>
  <inkml:trace contextRef="#ctx0" brushRef="#br1" timeOffset="205369.56">8302 7732 0,'0'0'0,"0"0"0,-9-8 16,0-10-16,1 10 16,-1-1-1,0-8-15,1-9 16,-1 0-16,-17-9 15,0 0-15,0 18 16,0 0-16,-9-1 16,-8 18-16,-1 18 15,-8 8 1,0 8-16,8 18 16,18-8-16,9 8 15,8 0-15,9-9 16,0 0-16,18-17 15,-1 0-15,0-17 16,1-9-16,17-9 16,-1-17-1,10 0-15,-10-8 16,-7-1-16,-1 0 16,-18 18-16,1 8 15,0 9-15,-1 0 16,10 18-16,16 25 15,1 26-15,9-8 16,-1-1-16,0-16 16,-17-18-1,1 0-15,-19-18 16,1 1-16,0 0 16</inkml:trace>
  <inkml:trace contextRef="#ctx0" brushRef="#br1" timeOffset="205660.87">8050 7057 0,'0'0'0,"0"0"0,0 0 16,0 0-16,-9 0 16,0 17-16,1 0 15,-10 18-15,1 0 16,0-9-16,-1 0 16,18-18-16,0 1 15,0-9-15,0 0 16,0 0-1</inkml:trace>
  <inkml:trace contextRef="#ctx0" brushRef="#br1" timeOffset="205769.6">8041 7091 0,'0'0'0,"0"0"0,0 0 0,9 18 16,8-1-16,9 18 16,18-9-16,16 0 15,-25-9-15</inkml:trace>
  <inkml:trace contextRef="#ctx0" brushRef="#br1" timeOffset="206203.17">8684 7394 0,'-9'0'0,"0"0"16,1 0-16,-1 0 15,9 0-15,0 0 16,0 0-16,0 0 16,0 0-1,17 0-15,18 9 16,9 0-16,-1-1 15,9-16-15,9-1 16,-9 9-16,-35 0 16</inkml:trace>
  <inkml:trace contextRef="#ctx0" brushRef="#br1" timeOffset="206392.11">8883 7256 0,'0'0'0,"0"0"0,0 0 16,0 0-16,0 0 16,0 0-16,-8 17 15,-1 18 1,-8 25-16,-1 10 16,18-1-16,0-8 15,9-35-15</inkml:trace>
  <inkml:trace contextRef="#ctx0" brushRef="#br1" timeOffset="207189.37">9370 7810 0,'0'0'0,"0"0"0,0 0 16,0 0-16,0 0 15,0 0-15,0 0 16,0 0-16,0 0 16,8 0-1,10 0-15,8 0 16,26-8-16,17 8 15,1 0-15,17-9 16,-35 9-16</inkml:trace>
  <inkml:trace contextRef="#ctx0" brushRef="#br1" timeOffset="207910.13">10594 7767 0,'0'0'0,"0"0"0,0 0 16,0 0-16,0 0 16,0 0-16,0 0 15,0 0-15,0-9 16,0 1-16,0-1 15,0 0-15,0 1 16,0-1-16,-8 0 16,-1-8-16,0 0 15,0-1 1,-8 1-16,-9 8 16,-9 9-16,1 0 15,-1 18-15,-9 16 16,10 18-16,-1 9 15,18-1-15,17-16 16,0-1 0,8-17-16,10 0 15,-1-17-15,9-1 16,9-16-16,17-18 16,0-18-16,-9-8 15,1 9-15,-18 9 16,-17 16-1,-1 10-15,1 8 0,-9 0 16,9 17 0,8 26-16,0 18 15,9-1-15,9 1 16,-9-9-16,9-9 16,0-8-16,8-9 15,-17-17-15</inkml:trace>
  <inkml:trace contextRef="#ctx0" brushRef="#br1" timeOffset="208170.46">10507 7117 0,'0'0'0,"0"0"15,-8 0-15,-1 18 16,0-1-16,-17 18 16,0-1-1,0 10-15,9-18 16,8-9-16,9-8 15,0-9-15</inkml:trace>
  <inkml:trace contextRef="#ctx0" brushRef="#br1" timeOffset="208319.15">10577 7213 0,'-9'-9'0,"0"9"0,9 0 15,0 0-15,0 0 16,0 17-16,18 1 15,8 16-15,-9-8 16,-8-17-16</inkml:trace>
  <inkml:trace contextRef="#ctx0" brushRef="#br1" timeOffset="208798.75">11011 7698 0,'-9'0'0,"-8"-9"0,0-8 16,-1 8-16,1 0 16,17 9-1,0 0-15,0 0 16,9-8-16,17-1 16,8 0-16,1-8 15,8 8-15,18 1 16,0 16-16,-26 1 15</inkml:trace>
  <inkml:trace contextRef="#ctx0" brushRef="#br1" timeOffset="209001.87">11115 7325 0,'0'0'0,"0"0"0,0 0 16,0 0-16,0 0 15,-8 0 1,-1 26-16,0 26 16,0 17-16,1 1 15,8 8-15,0 8 16,8-8-16,1-52 16</inkml:trace>
  <inkml:trace contextRef="#ctx0" brushRef="#br1" timeOffset="209673.27">11958 7758 0,'0'0'0,"0"0"15,-9-8-15,0-1 16,0 0-16,1 1 16,-1-10-16,0 1 15,1 0-15,-1-1 16,0 1-16,-17 0 16,-8 17-1,8 0-15,-18 17 16,-8 26-16,0 18 15,9 8-15,8 0 16,17-8-16,18-9 16,0-9-16,0-17 15,18-8-15,-1-10 16,1 1 0,16-18-16,10-8 15,8-26-15,9-18 16,-18 9-16,-17 9 15,0 17-15,-17 9 16,-1-1-16,1 18 16,-9 0-16,0 9 15,17 17 1,1 26-16,-1 0 16,9 8-16,0-8 15,0-8-15,-8-18 16,25 0-16,1-18 15,-27 1-15</inkml:trace>
  <inkml:trace contextRef="#ctx0" brushRef="#br1" timeOffset="209953.37">11801 6987 0,'0'0'0,"0"0"16,-8 0-16,-1 18 16,-9 16-16,-8 10 15,0 8-15,0 0 16,0-9-16,9-8 15,8-9-15,9-18 16,0-8-16,0 0 16,0 0-1</inkml:trace>
  <inkml:trace contextRef="#ctx0" brushRef="#br1" timeOffset="210103.36">11784 7013 0,'0'0'0,"0"0"0,0 0 16,0 18-1,9-1-15,8 18 16,0-1-16,9 10 16,18 16-16,-1-16 15,-34-36-15</inkml:trace>
  <inkml:trace contextRef="#ctx0" brushRef="#br1" timeOffset="-211204.76">5314 9014 0,'0'0'0,"0"-9"0,0 1 0,0-1 0,0 0 16,0 1-16,0-1 15,0 0-15,0 9 16,0 0 0,9 0-16,17-8 15,18-1-15,25 0 16,1 1-16,-10-1 16,-8 0-16,1 1 15,7 16-15,10 18 16,-27-17-1,-25 0-15</inkml:trace>
  <inkml:trace contextRef="#ctx0" brushRef="#br1" timeOffset="-210962.15">5341 9222 0,'0'0'0,"0"0"0,0 0 0,0 0 15,0 0 1,0 0-16,0 0 16,8 0-16,10 0 15,16 0-15,18 0 16,18 0-16,-1 0 16,1 0-1,8 0-15,0-9 0,-26 1 16</inkml:trace>
  <inkml:trace contextRef="#ctx0" brushRef="#br1" timeOffset="-200896.49">6686 8694 0,'0'0'0,"0"0"0,0 0 16,0 0-16,0 0 15,0 0-15,0 0 16,0 0-16,0 0 16,0 8-1,0 10-15,0 8 16,0 8-16,0 9 15,0 1-15,0-10 16,0-8 0,0 0-16,0-8 15,0-10-15,0 1 16,0-9-16,0 0 0,0 0 16,0 0-1,0-9-15,9-8 16,17-26-16,9-1 15,0 10-15,-9-1 16,0 18-16,0 0 16,-9 8-16,1 9 15,-1 0 1,0 9-16,-8 8 16,0 17-16,-1 1 15,1 8-15,-9-8 16,0-9-16,0-9 15,0-8-15,0 0 16,0-1-16,9-16 16,8-10-16,27-34 15,8-8 1,-9 8-16,-8 9 16,-9 25-16,-9 1 15,-8 17 1,0 0-16,-1 26 0,1 9 15,0 16-15,-9 1 16,0-8 0,26-10-16,8-8 15,-16-17-15</inkml:trace>
  <inkml:trace contextRef="#ctx0" brushRef="#br1" timeOffset="-199608.75">7885 8572 0,'-9'-8'0,"0"-1"15,1 0-15,-1 9 16,0 0-16,1 0 16,-10 0-1,-8 18-15,0 8 16,-8 26-16,-1 17 16,9-8-16,8-10 15,10-7-15,8-18 16,0 0-16,0-18 15,0-8-15,17 0 16,9-8 0,9-10-16,0 1 15,-9 0-15,0 17 16,-9 0-16,0 8 16,1 10-16,-1-10 15,1 1-15,-1 0 16,0-1-1,-8 1-15,0-9 16,-1-9-16,1 1 16,0-1-16,-1-17 15,1-17-15,0 0 16,-9 17-16,0 8 16,0 10-16,0-1 15,8 9 1</inkml:trace>
  <inkml:trace contextRef="#ctx0" brushRef="#br1" timeOffset="-199025.13">8224 8858 0,'0'0'0,"0"0"0,0 0 15,-9 0-15,0 17 16,0 1-16,1 16 16,8 1-16,0-9 15,8 0-15,10 0 16,-1-17 0,1-1-16,8 1 15,0-18-15,0 1 16,0-18-16,-18 0 15,1-18-15,-9 10 16,-9-1-16,-8 18 16,0-1-16,-1 27 15,18 0 1</inkml:trace>
  <inkml:trace contextRef="#ctx0" brushRef="#br1" timeOffset="-198327.69">6678 9161 0,'0'0'0,"0"0"16,0 0-16,-9 0 15,0 9-15,1-9 16,-1 0-16,0 0 16,9 0-16,0 0 15,0 0-15,0 0 16,9 0-16,26 0 15,43 17 1,61-8-16,43 0 16,53-1-16,8-8 15,0-8-15,-35-10 16,-43 10-16,-26-1 16,-17 9-16,-18 0 15,-26 9 1,-17 8-16,-18-8 15,-25-1-15</inkml:trace>
  <inkml:trace contextRef="#ctx0" brushRef="#br1" timeOffset="-197396.91">7077 9499 0,'0'0'0,"0"-9"0,0 1 15,0 8-15,0-9 16,0 9-16,0 0 16,0 0-1,0 0-15,0 0 16,0 0-16,18 0 16,-1 0-16,0 9 15,18-1-15,-9 1 16,0 0-16,-17-1 15,0 10 1,-1-1-16,-16 9 16,-10 17-16,-8-8 15,0 0-15,-9-9 16,9 0-16,9-1 16,0-16-16,8 0 15,0-1-15,9 1 16,0 0-1,0-1-15,18 1 16,8 0-16,26-1 16,26-16-16,26-1 15,9 0-15,-52 9 16</inkml:trace>
  <inkml:trace contextRef="#ctx0" brushRef="#br1" timeOffset="-196897.91">7998 9343 0,'0'0'0,"0"0"0,0 0 16,0 0-16,0 0 16,0 0-16,0 0 15,0 0 1,0 17-16,0 9 15,0 18-15,-9 16 16,0 27-16,1-9 16,-1 0-16,0-18 15,1-16-15,8-10 16,0-8-16,0-8 16,0-10-1,0 1-15,0 0 16,0-9-16,0 0 15,0-9-15,8 0 16,1-8-16,8 0 16,1-1-16,-1 1 15,0 8-15,1 1 16,-1 8-16,-8 0 16,0 0-1,-1 8-15,10 10 16,-1 8-16,0 0 15,-8 0-15,0 0 16,-1-9-16,10-8 16,8-1-16,-9 1 15,-8-9-15</inkml:trace>
  <inkml:trace contextRef="#ctx0" brushRef="#br1" timeOffset="-196694.99">7937 9586 0,'-9'0'0,"1"0"0,-1 0 15,9 0 1,0 0-16,0 0 16,0 0-16,0 0 15,17 0-15,9 0 16,52 0-16,35-9 15,-61 9-15</inkml:trace>
  <inkml:trace contextRef="#ctx0" brushRef="#br1" timeOffset="-195297.48">9422 8226 0,'0'0'0,"0"0"16,0 0-16,0 0 15,0 0-15,0 0 16,0 0-16,0 0 15,-9 0-15,1 9 16,-19 8-16,-16 0 16,0 9-16,-18 9 15,0-9 1,18 0-16,8-9 16,18-8-16,-1-1 15,1 1-15,8 0 16,9-1-16,0 10 15,0-1-15,0 18 16,9 17-16,8 26 16,-8 43-1,0 0-15,-1 35 16,-16 17-16,-1-26 16,-17-17-16,0-8 15,8-18-15,-8-18 16,9-25-16,0-9 15,-1-9-15,1-17 16,8-9 0,9-8-16,0 0 15,0-1-15,0 10 16,0-1-16,26 0 16,18 18-16,16-9 15,10 0 1,-9-9-16,-1-8 0,10 0 15,-1 8-15,10 0 16,-27-8 0</inkml:trace>
  <inkml:trace contextRef="#ctx0" brushRef="#br1" timeOffset="-193247.6">9813 8694 0,'0'0'0,"0"0"16,0 0-16,0 0 15,0 0-15,0 0 16,0 0-16,-9 0 16,9 0-1,-9 0-15,9 0 16,-8 0-16,-1 0 16,0 0-16,1 0 15,-1 17-15,-17 18 16,-9 34-16,0 17 15,18 27 1,0 17-16,8-17 16,18-27-16,8-8 15,18-9-15,-1-17 16,19-17-16,-10-26 16</inkml:trace>
  <inkml:trace contextRef="#ctx0" brushRef="#br1" timeOffset="-192780.86">10117 9075 0,'-9'-9'0,"0"9"0,9 0 16,0 0-16,0 0 15,0 0-15,0 0 16,0 0-1,0 0-15,18 0 16,-1 9-16,0-1 16,-8 1-16,0 8 15,-1 1-15,1-1 16,-9 0-16,-9 18 16,1 0-16,-1-1 15,-8-8 1,-1 0-16,1 0 15,0-17-15,8-1 16,9 1-16,9 0 16,-1-9-16,10-18 15,-1 1-15</inkml:trace>
  <inkml:trace contextRef="#ctx0" brushRef="#br1" timeOffset="-192532.01">10403 8971 0,'0'0'0,"0"0"0,0 0 16,0 0-16,-9 0 16,1 0-16,-1 0 15,0 0-15,1 17 16,-18 0-16,0 18 16,0 17-1,8 17-15,10 1 16,8-10-16,8-8 15,10-9-15,8 1 16,8-10-16,18-8 16,9-17-16,-26 0 15</inkml:trace>
  <inkml:trace contextRef="#ctx0" brushRef="#br1" timeOffset="-191863.64">10282 8624 0,'0'0'0,"0"0"16,0 0-16,0-8 16,0 8-16,0 0 15,0 0-15,0 0 16,0 0-16,-9 0 15,0 17 1,-17 9-16,0 9 16,9-1-16,-1-8 15,18 0-15,0-8 16,0-10-16,0-16 16,9-1-16,0-8 15,-1-1-15,1 1 16,8-9-1,-8 0-15,0 9 16,0-1-16,-9 18 16,8 0-16,10 0 15,-1 9-15,9 8 16,26 9-16,9 9 16,-26-18-16</inkml:trace>
  <inkml:trace contextRef="#ctx0" brushRef="#br1" timeOffset="-191381.22">10698 9205 0,'0'0'0,"0"0"0,0 0 15,0 0 1,0 0-16,0 0 16,0 0-16,0 0 15,0 0-15,0 0 16,26 0-16,9 8 15,17 1-15,0-9 16,0 0-16,-8 0 16,-1 0-1,-8-9-15,-18 1 16,-8 8-16</inkml:trace>
  <inkml:trace contextRef="#ctx0" brushRef="#br1" timeOffset="-191180.35">11054 9014 0,'-8'0'0,"-1"0"15,0 0-15,1 0 16,-1 0-16,0 0 16,1 17-16,-1 18 15,-8 17-15,8 0 16,-8 17-16,-1-8 15,1-1-15,25 1 16,1-18-16</inkml:trace>
  <inkml:trace contextRef="#ctx0" brushRef="#br1" timeOffset="-187681.2">11549 9109 0,'0'0'0,"0"0"0,-8 0 16,-1 0-16,0 0 15,9 0-15,0 0 16,0 0-16,0 0 16,0 0-16,0 0 15,18-8 1,-1-1-16,9-8 15,-8 8-15,-1-17 16,9 0-16,-9 0 16,-8 9-1,0-1-15,-1 10 0,1 8 16,0 0 0,-9 0-16,0 17 15,8 18-15,10-1 16,-1-8-16,0 0 15,18-8-15,-9-10 16,-8-8-16</inkml:trace>
  <inkml:trace contextRef="#ctx0" brushRef="#br1" timeOffset="-187541.25">11879 8590 0,'-8'0'0,"-1"0"0,0 0 15,1 0-15,8 0 16,0 0-16,17 0 16,0 8-16</inkml:trace>
  <inkml:trace contextRef="#ctx0" brushRef="#br1" timeOffset="-186832.5">12418 8685 0,'-9'0'0,"0"0"16,1 0-16,-1 0 15,0 0-15,1 0 16,-1 9 0,0 17-16,1 34 15,-1 18-15,-8 17 16,8 9-16,-8 0 16,-1-17-16,9-27 15,1-16-15,-1-18 16,9-9-16,0-8 15,0-1 1,0-8-16,0-8 16,0-18-16,0-35 15,17-34-15,18-18 16,0 18-16,0 8 16,8 27-16,-8 16 15,0 10-15,-9 17 16,0-1-1,-9 10-15,0 8 16,1 0-16,-1 0 16,-8 0-16,0 17 15,-1 0-15,-8 1 16,-8 7-16,-10 1 16,-17 9-16,-8-9 15,0 0 1,8-9-16,17-8 15,18 0-15</inkml:trace>
  <inkml:trace contextRef="#ctx0" brushRef="#br1" timeOffset="-186598.87">12505 8269 0,'0'0'0,"0"9"16,0-9 0,0 0-16,-9 0 15,0 17-15,-17 18 0,0-1 16,-9 18 0,9-8-16,26-18 15,0 0-15,0-18 16</inkml:trace>
  <inkml:trace contextRef="#ctx0" brushRef="#br1" timeOffset="-186459.19">12479 8304 0,'0'0'0,"0"0"15,0 0-15,0 9 16,0 8 0,17 0-16,0 18 15,9-1-15,26 18 16,-17-26-16</inkml:trace>
  <inkml:trace contextRef="#ctx0" brushRef="#br1" timeOffset="-185709.84">11489 9490 0,'0'0'0,"-9"-8"15,-8-1-15,-1 0 16,10 1-16,8 8 16,0 0-16,0-9 15,8 0-15,18 1 16,26 8-1,53-9-15,42 9 16,27 0-16,0-9 16,-9 9-16,-27 0 15,-16-8-15,-18 8 16,-34 0 0,-18 0-16,-17 0 15,-9 0-15,-18 0 16,1 8-16,0 1 15</inkml:trace>
  <inkml:trace contextRef="#ctx0" brushRef="#br1" timeOffset="-184976.05">11584 9638 0,'0'0'0,"0"0"0,0 0 0,0 0 0,0 0 15,0 0-15,0 8 16,0 18 0,-9 9-16,1 17 15,-1 0-15,0-9 16,1-8-16,8-9 15,0-9 1,0-8-16,0-1 0,0 1 16,0 0-16,0-9 15,0-9 1,17-17-16,0 0 16,1-9-16,-1 1 15,9-1-15,0 18 16,0 8-16,-17 9 15,0 0 1,-1 17-16,1 1 0,0-1 16,-1 9-1,-8 0-15,0-9 16,0-8-16,0 0 16,0-1-16,0 1 15,0-18-15,18 1 16,17-18-1,-1-9-15,-8 0 0,0 18 16,-8 0-16,-10 8 16,1 9-1,0 0-15,8 17 16,1 1-16,-1 16 16,0 10-16,1-10 15,-10-25-15</inkml:trace>
  <inkml:trace contextRef="#ctx0" brushRef="#br1" timeOffset="-184429.37">12435 9681 0,'0'0'0,"-9"0"0,1 0 16,-1 0-16,9 0 15,0 0-15,-9 0 16,1 0-16,-1 0 16,0 17-16,-17 18 15,0 8-15,9 0 16,0 1-1,8-18-15,9 0 16,0 0-16,0-18 16,0 1-16,9 0 15,8-9-15,0-9 16,9 0-16,9 1 16,-9 8-16,0 0 15,0 8 1,0 10-16,0-10 15,0 1-15,0 0 16,-8-1-16,-10 1 16,1-9-16,0 0 15,0-9-15,8 1 16,0-18-16,1-18 16,8-34-16,-18 9 15,1 26 1,0 17-16,-9 9 15,8 8-15,1 0 16,0 9-16,-1 0 16</inkml:trace>
  <inkml:trace contextRef="#ctx0" brushRef="#br1" timeOffset="-184082.37">12991 9993 0,'0'0'0,"0"0"16,0 0-16,0 0 15,0 0-15,0 0 16,0 8 0,0 1-16,0 8 15,0 1-15,0-1 16,9 0-16,-1-8 15,10 0-15,-1-9 16,0-9-16,-8 0 16,0 1-16,-1-18 15,1-9 1,0 0-16,-18-17 16,0 9-16,-8 8 15,8 9-15,-8 0 16,17 18-16</inkml:trace>
  <inkml:trace contextRef="#ctx0" brushRef="#br1" timeOffset="-183766.06">13026 8936 0,'0'0'0,"0"0"15,0 0-15,0 0 16,8 9-16,10 17 16,25 17-16,18 18 15,8 25 1,-8 1-16,-17-9 0,-10 0 15,-8 0-15,-17 17 16,-9 0 0,-9 0-16,-17-17 15,9-8-15,17-44 16</inkml:trace>
  <inkml:trace contextRef="#ctx0" brushRef="#br1" timeOffset="-183393.28">13877 9153 0,'0'0'0,"0"0"0,0 0 15,0 0-15</inkml:trace>
  <inkml:trace contextRef="#ctx0" brushRef="#br1" timeOffset="-183314.34">13885 9109 0,'0'0'0,"0"0"15,-17-26-15,17 26 16</inkml:trace>
  <inkml:trace contextRef="#ctx0" brushRef="#br1" timeOffset="-182998.87">13920 8841 0,'0'0'0,"0"0"16,0 0-16,0 0 15,-9 0-15,1 8 16,-10 18-16,-8 35 15,0 52-15,0 25 16,17-8 0,9 0-16,18-9 0,17-25 15,-9-27 1,17-9-16,27-8 16,-27-26-16</inkml:trace>
  <inkml:trace contextRef="#ctx0" brushRef="#br1" timeOffset="-180353.53">14320 9196 0,'0'0'0,"0"0"0,0 0 15,0 0-15,-9-17 16,9 17-16,0 0 15,0 0-15,0 0 16,0 0-16,0 0 16,0 0-1,0 0-15,0 0 16,-9 0-16,0 0 16,1 0-16,-1 0 15,0 0-15,1 0 16,-1 0-16,9 0 15,0 0-15,0 0 16,0 0 0,0 0-16,0 0 15,0 0-15,9 8 16,8 10-16,9 8 16,-8 0-16,-1 8 15,-8 1-15,-1-1 16,-16 1-1,-1 8-15,-17 1 16,0-1-16,0-17 16,8 0-16,1-17 15,8-1-15,9 1 16,0-9-16,0 0 16,9 0-16</inkml:trace>
  <inkml:trace contextRef="#ctx0" brushRef="#br1" timeOffset="-180133.32">14580 9153 0,'-9'0'0,"1"0"0,-1 0 15,0 0-15,1 0 16,-1 0-16,-8 0 16,-9 17-1,-1 9-15,10 17 16,0 9-16,-1 0 15,10 9-15,8-1 16,17-8-16,0 0 16,9 0-16,9-17 15,9-9-15,-10-17 16,-16-9-16</inkml:trace>
  <inkml:trace contextRef="#ctx0" brushRef="#br1" timeOffset="-179854.06">14450 8737 0,'0'0'0,"0"0"15,0 0-15,0 0 16,0 0-16,-9 0 16,0 17-16,-8 9 15,8 9-15,-17 8 16,9 0 0,8-17-16,9-17 15,0 0-15</inkml:trace>
  <inkml:trace contextRef="#ctx0" brushRef="#br1" timeOffset="-179726.45">14597 8676 0,'0'0'0,"0"0"15,0 9-15,0 8 16,0 9-16,18 9 16,-1 17-16,18 0 15,-9-18-15</inkml:trace>
  <inkml:trace contextRef="#ctx0" brushRef="#br1" timeOffset="-179307.3">14997 9499 0,'-9'-9'0,"-8"1"0,8-1 16,0 0-16,1 9 16,8 0-16,0 0 15,0 0-15,17-8 16,9-1-16,18 0 15,34 18 1,-26 0-16</inkml:trace>
  <inkml:trace contextRef="#ctx0" brushRef="#br1" timeOffset="-178731.61">15605 9127 0,'0'0'0,"0"0"0,0 0 16,-9 0-1,0 0-15,1 8 16,-1 1-16,9 0 15,0 8-15,0-8 16,0-1-16,0 1 16,0-9-16,9-9 15,8 1-15,0-18 16,9 0 0,-8 0-16,-9 0 15,-1 8-15,1 1 16,0 8-16,-1 1 15,-8 8-15,0 0 16,0 17-16,9 0 16,0 27-16,-1 8 15,10-18-15,-1-8 16,9 0 0,17-17-16,-8-18 15,-17 1-15</inkml:trace>
  <inkml:trace contextRef="#ctx0" brushRef="#br1" timeOffset="-178589.25">15909 8616 0,'-9'-9'0,"0"9"15,9 0-15,0 0 16,-8 0 0,8 0-16,0 0 15,0 0-15,17 0 16,-8 0-16</inkml:trace>
  <inkml:trace contextRef="#ctx0" brushRef="#br1" timeOffset="-178048.48">16204 8936 0,'0'0'0,"0"0"0,0 0 15,0 0-15,0 0 16,0 0-16,0 0 16,0 9-16,-9 17 15,1 34-15,-1 18 16,0 18-16,0-10 15,1-8 1,-1-17-16,0-18 16,1-8-16,-1-9 15,9-18-15,0 1 16,0 0-16,0-9 16,0-9-16,0-8 15,0-35-15,17-52 16,18-26-1,9 35-15,-10 17 16,1 26-16,-9 17 16,0 18-16,0-1 15,-8 10-15,-1 8 16,0 0-16,-8 0 16,0 8-1,-1 10-15,-16-1 16,-1 0-16,-8 1 15,-9 8-15,-9 0 16,0-9-16,9-8 16,17-1-16</inkml:trace>
  <inkml:trace contextRef="#ctx0" brushRef="#br1" timeOffset="-177830.01">16456 8590 0,'0'0'0,"-9"-9"0,9 9 0,0 0 15,-9 0-15,1 0 16,-18 0-16,0 17 16,0 9-1,-9 18-15,0 16 16,9-8-16,26-34 15</inkml:trace>
  <inkml:trace contextRef="#ctx0" brushRef="#br1" timeOffset="-177694.96">16473 8616 0,'0'0'0,"0"0"16,0 0-16,0 0 15,0 0-15,0 0 16,17 17-16,-8 9 15,0-9-15</inkml:trace>
  <inkml:trace contextRef="#ctx0" brushRef="#br1" timeOffset="-177148.13">15509 9551 0,'0'0'0,"-8"0"0,-1 0 16,0 0-16,9 0 15,0 0-15,18-9 16,25 1-16,18-1 16,52 0-16,43 1 15,0-1 1,9 0-16,-26 1 0,-17-10 15,-9 10 1,-27-1-16,-25 0 16,-17 9-16,-18 9 15,-9 0-15,-8-9 16</inkml:trace>
  <inkml:trace contextRef="#ctx0" brushRef="#br1" timeOffset="-176500.15">15657 9949 0,'0'-8'0,"9"-1"15,-9 0-15,0 1 16,0 8-16,0 0 16,0 0-16,0 0 15,0 0-15,0 17 16,0 9-16,0 17 16,0 1-16,0-1 15,0-17 1,0 0-16,0-17 15,0-1-15,0 1 16,0-9-16,0 0 16,0-9-16,8-8 15,10-9-15,-1 0 16,0 0 0,1 9-16,-1-1 15,9 1-15,0 17 16,-9 0-16,-8 0 15,0 9-15,0 8 16,-1 0-16,1 9 16,-9 0-16,0 0 15,0-17-15,0 0 16,0-1 0,0-8-16,0-8 15,17-1-15,1-17 16,8 9-16,0-1 15,-9 1-15,-8 8 16,-1 9-16,1 0 16,0 0-16,0 18 15,-1-1 1,10 0-16,8 18 16,-18-9-16</inkml:trace>
  <inkml:trace contextRef="#ctx0" brushRef="#br1" timeOffset="-175896.57">16517 9863 0,'0'0'0,"0"0"0,-9 0 15,0-9-15,0 0 16,1 9-16,-1 0 16,0 0-16,1 0 15,-1 0-15,0 0 16,-17 18-16,0 8 15,9 8-15,0 1 16,8 8 0,-9 1-16,18-18 15,0 0-15,0-18 16,0 1-16,0-9 16,18-9-16,17 1 15,8-1-15,0-8 16,1 8-16,-9 9 15,-9 0 1,0 0-16,-9 0 16,9 9-16,-9-1 15,1 1-15,-1 0 16,1-1-16,-10-8 16,1 0-16,0 0 15,-1-8-15,1-1 16,8-17-1,1-17-15,-10-1 16,1 1-16,0 17 16,-9 9-16,8 17 15,1 0-15,0 0 16</inkml:trace>
  <inkml:trace contextRef="#ctx0" brushRef="#br1" timeOffset="-175540.11">17055 10027 0,'0'0'0,"0"0"15,0 0-15,0 0 16,0 0-16,0 0 16,-9 18-16,9-1 15,0 18 1,0-1-16,0-8 15,9 0-15,8-8 16,1-10-16,-1 1 16,0 0-16,9-18 15,0 0-15,1-8 16,-10-9 0,-8 0-16,-1-9 15,-16 1-15,-1-1 16,-17 18-16,0-1 15,0 10-15,0 8 16,8 0-16,10 0 16</inkml:trace>
  <inkml:trace contextRef="#ctx0" brushRef="#br1" timeOffset="-175083.38">17359 8720 0,'0'0'0,"0"0"15,0 0-15,0 0 16,0 17-16,17 9 15,9 34-15,9 18 16,34 35 0,1 17-16,-27-17 15,-8-10-15,-9 19 16,-26 16-16,-17-8 16,-9-9-16,-18 9 15,1 9-15,-1-52 16,27-53-16</inkml:trace>
  <inkml:trace contextRef="#ctx0" brushRef="#br1" timeOffset="-174183.43">18106 9265 0,'0'0'0,"0"0"0,0 0 16,0 0-16,0 0 15,17 0-15,9-8 16,35-1-16,17 0 15,35-8 1,0-9-16</inkml:trace>
  <inkml:trace contextRef="#ctx0" brushRef="#br1" timeOffset="-173951.16">19217 8711 0,'0'0'0,"0"0"15</inkml:trace>
  <inkml:trace contextRef="#ctx0" brushRef="#br1" timeOffset="-173584.29">19217 8659 0,'0'0'0,"0"0"0,0 0 0,0 0 15,0 0 1,0 0-16,0 0 16,0 0-16,0-9 15,0 1-15,0-10 16,9-16-16,0 16 16,-1 1-16,-8 0 15,0 8 1,0 0-16,0 9 15,0 0-15,-8 0 16,-10 26-16,-17 52 16,-8 52-16,0 26 15,8 9-15,9-1 16,17-17-16,26-17 16,10-8-1,16-27-15,18-17 16,26-18-16,-27-34 15</inkml:trace>
  <inkml:trace contextRef="#ctx0" brushRef="#br1" timeOffset="-172847.4">19582 9066 0,'0'0'15,"-9"-9"-15,1 1 0,8 8 16,0 0-16,0 0 16,0 0-1,17 0-15,0 0 16,9 0-16,9 17 16,-9 0-16,0 1 15,0 16-15,-17 10 16,0 8-16,-18 0 15,0-9-15,-8 9 16,-9-9-16,8 0 16,1-17-1,0 0-15,8-17 16,9 0-16,0-9 16,0 0-16,0-9 15,9 9-15</inkml:trace>
  <inkml:trace contextRef="#ctx0" brushRef="#br1" timeOffset="-172617.15">20025 9066 0,'-9'-9'0,"9"1"0,-9-1 15,9 9-15,-8 0 16,-1 0-16,0 0 16,1 0-16,-1 0 15,0 9-15,-17 8 16,-9 26-16,1 9 15,16 18 1,1-10-16,17 1 16,0-1-16,17-16 15,1-10-15,16 1 16,10-18-16,-9-8 16,-18-9-16</inkml:trace>
  <inkml:trace contextRef="#ctx0" brushRef="#br1" timeOffset="-172348.81">19782 8503 0,'0'0'0,"0"0"0,0 0 16,0 0-16,-9 17 15,0 9-15,-8 9 16,-9 17-16,0 0 16,8 9-1,1-9-15,17-35 16</inkml:trace>
  <inkml:trace contextRef="#ctx0" brushRef="#br1" timeOffset="-172209.95">19808 8538 0,'0'0'0,"0"0"0,0 0 0,0 0 16,0 17-1,17 9-15,9 0 16,26 17-16</inkml:trace>
  <inkml:trace contextRef="#ctx0" brushRef="#br1" timeOffset="-171592.54">20433 9248 0,'0'0'0,"0"0"0,-9 0 16,-8 0-16,8 0 16,0 0-16,1 0 15,8 0-15,0 0 16,0 0-16,0 0 16,8 0-16,10 0 15,34 9-15,-17-9 16</inkml:trace>
  <inkml:trace contextRef="#ctx0" brushRef="#br1" timeOffset="-171079.17">21084 9109 0,'0'0'0,"0"0"16,0 0-1,0 0-15,0 0 16,0 0-16,0 0 15,0 0-15,0 0 16,0 0-16,0 0 16,0 0-16,0 0 15,9-8-15,8-10 16,9-8 0,0 0-16,0-8 15,0-1-15,-17 18 16,0-1-16,-1 10 15,1-1-15,0 9 16,-9 0-16,0 0 16,0 17-16,0 18 15,0 0-15,9-1 16,-1 1-16,1-9 16,0 0-1,8-17-15,0-1 16,1-8-16,-10 0 15</inkml:trace>
  <inkml:trace contextRef="#ctx0" brushRef="#br1" timeOffset="-170928.35">21440 8529 0,'0'0'0,"0"0"16,0 0-16,0 0 15,0 0-15,0 0 16,0 0-16,0 0 15,0 0-15,0 9 16,9-1-16</inkml:trace>
  <inkml:trace contextRef="#ctx0" brushRef="#br1" timeOffset="-170400.06">21840 8659 0,'-9'0'0,"0"0"0,9 0 0,-8 0 15,8 0-15,-9 0 16,0 26-16,1 17 16,-18 27-16,-1 7 15,10-7-15,0-10 16,8 10-16,0-18 15,1-26-15,8 0 16,0-18 0,0 10-16,0-10 15,0-8-15,0 0 16,0-8-16,0-10 16,0-25-16,17-35 15,0-17-15,9 8 16,1 18-16,-1 17 15,0 17 1,0 9-16,0 9 16,0 0-16,-9 17 15,0 0-15,10 0 16,-10 0-16,-8 8 16,-1 1-16,-8 0 15,-8 8-15,-1 0 16,0 9-16,-17 0 15,0 0 1,-9 0-16,18-9 16,17-8-16,0 0 15</inkml:trace>
  <inkml:trace contextRef="#ctx0" brushRef="#br1" timeOffset="-170184.13">21935 8217 0,'0'0'0,"0"0"16,0 0-16,0 0 15,0 0-15,-9 9 16,1 17-16,-18 17 16,0 9-1,8-9-15,1 1 16,17-18-16,0 0 15,0-18-15,9 1 16</inkml:trace>
  <inkml:trace contextRef="#ctx0" brushRef="#br1" timeOffset="-170060.97">21961 8278 0,'0'0'0,"0"0"0,0 0 16,0 0-1,0 0-15,0 0 16,0 17-16,18 18 15,8-1-15,26 18 16,-18-17-16</inkml:trace>
  <inkml:trace contextRef="#ctx0" brushRef="#br1" timeOffset="-169534.93">21006 9360 0,'0'0'0,"-9"0"0,9 0 15,0 0-15,0 0 16,0 0 0,0 0-16,0 0 15,0 0-15,0 0 16,18-8-16,25-1 16,18 0-16,69 9 15,35-8-15,-17 8 16,-27-9-16,-8 0 15,0-8-15,-26 0 16,-26 0 0,-18 8-16,1 9 15,-27 0-15</inkml:trace>
  <inkml:trace contextRef="#ctx0" brushRef="#br1" timeOffset="-168749.08">21214 9646 0,'0'0'0,"0"0"16,0 0-16,0 0 16,0 0-16,-8 9 15,-1 17-15,0 26 16,-8 0-16,0 0 16,-1-9-1,1-8-15,8-9 16,9-9-16,0-8 15,0-1-15,0-8 16,0-8-16,0-1 16,18-8-16,8-1 15,0 1-15,-9 0 16,0 8-16,-8 9 16,0 0-1,-1 0-15,1 9 16,0 8-16,-9 0 15,0 1-15,0-10 16,0 1 0,0 0-16,0-9 0,0 0 15,17 0-15,1-9 16,8-8 0,0-1-16,0 1 15,0 0-15,-18 8 16,1 9-16,0 0 15,0 0-15,-1 9 16,1 8-16,0 0 16,-1 1-16,1 8 15,0-18-15,17-8 16,17 9 0,-17-9-16</inkml:trace>
  <inkml:trace contextRef="#ctx0" brushRef="#br1" timeOffset="-168284.47">21935 9629 0,'0'0'16,"0"0"-16,0 0 0,0 0 15,0 0 1,0 0-16,0 0 16,-9 0-16,1 9 15,-18 17-15,-9 17 16,0 9-16,1 0 15,16-9 1,1-17-16,8 0 16,9-17-16,0-1 15,0-8-15,0 0 16,18 0-16,-1 0 16,0-8-16,1 8 15,8 0-15,0 0 16,0 8-16,0 10 15,0-1-15,0 0 16,0 1 0,0-10-16,0 1 15,0 0-15,0-1 16,-8-8-16,-1-8 16,0-1-16,1-17 15,-1-26-15,-8-9 16,-1 1-16,-8 16 15,0 19 1,0 7-16,9 1 16,0 8-16,-1 9 15</inkml:trace>
  <inkml:trace contextRef="#ctx0" brushRef="#br1" timeOffset="-167974.91">22387 9923 0,'0'0'0,"0"0"0,0 0 16,0 0-1,0 0-15,0 0 16,0 0-16,0 0 16,0 0-16,0 0 15,0 18-15,0-1 16,0 9-16,8 17 16,1 1-16,0-18 15,8-9-15,9-8 16,0-1-1,0-16-15,-8-1 16,-1-17-16,0 0 16,-8 0-16,0-9 15,-18 1-15,-17-1 16,0 18-16,-17-1 16,8 18-1,9 18-15,8-10 16</inkml:trace>
  <inkml:trace contextRef="#ctx0" brushRef="#br1" timeOffset="-165016.22">22439 8633 0,'0'0'0,"0"0"0,35 17 0,43 35 15,-9 9-15,-8-1 16,-18 10-16,-8-1 15,-9 26-15,-17 1 16,-9-1-16,-9 0 16,-17-8-16,0 17 15,17-9 1,9-60-16</inkml:trace>
  <inkml:trace contextRef="#ctx0" brushRef="#br1" timeOffset="-164651.59">23542 8694 0,'-9'0'0,"0"0"0,1 0 16,8 0 0,0 0-16,-9 0 15,0 0-15,1 0 16,-10 0-16,-8 17 16,-17 35-16,-1 26 15,1 26 1,8 34-16,9 1 0,17-9 15,9-9-15,18-8 16,17-27 0,-1-16-16,27-10 15,-18-25-15</inkml:trace>
  <inkml:trace contextRef="#ctx0" brushRef="#br1" timeOffset="-163593.72">23767 9083 0,'0'0'0,"0"0"0,0 0 16,0 0-1,0 0-15,9 0 16,9 0-16,8 0 16,8 18-16,10-1 15,-1 0-15,-8 1 16,-9 8-16,0 8 15,-17 1-15,-9 0 16,-9 8 0,-17 0-16,0-8 15,0 8-15,0-17 16,8 0-16,1-17 16,17-1-16,0-8 15,9 0-15,-1 0 16</inkml:trace>
  <inkml:trace contextRef="#ctx0" brushRef="#br1" timeOffset="-163384.8">24202 9109 0,'0'0'0,"0"-8"0,0-1 15,0 9-15,0 0 16,-9 0-16,0 0 16,1 0-16,-1 0 15,0 17-15,-8 27 16,-1 8-16,10 17 15,8-9 1,0 1-16,17-18 16,1 1-16,-1-18 15,26-9-15,9-8 16,-26-1-16</inkml:trace>
  <inkml:trace contextRef="#ctx0" brushRef="#br1" timeOffset="-163151.75">24045 8598 0,'0'0'0,"0"0"15,-8 0-15,-1 18 16,0-1-16,-17 18 15,-9 17-15,1-9 16,16-8-16,-8-1 16,0 1-16,26-18 15</inkml:trace>
  <inkml:trace contextRef="#ctx0" brushRef="#br1" timeOffset="-163025.53">24071 8624 0,'0'0'0,"0"0"16,9 18-16,8-1 16,18 26-16,43 35 15,-8-17 1</inkml:trace>
  <inkml:trace contextRef="#ctx0" brushRef="#br1" timeOffset="-162487.75">24610 9135 0,'0'0'0,"-9"0"16,0 0-16,9 0 15,0 0-15,0 0 16,0 0 0,0 0-16,18 0 15,8 0-15,17 0 16,27 0-16,17 0 16,-53 0-16</inkml:trace>
  <inkml:trace contextRef="#ctx0" brushRef="#br1" timeOffset="-160784.54">24818 8893 0,'0'0'0,"0"0"16,0 0-16,0 0 15,0 0-15,-8 8 16,-1 27-16,-17 17 15,0 26-15,8 17 16,18 1-16,-8-27 16,-1-26-16,9-26 15</inkml:trace>
  <inkml:trace contextRef="#ctx0" brushRef="#br1" timeOffset="-160264.97">25496 9031 0,'0'0'0,"-9"-8"0,0 8 15,9 0-15,0 0 16,0 0-16,0 0 15,0 0-15,0 0 16,0-9-16,9 0 16,8-17-1,18-17-15,8-9 16,-17 9-16,0 8 16,-8 1-16,-9 16 15,-1 1-15,-8 17 16,0 0-16,0 9 15,9 17-15,0 17 16,-1 9 0,10-9-16,8-8 15,8-9-15,1 0 16,-17-18-16</inkml:trace>
  <inkml:trace contextRef="#ctx0" brushRef="#br1" timeOffset="-160118.02">25852 8338 0,'0'0'0,"0"0"16,0 0-16,0 0 15,0 0-15,0 0 16,8 9-16,10 17 16,-10-9-16</inkml:trace>
  <inkml:trace contextRef="#ctx0" brushRef="#br1" timeOffset="-159652.22">26155 8633 0,'0'0'0,"0"0"0,0 0 0,0 0 15,0 26-15,9 26 16,-18 17-1,9 9-15,-8-9 16,-1-8-16,0-18 16,1 1-16,-1-18 15,0-9-15,1-8 16,8-1-16,0-8 16,0 0-16,0-8 15,0-10 1,8-34-16,10-43 15,25-9-15,9 9 16,-8 26-16,-1 17 16,-17 17-1,0 18-15,0-1 0,0 18 16,-8 0-16,-10 0 16,1 9-1,0 8-15,-9 1 16,-9-1-16,0 0 15,-17 9-15,0 0 16,-8-8-16,7-10 16,19-16-16,-1 8 15</inkml:trace>
  <inkml:trace contextRef="#ctx0" brushRef="#br1" timeOffset="-159462.33">26381 8174 0,'0'0'0,"0"0"0,0 0 16,0 0-16,-8 0 15,-1 0 1,-8 17-16,-1 1 16,1 8-16,8 17 15,9-8-15,9-18 16,-9-17-16</inkml:trace>
  <inkml:trace contextRef="#ctx0" brushRef="#br1" timeOffset="-159336.16">26399 8209 0,'0'0'0,"0"0"0,0 0 15,0 0 1,0 0-16,0 0 16,0 0-16,17 17 15,26 18-15,27 34 16,-18-17-16</inkml:trace>
  <inkml:trace contextRef="#ctx0" brushRef="#br1" timeOffset="-158802.83">25183 9135 0,'0'0'0,"0"0"0,0 0 15,0 0-15,0 0 16,0 0-1,0 0-15,9 0 16,17 0-16,43 9 16,35 0-16,44-9 15,26 8-15,25-8 16,10-8-16,-27-1 16,-17 0-16,-17 1 15,-27-1-15,-34 9 16,-26 0-1,0 0-15,-1 0 16,-33 9-16</inkml:trace>
  <inkml:trace contextRef="#ctx0" brushRef="#br1" timeOffset="-157952.59">25548 9542 0,'0'0'0,"0"0"16,0 0-16,0 0 15,0 0 1,0 0-16,0 0 16,0 18-16,0 8 15,-9 26-15,0 0 16,1 8-16,-10-17 15,10-8 1,-1-9-16,9-9 0,0-8 16,0 0-1,0-9-15,0 0 16,0-9-16,17-17 16,1-17-16,8 8 15,0 1-15,-9 16 16,0 1-16,1 17 15,-10 0 1,1 0-16,0 17 16,0 1-16,-1-1 15,1-9-15,-9 1 16,0 0-16,0-1 16,0-8-16,17 0 15,1-8-15,-1-10 16,18-16-16,8-1 15,-17 1-15,0 16 16,-8 1 0,-10 17-16,1 0 15,0 17-15,-1 1 16,1 8-16,0 8 16,-1 1-16,10-1 15,-10-8-15,10 0 16,-10-17-16</inkml:trace>
  <inkml:trace contextRef="#ctx0" brushRef="#br1" timeOffset="-157402.08">26407 9560 0,'0'0'0,"0"0"0,0 0 15,0 0-15,0 0 16,-8 0-16,-1 0 16,9 0-16,0 0 15,0 0-15,-9 0 16,9 0-16,-8 0 16,8 0-16,-9 0 15,0 0 1,1 0-16,-1 0 15,0 17-15,-17 26 16,0 1-16,9-1 16,-1 0-16,1-8 15,17-18-15,0-8 16,9-1-16,8-8 16,0-8-16,9-1 15,0 0 1,1-8-16,-1 17 15,-9 0-15,9 0 16,0 9-16,0-1 16,0 1-16,-8 0 15,-1-9-15,0 0 16,-8 0-16,0 0 16,-1-9-1,10-8-15,-10-9 16,1-17-16,-9-1 15,9-8-15,-1 18 16,1 16-16,8 10 16,1 8-16,-9 0 15,-1 0-15</inkml:trace>
  <inkml:trace contextRef="#ctx0" brushRef="#br1" timeOffset="-157066.5">26911 9586 0,'0'0'0,"0"0"16,0 0-16,0 0 16,0 0-16,-9 0 15,1 17 1,-1 18-16,0-1 16,9 10-16,0-10 15,0-8-15,9 0 16,0-9-16,-1-8 15,10 0-15,-1-1 16,0-8-16,1-8 16,-1-10-16,-8-8 15,-1 0 1,-16-8-16,-1 8 16,-17 9-16,0-1 15,0 1-15,9 8 16,8 9-16,9 0 15,0 0-15</inkml:trace>
  <inkml:trace contextRef="#ctx0" brushRef="#br1" timeOffset="-156651.25">27250 8720 0,'0'0'0,"0"0"0,0 0 16,0 0-16,8 17 15,18 26-15,9 18 16,0 8-16,17 18 16,-9 17-16,-17 0 15,-17-18 1,0 1-16,-9 8 15,-9 0-15,-17-8 16,0-9-16,0-26 16,9-18-16,-1-8 15,10-17-15</inkml:trace>
  <inkml:trace contextRef="#ctx0" brushRef="#br1" timeOffset="-156153.22">27406 8079 0,'0'0'0,"0"0"15,0 0-15,0 0 16,9 0-16,17 17 16,17 0-16,9 9 15,18 0-15,-10-8 32,-7-1-32,-10 0 0,0-8 15,-17 0-15,1-1 16,-10 1-16,-8 0 15,8 8-15,-8 9 16,-1 8-16,1 10 16,8 25-16,1 26 15,8 27 1,-9-1-16,0 0 16,10 9-16,-1 9 15,-18-27-15,1-17 16,0 9-16,-18-8 15,0-27-15,-17 0 16,-17-8-16,-27 8 16,-16 0-16,33-34 15</inkml:trace>
  <inkml:trace contextRef="#ctx0" brushRef="#br1" timeOffset="-128362.39">4915 10616 0,'0'-8'0,"0"8"15,0 0-15,0 0 16,0 0-16,0 0 15,0 0-15,0 0 16,9 0 0,8 0-16,18 0 15,8 0-15,9 0 16,0 0-16,1 0 16,7 8-16,-25 1 15</inkml:trace>
  <inkml:trace contextRef="#ctx0" brushRef="#br1" timeOffset="-128138.71">4915 10902 0,'0'0'0,"0"0"0,0 0 16,0 0-1,0 0-15,17 0 16,9 0-16,18 0 16,8 0-16,17 0 15,27 0 1,-35 0-16</inkml:trace>
  <inkml:trace contextRef="#ctx0" brushRef="#br1" timeOffset="-127189.88">6174 10521 0,'0'0'0,"0"0"0,0 0 0,0 0 15,0 0-15,0 17 16,0 1 0,0 16-16,-9 1 15,1 17-15,-1 0 16,0 0-16,-8-9 15,0-17-15,8 0 16,0-17-16,9-1 16,0 1-1,0-9-15,0 0 16,0-9-16,18-17 16,-1 0-16,9-17 15,0 8-15,0 1 16,0 17-1,0-1-15,0 18 0,-8 0 16,-10 9-16,1 0 16,0 8-1,-1 0-15,1 9 16,0 0-16,-9 0 16,0-17-16,0-1 15,0 1-15,0-9 16,0 0-16,17-17 15,18-18-15,8-8 16,1 8 0,-18 1-16,0 16 15,-17 18-15,-1 0 16,1 18-16,0-1 16,-9 17-16,0 10 15,0-1-15,0-8 16,17-1-16,0-8 15,-17-26 1</inkml:trace>
  <inkml:trace contextRef="#ctx0" brushRef="#br1" timeOffset="-126523.13">7069 10504 0,'0'0'0,"0"0"0,0 0 15,0 0-15,0 0 16,0 0-16,0 0 16,0 0-16,0 0 15,0 0 1,0 0-16,-9 0 15,0 17-15,-17 9 16,0 17-16,-9 9 16,9-8-16,9-1 15,0-9 1,17-8-16,0-17 0,0 0 16,0-9-1,17 0-15,0 0 16,9 0-16,0 0 15,0 0-15,1 0 16,-10 17-16,9 0 16,0 1-16,0-1 15,0-8 1,0-1-16,-8 1 16,-1 0-16,-8-18 15,8 0-15,0-17 16,1-26-16,-10-17 15,1 9-15,-9 16 16,0 18-16,0 18 16,0-1-16,9 9 15,-1 0 1</inkml:trace>
  <inkml:trace contextRef="#ctx0" brushRef="#br1" timeOffset="-126190.93">7529 10850 0,'0'0'0,"0"0"16,0 0-16,0 0 15,0 0-15,9 9 16,-1-1-16,10 1 15,-1 0-15,0-1 16,1 1-16,8-9 16,0-9-1,-9 1-15,0-1 16,-8-8-16,0-1 16,0 1-16,-18 0 15,0 8-15,-17 9 16,0 0-16,-9 9 15,18-1-15</inkml:trace>
  <inkml:trace contextRef="#ctx0" brushRef="#br1" timeOffset="-125756.84">5835 11093 0,'0'0'0,"0"0"0,0 0 16,18 0-16,8 0 15,17 0-15,27 8 16,34-8-16,52 0 16,44-8-16,26-1 15,-18 0 1,-8 1-16,-26 8 15,-35 0-15,-27 0 16,-25 8-16,-26 1 16,-26 0-16,-18-1 15,1 18-15,-10 0 16,-16-8-16</inkml:trace>
  <inkml:trace contextRef="#ctx0" brushRef="#br1" timeOffset="-125323.15">6591 11205 0,'0'-8'0,"0"8"0,0 0 15,0 0-15,17 0 16,1 0-16,-1 0 16,18 8-16,0 1 15,-1-1-15,-8 10 16,-8-10 0,-10 10-16,1-1 15,-18 9-15,-17 9 16,0-1-16,0 10 15,-9-1-15,1-8 16,-1-9-16,9 0 16,9 0-1,-1-18-15,18 1 0,0 0 16,0-1 0,18 1-16,-1 0 15,18-1-15,25 10 16,27-10-16,-43-8 15</inkml:trace>
  <inkml:trace contextRef="#ctx0" brushRef="#br1" timeOffset="-124921.24">7442 11300 0,'0'0'0,"0"0"16,0 0-16,0 0 15,0 18-15,-9-1 16,1 26-16,-1 18 16,0 0-1,-8-1-15,0 1 16,8-18-16,0-8 16,9-9-16,0-9 15,0-8-15,0-1 16,0 1-16,0-9 15,0-9-15,18 1 16,-1-1 0,9-8-16,0-1 15,-9 10-15,1 8 16,-1 0-16,-8 0 16,-1 0-16,1 0 15,0 8-15,0 1 16,-1 0-16,1-1 15,0 1 1,-1 0-16,-8-9 16,0 0-16</inkml:trace>
  <inkml:trace contextRef="#ctx0" brushRef="#br1" timeOffset="-124722.77">7129 11465 0,'0'0'0,"0"0"15,0 0-15,9 0 16,17 0-16,35 9 16,17-9-16,52-18 15,261-34 1</inkml:trace>
  <inkml:trace contextRef="#ctx0" brushRef="#br1" timeOffset="-117924.6">8779 10313 0,'0'0'0,"0"0"15,0 0-15,0 0 16,0 0-16,0 0 16,-8 0-16,-10 17 15,-17 9-15,-25 9 16,-18 0-16,-1-9 15,10 0 1,8-9-16,-8 0 16,25-8-16,10 0 15,16-1-15,1 1 16,8 8-16,9 1 16,0 16-1,0 1-15,9 26 0,8 8 16,-8 26-16,0 35 15,-9 43 1,-9 18-16,-9-9 16,1-9-16,-9-17 15,0-35-15,0-17 16,9-18 0,-1-25-16,1-18 0,8-8 15,0-9 1,9-17-16,0-1 15,0 1-15,0 0 16,0-9-16,0 0 16,0 0-16,9 8 15,26 1-15,17 8 16,26 1 0,0-1-16,9 0 15,0-8-15,-26 0 16,-18-1-16,-17 1 15,0 0-15,0 8 16,-8 0-16</inkml:trace>
  <inkml:trace contextRef="#ctx0" brushRef="#br1" timeOffset="-115831.39">8745 11387 0,'0'0'0,"0"0"0,-9-9 15,-9 1 1,10-1-16,-1 0 16,0 1-16,9-10 15,0 10-15,0-1 16,18 0-16,-1 1 16,18-1-16,0 9 15,17 0-15,-9 9 16,1 8-1,-1 0-15,-17 1 16,0 16-16,-17 1 16,-18 17-16,-17 0 15,-9 9-15,-8-1 16,-1-16-16,10-10 16,-1-8-16,18-9 15,17-8-15,0-9 16,0 0-1,0 0-15</inkml:trace>
  <inkml:trace contextRef="#ctx0" brushRef="#br1" timeOffset="-115555.96">9318 11110 0,'0'0'0,"0"0"16,0 0-16,0 0 15,0 0-15,-9 0 16,0 17-16,-17 18 16,0 0-16,-9 16 15,9 10-15,0 8 16,0 9 0,9-17-16,17 0 15,0-9-15,17-9 16,9 0-16,9 0 15,17-8-15,9-18 16,-26-17-16</inkml:trace>
  <inkml:trace contextRef="#ctx0" brushRef="#br1" timeOffset="-115191.3">9222 10867 0,'0'0'0,"-9"-8"0,1 8 16,-1 0-16,0 0 16,9 0-1,-8 0-15,-1 0 16,0 17-16,-17 9 16,0 9-16,-8 8 15,16 0-15,1-17 16,-1-8-16,10-1 15,-1 0-15</inkml:trace>
  <inkml:trace contextRef="#ctx0" brushRef="#br1" timeOffset="-115041.79">9231 10833 0,'0'0'0,"0"0"15,0 0-15,0 0 16,17 17-16,1 18 15,16 17-15,1 0 16,17 8 0,-8-16-16</inkml:trace>
  <inkml:trace contextRef="#ctx0" brushRef="#br1" timeOffset="-114458.55">9717 10885 0,'0'0'0,"0"0"0,0 0 0,0 0 16,0 0-16,0 0 16,0 0-16,0 0 15,9 0-15,8 0 16,-8 8 0,0 1-16,-1 8 0,1 1 15,0 8 1,-1 0-16,-16 8 15,-10 1-15,-8 0 16,0-9-16,-9 0 16,18-9-16,0-8 15,-1-1-15,10 1 16,8 0-16,0-9 16,17 8-1,9 1-15,35-1 16,52-8-16,243 18 15</inkml:trace>
  <inkml:trace contextRef="#ctx0" brushRef="#br1" timeOffset="-101927.2">10464 11526 0,'0'0'0,"0"0"0,0 0 15,0 0-15,0 0 16,17 0-16,18 0 16,8 0-16,18-9 15,9 0 1,-1 9-16,-8 0 15,-9-8-15,0-10 16,-26 18-16</inkml:trace>
  <inkml:trace contextRef="#ctx0" brushRef="#br1" timeOffset="-101691.93">10707 11292 0,'0'0'0,"0"0"16,0 0-16,0 0 15,0 0-15,0 0 16,0 17 0,0 9-16,0 17 15,0 27-15,0-1 16,0-8-16,0 8 15,9-9-15,-9-42 16</inkml:trace>
  <inkml:trace contextRef="#ctx0" brushRef="#br1" timeOffset="-100909.36">11636 10971 0,'0'0'0,"0"0"0,0 0 15,0 0 1,0 0-16,0 0 0,0 9 16,0 8-1,0 18-15,9 17 16,0 17-16,-9-8 16,0 8-1,0 0-15,0-8 0,0-18 16,0-17-16,0 0 15,0-17-15,0 0 16,0-1 0,0-16-16,0-1 15,0-26-15,8-25 16,-8-27-16,18-8 16,-1 17-16,-8 17 15,-1 27-15,1-1 16,8 18-1,1-1-15,-1 1 16,18 0-16,0 8 16,-1 9-16,1 0 15,-9 0-15,0 9 16,-8-1-16,-1 10 16,-8-1-16,-1 0 15,1 1 1,-18-1-16,-17 0 15,-8 9-15,-1 0 16,0-8-16,0-10 16,9 10-16,9-1 15</inkml:trace>
  <inkml:trace contextRef="#ctx0" brushRef="#br1" timeOffset="-99960.52">11775 10478 0,'0'0'0,"0"0"16,0 0-16,0 0 16,0 0-16,-9 8 15,1 18-15,-10 9 16,-8 8-16,0 1 16,9-1-16,0-17 15,-1-9 1,18-8-16</inkml:trace>
  <inkml:trace contextRef="#ctx0" brushRef="#br1" timeOffset="-99819.39">11784 10495 0,'0'0'0,"0"0"16,0 0 0,9 0-16,8 0 0,0 17 15,1 18 1,8 0-16,-9 8 15,9 0-15,-17-17 16</inkml:trace>
  <inkml:trace contextRef="#ctx0" brushRef="#br1" timeOffset="-99374.83">12279 10460 0,'-9'0'0,"0"0"0,9 0 0,0 0 16,0 0-1,0 0-15,0 0 16,0 0-16,0 0 15,0 0-15,18 9 16,-1 0-16,9-1 16,0 1-16,-17 0 15,0 8-15,-1 0 16,-16 1 0,-1 16-16,-17 1 15,0 0-15,0-1 16,0-8-16,8 0 15,1-17-15,8-1 16,9 1-16,0 0 16,0-1-16,18 1 15,-1 0 1,18-1-16,8 1 16,-25 0-16</inkml:trace>
  <inkml:trace contextRef="#ctx0" brushRef="#br1" timeOffset="-98809.59">11107 11759 0,'0'0'0,"0"0"0,-9 0 16,0 0-16,0 0 16,9 0-16,0 0 15,0 0-15,0 0 16,0 0-1,18-8-15,17-1 0,43-8 16,52-1 0,35 1-16,26 0 15,9 0-15,-18-1 16,-34 1-16,-35 8 16,-18 9-16,-25 0 15,-18 0-15,-18 9 16,-16 0-1,-1 8-15,-17 0 16,0-8-16</inkml:trace>
  <inkml:trace contextRef="#ctx0" brushRef="#br1" timeOffset="-98126.7">11350 11933 0,'0'0'0,"0"0"0,0 0 16,0 0-16,0 0 15,0 0-15,0 0 16,0 17-16,-9 0 16,0 18-16,9 0 15,-8 8-15,8-17 16,0 0-16,0 0 16,0-17-1,0-1-15,0 1 16,0-1-16,0-8 15,0 0-15,0 0 16,0-8-16,0-1 16,17 1-16,0-10 15,9 1-15,0 0 16,1 8 0,-1 9-16,0 0 15,0 9-15,-9-1 16,0 10-16,-8-1 15,0 0-15,-1 0 16,1-8-16,0 0 16,0-1-16,-9 1 15,0-9-15,8-9 16,10 1 0,-1-10-16,9 1 15,0 0-15,-9 8 16,-8 1-16,0 8 15,-1 0-15,-8 0 16,0 8-16,0 10 16,9-1-1,0 0-15,8 0 16,18-8-16,-9 0 16,-17-9-16</inkml:trace>
  <inkml:trace contextRef="#ctx0" brushRef="#br1" timeOffset="-97626.85">12114 11959 0,'0'0'0,"0"0"0,0 0 15,0 0-15,0 0 16,0 0 0,-9 17-16,0 0 15,1 18-15,-1 0 16,0-1-16,1-8 16,8 0-16,0-8 15,0-10-15,0 1 16,0-9-16,17 0 15,0-9 1,18 1-16,9-10 16,-1 1-16,-17 17 15,0 0-15,0 0 16,0 17 0,0 1-16,0-1 0,-8-9 15,-1 1-15,-8 0 16,-1-1-1,1-8-15,0-8 16,0-1-16,8-34 16,0-18-16,-8 1 15,0 8-15,-9 26 16,0 8-16,0 10 16</inkml:trace>
  <inkml:trace contextRef="#ctx0" brushRef="#br1" timeOffset="-97256.49">12765 12218 0,'-9'0'0,"1"0"0,8 0 16,0 0-16,0 0 15,0 0-15,0 0 16,0 9-16,0 0 16,0-1-16,0 1 15,0 0-15,0-9 16,0 0-16,8 0 16,1 0-1,0-9-15,-1 0 16,1 1-16,-9-10 15,-9 1-15,1 0 16,-10 8-16,-8 1 16,0 8-16,-8 0 15,8 8-15,-9 1 16,26-1 0</inkml:trace>
  <inkml:trace contextRef="#ctx0" brushRef="#br1" timeOffset="-96893.65">11306 11915 0,'0'0'0,"0"0"0,0 0 16,0 0-16,-8 0 16,-1 0-16,0 0 15,1 18-15,-10 8 16,1 8-16,-1 18 15,10 18-15,8-1 16,26 9 0,9-9-16,17-8 15,8-9-15,-25-26 16</inkml:trace>
  <inkml:trace contextRef="#ctx0" brushRef="#br1" timeOffset="-96556.46">12930 11924 0,'0'0'0,"0"0"16,0 0-16,0 0 15,17 17 1,18 1-16,-9 8 16,0 8-16,0 10 15,0 8-15,-8 8 16,-10 9-16,1 9 16,-18-8-16,-8-10 15,0 1-15,-9-18 16,8-17-1,1-8-15,0-10 16,8 1-16,9-9 16</inkml:trace>
  <inkml:trace contextRef="#ctx0" brushRef="#br1" timeOffset="-96159.55">13173 11707 0,'-8'-8'0,"8"-1"0,0 9 0,0 0 15,0 0-15,0 0 16,0 0-16,8 0 16,10 0-16,-1 0 15,0 0 1,1 0-16,-1 0 15,-8 9-15,-1-1 16,1 1-16,-9 0 16,-9 8-16,1 0 15,-1-8-15,0 0 16,1-1 0,-1 1-16,9 0 15,0-1-15,0 1 16,0 0-16,9-1 15,17 1-15,26 0 16,26-1-16,52 10 16,235 68-16</inkml:trace>
  <inkml:trace contextRef="#ctx0" brushRef="#br1" timeOffset="-83662.51">14267 11682 0,'0'0'0,"0"0"0,0 0 15,0 0-15,0 0 16,0 0-16,0 0 16,18-9-16,8 0 15,35 1 1,8-1-16,1 0 15,-10 9-15,-16 0 16,-9 0-16,-1 0 16,18 9-16,-8 0 15</inkml:trace>
  <inkml:trace contextRef="#ctx0" brushRef="#br1" timeOffset="-82529.02">15249 11820 0,'0'0'0,"0"0"16,0 0-16,0 0 16,0 0-16,0 0 15,17 0-15,0 0 16,1-9-1,17-8-15,17-18 16,-9-8-16,0 0 16,-8-9-16,-9 17 15,-17 18-15,0 0 16,-1 8-16,-8 9 16,0 9-1,0 17-15,0 8 16,0 18-16,9-9 15,8 1-15,1-10 16,-1-8-16,27-17 16,8-18-16,-26 9 15</inkml:trace>
  <inkml:trace contextRef="#ctx0" brushRef="#br1" timeOffset="-82397.33">15709 11171 0,'0'0'0,"0"0"16,0 0-16,0 0 16,0 0-16,26 17 15,-9 0-15</inkml:trace>
  <inkml:trace contextRef="#ctx0" brushRef="#br1" timeOffset="-81912.42">16065 11378 0,'0'0'0,"0"0"0,0 0 0,-9 0 16,1 0-16,-1 0 15,9 0 1,0 0-16,0 0 16,0 0-16,0 0 15,0 0-15,0 0 16,17 0-16,1 0 15,-1 0-15,0 9 16,1 0 0,-1 8-16,-8 0 15,-1 18-15,-16 8 16,-10 9-16,-8 0 16,0-8-1,0-1-15,9-17 0,0 0 16,8-18-1,9 1-15,0-9 16,0 0-16,0-9 16,17 1-16,-8-1 15</inkml:trace>
  <inkml:trace contextRef="#ctx0" brushRef="#br1" timeOffset="-81695.26">16430 11344 0,'0'0'0,"0"0"0,0 0 15,0 0-15,0 0 16,-9 0-1,0 0-15,1 0 16,-1 0-16,0 17 16,-17 18-16,9 8 15,-1 0-15,1 9 16,0-8-16,17-1 16,0-17-16,17 0 15,0 0-15,18-18 16,-9 1-1,-8 0-15</inkml:trace>
  <inkml:trace contextRef="#ctx0" brushRef="#br1" timeOffset="-81467.22">16221 10989 0,'0'0'0,"0"0"16,0 0-16,0 0 15,-8 0-15,-1 17 16,0 18-16,-17 8 16,9 0-1,-1-8-15,1-9 16,17-17-16</inkml:trace>
  <inkml:trace contextRef="#ctx0" brushRef="#br1" timeOffset="-81313.11">16299 10963 0,'0'0'0,"0"0"0,0 0 16,0 0-1,0 8-15,18 10 16,-1 16-16,9 1 15,9 8-15,-18-17 16</inkml:trace>
  <inkml:trace contextRef="#ctx0" brushRef="#br1" timeOffset="-80705.34">16820 11309 0,'-8'-9'0,"8"1"0,0 8 16,0 0-16,0 0 15,0 0-15,0 0 16,0 0-16,0 17 16,-9 18-1,0 34-15,-17 18 16,9 8-16,8 0 16,-8 0-16,0-25 15,8-18-15,0-26 16,9 0-1,0-18-15,0 1 0,0-9 16,0-9-16,0-17 16,0-34-1,18-44-15,8-26 16,-9 17-16,18 27 16,-9 16-1,0 18-15,0 18 0,0-1 16,0 18-1,9-1-15,-1 18 0,-8 0 16,-8 0 0,-1 18-16,-8-1 15,0 0-15,-18 9 16,0 9-16,-17 0 16,0 8-16,-9-17 15,1 0-15,8 0 16,26-9-16</inkml:trace>
  <inkml:trace contextRef="#ctx0" brushRef="#br1" timeOffset="-80430.81">16942 10763 0,'0'0'0,"0"0"15,0 0-15,0 0 16,0 0-16,0 0 16,-9 0-16,1 18 15,-18 16 1,0 1-16,17-18 15,9-8-15,0 0 16,0-1-16</inkml:trace>
  <inkml:trace contextRef="#ctx0" brushRef="#br1" timeOffset="-80312.08">16933 10850 0,'0'0'0,"0"-9"0,0 1 16,0 8-1,0 0-15,9 0 16,8 0-16,9 8 15,9 10-15,26 8 16,-18-9-16</inkml:trace>
  <inkml:trace contextRef="#ctx0" brushRef="#br1" timeOffset="-79076.39">15405 12106 0,'0'0'0,"0"0"15,0 0-15,0 0 16,17-9-16,27 1 15,25-1-15,44 0 16,35-17-16,43 0 16,26 0-16,26-8 15,-8 8-15,-36 8 16,-8 1 0,-43 8-16,-27 1 15,-25 8-15,-35 0 16,0-9-16,-27 9 15,-16 0-15</inkml:trace>
  <inkml:trace contextRef="#ctx0" brushRef="#br1" timeOffset="-78413.53">15848 12314 0,'0'0'0,"0"0"0,0 0 15,0 0-15,0 0 16,0 17-16,-9 18 15,0 8-15,-8 9 16,0 0-16,-1 0 16,1-9-1,0-8-15,8-9 16,9-18-16,0 1 16,0 0-16,0-9 15,0-9-15,26-25 16,9-18-16,17-9 15,0 9 1,-9 9-16,-8 8 16,-9 18-16,-8 17 15,-1 0-15,0 17 16,1 18-16,-10-1 16,1 10-16,-9-1 15,0-17-15,0 0 16,0-17-1,0-1-15,0-8 16,0-8-16,26-10 16,26-25-16,0-9 15,0 9-15,-8 8 16,-18 18-16,0-1 16,-17 18-16,-1 0 15,1 18-15,0 8 16,-9 8-16,8 1 15,1-9 1,0-9-16,8-8 16,-8 0-16</inkml:trace>
  <inkml:trace contextRef="#ctx0" brushRef="#br1" timeOffset="-77910.46">16925 12244 0,'0'0'0,"-9"0"15,9 0-15,0 0 16,0 0-16,0 0 16,-9 0-16,1 0 15,-1 0 1,0 0-16,1 9 15,-19 17-15,-7 26 16,-1 0-16,9-9 16,9-8-16,8-9 15,9-17 1,0-1-16,0-8 0,17 0 16,1 0-1,16-8-15,1-1 16,0 9-16,-9 0 15,9 9-15,-1 8 16,-8 0-16,0-8 16,1 0-16,-1-1 15,8 1-15,-8-18 16,0 1 0,0-18-16,1-18 15,-10-16-15,-8 8 16,-1 8-16,-8 10 15,0 16-15,0 1 16,0 17-16,9 0 16,0 0-16,-1 0 15</inkml:trace>
  <inkml:trace contextRef="#ctx0" brushRef="#br1" timeOffset="-77614.11">17550 12383 0,'0'0'0,"0"0"16,0 0-16,0 0 16,0 17-16,0 1 15,9-1-15,-1 0 16,1-8-16,8 0 15,1-1-15,-1-16 16,9-1-16,0-8 16,0-9-1,-17 0-15,0 8 16,-18 1-16,-8 0 16,-10 17-16,10 8 15</inkml:trace>
  <inkml:trace contextRef="#ctx0" brushRef="#br1" timeOffset="-75725.2">18166 11768 0,'-8'0'0,"-1"-9"0,0 1 16,1 8-16,8 0 15,0 0-15,0 0 16,0 0-16,8 0 16,18-9-16,18 0 15,17 1-15,8-1 16,1 0 0,-10 1-16,-8 8 15,-8-9-15,-27 9 16</inkml:trace>
  <inkml:trace contextRef="#ctx0" brushRef="#br1" timeOffset="-75512.94">18392 11491 0,'0'0'0,"0"0"15,0 0-15,0 0 16,0 0-16,0 9 15,0 17-15,-8 34 16,-1 10-16,0 7 16,0 10-1,1-9-15,8-26 16,0-35-16</inkml:trace>
  <inkml:trace contextRef="#ctx0" brushRef="#br1" timeOffset="-74780.59">19165 11716 0,'0'0'0,"-9"0"15,1 0-15,8 0 16,0 0-16,0 0 16,0 0-16,0-9 15,0 1 1,17-18-16,9-26 15,9-9-15,0-8 16,-9 0-16,0 17 16,0 17-16,-18 18 15,1-1-15,0 1 16,-9 17-16,0 0 16,0 0-16,0 26 15,0 17 1,8 18-16,1-9 15,9-9-15,-1-8 16,0-9-16,9-9 16,0-8-16,-8-9 15</inkml:trace>
  <inkml:trace contextRef="#ctx0" brushRef="#br1" timeOffset="-74633.4">19295 10937 0,'0'0'0,"0"0"0,0 0 16,0 0-16,0 0 15,18 0-15,8 0 16</inkml:trace>
  <inkml:trace contextRef="#ctx0" brushRef="#br1" timeOffset="-73480.26">20103 10902 0,'0'0'16,"0"0"-16,0 0 0,0 0 16,0 0-16,0 0 15,0 0-15,0 0 16,0 26-16,-9 17 16,1 18-16,-1 17 15,0 17 1,0 0-16,1-8 15,-1-18-15,9-17 16,0-17-16,0-9 16,0-9-16,0-8 15,0 0-15,0-1 16,0-8-16,-9 0 16,1 0-1,-1-8-15,0-27 16,-8-17-16,17-26 15,0-9-15,9-8 16,8 9-16,0 16 16,1 10-16,-1 8 15,9 8-15,0 10 16,-8 8 0,-1 8-16,9 10 15,9 8-15,8 0 16,1 17-16,-1 0 15,-17 1-15,-9-10 16,-8 1-16,0 8 16,-18 1-16,-8 8 15,-27 0-15,1 0 16,-9 8 0,17-8-16,26-8 15</inkml:trace>
  <inkml:trace contextRef="#ctx0" brushRef="#br1" timeOffset="-73213.69">20181 10382 0,'0'0'0,"0"0"0,0 0 15,0 0-15,-9 18 16,-17 25-16,0 9 16,9 17-16,0 1 15,-1-27 1,18-26-16</inkml:trace>
  <inkml:trace contextRef="#ctx0" brushRef="#br1" timeOffset="-73068.03">20242 10521 0,'0'0'0,"0"0"0,0 0 16,0 0-16,17 0 15,1 17-15,-1 18 16,26 8-16,9 9 15,-25-34 1</inkml:trace>
  <inkml:trace contextRef="#ctx0" brushRef="#br1" timeOffset="-72541.4">20554 11205 0,'0'-8'0,"0"-1"0,0 9 15,0 0-15,9 0 16,9 0-16,-1 0 15,9 0-15,-9 0 16,1 9-16,-1-1 16,-8 1-16,-1-1 15,1 1-15,0 8 16,-18 1-16,0-1 16,1 9-1,-10 0-15,1-9 16,0 1-16,-1-10 15,18 1-15,0-9 16,0 9-16,0-9 16,0 0-16</inkml:trace>
  <inkml:trace contextRef="#ctx0" brushRef="#br1" timeOffset="-72328.19">21015 10963 0,'0'0'0,"0"0"0,0 0 16,0 0-16,0 0 15,0 0-15,-9 0 16,0 17-16,-8 9 16,0 9-16,-1 17 15,1 0 1,8 8-16,9 1 16,0-9-16,18-9 15,-1-8-15,0-18 16,1-8-16,-10-9 15</inkml:trace>
  <inkml:trace contextRef="#ctx0" brushRef="#br1" timeOffset="-72030.92">20963 10504 0,'0'0'0,"0"0"0,0 0 16,0 0-16,0 0 15,-9 0-15,0 26 16,-17 17-16,-9 9 15,1 9 1,8-1-16,8-25 16,10-27-16,8 1 15</inkml:trace>
  <inkml:trace contextRef="#ctx0" brushRef="#br1" timeOffset="-71897.16">21006 10547 0,'0'0'0,"0"0"16,0 0-16,0 0 15,0 17-15,17 9 16,1 9 0,-1 17-16,27 0 15,8-9-15,-26-26 16</inkml:trace>
  <inkml:trace contextRef="#ctx0" brushRef="#br1" timeOffset="-71313.13">19191 11933 0,'0'0'16,"0"0"-16,0 0 15,0 0-15,0 0 16,0 0-16,0 0 15,17-9-15,27 0 16,43 1-16,52-1 16,34-8-16,27-1 15,17 1 1,-8 8-16,-36-8 16,1 8-16,-26 1 15,-44 8-15,-26-9 16,-26 9-16,0 9 15,-26-9-15</inkml:trace>
  <inkml:trace contextRef="#ctx0" brushRef="#br1" timeOffset="-70713.48">19764 12184 0,'0'0'0,"0"0"16,0 0-16,0 0 15,0 0-15,0 17 16,-8 0-16,-1 18 15,0 8-15,1 1 16,8-10 0,0-8-16,0 0 15,0-17-15,0 0 16,0-1-16,0-8 16,0-8-16,17-18 15,0 0-15,1 0 16,-1 0-16,9 0 15,0 8-15,0 1 16,9 17 0,0 0-16,-9 0 15,0 9-15,-9-1 16,-8 1-16,-1 0 16,1-1-16,0-8 15,-1 9-15,1-9 16,0 0-1,8-9-15,1 1 16,-10-1-16,1 0 16,0 1-16,-1 8 15,1 0-15,-9 0 16,0 8-16,9 18 16,-1 9-16,10-9 15,16 17-15,19 1 16,-27-27-1</inkml:trace>
  <inkml:trace contextRef="#ctx0" brushRef="#br1" timeOffset="-69913.81">20685 12184 0,'0'-9'0,"0"1"0,0-1 16,0 9-16,0 0 15,0 0-15,0 0 16,0 0-16,-9 9 15,0 8-15,-8 9 16,0 8-16,-1 10 16,10-18-16,8 0 15,0-9 1,0-8-16,0-9 16,17-9-16,0 0 15,18 1-15,0-10 16,-9 10-16,0 8 15,9 0-15,-1 17 16,-8 0 0,0 1-16,0-1 15,1-8-15,-1-1 16,8-8-16,1-8 16,-9-18-16,0 0 15,0-18-15,0-16 16,-17-1-16,0 9 15,-18 26-15,9 9 16,-9 17 0,9 0-16</inkml:trace>
  <inkml:trace contextRef="#ctx0" brushRef="#br1" timeOffset="-69601.66">21484 12227 0,'0'0'0,"0"0"0,0 0 16,-9 0-16,0 9 16,1 8-16,-1 0 15,9 9-15,0-8 16,0-1-16,9-8 15,-1-1 1,10-8-16,-1-8 16,0-1-16,-8 0 15,0-8-15,-1 0 16,-16-9-16,-27 8 16,0 10-16,-43 8 15,26 0-15</inkml:trace>
  <inkml:trace contextRef="#ctx0" brushRef="#br1" timeOffset="-52600.42">8996 10400 0,'0'0'0,"0"0"0,0 0 16,-8 0-16,-10 17 15,-16 26-15,-19 27 16,-25 34-16,-17 43 15,-9 35-15,17 0 16,9 34-16,17 1 16,26-27-16,26-17 15,18-43-15,35-9 16,16 1 0,45-18-16,7-35 15,-68-43-15</inkml:trace>
  <inkml:trace contextRef="#ctx0" brushRef="#br1" timeOffset="-51799.65">21926 10746 0,'0'0'0,"0"0"15,0 0-15,0 0 16,9 9-16,17 17 16,18 17-16,16 35 15,10 9 1,-1 8-16,-8 0 16,0 18-16,-18 17 15,-17-9-15,-26 26 16,-26 18-16,-60 8 15,-71 35-15,-51 34 16,-113 122-16</inkml:trace>
  <inkml:trace contextRef="#ctx0" brushRef="#br1" timeOffset="-49083.48">6704 13275 0,'0'0'0,"0"0"0,0 0 15,0 0-15,0 0 16,0 0-16,9 0 16,8 0-16,26 0 15,18 0-15,17-9 16,18 1 0,8-1-16,-26 9 0,-17 0 15,-18 0 1,-8 0-16,-9 9 15</inkml:trace>
  <inkml:trace contextRef="#ctx0" brushRef="#br1" timeOffset="-47667.22">8936 12660 0,'0'0'0,"0"0"15,0 0-15,0 0 16,0 0-16,-9 0 15,0 9-15,-17 8 16,-9 26-16,-8 18 16,-18 17-1,9 17-15,0 27 0,9 7 16,8-16 0,18 17-16,8 0 15,18-26-15,8-9 16,9-17-16,9 0 15,17 0-15,0-9 16,0-8-16,52-1 16,244 96-16</inkml:trace>
  <inkml:trace contextRef="#ctx0" brushRef="#br1" timeOffset="-43645.97">9066 13440 0,'0'0'0,"0"0"0,0 0 0,0 0 16,0 0-16,17 0 15,1 0-15,16 8 16,1 1-16,8 8 16,1 1-1,-18-1-15,0 0 0,-9 1 16,-8-1 0,0 26-16,-18 9 15,-8 9-15,-9-1 16,-9 1-16,0-9 15,18-17-15,-1-9 16,10-18-16,8 1 16,0-9-1,17-9-15,0 1 16</inkml:trace>
  <inkml:trace contextRef="#ctx0" brushRef="#br1" timeOffset="-43377.18">9639 13344 0,'0'0'16,"0"0"-16,0 0 0,0 0 16,0 0-1,-9 0-15,1 0 16,-10 18-16,-8-1 16,9 18-16,-9-1 15,0 18-15,0 0 16,8 17-1,1-8-15,17 0 0,0-9 16,17 0 0,9-9-16,18 0 15,8-17-15,17-8 16,18-10-16,-26 1 16</inkml:trace>
  <inkml:trace contextRef="#ctx0" brushRef="#br1" timeOffset="-42997.25">9561 12747 0,'0'0'0,"0"0"15,0 0-15,0 0 0,-9 26 16,-17 17-1,0 9-15,0 9 16,-9-1-16,1-8 16,16-17-16,1-9 15,17-17-15,0-1 16,0-8-16,0 0 16,0 0-1</inkml:trace>
  <inkml:trace contextRef="#ctx0" brushRef="#br1" timeOffset="-42850.53">9665 12738 0,'-9'0'0,"1"0"16,8 0-16,0 17 16,0 9-16,0 9 15,8 8-15,10 9 16,-1-8-16,0-1 16,-8-8-1,0-27-15,-1 1 16</inkml:trace>
  <inkml:trace contextRef="#ctx0" brushRef="#br1" timeOffset="-42329.2">9934 12972 0,'0'0'16,"0"0"-16,0 0 0,0 0 0,0 0 15,0 0-15,18 0 16,-1 9-16,0-1 16,9 10-1,0-1-15,-17-8 16,0 8-16,-1-8 16,1 8-16,-9 0 15,-9 1-15,1-1 16,-27 17-16,0 10 15,9-18-15,9-9 16,0-8 0,8-1-16,9 1 15,0-9-15,0 9 16,17-1-16,1 1 16,25 0-16,18-18 15,8 0-15,18-17 16,26-8-1,-52 8-15</inkml:trace>
  <inkml:trace contextRef="#ctx0" brushRef="#br1" timeOffset="-39534.18">10412 13587 0,'0'0'0,"0"0"0,0 0 16,0 0-16,0 0 15,0 0-15,0 0 16,0 0 0,9 0-16,8 0 15,18-9-15,17 1 16,0 8-16,9 0 15,8 0-15,-8 0 16,0 0-16,-27 0 16,-16 0-16</inkml:trace>
  <inkml:trace contextRef="#ctx0" brushRef="#br1" timeOffset="-39284.74">10681 13336 0,'0'0'0,"0"0"16,0 0-16,0 0 16,0 17-16,0 0 15,-9 27-15,1 16 16,-1 18-16,-8 0 15,8 0-15,0 0 16,9-9-16,0-25 16,9-27-1</inkml:trace>
  <inkml:trace contextRef="#ctx0" brushRef="#br1" timeOffset="-34569.13">11958 13067 0,'0'0'0,"-9"-8"0,9 8 16,0 0-16,0 0 15,0 0-15,0 0 16,0 0-16,0 0 15,0 17-15,0 9 16,-9 26-16,0 17 16,1 9-16,-10 0 15,1 0-15,8-17 16,1-18-16,8-8 16,0-10-1,0-16-15,0 0 16,-9-9-16,0-9 15,1-8-15,8-18 16,0-25-16,17-18 16,0 8-1,1 1-15,-1 17 0,9 17 16,0 1-16,9 8 16,8-9-1,9 18-15,-8 0 16,-1 8-16,1 9 15,-18 0-15,-9 0 16,-8 9-16,0 8 16,-27 9-16,-25 26 15,-18 8 1,0-8-16,-8-17 16,17-9-16,17-17 15,17-1-15,10-8 16,8-17-16,8-9 15,1 17-15</inkml:trace>
  <inkml:trace contextRef="#ctx0" brushRef="#br1" timeOffset="-34085.56">12426 12712 0,'0'0'0,"0"0"0,0 0 16,0 0-16,0 0 15,0 0-15,0 0 16,0 0-16,0 0 15,0 0 1,0 0-16,0 0 16,0 0-16,0 0 15,0 0-15,0 0 16,0 0-16,0 0 16,0 0-16,0 0 15,0 0-15,-8 0 16,-1 0-16,0 0 15,1 0-15,-18 0 16,-9 9 0,-8 8-16,-10 9 15,1 9-15,0-1 16,17-8-16,1 0 16,16 0-16,1-17 15,17 0 1,0-1-16,0 1 0</inkml:trace>
  <inkml:trace contextRef="#ctx0" brushRef="#br1" timeOffset="-33887.89">12314 12703 0,'0'0'15,"0"0"-15,0 0 0,0 0 16,0 0-1,0 9-15,17 17 16,0 9-16,1-1 16,-1 10-16,0-10 15,1-8-15,-1 0 16,-8-17 0</inkml:trace>
  <inkml:trace contextRef="#ctx0" brushRef="#br1" timeOffset="-33419.16">12817 12929 0,'0'0'0,"-8"0"0,-1 0 0,9 0 16,0 0-16,0 0 15,0 0-15,0 0 16,0 0-16,0 0 16,0 0-1,9 8-15,-1 1 16,1 0-16,0-1 15,-1 10-15,-8-1 16,-8 0-16,-1 1 16,-8 8-16,-1-9 15,9-8 1,1-1-16,-1 1 16,0 0-16,9-1 15,0 1-15,0-1 16,0-8-16,18 9 15,-1 0-15,18-1 16,26-8-16,-9 0 16,-26 0-1</inkml:trace>
  <inkml:trace contextRef="#ctx0" brushRef="#br1" timeOffset="-32853.47">11176 13596 0,'0'0'0,"0"0"16,0 0-16,0 0 16,0 0-16,0 0 15,0 0-15,0 0 16,9-9-16,17 0 16,26 1-16,26-10 15,35 1 1,43-9-16,27 9 15,8-1-15,0 10 16,-26-1-16,-26 0 16,-18 9-16,-25 0 15,-27 0-15,-17 0 16,-17 0-16,-18 9 16,-8 0-16,-9-1 15</inkml:trace>
  <inkml:trace contextRef="#ctx0" brushRef="#br1" timeOffset="-31799.13">11575 13985 0,'0'0'0,"0"0"0,0 0 16,0 0-16,0 0 15,0 0 1,0 18-16,0 8 16,0 8-16,0 9 15,-8 1-15,-1-1 16,0 0-16,1-17 15,-1 0-15,0-17 16,9 0-16,0-1 16,0-8-1,0 0-15,0-8 16,18-27-16,-1-8 16,9-9-16,0 8 15,0 10-15,0 8 16,0 9-1,9-1-15,0 1 16,-9 17-16,0 0 16,0 0-16,-9 9 15,-8-1-15,0 1 16,-1 8-16,-8-8 16,0 0-16,0-1 15,0 1-15,0-9 16,18-9-16,16-17 15,1 0 1,0 0-16,-9 9 16,0 0-16,0 17 15,-17 0-15,-1 0 16,1 17-16,0 9 16,0 26-16,-9 0 15,0-9-15,8-8 16,1-18-1,17 9-15,17-9 16,-8-25-16,-18-10 16</inkml:trace>
  <inkml:trace contextRef="#ctx0" brushRef="#br1" timeOffset="-31285.99">12479 13942 0,'0'0'0,"0"0"0,0 0 0,0 0 0,0 0 0,0 0 16,0 0-16,0 0 15,0 0 1,-9 0-16,0 0 15,1 17-15,-10 1 16,1-1-16,-1 0 16,1 9-16,8-8 15,9-10-15,0 1 16,0-9-16,18 0 16,-1 0-1,0-9-15,10 9 16,-1 0-16,0 0 15,-9 0-15,9 9 16,0 0-16,-9-1 16,1 1-16,-1-1 15,1 1 1,-1-9-16,9-9 16,-9 1-16,9-18 15,-8-9-15,-10-8 16,-8 0-16,-8 8 15,-1 18-15,0-1 16,1 18-16,8 9 16,0-9-16</inkml:trace>
  <inkml:trace contextRef="#ctx0" brushRef="#br1" timeOffset="-30988.49">12930 14124 0,'0'0'0,"0"0"0,0 0 15,0 0 1,0 17-16,0 0 16,9 1-16,-1-1 15,1 9-15,0-17 16,8-1-16,1 1 15,-1 0-15,0-18 16,-8 0 0,0-17-16,-18 0 0,0-8 15,-17 8 1,0 8-16,0 1 16,0 17-16,26 0 15</inkml:trace>
  <inkml:trace contextRef="#ctx0" brushRef="#br1" timeOffset="-30611.08">11541 13907 0,'-9'-8'0,"0"-1"0,1 9 16,-1 0-16,0 0 15,-8 0-15,-9 17 16,0 1-1,0 16-15,0 10 16,-9 25-16,18 0 16,17 0-16,8-8 15,18 0-15,18-18 16,25 0-16,44-25 16,9-18-1,-70 0-15</inkml:trace>
  <inkml:trace contextRef="#ctx0" brushRef="#br1" timeOffset="-30318.59">12982 13907 0,'0'0'0,"0"0"15,0 0-15,0 0 16,18 9-16,16 8 15,18 1-15,1 8 16,-1 8-16,0 1 16,-9 17-16,1 0 15,-1 8-15,-17 1 16,-17-18-16,-1 1 16,-16-1-1,-1 9-15,-17-9 16,9 9-16,-1-17 15,10-18-15,8-8 16</inkml:trace>
  <inkml:trace contextRef="#ctx0" brushRef="#br1" timeOffset="-29891.94">13425 13604 0,'0'0'0,"0"0"15,0 0 1,0 0-16,0 0 16,0 0-16,0 0 15,0 0-15,9 0 16,8 0-16,1 9 15,-1 8-15,9 0 16,0 1-16,-9-1 16,-8 0-1,0-8-15,-1 8 16,-16 1-16,-1-1 16,-8 9-16,-9 0 15,8 0-15,1-17 16,8-1-16,1 1 15,8 0-15,0-1 16,0 1 0,17 0-16,18-1 15,25 1-15,27-18 16,-35 1-16</inkml:trace>
  <inkml:trace contextRef="#ctx0" brushRef="#br1" timeOffset="-11118.56">14667 13613 0,'0'0'0,"-9"0"0,9 0 0,0 0 15,0 0-15,0 0 16,0 0-16,0 0 15,0 0-15,0 0 16,18 0-16,25 0 16,26 8-16,18 1 15,9-9 1,-1 0-16,1-9 16,-35 9-16</inkml:trace>
  <inkml:trace contextRef="#ctx0" brushRef="#br1" timeOffset="4222.28">16742 13232 0,'0'0'0,"0"0"15,0 0-15,0 0 16,0 0-1,0 0-15,0 0 16,0 0-16,0 0 16,0 0-16,9 0 15,0 0-15</inkml:trace>
  <inkml:trace contextRef="#ctx0" brushRef="#br1" timeOffset="7677.94">15092 13526 0,'-8'-8'0,"-1"-1"0,0 0 0,1 9 16,8 0-16,0 0 15,0 0-15,-9 0 16,0 0-16,1 0 16,-1 18-16,0 16 15,-17 44 1,-9 26-16,9 0 16,9-9-16,0-8 15,-1-9 1,18-26-16,0-18 0,18 1 15,-1-9-15</inkml:trace>
  <inkml:trace contextRef="#ctx0" brushRef="#br1" timeOffset="8842.52">16030 13587 0,'0'0'0,"0"0"16,0 0-16,-8 0 15,-1 0-15,0 0 16,0 0-16,9 0 16,0 0-16,0 0 15,0 0 1,0 0-16,0 0 16,0 0-16,0-9 15,18 1-15,-1-1 16,1-17-16,-1 0 15,9-9-15,0 1 16,-9-1-16,-8 18 16,0-1-1,-1 10-15,1 8 16,-9 0-16,0 0 16,0 0-16,0 17 15,9 9-15,8 9 16,1 8-16,-10-17 15,10-9-15,-1 1 16,9-10 0,0 1-16,0-9 15,-17 0-15</inkml:trace>
  <inkml:trace contextRef="#ctx0" brushRef="#br1" timeOffset="9001.53">16160 13145 0,'0'0'0,"0"0"16,0 0-16,0 0 15,0 9-15,9-1 16,9-8-16,-10 0 16</inkml:trace>
  <inkml:trace contextRef="#ctx0" brushRef="#br1" timeOffset="9845.16">16534 13431 0,'0'0'0,"0"0"0,0 0 16,0 0 0,0-9-16,0 1 15,0 8-15,0 0 16,9 0-16,8 0 15,9 0-15,0 0 16,0 0-16,0 8 16,0 1-16,-8 0 15,-1-1-15,-8 10 16,-1-1-16,-8 0 16,-8 18-1,-18 0-15,0 8 16,-1-9-16,10-8 15,0 0-15,-1-17 16,10 0-16,8-1 16,0-8-16,0 0 15,17-17 1,18-9-16,17 0 16,0-9-16,-17 10 15,-9-1-15,8-18 16,1 1-16,-26 17 15,0 9-15,-1-1 16,-8 1-16,0 17 16,-8 0-1,-1 0-15,0 0 16,-8 17 0,-9 1-16,8 8 0,1 0 15,17 0-15,0 8 16,9 10-16,8-10 15,0 1-15,1-9 16,8 0-16,0-18 16,-9-8-1,1 0-15</inkml:trace>
  <inkml:trace contextRef="#ctx0" brushRef="#br1" timeOffset="10194.52">16916 13076 0,'-9'-9'0,"1"1"16,8 8 0,0 0-16,-9 0 15,0 0-15,1 0 16,-10 0-16,1 8 16,-9 10-16,0 8 15,-9-1-15,9 1 16,9 0-16,8-17 15,9 0 1,0-9-16</inkml:trace>
  <inkml:trace contextRef="#ctx0" brushRef="#br1" timeOffset="10328.76">16925 13033 0,'0'0'0,"0"0"15,0 0-15,0 0 16,0 0-1,0 17-15,8 0 16,10 18-16,-1-9 16</inkml:trace>
  <inkml:trace contextRef="#ctx0" brushRef="#br1" timeOffset="11024.72">17428 13206 0,'0'0'0,"0"8"0,0-8 0,0 0 16,0 0-1,0 18-15,0-1 16,0 18-16,0 8 15,-8 26-15,-1 1 16,0-1 0,1 9-16,-1-18 0,0-16 15,1-10 1,8-8-16,0-17 16,0 0-16,0-1 15,0-8-15,-9 0 16,0-8-16,0-27 15,9-17 1,0-17-16,0 0 0,18 8 16,-1 9-16,1 0 15,8 0 1,0 17-16,0 1 16,0 16-16,9 1 15,-9 0-15,0 17 16,0 0-16,-9 0 15,-8 0 1,-1 0-16,1 17 16,-9 0-16,-9 1 15,1 8-15,-18 0 16,0 0-16,0 0 16,8 0-16,1-18 15,17-8-15</inkml:trace>
  <inkml:trace contextRef="#ctx0" brushRef="#br1" timeOffset="11289.45">17498 12868 0,'0'0'0,"0"0"16,0 0-16,0 0 15,-9 17-15,0 9 16,1 9-16,-10 0 16,10-9-16,8-9 15,0-8-15,0-1 16</inkml:trace>
  <inkml:trace contextRef="#ctx0" brushRef="#br1" timeOffset="11446.47">17750 12729 0,'0'0'0,"0"0"0,0 0 16,0 0-16,0 18 15,0 8-15,0 8 16,17 1-1,0 0-15,9 8 16,-8-17-16</inkml:trace>
  <inkml:trace contextRef="#ctx0" brushRef="#br1" timeOffset="13374.89">15778 13899 0,'0'0'0,"0"0"16,0 0-16,0 0 15,0 0-15,0 0 16,18 0-16,34 0 16,26 0-16,52-9 15,44 0-15,43-8 16,0 8-16,-8-17 15,-10 9-15,-8 0 16,-34-1 0,-36 18-16,-25 0 15,-35 0-15,-18 0 16,-17 18-16,-17-10 16,-9-8-16</inkml:trace>
  <inkml:trace contextRef="#ctx0" brushRef="#br1" timeOffset="14091.37">16134 14167 0,'0'0'0,"0"0"0,0 0 16,0 0-16,0 0 16,0 9-16,-8 8 15,-1 18-15,0 17 16,1 0-1,-1-9-15,0 0 16,1-17-16,8-8 16,0-1-16,0-8 15,0-1-15,0-8 16,0 0-16,0-8 16,0-1-1,8-8-15,1-1 16,0 1-16,-1 0 15,10 8-15,-1 9 16,0 0-16,1 0 16,-1 0-1,-8 9-15,0-1 0,-1-8 16,1 0-16,-9 0 16,9 0-1,-9 0-15,8 0 16,10-8-16,-1-1 15,18-17-15,0 0 16,-1 0-16,-8 9 16,0-1-1,-8 18-15,-1 0 0,-8 0 16,-1 18 0,1-1-16,0 0 15,0 9-15,-1 0 16,1-8-16,0-1 15,-1-8-15,18-1 16,26 1-16,-8-18 16,-18 9-16</inkml:trace>
  <inkml:trace contextRef="#ctx0" brushRef="#br1" timeOffset="14645.06">16977 14167 0,'0'0'0,"0"0"0,0 0 15,0 0-15,0 0 16,0 0-16,0 0 16,0 0-1,0 0-15,-9 17 16,0 1-16,-17 16 16,9 10-16,0-1 15,8 0-15,9-17 16,0 0-16,0-17 15,9 0 1,8-1-16,0-16 16,18-1-16,8-8 15,-8-1-15,0 1 16,0 17-16,-9 0 16,0 0-16,0 17 15,0 1-15,0-10 16,0 1-1,-9 0-15,-8-1 16,0-8-16,-1-8 16,10-1-16,-1-26 15,9-34-15,-8-18 16,-10 18 0,1 26-16,-9 17 0,0 17 15,0 9 1</inkml:trace>
  <inkml:trace contextRef="#ctx0" brushRef="#br1" timeOffset="15025.53">17793 14384 0,'-9'-9'0,"1"0"16,-1 9-16,0 0 16,1 0-16,-1 0 15,0 0-15,1 0 16,8 9-16,0 8 16,0 1-1,8-1-15,10-8 16,-1-1-16,0 1 15,1-9-15,-1-9 16,0 1-16,-8-1 16,0 0-16,-1 1 15,-8-1-15,-8 0 16,-1 1 0,-17 8-16,-9 8 15,1 10-15,16-10 16</inkml:trace>
  <inkml:trace contextRef="#ctx0" brushRef="#br1" timeOffset="21899.76">4264 16220 0,'0'0'0,"0"0"15,0 0 1,0 0-16,0 0 16,0 0-16,17 17 15,0-8-15,-8-1 16</inkml:trace>
  <inkml:trace contextRef="#ctx0" brushRef="#br1" timeOffset="26226.32">18349 13665 0,'0'0'0,"0"8"15,0-8-15,0 0 16,0 0-16,0 0 16,0 0-16,0 0 15,0 0-15,0 0 16,0 0-16,0 0 16,0 0-1,17 0-15,18 0 16,0 0-16,-1 0 15,-8 0-15,0 0 16,-8 0-16,-9 0 16,-1 0-16,10 0 15,-10 0-15</inkml:trace>
  <inkml:trace contextRef="#ctx0" brushRef="#br1" timeOffset="27789.35">19252 13639 0,'0'0'0,"0"0"0,0 0 16,0 0-16,0 0 15,0 0-15,0 0 16,0 8-16,0 1 15,0 0-15,0-1 16,0 1-16,0-9 16,17 0-16,1-9 15,16-8 1,1-18-16,17-8 16,-8 0-16,-10 0 15,-8 8-15,-17 18 16,0-1-16,-1 10 15,1 8-15,-9 0 16,0 0-16,0 0 16,0 17-16,9 0 15,8 9 1,1 0-16,-1 0 16,0 0-16,1-8 15,-10-10-15,10-8 16,-10 0-16</inkml:trace>
  <inkml:trace contextRef="#ctx0" brushRef="#br1" timeOffset="27937.52">19460 13059 0,'0'0'0,"0"0"0,0 0 16,0 0-16,9 0 15,8 8-15,-8 1 16</inkml:trace>
  <inkml:trace contextRef="#ctx0" brushRef="#br1" timeOffset="29157.32">20146 13301 0,'0'0'0,"0"0"0,0 0 16,0 0-16,0 0 15,0 0-15,0 17 16,0 1-16,0 16 15,0 18-15,-8 9 16,-1 8-16,0 9 16,1-17-1,-1-9-15,9-9 16,-9-17-16,9 0 16,0-17-16,0-1 15,0-8-15,0-8 16,-8-10-16,8-16 15,0-36-15,8-8 16,10 1-16,-1 7 16,0 10-1,1 8-15,8 17 16,0 0-16,9 9 16,-1 9-16,1 0 15,0 8-15,-9 9 16,0 0-1,-9 0-15,1 17 16,-10-8-16,1 8 16,0 1-16,-18-1 15,-17 0-15,-9 18 16,-8-9-16,-1 0 16,1-9-16,8-8 15,18 0-15,-1-1 16,18-8-1</inkml:trace>
  <inkml:trace contextRef="#ctx0" brushRef="#br1" timeOffset="29441.46">20190 12989 0,'0'0'0,"0"0"16,0 0-16,0 0 15,0 0-15,0 0 16,-9 0-16,0 18 16,1-1-16,-10 9 15,1 0 1,17-9-16,0-8 15,0 0-15,0-9 16,0 0-16</inkml:trace>
  <inkml:trace contextRef="#ctx0" brushRef="#br1" timeOffset="29572.68">20190 12937 0,'0'0'0,"0"0"0,0 0 0,0 0 0,0 0 16,17 18-16,0-1 15,10 18-15,25-1 16,0-8-16,-26-17 16</inkml:trace>
  <inkml:trace contextRef="#ctx0" brushRef="#br1" timeOffset="32024.41">20676 13206 0,'0'0'0,"0"0"15,0 0-15,0 0 16,0 0-16,0 0 16,0 0-16,17 0 15,1 0-15,17 8 16,-1 1-16,1 0 16,0 8-16,-9 0 15,0 1 1,0-1-16,-17 9 15,-1 0-15,1 9 16,-18-1-16,-8 10 16,-1-18-16,1 0 15,0 0-15,-1 0 16,1-18-16,17 1 16,0-9-1,0 0-15,17-9 16,1 1-16,8-18 15,9-35-15,8-8 16,0 17-16,9 0 16,-25 26-16,-19 8 15,1 1-15,0 0 16,-1 17-16,-8 0 16,0 0-1,0 0-15,-8 0 16,-1 0-16,0 17 15,1 0-15,-10 18 16,9 0-16,1-1 16,8 10-1,0-10-15,8 1 16,10-9-16,-1 0 16,9 0-16,18-9 15,-1-8-15,-17 0 16</inkml:trace>
  <inkml:trace contextRef="#ctx0" brushRef="#br1" timeOffset="32472.07">20997 12816 0,'0'0'16,"0"0"-16,0 0 15,0 0-15,0 0 16,0 0-16,-8 9 16,-1 8-16,-8 18 15,-9-1-15,-1 10 16,10-10-16,17-16 15,0-10-15,9 1 16,-9 0 0,0-9-16,8 0 15,1-9-15,9-17 16,-10-9-16,1 18 16,0 0-16,-9 17 15,0 0-15,8 0 16,10 0-16,-1 17 15,18 0 1,8 1-16,18 8 16,0 0-16,-35-9 15</inkml:trace>
  <inkml:trace contextRef="#ctx0" brushRef="#br1" timeOffset="33205.75">19200 13994 0,'0'0'15,"0"0"-15,0 0 0,-9-9 16,9 9 0,0 0-16,0 0 15,0 0-15,0-8 16,17-1-16,10 0 15,33 1-15,45-1 16,16 0-16,44 1 16,43-1-16,27 0 15,-1-8 1,1 0-16,-27-1 16,-25 1-16,-27 8 15,-17-8-15,-18 8 16,-25 9-16,-35 0 15,-18 9-15,-8 8 16,-9 9-16,-17-17 16</inkml:trace>
  <inkml:trace contextRef="#ctx0" brushRef="#br1" timeOffset="33988.45">19955 14098 0,'-8'0'0,"-1"0"16,9 0-16,0 0 15,0 0-15,0 0 16,0 0-16,0 0 16,0 0-16,0 0 15,0 17-15,-9 0 16,1 18-1,-1 8-15,-9 9 16,10 0-16,-1-8 16,0-1-16,1-17 15,-1-9-15,9-8 16,0 0-16,0-1 16,0-8-16,0-8 15,0-1 1,0 0-16,17-17 15,1-8-15,-1-1 16,1 9-16,-1 9 16,9-1-16,-9 18 15,1 0-15,-1 0 16,0 18-16,1-1 16,-10 9-1,1 0-15,-9 0 16,0-9-16,0 1 15,0-10-15,0 1 16,0 0-16,0-9 16,18-9-16,-1 0 15,18-17-15,-1 0 16,1 9-16,-9 0 16,0-1-1,-8 10-15,-10 8 16,1 0-16,0 0 15,-1 17-15,1 0 16,0 18-16,-1-9 16,10 0-16,-1 0 15,9-17-15,-17-9 16</inkml:trace>
  <inkml:trace contextRef="#ctx0" brushRef="#br1" timeOffset="34571.25">20746 14167 0,'0'0'0,"0"0"16,0 0-16,0 0 0,0 0 15,0 0 1,0 0-16,-9 9 16,0 8-16,-8 18 15,-1-1-15,1 18 16,0-8-16,-1-1 15,18-17 1,0 0-16,0-17 0,0-1 16,0-8-1,18-8-15,-1-1 16,18-17-16,0 0 16,8 9-16,-17-1 15,0 18-15,0 0 16,0 0-16,0 9 15,9 8-15,-9 1 16,9-10 0,-9 1-16,0 0 15,-9-9-15,1-9 16,-1 0-16,9-25 16,-9-27-16,-8-8 15,-9 17-15,-9 17 16,1 9-1,8 17-15,-9 1 16,0-1-16,9 9 16</inkml:trace>
  <inkml:trace contextRef="#ctx0" brushRef="#br1" timeOffset="34910.21">21579 14202 0,'0'0'0,"0"0"0,0 0 15,-9 0-15,1 17 16,-1 0-16,9 1 16,0-1-16,0 0 15,0 1-15,9-10 16,-1 1-1,10 0-15,-1-9 16,9-9-16,0 0 16,0 1-16,-17-1 15,0-8-15,-1-1 16,-16 1-16,-10 0 16,-8 8-16,0 9 15,0-9 1,18 1-16</inkml:trace>
  <inkml:trace contextRef="#ctx0" brushRef="#br1" timeOffset="35679.82">22178 12859 0,'0'0'0,"0"0"15,0 0-15,0 0 16,0 0-16,18 18 15,16 8-15,19 17 16,7 18 0,18 8-16,-8 17 15,-9 18-15,0 0 16,-18 26-16,-17 9 16,-17-9-16,-18-9 15,-8 0-15,-27-8 16,-17-18-1,9-1039-15,35 1975 0</inkml:trace>
  <inkml:trace contextRef="#ctx0" brushRef="#br0" timeOffset="57769.82">8519 12340 0,'0'0'0,"0"0"0,0 0 0,0 0 16,0-9-16,0 0 15,17-17-15,18-34 16,52-61-16,52-53 16,34-42-1,36-9-15,34-27 16,26 10-16,-8 43 16,-36 43-16,114-87 15</inkml:trace>
  <inkml:trace contextRef="#ctx0" brushRef="#br0" timeOffset="58602.36">9231 14444 0,'0'0'0,"0"-8"0,0-18 0,0-9 16,26-52-16,61-51 15,69-79-15,52-51 16,36-1-16,16 1 16,-25 60-16,25-35 15,113-138-15</inkml:trace>
  <inkml:trace contextRef="#ctx0" brushRef="#br0" timeOffset="59201.99">11749 12695 0,'0'0'0,"0"0"0,0 0 16,0 0 0,0 0-16,-9-9 15,1 0-15,8-34 16,17-43-16,27-36 16,51-60-16,27-25 15,34-19-15,9-7 16,17-1-16,-8 26 15,-9 52 1,-9 17-16,-43 18 16,-78 87-16</inkml:trace>
  <inkml:trace contextRef="#ctx0" brushRef="#br0" timeOffset="59689.02">11775 14566 0,'0'0'0,"0"0"0,0-9 15,9-17-15,43-87 16,96-103-16,103-105 15,114-68-15,26-1 16,8 0-16</inkml:trace>
  <inkml:trace contextRef="#ctx0" brushRef="#br1" timeOffset="68990.45">23264 12747 0,'0'0'0,"0"0"0,0 8 15,0-8-15,0 0 16,0 0-16,0 0 16,0 0-16,0 0 15,0 0-15,0 0 16,17 0-16,9 9 15,9 0-15,8-1 16,1 1 0,-9 0-16,8-1 15,-8 1-15,-9-18 16,-18 9-16</inkml:trace>
  <inkml:trace contextRef="#ctx0" brushRef="#br1" timeOffset="69367.47">23246 13102 0,'0'0'0,"0"0"16,0 0-16,0 0 15,0 0-15,0 0 16,0 0-16,0 0 16,0 0-16,0-9 15,18 1 1,8-1-16,9 0 15,-1 1-15,10-1 16,-1 0-16,1 1 16,-10 8-16,-8 0 15,-8 0-15,-1 8 16,-8-8-16</inkml:trace>
  <inkml:trace contextRef="#ctx0" brushRef="#br1" timeOffset="70937.88">24176 12600 0,'0'0'0,"0"0"0,0-9 16,0 0-16,0 1 15,0-1-15,0 0 16,0 1-16,0 8 16,0 0-16,0 0 15,8 0 1,1 17-16,0 0 15,-1 18-15,-8 17 16,0 0-16,-8 8 16,-1-16-16,0-10 15,1-8-15,-1-8 16,9-10-16,0 1 16,0-9-1,0 0-15,0-9 16,0-17-16,17-17 15,1 0-15,16-9 16,-8 8-16,9 10 16,-9-1-16,0 9 15,0 9 1,0 0-16,-8 17 16,-1 0-16,0 17 15,1 0-15,-9 18 16,-1-1-16,1 10 15,-9-1-15,0-17 16,0 0-16,0-17 16,0-1-16,0 1 15,0 0-15,0-9 16,0-9 0,17-17-16,18-9 15,0-8-15,-1 0 16,1 8-16,-9 1 15,0 16-15,-8 1 16,-10 17-16,1 0 16,-9 0-1,0 9-15,9 8 16,-9 9-16,0 17 16,8 9-16,10-9 15,-10 1-15,10-18 16,8 8-16,17-8 15,-25-17-15</inkml:trace>
  <inkml:trace contextRef="#ctx0" brushRef="#br1" timeOffset="71589.03">25391 12270 0,'-8'0'0,"-1"0"0,0 0 16,1 0-16,-1 0 15,-8 26-15,-18 9 16,9 8-16,0 9 15,0 9 1,0 0-16,8-1 16,1-16-16,-1-1 15,18-17-15,0-9 16,0-8-16,0-9 16,9 0-1,9 0-15,-1 0 0,0-9 16,9 9-1,9 0-15,0 0 16,0 9-16,-1 8 16,-8 0-16,0 1 15,0-10-15,0 1 16,9-18-16,0 1 16,-9-10-16,0-16 31,9-36-31,-9-25 0,-17 0 15,-1 26-15,-8 17 16,-8 26-16,8 8 16,0 10-16,0 8 15</inkml:trace>
  <inkml:trace contextRef="#ctx0" brushRef="#br1" timeOffset="71955.45">25938 12660 0,'0'0'0,"0"0"0,-8 0 15,-1 0-15,0 17 16,1 1-16,8-1 15,0 0-15,0 9 16,8-8-16,1-10 16,0 1-16,8 0 15,0-9-15,1-9 16,-1 0 0,1-17-16,-10 0 15,1 0-15,-18 9 16,1 0-16,-1 0 15,-17 8-15,0 9 16,-9 9-16,18-1 16</inkml:trace>
  <inkml:trace contextRef="#ctx0" brushRef="#br1" timeOffset="72375.39">24158 13136 0,'0'0'0,"0"0"0,0 0 16,0 0 0,0 0-16,0 0 15,0 0-15,0 0 16,9-8-16,17 8 16,43-9-16,53 1 15,60-1 1,18 0-16,-9 1 15,-9-1-15,-25 0 16,-27 1-16,-17-1 16,-26 9-16,-18 0 15,-34 0-15,-9 0 16,-17 9-16,-1-1 16</inkml:trace>
  <inkml:trace contextRef="#ctx0" brushRef="#br1" timeOffset="72908">24514 13405 0,'0'0'0,"0"0"16,0 0-16,0 0 15,0 0-15,18 0 16,-1 0-16,18 0 15,-1 9-15,10 8 16,-1 0-16,1 1 16,-18-1-16,0 0 15,-17 1-15,-1-1 16,-8 0 0,-17 9-16,-9 17 15,0-8-15,0-9 16,0 0-16,8 0 15,1-17-15,8-1 16,1 1-16,8 0 16,0-1-16,0 1 15,17 0 1,9-1-16,17 1 16,27 8-16,-9-8 15,-27-9-15</inkml:trace>
  <inkml:trace contextRef="#ctx0" brushRef="#br1" timeOffset="73350.1">25522 13206 0,'0'0'0,"0"0"15,0 0-15,0 0 16,0 17-16,8 18 15,1 8-15,-18 26 16,1 1-16,-18 16 16,-1 9-1,1-17-15,9-17 16,0-18-16,-1-8 16,10-9-16,8-17 15,0-1-15,0 1 16,0-9-1,0 0-15,8-17 0,10-18 16,16-8-16,1 8 16,0 0-1,0 9-15,-9 9 16,0 8-16,0 9 16,0 0-16,0 0 15,-9 18-15,9 8 16,-8 0-16,-1 8 15,0-8-15,-8 0 16,0-8 0,-1-10-16,1 1 15,0 0-15,0-9 16</inkml:trace>
  <inkml:trace contextRef="#ctx0" brushRef="#br1" timeOffset="73551.78">25374 13396 0,'0'0'0,"0"0"16,0 0-16,9 0 16,17 0-16,52 9 15,43-18-15,36 1 16,25-27-1,226-69-15</inkml:trace>
  <inkml:trace contextRef="#ctx0" brushRef="#br1" timeOffset="75099.89">26885 11829 0,'0'0'0,"0"0"0,0 0 16,0 0-16,0 0 15,0 0 1,0 0-16,0 0 15,0 0-15,0 0 16,-9 0-16,1 26 16,-18 17-16,-1 35 15,-7 35 1,-10 34-16,1 17 0,-1 27 16,10 25-1,8 10-15,17-1 16,18-9-16,17-17 15,8-25-15,27-27 16,9-26-16,17-26 16,17-25-16,-35-44 15</inkml:trace>
  <inkml:trace contextRef="#ctx0" brushRef="#br1" timeOffset="87086.68">26972 12305 0,'0'0'0,"0"0"0,0 0 15,0 0 1,0 0-16,0 0 16,0 0-16,0 0 15,0 0-15,0 0 16,8 0-16,1 0 15,8 0-15,1 0 16,17 0-16,-1 9 16,1-1-1,0 10-15,-9 8 16,0 0-16,0 0 16,-17 8-16,-1 1 15,-8 0-15,-8-1 16,-18 1-16,0 0 15,-18-1-15,1 1 16,8-9 0,0 0-16,18-18 15,-1 1-15,1 0 16,17-1-16,0-8 16,0 0-16,9 0 15,17 0-15,26 0 16,17 0-16,-8 0 15,0 0 1,-9-8-16,-8 8 16,-1-9-16,-17 9 15</inkml:trace>
  <inkml:trace contextRef="#ctx0" brushRef="#br1" timeOffset="87718.06">27753 12314 0,'0'0'0,"0"0"0,0 0 15,0 0 1,0 0-16,0 0 16,0 17-16,0 0 15,0 27-15,0 16 16,0 18-16,-8 26 16,-1 9-16,0-1 15,1-25 1,-1-9-16,0-17 15,1-18-15,8-17 16,0-18-16,0 1 16,0-9-16,0-9 15,-9-8 1,9-43-16,0-36 0,17-16 16,1 8-1,-1 17-15,0 9 16,1 9-16,8 26 15,-9 8-15,0 0 16,1 9-16,-1 9 16,18 0-16,0-1 15,8 18-15,-8 0 16,-9 18-16,0-1 16,0 0-1,-17 1-15,-1-1 16,-16 9-16,-10 0 15,-8 0-15,-9 0 16,1 0-16,-1-9 16,0-8-16,27 0 15</inkml:trace>
  <inkml:trace contextRef="#ctx0" brushRef="#br1" timeOffset="88064.37">28040 11803 0,'-9'0'0,"0"0"15,1 0-15,8 0 16,0 0-16,0 0 16,0 0-1,0 0-15,-9 0 16,-8 17-16,-9 18 16,0 17-16,0 0 15,0-9-15,8 0 16,1-8-16,-1-9 15,18-17-15,0-1 16</inkml:trace>
  <inkml:trace contextRef="#ctx0" brushRef="#br1" timeOffset="88204.84">27875 11872 0,'0'0'0,"0"0"0,0 0 16,17 0-16,9 9 15,9 8 1,0 0-16,8 27 16,-17-18-16</inkml:trace>
  <inkml:trace contextRef="#ctx0" brushRef="#br1" timeOffset="89015.25">28205 12418 0,'0'0'0,"0"0"0,0 0 15,0 0-15,17 0 16,1 0-16,16 17 16,-8-8-1,0-1-15,-8 1 16,-1 8-16,-8 1 15,0-1-15,-1 0 16,-8 9-16,-8 9 16,-1-9-16,-17 0 15,0 0 1,0 0-16,0-9 16,0 0-16,8-8 15,10 0-15,8-9 16,0 0-16,0 0 15,8-9-15,27 0 16,43-34-16,9-43 16,-18 8-16,-16 17 15,-27 35-15,-9 9 16,-8-1 0,-1 1-16,1 8 15,-9 1-15,0 8 16,0 0-16,0 0 15,-9 0-15,1 17 16,-10 18 0,1-1-16,0 10 0,8 8 15,9 0 1,0 8-16,17-8 16,1-9-16,8-8 15,-18-18-15</inkml:trace>
  <inkml:trace contextRef="#ctx0" brushRef="#br1" timeOffset="89450.82">28717 11855 0,'0'0'0,"0"0"0,0 0 15,0 0-15,-8 0 16,-1 17-16,-17 9 16,-18 17-16,1 9 15,8-8-15,0-1 16,18-8-1,0-9-15,8-18 16,9 1-16,0-9 16,0 0-16</inkml:trace>
  <inkml:trace contextRef="#ctx0" brushRef="#br1" timeOffset="89598.01">28622 11855 0,'0'0'0,"0"0"0,0 0 15,0 0-15,0 17 16,17 18-16,9 17 16,18 0-16,8 8 15,-26-34 1</inkml:trace>
  <inkml:trace contextRef="#ctx0" brushRef="#br1" timeOffset="90120.3">27310 13214 0,'0'0'0,"0"0"0,0 0 16</inkml:trace>
  <inkml:trace contextRef="#ctx0" brushRef="#br1" timeOffset="90564.57">27171 13188 0,'0'0'0,"0"0"0,0 0 15,0 0-15,0 0 16,0 0-16,0 0 15,0 0-15,-8 0 16,-1 0 0,0 0-16,1 0 15,-1 0-15,0 0 16,1 0-16,-1 0 16,0 0-16,1 0 15,8 0 1,0 0-16,0 0 0,0 0 15,0 0 1,0 0-16,17 0 16,26 0-16,27-8 15,51 8-15,44-9 16,18 0-16,25-17 16,-17 1-16,-8-1 15,-10 8-15,-25 1 16,-18 0-1,-17 8-15,-35 18 16,-43-1-16</inkml:trace>
  <inkml:trace contextRef="#ctx0" brushRef="#br1" timeOffset="92865.27">29038 12755 0,'0'0'0,"-8"0"15,-1 0-15,9 0 16,0 0-16,0 0 16,0 0-16,0 0 15,0-8 1,0-1-16,17-17 15,1-9-15,-1-8 16,1-9-16,-10 9 16,1 17-16,0 9 15,-1-1 1,-8 1-16,0 17 0,0 0 16,0 0-16,0 17 15,0 9-15,0 9 16,9 17-1,0-9-15,-1 0 16,1 1-16,8-18 16,1 0-16,-1 0 15,18-18-15,8-8 16,-25 0-16</inkml:trace>
  <inkml:trace contextRef="#ctx0" brushRef="#br1" timeOffset="93037.53">29151 12019 0,'0'0'0,"0"0"0,0 0 16,0 0-1,0 0-15,0 9 16,0 0-16</inkml:trace>
  <inkml:trace contextRef="#ctx0" brushRef="#br1" timeOffset="94547.36">27623 13587 0,'-9'0'0,"1"0"0,8 0 0,-9 0 15,9 0 1,0 0-16,0 0 15,0 0-15,0 0 16,0 0-16,-9 17 16,1 18-16,-1 17 15,-8 17-15,-1-8 16,1-1 0,-1-16-16,1-1 0,8-17 15,1 0 1,-1-17-16,9-1 15,0 1-15,0-9 16,0 0-16,0-9 16,0-17-16,17 0 15,1 0-15,8-8 16,-9-1 0,9 9-16,0 0 15,0 9-15,0 8 16,-8 9-16,-1 0 15,1 9-15,-1 8 16,0 0-16,-8 9 16,0-8-16,-1 8 15,1-9 1,-9-8-16,0-1 16,0 1-16,0 0 15,0-9-15,17-9 16,9-8-16,9-9 15,0-9-15,-9 0 16,0 18-16,-17 0 16,-1 8-16,1 9 15,0 0 1,-1 17-16,1 1 16,0 16-16,-1 1 15,10 0-15,8-9 16,0-18-16,-17 1 15</inkml:trace>
  <inkml:trace contextRef="#ctx0" brushRef="#br1" timeOffset="95125.73">28535 13596 0,'0'0'0,"0"0"0,-9 0 15,0 8-15,1-8 16,-1 0-16,0 0 15,-17 17 1,0 9-16,-8 18 16,8-1-16,8 0 15,1 1-15,-1-1 16,10-17-16,8-9 16,0-8-1,0 0-15,0-9 0,8 0 16,10-9-1,-1 0-15,9 1 16,9-1-16,-9 0 16,0 9-16,0 0 15,0 0-15,-8 9 16,8 0-16,0-1 16,-9 1-16,0 0 15,-8-1 1,0-8-16,-1 0 15,1-8-15,8-18 16,1-26-16,-1-26 16,-8 8-16,0 10 15,-1 25-15,-8 18 16,0 17-16,0 0 16</inkml:trace>
  <inkml:trace contextRef="#ctx0" brushRef="#br1" timeOffset="95612.08">29056 13933 0,'-9'0'0,"0"0"0,1 0 16,-1 0-16,0 0 16,1 9-16,8 8 15,0 1 1,0-1-16,17 0 16,0-8-16,10 0 15,7-1-15,1-16 16,0-1-16,8-17 15,-17 0-15,0 0 16,-8 0-16,-10-9 16,-16 1-16,-10 16 15,-8 18 1,18 0-16</inkml:trace>
  <inkml:trace contextRef="#ctx0" brushRef="#br1" timeOffset="98196.69">29212 13951 0,'0'0'0,"0"-9"0,0 0 0,0 1 15,0-1-15,0 0 16,0 1-16,0 8 15,0 0 1,0 0-16,0 0 16,0 0-16,0-9 15,0 9-15,0 0 16,0-9-16,0 9 16,0 0-16,0-8 15,-9-1-15,1 0 16,8 9-16,-9 0 15,0 0 1,1 9-16,8 0 16</inkml:trace>
  <inkml:trace contextRef="#ctx0" brushRef="#br1" timeOffset="100529.86">29603 13188 0,'0'0'0,"0"0"0,0 0 16,0 0-16,0 0 16,0 0-16,0 0 15,0 0-15,0 0 16,0 0-1,0 0-15,9 0 16,8 0-16,18 0 16,17 0-16,9 0 15,-9 0-15,-9 0 16,-17 0 0,0 0-16,-8 0 0,-1 0 15,-8 9 1,-1-9-16</inkml:trace>
  <inkml:trace contextRef="#ctx0" brushRef="#br1" timeOffset="101980.7">30411 12279 0,'0'0'0,"0"0"0,0 0 16,0 0-16,0 0 15,0 0-15,0 0 16,0 0-16,0 0 16,0 0-16,0 0 15,0 0 1,0 0-16,0 0 15,0 0-15,8 0 16,10 0-16,16 9 16,10 8-16,-1 0 15,1 1-15,-1-1 16,-17 0 0,0 1-16,-17 8 15,-1-9-15,-16 18 0,-18-1 16,0 10-1,-18-1-15,1-8 16,8-9 0,0-1-16,18-16 0,0 0 15,-1-1-15,10 1 16,8 0-16,0-9 16,0 0-1,0 0-15,26 8 16,8 1-16,10 0 15,-1-1-15,1-8 16,-18 0-16,0 0 16,0-8-16,0 8 15,-17 0-15</inkml:trace>
  <inkml:trace contextRef="#ctx0" brushRef="#br1" timeOffset="102730.98">31201 12279 0,'-9'0'0,"9"0"0,0 0 16,-9 0-16,9 0 15,0 0-15,0 0 16,0 0-1,0 9-15,18 8 16,8 9-16,0 0 16,0 0-16,0 0 15,-17 9-15,-1-1 16,-8 1-16,-8 8 16,-10 1-16,-8-1 15,0 0 1,-17 0-16,8 1 15,0-18-15,18-18 16,8 1-16,9 0 16,18-18-16,-1 0 15,18-8-15,-18 8 16</inkml:trace>
  <inkml:trace contextRef="#ctx0" brushRef="#br1" timeOffset="102970.98">31696 12305 0,'-9'0'0,"0"0"15,1 0-15,-1 0 16,0 0-16,-17 0 16,0 9-16,-9 8 15,1 0-15,8 18 16,-9 0-16,9-1 16,9 18-1,-1 0-15,9 0 16,9 0-16,0-9 15,18 1-15,8-1 16,9-17-16,17 0 16,0-17-16,-26-18 15</inkml:trace>
  <inkml:trace contextRef="#ctx0" brushRef="#br1" timeOffset="103251.24">31322 11855 0,'0'0'0,"0"0"0,0 0 16,0 0-16,-8 0 15,-1 17-15,0 9 16,-8 9-16,-9 8 16,0 0-1,17-8-15,9-9 16,0-9-16,0-8 16,9 0-16</inkml:trace>
  <inkml:trace contextRef="#ctx0" brushRef="#br1" timeOffset="103384.21">31374 11872 0,'0'0'0,"0"9"16,0-9-16,0 0 16,0 8-16,0 10 15,18 16 1,8 1-16,17 17 16,18-9-16,-26-17 15</inkml:trace>
  <inkml:trace contextRef="#ctx0" brushRef="#br1" timeOffset="104080.24">31974 12331 0,'0'0'0,"0"0"0,0 0 15,0 0 1,0 0-16,0 0 16,0 17-16,8 18 15,-8 26-15,0 8 16,9 35-16,-9 17 16,-9-8-16,1-18 15,-1-17-15,-8-17 16,8-18-1,0-17-15,9-18 16,0 1-16,0-9 16,0-9-16,-8-17 15,8-51-15,8-53 16,27 0-16,0 8 16,-9 27-16,0 35 15,-9 8 1,0 17-16,1 0 15,-1 18-15,9 0 16,0 17-16,0 0 16,9 0-16,-9 17 15,0 0-15,0 1 16,-17-1-16,-9 0 16,-9 18-1,-25 0-15,-27 8 16,0 0-16,-9-8 15,18-9-15,18-9 16,8-17-16,17 0 16</inkml:trace>
  <inkml:trace contextRef="#ctx0" brushRef="#br1" timeOffset="104397.43">32095 11829 0,'0'0'0,"-9"0"0,9 0 15,0 0-15,-8 0 16,8 0-16,0 0 15,0 0-15,-9 26 16,-8 8-16,-1 18 16,-8 0-1,9 0-15,0-8 16,-1-1-16,18-17 16,-8-9-16,8-8 15,0-9-15,0 0 16</inkml:trace>
  <inkml:trace contextRef="#ctx0" brushRef="#br1" timeOffset="104570.02">32173 11811 0,'0'0'0,"-8"0"0,8 0 15,0 0-15,0 0 16,0 0-16,0 0 16,0 18-16,0-1 15,17 18-15,0-1 16,1 10-16,-1 8 15,0-9-15,-8-17 32</inkml:trace>
  <inkml:trace contextRef="#ctx0" brushRef="#br1" timeOffset="105167.77">32390 12894 0,'0'0'0,"0"0"0,0 0 15,0 0 1,0 0-16,0 0 15,0 0-15,0 0 16,0-9-16,9 1 16,8-1-16,1-17 15,-1 0-15,1 0 16,8-9-16,0 1 16,-18 8-16,1 8 15,0 1 1,-1 9-16,1-1 15,-9 9-15,0 0 16,0 0-16,0 0 16,9 17-16,8 9 15,1 9-15,-1 8 16,0-8-16,9-9 16,-8 0-1,-1-9-15,0 0 16,-8-8-16</inkml:trace>
  <inkml:trace contextRef="#ctx0" brushRef="#br1" timeOffset="105311.93">32712 12141 0,'0'0'0,"0"0"0,0 0 16,0 0-16,17 17 15,0 0-15,-8-8 16</inkml:trace>
  <inkml:trace contextRef="#ctx0" brushRef="#br1" timeOffset="106261.88">30471 13188 0,'0'0'0,"0"0"0,0 0 16,0 0-16,0 0 16,0 0-16,0 0 15,0 0-15,0 0 16,0 0-16,0 0 16,18 0-16,8 0 15,26 0 1,52 0-16,44 0 15,34 9-15,35-9 16,-8 9-16,-18-9 16,-18 0-16,-25-9 15,-18 9-15,-34 0 16,-10 0-16,-16 9 16,-35-9-1</inkml:trace>
  <inkml:trace contextRef="#ctx0" brushRef="#br1" timeOffset="107168.34">30923 13596 0,'0'0'0,"0"0"16,0 0-16,0 0 16,0 0-16,0 0 15,0 0-15,0 0 16,0 0-16,0 0 15,0 0-15,0 17 16,0 0-16,-9 18 16,1 8-1,-10 9-15,9 0 16,-8-9-16,0 1 16,8-18-16,0-9 15,1-8-15,8-1 16,0 1-16,0-9 15,0 0 1,0-9-16,0 1 16,8-10-16,10-8 15,-1 0-15,9-8 16,9-1-16,0 9 16,-9 9-16,0-1 15,0 10-15,-9 8 16,0 0-16,-8 8 15,0 10 1,0-1-16,-9 0 16,0 9-16,0 0 15,0-8-15,0-10 16,0 1-16,0 0 16,8-9-16,10-9 15,25-17-15,9-17 16,-8 8-1,-18 0-15,0 18 16,-9 8-16,-8 9 16,-1 0-16,1 18 15,8-1-15,1 18 16,-1-1-16,-8 1 16,8-9-16,9 0 15,9-9 1,-9-8-16,-9 0 15</inkml:trace>
  <inkml:trace contextRef="#ctx0" brushRef="#br1" timeOffset="107666.64">31878 13561 0,'0'0'15,"0"0"-15,0 0 0,0 0 16,0 0-16,0 0 16,0 0-16,0 0 15,-9 0-15,-8 17 16,-9 26 0,-9 9-16,1 0 15,16-8-15,1-10 16,-1-8-16,18-17 15,0 0-15,0-1 16,9-8-16,8-8 16,1-1-16,17-17 15,-9 9 1,0-1-16,0 10 16,-9 8-16,0 0 15,1 8-15,-1 1 16,1 0-16,-1 8 15,9-8-15,-9-1 16,9 1-16,0-9 16,0-9-16,1-17 15,-10-8 1,-8-10-16,-1-8 16,-16 18-16,-1 8 15,9 9-15,0 17 16,0 0-16,0 0 15</inkml:trace>
  <inkml:trace contextRef="#ctx0" brushRef="#br1" timeOffset="107980.32">32573 13682 0,'0'0'0,"0"0"0,0 0 15,0 0 1,0 0-16,0 17 16,0 1-16,0-1 15,0 0-15,8 1 16,10-1-16,-1 0 16,1-8-16,-1 0 15,0-1-15,1-8 16,-10-8-16,1-1 15,0-17 1,-1 0-16,-16-9 16,-10 1-16,1 8 15,8 8-15,1 10 16</inkml:trace>
  <inkml:trace contextRef="#ctx0" brushRef="#br1" timeOffset="108364.7">32825 11898 0,'0'0'0,"0"0"15,0 0-15,0 0 16,17 9-16,9 17 16,17 34-16,27 27 15,17 51 1,0 36-16,-9 42 15,-26 79-15,-43 16 16,-44-25-16,-9-26 16,-16-52-16,-27 0 15,0-52-15,9-61 16,43-60 0</inkml:trace>
  <inkml:trace contextRef="#ctx0" brushRef="#br1" timeOffset="142107.74">5028 15536 0,'0'0'0,"0"0"0,0 0 0,0 0 0,0 0 16,17 0 0,18 8-16,17 1 15,0-1-15,26 1 16,1-18-16,-10 1 15,-8-1-15,0 1 16,-9-1-16,-9 0 16,-8 9-16,-18 0 15,-8 0 1</inkml:trace>
  <inkml:trace contextRef="#ctx0" brushRef="#br1" timeOffset="142578.01">5332 15821 0,'0'0'0,"0"0"0,0 0 16,0 0-16,-9 0 15,0 0-15,1 0 16,-1 0-16,0-8 16,-8-1-1,0 9-15,8-9 16,-8 9-16,8 0 16,0 0-16,1 0 15,-1 0-15,0 0 16,9 0-16,0 0 15,0 0 1,0 0-16,0 0 16,0 0-16,18-8 15,8-1-15,34-17 16,27 9-16,9-9 16,-9 8-16,-9 1 15,-17 0-15,-1-1 16,-25 10-1,-9 8-15,-9 0 16,-8 0-16,-9 8 16,0 1-16</inkml:trace>
  <inkml:trace contextRef="#ctx0" brushRef="#br1" timeOffset="145724.91">6713 15414 0,'0'0'0,"8"9"0,-8-9 0,0 0 0,0 0 16,0 0-16,0 0 16,0 0-16,0 0 15,9 0-15,8 0 16,1-9-16,16-8 16,18-18-1,1-17-15,-1-8 16,-9-10-16,1 18 15,-18 18-15,0-1 16,-18 18-16,1 0 16,-9 17-16,0 0 15,0 0-15,0 17 16,0 17 0,0 27-16,0 8 15,0-8-15,0 8 16,17-8-16,1-18 15,-1-17-15,9-8 16,-8-10-16,25-25 16,0-9-16,-25 17 15</inkml:trace>
  <inkml:trace contextRef="#ctx0" brushRef="#br1" timeOffset="145871.81">7355 14548 0,'0'0'0,"0"0"16,0 0-16,0 0 16,0 0-16,0 0 15,0 9 1,9 17-16,0 0 16</inkml:trace>
  <inkml:trace contextRef="#ctx0" brushRef="#br1" timeOffset="146441.21">6304 15813 0,'0'0'0,"0"0"0,0 0 15,0 0-15,0 0 16,0 0-16,0 0 16,0 0-16,9-9 15,17 0-15,18 1 16,16-10-1,27 1-15,26-9 32,26 0-32,17 9 0,1-1 0,-36 1 15,-17 8-15,1-8 16,-10 0-16,-25 8 16,-18 0-16,-18 9 15,-8 0-15,-8 0 16,-9 0-1,-1 0-15,10 9 16,-10 0-16</inkml:trace>
  <inkml:trace contextRef="#ctx0" brushRef="#br1" timeOffset="147080.84">7112 15761 0,'0'0'0,"0"-9"0,0 0 16,0 9-16,0 0 15,0 0-15,0 0 16,0 0-16,0 0 16,0 9-16,0 17 15,0 26-15,0 26 16,-9 9 0,1 8-16,-1 17 15,-8-8-15,-1-17 16,10-18-16,-1-17 15,0-9-15,0-17 16,1-17-16,-1 0 16,9-1-16,0-8 15,0 0-15,0-8 16,0-10 0,17-25-16,18-9 15,0 0-15,0 0 16,-1 0-16,10 18 15,-1-1-15,-17 18 16,0 8-16,-8 9 16,-1 0-1,0 0-15,1 17 16,-9 1-16,8 25 16,-8 18-16,-1-9 15,1 8-15,0-17 16,-1 1-16,1-18 15,0-9-15,8-8 16,-8-1-16,-9-8 16,0 0-1</inkml:trace>
  <inkml:trace contextRef="#ctx0" brushRef="#br1" timeOffset="147373.37">7043 16159 0,'0'0'0,"0"0"0,-9-9 16,-9 1-16,1-1 15,0 0-15,8 9 16,0 0-1,1 0-15,8 0 16,0 0-16,0 0 16,8-8-16,18-10 15,53-16-15,25-10 16,17 19-16,-51 25 16</inkml:trace>
  <inkml:trace contextRef="#ctx0" brushRef="#br1" timeOffset="148789.81">8467 14955 0,'0'0'0,"0"0"0,0 0 0,0 0 0,0 0 16,0 0-16,0 0 16,0 0-16,0 0 15,0 0-15,0 0 16,0 0-16,-9 0 16,0 0-16,-8 18 15,-9 16 1,-18 27-16,1 8 15,8 26-15,1 18 16,-1 34-16,0 26 16,9-8-16,26-9 15,9-18-15,17 1 16,9-26-16,8-18 16,9-26-1,0-8-15,52-27 16,-34-16-16</inkml:trace>
  <inkml:trace contextRef="#ctx0" brushRef="#br1" timeOffset="155560.63">8666 15458 0,'0'0'0,"0"0"0,0 0 0,0 0 15,0 0-15,0 0 0,0 0 16,0 0-16,0 0 15,0 26-15,0 17 16,0 17 0,0 27-16,-8 17 15,-1 9-15,0-18 16,9-9-16,0-16 16,0-18-16,0 0 15,0-18-15,0-16 16,9-27-1,0 0-15,-1 9 16</inkml:trace>
  <inkml:trace contextRef="#ctx0" brushRef="#br1" timeOffset="155927.79">8814 15674 0,'-9'-9'0,"1"-17"16,-10 9-16,10 0 15,-1-1 1,0 1-16,1 8 16,8 1-16,0-1 15,0 1-15,0-1 16,0 0-16,8 9 16,10 0-16,-1 0 15,9 9 1,0 8-16,0 0 15,0 1-15,0-1 16,-17 0-16,0 9 16,-9 0-16,-9 9 15,-17 0-15,-18 8 16,1 0-16,-9-17 16,0 0-16,8-17 15,27 0 1,17-1-16,0-16 15,9 8-15</inkml:trace>
  <inkml:trace contextRef="#ctx0" brushRef="#br1" timeOffset="156607.57">9170 15804 0,'0'0'0,"0"0"0,0 0 15,0 0-15,0 0 16,0 0-16,0 0 15,17 0-15,1 0 16,-1 0-16,1 0 16,-1 0-1,-8 0-15,-1 9 16,1 8-16,0 0 16,-9 18-16,-9 0 15,0-1-15,-8 1 16,-9-1-16,8 1 15,1-9 1,0 0-16,-1-9 0,10-8 16,8 0-16,0-1 15,8 1 1,10-18-16,-1-8 16,9-18-16,0-8 15,0 8-15,9-8 16,17 0-16,-17 0 15,-9 8-15,-17 18 16,-1-1-16,1 1 16,0 8-1,-9 9-15,0 0 16,0 0-16,0 0 16,-9 18-16,0-1 15,1 18-15,-1 17 16,9-9-16,0 0 15,17 0-15,1-8 16,-1-9-16,9-9 16,17-8-1,-8 0-15,-17-9 16</inkml:trace>
  <inkml:trace contextRef="#ctx0" brushRef="#br1" timeOffset="157109.07">8814 14990 0,'-9'0'0,"1"0"0,-1 0 16,9 0-16,-9 0 16,1 0-16,-1 17 15,-17 18-15,0-1 16,0 1-1,0 8-15,8 1 16,1-18-16,0 0 16,8-18-16,9 1 15,9 0-15,8-1 16,0-16-16,18-27 16,-9-8-16,-17 25 15,-9 10 1,0-1-16,0 0 15,0 9-15,0 0 16,0 0-16,17 18 16,18-1-16,-9 9 15,-9-9-15</inkml:trace>
  <inkml:trace contextRef="#ctx0" brushRef="#br1" timeOffset="157788.49">9387 15215 0,'0'-9'0,"0"1"15,0 8-15,0 0 16,0 0-16,0 0 15,0 0-15,-9 17 16,1 9-16,-10 17 16,1 1-1,0-1-15,-1-8 16,18-9-16,0-18 16,0-8-16,0 0 15,0-8-15,0-1 16,9 0-16,0-8 15,-1 0-15,1-9 16,0-9 0,-1 18-16,1-1 15,0 10-15,-1 8 16,1 0-16,9 0 16,-1 17-16,18 0 15,8 9-15,9-8 16,-34-10-16</inkml:trace>
  <inkml:trace contextRef="#ctx0" brushRef="#br1" timeOffset="158339.99">9821 15865 0,'0'0'0,"0"0"15,0 0-15,0 0 0,0 0 16,0 0-16,18 0 16,8 0-1,17-9-15,18 0 16,8 1-16,1 8 15,-9 0-15,-9 0 16,17 0-16,1 0 16,-44 0-16</inkml:trace>
  <inkml:trace contextRef="#ctx0" brushRef="#br1" timeOffset="158819.07">10638 15648 0,'0'0'0,"0"0"0,0 0 15,0 0-15,17 0 16,9 0-16,9 9 15,-1-1-15,1 10 16,-9-1-16,0 0 16,-8 1-1,-10 8-15,1 17 16,-9 9-16,-17 0 16,-9 0-16,0-9 15,0 0-15,8-17 16,1 0-1,8-17-15,9 0 0,0-9 16,0 0 0</inkml:trace>
  <inkml:trace contextRef="#ctx0" brushRef="#br1" timeOffset="159057.37">11115 15709 0,'0'-9'0,"0"0"0,0 1 15,0 8-15,0 0 16,0 0-16,0 0 15,0 0 1,-8 0-16,-1 0 16,-9 17-16,1 0 15,0 18-15,-1 0 16,10 17-16,8 0 16,0-9-16,17 0 15,0-8-15,1-9 16,-1-9-1,1-8-15,-10-1 16</inkml:trace>
  <inkml:trace contextRef="#ctx0" brushRef="#br1" timeOffset="160106.51">11471 15700 0,'0'0'0,"0"0"0,0 0 16,0 0-16,0 0 16,0 0-16,0 17 15,9 18-15,0 17 16,-1 26-16,1 9 15,0 8 1,-1 17-16,1 1 0,-9-18 16,0-17-1,0-26-15,0-17 16,0-9-16,0-18 16,0 1-16,0-9 15,0-17-15,0-35 16,0-52-16,9-61 15,8-8 1,0 43-16,10 18 16,7 8-16,1 34 15,0 18-15,-9 18 16,8 16-16,1 10 16,17 16-16,0 18 15,1 9-15,-10-9 16,-17 0-1,0 0-15,-17 0 16,-9 9-16,-26 8 16,-26 9-16,-35 9 15,-9-1-15,53-25 16</inkml:trace>
  <inkml:trace contextRef="#ctx0" brushRef="#br1" timeOffset="160405.07">11697 15059 0,'0'0'0,"0"0"0,0 0 16,0 0-16,0 17 16,-9 9-16,1 18 15,-18 8-15,0 8 16,0 1 0,8-18-16,18-25 0,0-10 15,0-8 1</inkml:trace>
  <inkml:trace contextRef="#ctx0" brushRef="#br1" timeOffset="160555.04">11680 15206 0,'0'0'0,"0"0"0,0 0 16,17 18-1,18 16-15,8 1 16,9 8-16,0-8 15,-34-26-15</inkml:trace>
  <inkml:trace contextRef="#ctx0" brushRef="#br1" timeOffset="167161.66">10907 15068 0,'0'0'0,"0"0"0,0 0 16,0 0-16,0 0 16,0 0-1,0 0-15,0 0 16,0 0-16,0 0 15,-9 0-15,0 17 16,-17 26-16,-8 9 16,-1 9-16,0 0 15,0-1-15,18 1 16,0-26 0,17-9-16,0-9 15,0-17-15,0 0 16,0-9-16,0 9 15</inkml:trace>
  <inkml:trace contextRef="#ctx0" brushRef="#br1" timeOffset="167387.57">11011 15059 0,'0'0'0,"0"0"15,0 0-15,0 0 16,0 0-16,0 0 15,0 17-15,0 1 16,0-1-16,9 0 16,8 18-16,0-9 15,1 9-15,8-1 16,9 1 0,-1-9-16,-8-17 15</inkml:trace>
  <inkml:trace contextRef="#ctx0" brushRef="#br1" timeOffset="167987.79">12201 14990 0,'0'0'0,"0"0"0,0 0 0,0 0 16,0 0-16,0 9 16,0 17-16,17 8 15,0 18-15,18 17 16,0 27-1,8 16-15,-17 10 16,0-1-16,-17 17 16,-26 18-16,-18 17 15,-17 9 1,-18-34-16,36-96 0</inkml:trace>
  <inkml:trace contextRef="#ctx0" brushRef="#br1" timeOffset="189070.48">17463 16116 0,'0'0'0,"0"0"0,0 0 16,0 0-1,0 0-15,17 8 16,18 10-16,-9-1 16</inkml:trace>
  <inkml:trace contextRef="#ctx0" brushRef="#br1" timeOffset="190523.36">13356 15665 0,'0'0'15,"0"0"-15,0 0 16,0 0-16,0 0 15,0 0-15,0 0 16,0 0-16,0 0 16,17 0-16,0 0 15,9 0-15,9 0 16,0 0-16,0 0 16,-1 0-16,10 9 15,-27 0 1</inkml:trace>
  <inkml:trace contextRef="#ctx0" brushRef="#br1" timeOffset="190735.81">13208 15821 0,'0'0'0,"0"0"0,0 0 16,0 0-16,17 0 15,1 0-15,8 9 16,9 0-16,-1-1 16,10 1-16,8-9 15,17 0 1,-25 0-16</inkml:trace>
  <inkml:trace contextRef="#ctx0" brushRef="#br1" timeOffset="191318.89">14155 15527 0,'0'0'0,"0"0"0,0 0 16,0 0-16,0 0 16,17 9-16,0-9 15,1 8-15,16 1 16,10-1-16,-1-8 15,1 0 1,16 0-16,-25 0 16</inkml:trace>
  <inkml:trace contextRef="#ctx0" brushRef="#br1" timeOffset="191851.04">14728 15743 0,'0'0'0,"0"0"0,0 0 0,0 0 15,0 0-15,0 0 16,0 0-16,0 0 16,0 0-1,8-8-15,18-1 16,9-17-16,9-17 15,-1-9-15,0 0 16,-17 17 0,0 9-16,-17 9 0,0 8 15,0 1-15,-1 8 16,-8 0 0,0 0-16,0 17 15,0 18-15,9 8 16,0 0-16,-1 0 15,10 1-15,-1-18 16,0 0-16,1-18 16,-1 1-16,-8-9 15</inkml:trace>
  <inkml:trace contextRef="#ctx0" brushRef="#br1" timeOffset="191991.27">15171 14973 0,'0'0'0,"0"0"16,0 0-16,0 0 15,0 17 1,8 9-16,1-9 16</inkml:trace>
  <inkml:trace contextRef="#ctx0" brushRef="#br1" timeOffset="192451.03">14250 16012 0,'0'0'0,"0"0"0,0 0 0,0 0 16,26 0-16,26 0 15,26-9-15,18 1 16,25-1-16,10-8 16,-10-1-16,-17 1 15,1 8-15,-18 1 16,-18 8-16,-8 0 15,-9 0 1,-17 0-16,-18 0 16</inkml:trace>
  <inkml:trace contextRef="#ctx0" brushRef="#br1" timeOffset="192984.95">14823 16064 0,'0'0'0,"0"0"0,0 0 16,0 0-16,0 17 15,0 9 1,0 9-16,-9 25 15,1 27-15,-1 8 16,0-8 0,-8-9-16,0 8 0,-1-8 15,10-26-15,-1-8 16,9-18 0,0-9-16,0-8 15,0-1-15,0-16 16,0-1-16,17-17 15,1-17-15,8-1 16,8 10-16,1-1 16,0 0-16,-9 18 15,0 0 1,-9 17-16,1 0 16,-10 0-16,10 17 15,-9 18-15,-1-1 16,1 18-16,0 0 15,-1-8-15,1-18 16,0 0-16,-1-18 16,1 1-16,0-18 15,-1-17 1,1 9-16</inkml:trace>
  <inkml:trace contextRef="#ctx0" brushRef="#br1" timeOffset="193283.67">14606 16402 0,'0'0'0,"0"0"16,0 0-16,0 0 15,0 0-15,0 0 16,0 0-16,17-9 16,10 0-1,16 1-15,26-1 16,10 0-16,-1 1 16,0-1-16,-9 0 15,18 1-15,-43-1 16</inkml:trace>
  <inkml:trace contextRef="#ctx0" brushRef="#br1" timeOffset="194251.43">16100 15336 0,'0'0'0,"0"-8"16,0 8-16,0 0 15,0 0 1,0 0-16,0 0 16,-9 0-16,0 0 15,1 0-15,-18 26 16,-9 26-16,-9 52 15,1 17 1,17 0-16,0 9 0,9-9 16,17-34-1,17-9-15,9-9 16,9-17-16,8-17 16,-17-18-16</inkml:trace>
  <inkml:trace contextRef="#ctx0" brushRef="#br1" timeOffset="194810.77">16517 15761 0,'0'0'0,"0"0"0,0 0 15,0 0-15,0 0 16,0 0-16,0 0 16,0 0-16,0 0 15,0 0-15,0 0 16,0 0-16,0 0 15,0 0 1,0 0-16,0 0 16,0 0-16,0 0 15,0 0-15,0 0 16,0 0-16,0 0 16,0 0-16,0 0 15,0 0-15,17 0 16,0 0-1,9 17-15,0 0 16,0 1-16,0-1 16,1 18-16,-19-1 15,1 1-15,-18 0 16,1-1 0,-19 9-16,1 1 0,-8-10 15,-1-8-15,9-8 16,17-10-1,9-8-15,0 0 16,0 0-16</inkml:trace>
  <inkml:trace contextRef="#ctx0" brushRef="#br1" timeOffset="195056.62">16959 15735 0,'0'0'0,"0"-9"0,9 0 16,-9 1-1,0-1-15,0 9 16,0 0-16,0 0 15,-9 0-15,-8 17 16,-9 1-16,0 8 16,0 8-16,0 18 15,0 9-15,8 0 16,1-1-16,17-17 16,17 1-1,1-1-15,16-17 16,1 0-16,17-17 15,26-9-15,-43 0 16</inkml:trace>
  <inkml:trace contextRef="#ctx0" brushRef="#br1" timeOffset="195451.05">16951 15189 0,'0'0'0,"0"0"0,0 0 0,0 0 16,-9 9 0,0 8-16,-17 18 15,-8 8-15,-10 9 16,1 0-16,17-17 15,8-27-15,1 1 16,8-9-16,9 0 16,0-9-1,9 1-15,8-1 16,1-8-16,-10-1 16,1 1-16,0 8 15,-1 9-15,10 0 16,-1 18-16,18-1 15,0 9-15,51 26 16,-16-9 0</inkml:trace>
  <inkml:trace contextRef="#ctx0" brushRef="#br1" timeOffset="196072">17489 15787 0,'0'0'0,"0"0"0,0 0 0,0 0 0,0 0 15,0 0 1,0 0-16,0 17 16,0 18-16,0 34 15,9 9-15,-9 0 16,-9 17-16,9 9 16,0-17-16,0-9 15,-9-18-15,9-17 16,0-17-1,0-8-15,0-10 16,0 1-16,0-9 16,0-9-16,-8-17 15,-1-26-15,9-34 16,0-1-16,9-8 16,8 8-1,9 27-15,9 8 16,0 0-16,-1 9 15,10 8-15,-1 9 16,1 9-16,-1 17 16,-8 0-16,8 8 15,-8 10-15,-9-1 16,-9 0-16,-8 1 16,-18-1-1,-8 18-15,-18-1 16,-26 9-16,-8-8 15,8-9-15,0-9 16,35-8-16</inkml:trace>
  <inkml:trace contextRef="#ctx0" brushRef="#br1" timeOffset="196300.24">17724 15180 0,'0'0'0,"0"0"0,-9 0 0,0 18 16,-8 8 0,-9 8-16,0 10 15,-9 8-15,18-9 16,-1-8-16,10-9 15</inkml:trace>
  <inkml:trace contextRef="#ctx0" brushRef="#br1" timeOffset="196450.87">17810 15206 0,'0'0'0,"0"0"0,0 0 16,0 9-16,9 8 15,8 9-15,9 9 16,18 8-16,-18-17 16</inkml:trace>
  <inkml:trace contextRef="#ctx0" brushRef="#br1" timeOffset="196874.84">18279 16116 0,'0'0'0,"0"0"0,0 0 15,0 0 1,0 0-16,0 0 16,26 0-16,18-9 15,25-8-15,18-9 16,0-9-16,-52 18 16</inkml:trace>
  <inkml:trace contextRef="#ctx0" brushRef="#br1" timeOffset="197943.27">19096 15821 0,'0'0'0,"0"0"0,-9 0 0,0 0 16,1 0 0,-1 0-16,9 0 15,0 0-15,0 0 16,0 0-16,0 0 15,0 0-15,0 0 16,0 0-16,0 0 16,0 0-16,0 0 15,0 0 1,0 0-16,0 0 16,0 0-16,0 0 15,0 0-15,0 0 16,0 0-16,0 9 15,-9 17-15,0 17 16,1 18 0,-10 25-16,10 27 15,-1 0-15,-8-18 16,-1-26-16,1 0 16,0-25-16,8-18 15,0-9-15,9-8 16,0-1-16,0-16 15,0-18-15,9-44 16,8-33-16,9-1 16,9 0-1,8 8-15,-8 18 16,0 18-16,-9 17 16,0 8-16,0 18 15,-9-1-15,10 1 16,-1 17-16,8 0 15,1 0-15,8 17 16,-8 1 0,-9-1-16,0 0 15,-17 1-15,0-1 16,-18 9-16,0 0 16,-17 8-16,-17 1 15,-18 0-15,0-9 16,9 0-1,0-18-15,35 1 16,17-9-16,0 0 16</inkml:trace>
  <inkml:trace contextRef="#ctx0" brushRef="#br1" timeOffset="198147.23">19243 15354 0,'0'0'0,"0"0"15,0 0-15,-8 17 16,-1 9 0,-9 26-16,1 9 15,17-18-15,0-26 16</inkml:trace>
  <inkml:trace contextRef="#ctx0" brushRef="#br1" timeOffset="198318.58">19243 15380 0,'0'0'0,"0"0"0,0 0 0,0 0 16,0 8-1,9 18-15,8 9 16,18 8-16,17 18 15,9-9-15,-35-35 16</inkml:trace>
  <inkml:trace contextRef="#ctx0" brushRef="#br1" timeOffset="198967.75">19825 15813 0,'0'0'0,"0"0"0,0 0 16,0 0-16,9 0 15,8 8 1,0 1-16,1 8 16,-1 1-16,-8 16 15,0 1-15,-1 0 16,-16-1-16,-1 1 15,-9-1-15,10-8 16,-10 0 0,1 0-16,0-17 15,17 0-15,0-9 16,0 0-16,8 0 16,18-9-16,18-34 15,-1-9-15,-8 0 16,0 0-16,-1 9 15,-7 8-15,-19 18 16,1 8 0,0 0-16,-1 9 15,-8 0-15,0 0 16,0 0-16,-8 18 16,-1 8-16,0 8 15,9 1-15,0 8 16,0 9-1,9-9-15,8 1 16,1-10-16,25-8 16,9-17-16,-8 0 15,-27-9-15</inkml:trace>
  <inkml:trace contextRef="#ctx0" brushRef="#br1" timeOffset="199250.2">20172 15406 0,'0'0'0,"0"0"0,0 0 0,0 0 0,0 0 15,-8 0-15,-1 17 16,0 18-16,-17 17 16,0-1-16,0 1 15,17-17-15,1-9 16,8-17 0</inkml:trace>
  <inkml:trace contextRef="#ctx0" brushRef="#br1" timeOffset="199404.67">20224 15397 0,'0'0'0,"0"0"0,0 0 15,0 0-15,18 17 16,-1 18-16,27 8 16,8-8-1,-26-18-15</inkml:trace>
  <inkml:trace contextRef="#ctx0" brushRef="#br1" timeOffset="200317.12">20546 15025 0,'0'0'0,"-9"0"16,0 0-16,9 0 15,0 0-15,0 0 16,0 0 0,0 0-16,0 0 15,0 0-15,0 0 16,9 8-16,0 1 16,8 8-16,1 0 15,8 1-15,0-10 16,0 1-16,-9 0 15,-8-1 1,-1 1-16,1 0 16,0-1-16,-1 10 15,-8-1-15,0 0 16,0 1-16,0-1 16,9 0-16,0 1 15,0-1-15,8 0 16,0 9-16,1 9 15,-1-9 1,0 9-16,1-1 16,-10 1-16,1-9 15,8 8-15,-8-8 16,0 9-16,-1 0 16,1-1-16,0 1 15,0 0-15,-1-9 16,1 8-1,0 10-15,-1-1 16,1-8-16,0-1 16,-9 1-16,0 8 15,-9 0 1,0 9-16,1 9 0,-18 8 16,-1 9-1,-7-8-15,-10-1 0,1 0 16,-9-8-1,17-18-15,26-34 16</inkml:trace>
  <inkml:trace contextRef="#ctx0" brushRef="#br1" timeOffset="202719.39">21371 15605 0,'0'0'0,"0"0"0,0 0 0,0 0 15,0 0-15,0 0 16,17 0-16,0 0 15,27 0-15,17 8 16,8-8-16,1 0 16,-18 0-1,-26 9-15</inkml:trace>
  <inkml:trace contextRef="#ctx0" brushRef="#br1" timeOffset="202935.77">21458 15830 0,'0'0'0,"0"0"16,0 0 0,0 0-16,8 0 0,18 9 15,9-1 1,26-8-16,17-8 0,0-1 15,-43 9 1</inkml:trace>
  <inkml:trace contextRef="#ctx0" brushRef="#br1" timeOffset="203669.42">22083 15648 0,'0'0'0,"0"0"0,0 0 0,0 0 15,0 0 1,8 0-16,10 0 16,17 0-16,8-9 15,9 1-15,26 16 16,26 1-1,-51 0-15</inkml:trace>
  <inkml:trace contextRef="#ctx0" brushRef="#br1" timeOffset="204082.75">22552 15813 0,'0'0'0,"0"0"0,0 0 15,0 0-15,0 0 16,0 0-16,0 0 16,0-9-16,17 0 15,18-17-15,8-17 16,9-18-16,9-8 15,-17 17-15,-1 0 16,-17 18 0,-9 16-16,-8 1 15,0 17-15,-9 0 16,0 0-16,0 17 16,0 18-16,0 17 15,8 0-15,1-9 16,0 0-1,-1-17-15,1-17 16,17 0-16,18-9 16,-27 0-16</inkml:trace>
  <inkml:trace contextRef="#ctx0" brushRef="#br1" timeOffset="204241.21">22916 15042 0,'0'0'0,"0"0"0,0 0 16,0 0-16,0 0 16,18 17-16,17 18 15,17-1-15,-26-16 16</inkml:trace>
  <inkml:trace contextRef="#ctx0" brushRef="#br1" timeOffset="205032.74">24141 14860 0,'0'0'0,"0"0"15,0 0-15,0 0 16,0 0-16,0 0 16,-9 0-1,-8 17-15,-18 1 16,-26 16-16,-8 1 16,-1 8-16,1 1 15,17-19-15,0 1 16,17 0-16,0 0 15,18-8-15,-1-10 16,1 10 0,8-1-16,9 0 15,0 1-15,0-1 16,0 0-16,0 9 16,0 9-16,-8 0 15,-1-1-15,0 10 16,1-10-16,-1-8 15,0 0 1,1 0-16,8 0 16,0 0-16,0 0 15,8-9-15,10 9 16,-1 0-16,0-8 16,1-1-16,8-8 15,0-1-15,-17 1 16</inkml:trace>
  <inkml:trace contextRef="#ctx0" brushRef="#br1" timeOffset="205632.62">23854 15276 0,'0'0'0,"0"0"0,0 0 15,0 0-15,0 0 16,0 0-16,0 0 16,18 0-16,-1 0 15,18 8 1,-1 10-16,-7-1 15,-1 0-15,0 1 16,-18 16-16,-8 1 16,-8 0-16,-10 8 15,-8 0-15,0-8 16,0-9-16,9 0 16,-1-18-16,1 1 15,17 0 1,0-9-16,9 0 15,17-26-15,17-18 16,-8 10-16,0-1 16,8-8-16,0-9 15,-16 9-15,-1 8 16,-9 18 0,-8-1-16,-1 10 15,1-1-15,-9 9 16,0 0-16,-9 0 15,1 0-15,-10 17 16,1 9-16,0 9 16,-1 8-16,18 1 15,0-1-15,18-8 16,-1-10 0,35 10-16,-17-9 15</inkml:trace>
  <inkml:trace contextRef="#ctx0" brushRef="#br1" timeOffset="205864.79">24662 15440 0,'0'0'0,"0"0"0,0 0 15,0 9-15,0 8 16,0 9-16,-9 18 15,-8 7-15,-9 10 16,-9 0 0,0-18-16,9-8 15,18-27-15,-27 1 16,9 0-16</inkml:trace>
  <inkml:trace contextRef="#ctx0" brushRef="#br1" timeOffset="206331.59">24974 15267 0,'0'0'0,"0"0"0,0 0 0,0 0 16,9 17-16,0 9 15,0 9-15,-1 17 16,1 9-1,-9 8-15,-9 0 16,1 9-16,-1-9 16,0-8-16,0-18 15,1-17-15,8 0 16,0-17-16,0 0 16,-9-9-16,0-9 15,-8-26 1,8-17-16,9-43 15,18-9-15,16 0 16,10 18-16,-9 25 16,8 9-16,9 17 15,-8 1-15,8 16 16,-9 10-16,1 8 16,-18 8-16,0 1 15,-18 8-15,1 1 16,-18 8-1,-8 8-15,-26 1 16,-10 8-16,1-8 16,26-9-16</inkml:trace>
  <inkml:trace contextRef="#ctx0" brushRef="#br1" timeOffset="206678.15">24236 15059 0,'0'-8'0,"0"-1"0,0 9 15,0 0-15,0 0 16,-8 0 0,-1 0-16,0 17 15,-8 9-15,0 17 16,-1-8-16,1-9 15,8-9-15</inkml:trace>
  <inkml:trace contextRef="#ctx0" brushRef="#br1" timeOffset="206831.54">24236 15007 0,'0'0'0,"0"0"0,0 0 0,18 18 15,-1 8-15,35 17 16,0-9-16,-26-25 16</inkml:trace>
  <inkml:trace contextRef="#ctx0" brushRef="#br1" timeOffset="207104.44">25139 14921 0,'0'0'0,"0"0"0,0 0 0,0 0 16,0 0-16,-8 0 15,-1 17-15,0 0 16,1 1 0,-1 8-16,0 8 15,9-16-15,0-18 16</inkml:trace>
  <inkml:trace contextRef="#ctx0" brushRef="#br1" timeOffset="207243.79">25218 14895 0,'0'0'0,"0"0"0,0 0 16,0 0-16,17 17 15,18 0-15,-1 18 16,10-9-16,-27-17 16</inkml:trace>
  <inkml:trace contextRef="#ctx0" brushRef="#br1" timeOffset="207765.83">25487 14834 0,'0'0'0,"0"0"0,0 0 15,0 0-15,0 0 16,0 0-16,9 0 16,-1 0-16,10 0 15,-1 0-15,0 0 16,18 0-16,0 9 16,-9-1-1,0-8-15,0 0 16,-9 0-16,-8 0 15,0 0-15,-1 0 16,1 0-16,0 0 16,-1 0-16,-8 0 15,9 9-15,0 8 16,8 9-16,1 26 16,-1 18-1,0-1-15,1 17 16,-1 1-16,-8 0 15,-1-9-15,-8-18 16,0-8-16,0-17 16,0-9-16,-8 0 15,-10 8-15,-25 1 16,-27 0 0,-34 8-16,-26 0 15,60-8-15</inkml:trace>
  <inkml:trace contextRef="#ctx0" brushRef="#br1" timeOffset="208239.49">22343 16090 0,'-8'0'0,"-10"0"0,1 0 15,0 0-15,8 0 16,0 0-16,0 0 15,9 0-15,0 0 16,0 0-16,18 0 16,34 0-1,43 0-15,79 17 16,61-8-16,51-1 16,44-8-16,0 0 15,-17 9-15,-18-9 16,-26-9-16,-34 9 15,-36-8 1,-60 8-16,-43 0 16,-27 0-16,-34 0 15,-18 0-15,-8 8 16,-9-8-16</inkml:trace>
  <inkml:trace contextRef="#ctx0" brushRef="#br1" timeOffset="208733.89">24063 16124 0,'0'0'0,"0"0"0,0 0 16,0 0-1,0 0-15,0 18 16,0 8-16,0 26 16,8 26-16,1 26 15,-9 8-15,-9 1 16,1-9-16,8-18 16,0-34-16,0-17 15,0-9-15,0-17 16,0-1-1,0-8-15,0-8 16,17-27-16,18-26 16,0-8-16,-1 17 15,1 17-15,-9 1 16,0 16-16,0 10 16,0 8-16,0 8 15,0 10 1,0 16-16,9 10 15,-9-1-15,-8 0 16,-10-8 0,1-26-16,0-1 0,-1-8 15,-8 0 1</inkml:trace>
  <inkml:trace contextRef="#ctx0" brushRef="#br1" timeOffset="208917.39">23872 16358 0,'0'0'0,"0"0"0,0 0 16,0 0 0,17 0-16,35 0 15,35-8-15,61-18 16,34 0-16,209-35 15</inkml:trace>
  <inkml:trace contextRef="#ctx0" brushRef="#br1" timeOffset="-214260.25">26155 15787 0,'0'0'0,"0"0"0,0 0 0,0 0 0,0 0 16,0 0-16,18 0 15,17 0-15,17 8 16,17 1-16,1 0 16,-1-1-1,1-8-15,-1 0 16,-43 0-16</inkml:trace>
  <inkml:trace contextRef="#ctx0" brushRef="#br1" timeOffset="-214065.95">26260 16072 0,'0'0'0,"0"0"16,0 0-16,17 0 15,9 0-15,18 0 16,16 0-16,27 0 15,-35 0 1</inkml:trace>
  <inkml:trace contextRef="#ctx0" brushRef="#br1" timeOffset="-213599.19">27137 15587 0,'0'0'0,"0"0"0,0 0 16,0 0-16,0 0 15,17 0-15,9 0 16,9 0-16,26-8 16,34-10-1,-8-7-15,-52 16 16</inkml:trace>
  <inkml:trace contextRef="#ctx0" brushRef="#br1" timeOffset="-213198.41">27658 15882 0,'0'0'0,"0"0"0,0 0 16,0 0-16,0 0 16,0 0-16,0 0 15,0 0-15,0-9 16,17-8-16,9-9 16,9-17-1,8-9-15,18-9 16,-26 9-16,-9 17 15,-9 18-15,-8 0 16,0 8-16,-1 9 16,-8 0-1,9 17-15,0 9 16,8 18-16,0-1 16,18 0-16,0 1 15,-9-18-15,0-18 16,0 1-16,-17-18 15,-1 9-15</inkml:trace>
  <inkml:trace contextRef="#ctx0" brushRef="#br1" timeOffset="-213057.04">28022 15076 0,'0'0'0,"0"0"0,0 0 15,0 0-15,0 0 16,9 0-16,17 18 15,18 8-15,-27-9 16</inkml:trace>
  <inkml:trace contextRef="#ctx0" brushRef="#br1" timeOffset="-212466.14">28691 15839 0,'0'0'0,"0"0"0,0 0 16,0 0-16,0-9 15,18-8-15,16-18 16,18-17-16,0-9 16,1-8-1,-10 17-15,-17 18 16,0 8-16,-17 8 15,-1 1-15,-8 17 16,0 0-16,0 9 16,0 25-16,0 27 15,0 8-15,9-8 16,8-18-16,1-17 16,-1-9-1,-8-8-15,0-9 16,-1 0-16</inkml:trace>
  <inkml:trace contextRef="#ctx0" brushRef="#br1" timeOffset="-212323.43">29004 15007 0,'0'0'0,"0"0"0,0 0 15,0 0-15,0 0 16,8 0-16,10 9 15,-10-9-15</inkml:trace>
  <inkml:trace contextRef="#ctx0" brushRef="#br1" timeOffset="-211860.8">29594 14929 0,'0'0'0,"0"0"15,0 0-15,0 0 16,0 18-16,0 16 16,0 18-16,0 17 15,0 18 1,0 26-16,-8-1 16,-1 1-16,0-18 15,1-26-15,-10-17 16,9-17-16,9-9 15,0-9-15,0-8 16,0 0-16,0-9 16,0-9-16,9-8 15,9-9 1,16-26-16,10 0 16,-18 17-16,0 18 15,0-1-15,-9 18 16,-8 0-16,0 0 15,8 18-15,0-1 16,1 18 0,-10-1-16,1-8 15,0 0-15,-1-8 16,1-10-16,0-8 16,-9 0-16</inkml:trace>
  <inkml:trace contextRef="#ctx0" brushRef="#br1" timeOffset="-211683.36">29325 15310 0,'0'0'0,"0"0"16,0 0-16,9 0 16,17 0-16,26 0 15,17 0-15,27 9 16,17 0-1,-9 8-15,-35-8 16,-42-1-16</inkml:trace>
  <inkml:trace contextRef="#ctx0" brushRef="#br1" timeOffset="-211231.59">27406 16142 0,'0'0'0,"0"0"16,0 0-16,0 0 16,0 0-1,17-9-15,27 0 16,34-8-16,43 8 15,62 1-15,43 8 16,17 0-16,52 0 16,0 0-16,-34 0 15,-27 0-15,-17 0 16,-52 0-16,-34 0 16,-19 17-1,-59-8-15</inkml:trace>
  <inkml:trace contextRef="#ctx0" brushRef="#br1" timeOffset="-210715.89">28847 16185 0,'0'0'0,"0"0"16,0 17-16,0 1 16,-8 25-16,-1 26 15,0 18 1,1 8-16,-10 18 16,1-1-16,17-25 15,-9-26-15,9-18 16,0-17-16,0-9 15,0-8-15,0-1 16,0-8-16,0-17 16,18-26-1,-1-18-15,0 1 16,1 8-16,8 17 16,0 0-16,9 9 15,-1 9-15,10 0 16,-1 8-1,1 9-15,-1 9 0,0 8 16,-8 9 0,0 9-16,-9 17 15,0 8-15,-17-8 16,-1 9-16,1-18 16,0-17-16,-9-17 15,0-1-15,8 1 16</inkml:trace>
  <inkml:trace contextRef="#ctx0" brushRef="#br1" timeOffset="-210533.09">28622 16367 0,'0'0'0,"0"0"0,0 0 16,0 0-1,34 17-15,53-8 16,52-9-16,87-35 16,156-34-16</inkml:trace>
  <inkml:trace contextRef="#ctx0" brushRef="#br1" timeOffset="-202700.19">30662 15934 0,'0'0'15,"0"0"-15,0 0 0,0 0 0,0 0 16,0 0 0,0 0-16,0 0 15,9 0-15,17-9 16,18 1-16,25 8 16,9-9-16,0 9 15,0 0-15,-25-9 16,-19 1-16,-16 8 15</inkml:trace>
  <inkml:trace contextRef="#ctx0" brushRef="#br1" timeOffset="-202483.22">30636 16202 0,'0'0'0,"0"0"0,0 0 16,0 0-16,0 0 16,18 0-16,16 0 15,19 0-15,7 0 16,10 0-16,25 0 16,1 9-16,-53 0 15</inkml:trace>
  <inkml:trace contextRef="#ctx0" brushRef="#br1" timeOffset="-202166.97">32165 15492 0,'0'0'0,"0"0"16,0 0-16,0 0 16,0 9-16,-9 34 15,0 35 1,-8 35-16,0-1 15,8-8-15,0 0 16,0-9-16,18-8 16,0-35-16</inkml:trace>
  <inkml:trace contextRef="#ctx0" brushRef="#br1" timeOffset="-201611.37">31609 16679 0,'0'0'0,"0"0"16,0 0-16,0 0 15,0 0-15,26-9 16,17 0-16,9 1 15,35-1-15,44 9 16,-1-9-16,0 9 16,-17 9-1,-9-9-15,-17 9 16,-26-1-16,-26 1 16,-27 0-16,1-9 15</inkml:trace>
  <inkml:trace contextRef="#ctx0" brushRef="#br1" timeOffset="-201384.67">31757 16956 0,'0'0'0,"0"0"0,0 0 0,0 0 16,0 0-16,17 0 15,26 0 1,53-9-16,60 1 16,35-10-16,0 1 15,0 0-15,-17-9 16,-105 8-16</inkml:trace>
  <inkml:trace contextRef="#ctx0" brushRef="#br0" timeOffset="-196751.1">1494 6303 0,'0'0'0,"0"0"16,0 0-16,0 0 15,0 18-15,0-1 16,0 35-16,8 43 16,-8 35-16,0 61 15,0 25-15,-8 27 16,-36 51 0,18-17-16,0-60 15,9-18-15,-9-35 16,8-16-16,1-1 15,8-35-15,9-25 16,0-26-16,0-18 16,0-8-16,0-9 15,0 0-15,0-9 16,0-8 0,0-1-16,0 1 15,0 0-15,9-1 16,8 1-16,9 8 15,9-8-15,17 0 16,18-1-16,25 1 16,27 0-16,17-18 15,17 0-15,26 1 16,-8-10 0,17 1-16,26-9 15,9 0-15,-9 0 16,0 9-16,-17-1 15,-18 10 1,-8 8-16,-9 0 0,-35 0 16,9 8-1,-9 1-15,-8-9 16,-35-9-16,-18 1 16,-8 8-16,-9 0 15,-17-9-15,-9 9 16,-9 0-16,-8 0 15,0 0-15,-1-9 16,1 1-16,0-1 16,8-34-1,0-18-15,1-26 16,-1-34-16,9-43 16,-8-10-16,-10-16 15,-8-9-15,-8 8 16,-1 18-16,0 26 15,9 8-15,0 18 16,0 17 0,-8 17-16,8 9 15,0 18-15,-9-1 16,0 9-16,0 0 16,1 18-16,-18-1 15,0 0-15,-18 9 16,-8 9-1,0 0-15,-9-1 16,-17 1-16,-17 8 16,-18 1-16,-9 8 15,-17-9-15,-17 9 16,-9 0-16,-26 9 16,-18-1-16,1-8 15,-9 0 1,-9 0-16,0 9 15,9-9-15,9 0 16,8 9-16,35 8 16,26 0-16,26 1 15,0-1-15,9-8 16,52 8-16,26 0 16</inkml:trace>
  <inkml:trace contextRef="#ctx0" brushRef="#br0" timeOffset="-195621.75">31461 15302 0,'0'-18'0,"18"-8"0,-10-8 16,1-1-16,0 0 16,-1 18-16,1 0 15,0-1-15,-9 10 16,0 8-16,8 0 16,1 26-16,8 69 15,-8 104-15,-26 61 16,-18-17-1,0-18-15,1-35 16,16-42-16,1-36 16,-1-17-16,1-43 15,8-17-15,9-18 16,-8-25-16,8 8 16</inkml:trace>
  <inkml:trace contextRef="#ctx0" brushRef="#br0" timeOffset="-195035.2">31470 15154 0,'0'0'0,"0"0"0,9-8 15,17-1 1,34-8-16,53 8 15,26-8-15,9-1 16,26 10-16,-18-1 16,-35 9-16,-8-8 15,9 8-15,-9 0 16,-18 8-16,-16 9 16,-19 1-1,-8-1-15,-8 0 16,-1 1-16,-17-1 15,0 0-15,0 18 16,0 0-16,-8-1 16,-10 27-16,1 17 15,0 9-15,0 8 16,8 61 0,-17 0-16,-9-35 15,9 0-15,9 18 16,0-9-16,-1-27 15,10-16-15,-1-26 16,9-1-16,-9-8 16,-8-26-16,0-8 15,-9-10 1,-18 10-16,-42 8 16,-53-18-16,-44-16 15,-34-18-15,-104 0 16,-44 8-16,1 18 15,25 0-15,18 0 16,-52-17-16,-140-61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25:54.4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3830 4510 0,'-9'-8'0,"0"-1"15,0-8-15,1 8 16,8 1-16,0-1 16,-9 9-1,0 0-15,1 0 16,-10 17-16,-16 26 15,-18 44-15,-9 43 16,0 9-16,0 8 16,9 0-16,0-43 15,17-26-15,18-17 16,0-18-16,17-17 16,0-18-16,0 1 15,17-18 1,-8 9-16</inkml:trace>
  <inkml:trace contextRef="#ctx0" brushRef="#br0" timeOffset="411.88">3821 4528 0,'-9'-9'0,"0"0"0,1 1 16,-1 8-16,0 0 15,9 0-15,-8 0 16,8 17-16,0 0 16,0 18-16,17 17 15,18 26 1,8 9-16,9 8 16,9 17-16,9 10 15,-10-18-15,1-9 16,-9-17-16,-8-18 15,-18-16-15,0-10 16,-9-8 0,-8 0-16,0-17 0,-1 0 15,-8-18 1,18-26-16,8-112 16,17-95-16,9 17 15,9 43-15,0 8 16,-9 45-16,0 25 15,-9 26 1,-8 26-16,-26 43 16</inkml:trace>
  <inkml:trace contextRef="#ctx0" brushRef="#br0" timeOffset="876.83">4186 3601 0,'0'0'0,"0"0"0,0 0 16,-9 0-1,0 17-15,-8 9 16,-18 35-16,-8 17 16,-1 9-16,1-9 15,8-9-15,0-17 16,18-18-16,0-8 16,8-17-16,9 0 15,0-9-15,0 0 16,0 0-1</inkml:trace>
  <inkml:trace contextRef="#ctx0" brushRef="#br0" timeOffset="1094.99">4168 3722 0,'0'0'0,"0"0"16,0 0-1,0 0-15,0 0 16,0 0-16,0 0 15,0 18-15,18 8 16,8 17-16,8 0 16,-8 1-16,0-1 15,1 0 1,-10-8-16,0-1 0,1-8 16</inkml:trace>
  <inkml:trace contextRef="#ctx0" brushRef="#br0" timeOffset="1591.75">10151 7195 0,'0'0'0,"0"0"15,0 0-15,0 0 16,0 0-16,0 0 16</inkml:trace>
  <inkml:trace contextRef="#ctx0" brushRef="#br0" timeOffset="3044.83">5653 4562 0,'-9'-8'0,"-8"-1"0,8 0 0,1 9 15,-1 0 1,0 0-16,9 0 16,0 0-16,0 0 15,9 0-15,8 0 16,18-8-16,17 8 16,9 0-16,0-9 15,-9 0-15,-9 9 16,-8 0-1,-9 0-15,-9 0 16,1 9-16,-9 0 16</inkml:trace>
  <inkml:trace contextRef="#ctx0" brushRef="#br0" timeOffset="3268.57">5723 4710 0,'0'0'0,"-9"0"0,0 0 16,1 0-16,-1 0 16,9 0-16,0 0 15,0 0-15,0 0 16,9 0 0,8 0-16,9 8 15,17 1-15,9 0 16,9-9-16,0 0 15,-26 0-15</inkml:trace>
  <inkml:trace contextRef="#ctx0" brushRef="#br0" timeOffset="4098.46">7251 4398 0,'0'0'0,"0"0"16,0-9-16,-9 1 16,1-1-16,-1-8 15,0 8-15,1-8 16,-19 8-16,1-8 15,-8 8 1,-10 9-16,-17 17 16,-8 18-16,0 17 15,8 17-15,9 0 16,17 27-16,9 8 16,17-9-16,27-17 15,-1-26-15,9-9 16,9-17-16,17 0 15,0-26 1,9-17-16,8-27 16,1-33-16,-1-19 15,-17 1-15,-8-9 16,-10 17-16,-25 44 16,0 26-16,-9 17 15,0 0-15,-9 26 16,-17 43-16,0 52 15,9 18 1,8-9-16,9-9 16,9-17-16,8-35 15,0-17-15,9-17 16,9-18-16,9-8 16,-27-9-16</inkml:trace>
  <inkml:trace contextRef="#ctx0" brushRef="#br0" timeOffset="4394.03">7477 4476 0,'0'0'0,"0"0"15,0 0-15,0 0 16,0 0-16,0 0 16,17 0-16,9-9 15,18 9-15,-1-8 16,9-1-16,-9 0 16,1 1-1,-9 8-15,-9-9 16,0-8-16,-9 8 15</inkml:trace>
  <inkml:trace contextRef="#ctx0" brushRef="#br0" timeOffset="4577.33">7850 4181 0,'-9'0'0,"1"0"0,-1 0 15,0 0-15,1 0 16,-1 26-16,-17 26 15,0 26-15,0 26 16,-9 9-16,18-9 16,-1-26-1,18-18-15,-8-8 0,8-26 16</inkml:trace>
  <inkml:trace contextRef="#ctx0" brushRef="#br0" timeOffset="5011.63">7494 3662 0,'-9'0'0,"1"0"15,-1 0-15,-17 0 16,0 17-16,-9 9 16,-26 9-1,1 17-15,8 8 16,17-16-16,0-10 16,18-8-16,17-17 15,0-9-15,0 0 16,0-9-16,26-17 15,-9 9-15,174-182 16,-191 199 0,0 0-16,0 0 15,0 0-15,0 0 16,0 0-16,0 17 16,9 18-16,8 8 15,9-8-15,9 17 16,-18-18-16</inkml:trace>
  <inkml:trace contextRef="#ctx0" brushRef="#br0" timeOffset="5611.35">8823 4536 0,'-9'-8'0,"0"-1"0,1 0 15,-1 1-15,0-1 16,1-8-1,-1-9-15,0 0 16,-17 9-16,0-1 16,-17 1-16,-1 17 15,-16 17-15,-1 18 16,-9 17-16,9 8 16,27 10-16,-1 8 15,18-18 1,8-16-16,9-10 15,17-8-15,1 0 16,8-17-16,17-26 16,27-18-16,-1-26 15,9-17-15,-8-8 16,-18 16-16,-17 27 16,-9 17-1,-18 18-15,1 8 16,0 17-16,8 26 15,0 35-15,18 35 16,0-9-16,0-26 16,-1-9-16,1-26 15,0-8-15,-9-9 16,9-18 0,-9-16-16,-9 8 15</inkml:trace>
  <inkml:trace contextRef="#ctx0" brushRef="#br0" timeOffset="6017.96">8692 3705 0,'-8'0'0,"-1"0"0,0 0 15,1 0-15,-1 9 16,-17 17-16,0 26 16,0 0-16,0-9 15,0 0 1,8-8-16,1-9 16,8-18-16,9 1 15,0-9-15,0-9 16,0-8-16,0-17 15,0-1-15,0 0 16,18 9-16,-10 9 16,1 0-1,0 17-15,8 0 16,1 17-16,16 18 16,10-1-16,-1 1 15,0 0 1,1 8-16,-9-17 0,-18-9 15</inkml:trace>
  <inkml:trace contextRef="#ctx0" brushRef="#br0" timeOffset="15593.34">9813 4588 0,'0'-8'0,"0"-1"0,0 9 0,0 0 16,0 0-16,0 0 15,0 0-15,0 0 16,17 0-1,9 0-15,9-9 16,17 1-16,-9-1 16,1 9-1,-1 0-15,-17 0 0,-8 9 16,-10-1-16</inkml:trace>
  <inkml:trace contextRef="#ctx0" brushRef="#br0" timeOffset="15843.24">9813 4736 0,'0'0'0,"0"0"16,0 0-16,0 0 16,0 0-16,0 0 15,0 0 1,0 8-16,17 1 15,18 8-15,-1-8 16,19 0-16,7-1 16,-16 1-16,-1-9 15,-17 0-15,0 0 16,-17 0-16</inkml:trace>
  <inkml:trace contextRef="#ctx0" brushRef="#br0" timeOffset="31123.62">11002 4129 0,'-8'-8'0,"-1"-1"0,0 9 0,9 0 16,0 0-16,-8 0 15,-1 17-15,9 1 16,-9 8-16,1 26 16,-1 8-16,-9-8 15,1-8 1,0-1-16,8-17 15,0-9-15,1-8 16,8-1-16,0-8 16,0-17-16,0-17 15,17-18-15,0-9 16,18 9-16,-9 9 16,0 8-1,0 18-15,0-1 16,-8 18-16,-1 0 15,-8 9-15,-1 8 16,1 9-16,0 9 16,0-9-16,-1 0 15,1-9-15,-9 1 16,0-10-16,0 1 16,0-18-1,17-8-15,9-18 16,9-8-16,8-9 15,1 9-15,-18 25 16,0 1-16,-17 17 16,-1 0-16,1 17 15,0 9-15,-1 26 16,1 0-16,0-8 16,8-1-1,1-8-15,8-9 16,-9-18-16</inkml:trace>
  <inkml:trace contextRef="#ctx0" brushRef="#br0" timeOffset="31727.06">11958 4051 0,'0'0'0,"-9"-17"0,-9 0 16,1-1-16,0 1 15,8 9-15,-8 8 16,-9 0-16,8 8 16,-8 9-16,0 18 15,0 0 1,0 8-16,9 0 16,-1 1-16,18-18 15,0 0-15,0-18 16,9 1-16,8-9 15,1 0-15,-1 0 16,0 0-16,1 0 16,8 0-1,0 17-15,0 1 16,9-1-16,-9 0 16,0 1-16,0-10 15,9 1-15,-1-18 16,1 1-16,-9-10 15,0-8-15,-8-8 16,-1-18 0,0-26-16,-8 8 15,-9 18-15,0 18 16,0 17-16,0 17 16,9 8-16,8 1 15</inkml:trace>
  <inkml:trace contextRef="#ctx0" brushRef="#br0" timeOffset="32031.01">12461 4173 0,'0'0'0,"0"0"16,-8 0-16,8 0 15,-9 0-15,0 17 16,9 0-16,0 1 15,0 8 1,9 0-16,0 0 16,8-9-16,0-8 15,9-1-15,9-16 16,-9-1-16,0-8 16,-17-9-16,0-18 15,-9 1-15,-9 8 16,-9 18-1,1 0-15,0 17 16,8 8-16</inkml:trace>
  <inkml:trace contextRef="#ctx0" brushRef="#br0" timeOffset="32658.48">10750 4666 0,'0'0'0,"0"0"0,0 0 0,0 0 16,0 0 0,0 0-16,0 0 15,0 0-15,0 0 16,0 0-16,18 0 15,17 0-15,34 0 16,35 9-16,53-9 31,42 9-31,18-1 0,9-16 16,-26-1-16,-18 0 16,-34 1-16,-27-1 15,-34 0-15,-17 9 16,-18 0-16,-17 0 15,-9 0-15,-18 0 16</inkml:trace>
  <inkml:trace contextRef="#ctx0" brushRef="#br0" timeOffset="33557.57">11384 5082 0,'-8'0'0,"-1"0"0,9 0 16,0 0-16,0 0 15,0 0-15,9 0 16,8 0-16,18 0 16,0 9-1,-1-1-15,-8 10 16,0-1-16,-8 0 15,-10 1-15,1-1 16,-9 18-16,-9-1 16,-17 1-16,-17 17 15,0-9-15,8-17 16,0 0-16,18-9 16,-1-8-1,1 0-15,17-1 16,0 1-16,0 0 15,17-1 1,18 1-16,26 0 0,26-18 16,26 0-1,-53 1-15</inkml:trace>
  <inkml:trace contextRef="#ctx0" brushRef="#br0" timeOffset="33994.15">12070 4805 0,'0'0'0,"0"0"15,0 0-15,0 0 16,0 17-16,0 9 16,9 18-16,-9 33 15,0 36 1,-9 0-16,1-9 0,-1-18 15,0-8-15,1-17 16,8-18-16,0-17 16,0-17-1,0-1-15,0-8 16,8-17-16,10-18 16,25-34-16,1-9 15,-1 18-15,-17 34 16,0 8-16,-9 18 15,1 0 1,-1 18-16,1 16 16,-1 1-16,-8 0 15,-1-1-15,1-8 16,0 0-16,-1-9 16,1-8-16,0 0 15,-9-9 1</inkml:trace>
  <inkml:trace contextRef="#ctx0" brushRef="#br0" timeOffset="34256.65">11897 5091 0,'-9'0'0,"0"0"16,9 0-16,0 0 16,0 0-16,18 0 15,8 0-15,26 0 16,0 0-16,9 0 16,0 0-16,-1 0 31,-8 0-31,-8 0 0,-18 0 15</inkml:trace>
  <inkml:trace contextRef="#ctx0" brushRef="#br0" timeOffset="36723.1">13338 3792 0,'0'0'0,"0"0"0,-8 0 15,-1 0-15,0 0 16,1 0-16,-1 0 16,-17 8-1,-18 44-15,-16 44 16,-19 59-16,19 36 15,16 8-15,18 18 16,26-18-16,9-17 16,8-26-16,18-52 15,17-9-15,9 0 16,17-26 0,-26-43-16</inkml:trace>
  <inkml:trace contextRef="#ctx0" brushRef="#br0" timeOffset="53736.71">13347 4562 0,'0'0'0,"0"-8"0,0 8 0,0 0 16,0 0-1,0 0-15,0 0 16,0 0-16,26 0 16,9 0-16,17 8 15,0 10-15,-9-1 16,1 0-16,-18 18 15,0 0 1,-17 17-16,-18 0 16,-17 17-16,0-8 15,-9-18-15,0 0 16,9-17-16,9-9 16,17-8-16,0 0 15,0-9-15</inkml:trace>
  <inkml:trace contextRef="#ctx0" brushRef="#br0" timeOffset="54005.9">13972 4441 0,'0'-8'0,"0"-1"0,0 0 16,-9 9-16,1 0 15,-1 0-15,0 0 16,-17 18-16,0-1 15,-17 26-15,8 9 16,0 26 0,9 17-16,18-8 15,16-9-15,10-17 16,8-1-16,17-17 16,9 1-16,26-27 15,1-8 1,-27-18-16,-35 9 0</inkml:trace>
  <inkml:trace contextRef="#ctx0" brushRef="#br0" timeOffset="54272.71">13825 4069 0,'0'-9'0,"0"9"15,0 0-15,-9 0 16,0 9-16,-17 8 16,0 18-1,0 17-15,0 0 16,9-9-16,8-8 15,18-1-15,-1-25 16</inkml:trace>
  <inkml:trace contextRef="#ctx0" brushRef="#br0" timeOffset="54417.16">13816 4147 0,'0'0'0,"0"0"0,0 0 15,0 0-15,0 0 16,9 17-16,17 0 15,26 18-15,17-9 16,-34-9-16</inkml:trace>
  <inkml:trace contextRef="#ctx0" brushRef="#br0" timeOffset="54853.51">14241 4103 0,'0'0'0,"0"-8"0,0 8 0,0 0 0,0 0 0,0 0 15,0 0 1,0 0-16,9 0 0,8 0 16,1 0-1,-10 0-15,1 0 16,0 8-16,0 1 16,-9 8-16,-9 1 15,0-1-15,0 0 16,-17 9-16,9 0 15,0 0-15,-1-8 16,10-1-16,8 0 16,0-8-1,0 0-15,0-1 16,17 1-16,9 0 16,44 17-16,-18-9 15</inkml:trace>
  <inkml:trace contextRef="#ctx0" brushRef="#br0" timeOffset="55336.3">14589 4649 0,'-9'0'0,"9"0"0,0 0 15,0 0 1,0 0-16,17 0 15,9 9-15,18-9 16,17 8-16,-9-8 16,9 0-16,-9 0 15,-9 9-15,0-9 16,-25 0 0</inkml:trace>
  <inkml:trace contextRef="#ctx0" brushRef="#br0" timeOffset="55552.75">14814 4467 0,'0'0'0,"0"0"0,0 0 16,0 17-1,-8 9-15,-1 35 16,0 26-16,-8 8 15,0-8-15,8-18 16,9-17 0,0-26-16,0-9 0</inkml:trace>
  <inkml:trace contextRef="#ctx0" brushRef="#br0" timeOffset="56272.31">15605 3991 0,'0'0'0,"0"0"0,0 0 16,0 0-16,0 0 15,0 0-15,0 17 16,0 18-16,0 34 16,0 26-16,0 1 31,0-10-16,0-8-15,0-26 0,0-17 0,0-9 0,0-18 16,0 1 0,0-9-16,0-9 15,-9-8-15,9-35 16,0-34-16,17-27 16,1 0-16,-1 18 15,9 26 1,9 17-16,0 17 15,-1 9-15,18 9 16,-8 17-16,-1 0 16,-17 9-16,0 8 15,-17 0-15,0 1 16,-9-1-16,-9 17 16,-17 1-16,-17 8 15,-9 1 1,-1-18-16,10-9 15,26-8-15,8-9 16</inkml:trace>
  <inkml:trace contextRef="#ctx0" brushRef="#br0" timeOffset="56509.5">15718 3549 0,'0'0'0,"0"0"0,0 0 16,-9 0-16,0 17 15,-17 18-15,0 0 16,0 8 0,9-8-16,8-18 0,9-8 15,0-1 1,0-8-16</inkml:trace>
  <inkml:trace contextRef="#ctx0" brushRef="#br0" timeOffset="56619.06">15744 3575 0,'0'0'0,"0"0"0,0 0 16,8 17 0,10 1-16,25 16 15,9-8-15,-26-8 16</inkml:trace>
  <inkml:trace contextRef="#ctx0" brushRef="#br0" timeOffset="57022">16221 3575 0,'0'0'0,"0"0"16,0 0-16,9 9 15,0 8-15,-1 0 16,1 1-16,0-1 15,-9 0-15,-9 9 16,0 9-16,-8-9 16,0 9-1,-1-9-15,1 0 16,8-9-16,0 0 16,9 1-16,0-10 15,9 10-15,9-10 16,34 10-16,-18-1 15</inkml:trace>
  <inkml:trace contextRef="#ctx0" brushRef="#br0" timeOffset="57486.31">15162 4727 0,'0'0'0,"-9"0"16,9 0-16,0 0 16,0 0-16,0 0 15,0 0-15,26 0 16,44 0-1,51-9-15,44 1 16,44-10-16,-18 1 16,-35 0-16,-17-1 15,-26 1-15,-26 8 16,-35 9 0,-26 0-16,-17 0 0,-1 0 15</inkml:trace>
  <inkml:trace contextRef="#ctx0" brushRef="#br0" timeOffset="58286.28">15205 5143 0,'0'0'0,"0"0"16,0 0-16,0 0 15,0 0-15,0 0 16,0 0-16,0 0 15,0 0-15,0 0 16,0 0-16,0 0 16,0 0-1,0 0-15,0 0 16,0 8-16,9 10 16,0 16-16,-1 10 15,1 8-15,-9-9 16,-9 0-16,1 1 15,-1-19-15,9 1 16,0-17 0,0 0-16,0-1 0,0 1 15,0-9 1,0 0-16,0-9 16,0 1-16,17-18 15,1 0-15,16 0 16,-8 0-16,1 9 15,-1-1-15,0 18 16,0 0 0,-9 9-16,-8 8 15,-1 1-15,1-1 16,0 0-16,-1 0 16,-8 1-16,0-10 15,0 1-15,0 0 16,0-9-16,0 0 15,18-9-15,-1-17 16,9-8 0,9-10-16,-9 10 15,0 16-15,0 1 16,-8 17-16,-10 0 16,10 17-16,-10 9 15,1 9-15,0 0 16,-1-1-16,1 1 15,8-9 1,1-9-16</inkml:trace>
  <inkml:trace contextRef="#ctx0" brushRef="#br0" timeOffset="58979.67">15709 5047 0,'0'-8'0,"0"-1"16,0 0-16,0 1 15,0-1-15,0 0 16,17 1-16,1-1 16,8 0-16,8 9 15,-8 0-15,1 0 16,-10 9 0,-8 0-16,-1-1 15,-8 10-15,0-1 16,-8 0-16,-1 1 15,0-1-15,1 0 16,-1 1-16,9-1 16,0-8-16,0-1 15,17 10 1,9-10-16,18 1 16,-27 0-16</inkml:trace>
  <inkml:trace contextRef="#ctx0" brushRef="#br0" timeOffset="59541.65">16421 5125 0,'0'0'0,"0"0"0,-9-8 16,-8-1-16,0 0 16,-1 1-16,10-1 15,-1 9-15,0 0 16,-8 0-16,-9 17 15,-9 9 1,0 18-16,9 8 16,9-9-16,-1 0 15,10-8-15,8-9 16,0 0-16,0-17 16,8-1-16,1-8 15,9 0-15,16 0 16,10 0-16,8 9 15,-9 8 1,1 0-16,-1-8 16,-8 0-16,-9-1 15,0 1-15,-9 0 16,1-9-16,-1-9 16,0 0-1,1-17-15,-1-17 0,-8-26 16,-1-9-16,1 9 15,0 25 1,0 27-16,-1 17 16</inkml:trace>
  <inkml:trace contextRef="#ctx0" brushRef="#br0" timeOffset="59912.95">16951 5411 0,'0'0'0,"0"0"0,0 0 0,0 0 16,-9 0-16,0 18 16,9-1-16,0 9 15,0 8 1,0 1-16,9 0 15,8-9-15,-8-9 16,8-8-16,1-1 16,8-16-16,-9-1 15,-8-8-15,0-9 16,-1-26 0,-16-9-16,-1 9 15,-8 9-15,-1 17 16,1 9-16,-1 8 15,10 0-15,8 1 16</inkml:trace>
  <inkml:trace contextRef="#ctx0" brushRef="#br0" timeOffset="60252.81">16959 4848 0,'0'0'0,"0"0"0,0 0 16,0 0-16,0 0 15,0 0 1,0 0-16,0 0 16,9 0-16,0 9 15,-1 8-15,1 1 16,0-1-16,-1 0 15,-8 1-15,0-1 16,-8-9-16,-1 10 16,0-10-1,9 1-15,0 0 16,0-1-16,0 1 16,9 0-16,8 8 15,44-8-15,-17-1 16</inkml:trace>
  <inkml:trace contextRef="#ctx0" brushRef="#br0" timeOffset="61340.99">17298 4346 0,'0'0'0,"0"0"0,0 0 15,0 0-15,0 0 16,0 0-16,17 0 15,9 9-15,35-1 16,26 1-16,0-9 16,0 0-1,-26-9-15,-1 9 16,1 0-16,-26 0 16</inkml:trace>
  <inkml:trace contextRef="#ctx0" brushRef="#br0" timeOffset="61590.1">17706 4199 0,'-8'0'0,"-1"0"16,9 0-16,-9 0 15,9 0-15,0 0 16,0 0-16,0 0 15,-9 26 1,-8 26-16,0 17 16,-9 9-16,0 0 15,8 0-15,1-9 16,8 9-16,9-26 16</inkml:trace>
  <inkml:trace contextRef="#ctx0" brushRef="#br0" timeOffset="62585.6">18305 4814 0,'0'0'0,"0"0"0,0 0 16,0 0-16,0 0 15,0 0-15,0 0 16,0 0-16,0-9 15,18 0-15,-1-17 16,9 0 0,9-17-16,0 0 15,-1-9-15,-8-9 16,0 9-16,-17 18 16,0 8-16,0 8 15,-1 10-15,-8 8 16,0 8-16,0 10 15,0 16-15,9 1 16,8-1 0,1-8-16,-1 0 15,0-17-15,1 0 16,-1-9-16,0 0 16</inkml:trace>
  <inkml:trace contextRef="#ctx0" brushRef="#br0" timeOffset="62704.55">18661 3904 0,'0'0'0,"0"0"0,0 0 16,0 0-16,0 0 15,0 18-15,18 16 16,-10-16-16</inkml:trace>
  <inkml:trace contextRef="#ctx0" brushRef="#br0" timeOffset="63269.23">17880 5030 0,'0'0'0,"0"-9"0,0 9 0,9-8 16,-9-1-16,0 0 16,0 1-1,0-1-15,0 0 16,0 1-16,26-1 15,26 1-15,43 8 16,44 0 0,44 0-16,25 0 0,-8-9 15,-35-8-15,-18 8 16,-25 0 0,-44 1-16,-26 8 15,-17 0-15,-9 0 16,-17 0-16,8 8 15,0 1-15</inkml:trace>
  <inkml:trace contextRef="#ctx0" brushRef="#br0" timeOffset="64122.85">18340 5411 0,'0'-8'0,"0"-1"0,0 0 16,0 1-16,0-1 15,0 9-15,0 0 16,0 0-16,9 17 16,-1 9-16,1 9 15,-18 25-15,1 1 16,-1 0-16,0-18 15,1 0 1,-1-17-16,0-8 16,9-10-16,0 1 15,0-9-15,0-9 16,0-8-16,18-9 16,-1-17-16,9 8 15,0 0-15,-8 18 16,8 0-16,0-1 15,0 18 1,-9 0-16,0 9 16,-8 8-16,0 1 15,0-1-15,-1 9 16,-8-9-16,0-8 16,0 0-16,0-1 15,0-16 1,18-1-16,-1-17 15,18-17-15,8 8 16,-8 0-16,-9 18 16,0 0-16,-9 17 15,-8 0-15,0 8 16,-1 10-16,1-1 16,8 18-1,18 17-15,9 0 16,-18-26-16</inkml:trace>
  <inkml:trace contextRef="#ctx0" brushRef="#br0" timeOffset="64702.33">19200 5377 0,'0'0'0,"0"0"0,-9-9 16,0 0-16,1 1 15,-1-1-15,0 0 16,1 1-16,-1 8 15,0 0-15,-8 17 16,-9 9-16,9 9 16,-1-1-16,9 1 15,1-1 1,8-8-16,0 0 16,0-17-16,0 0 15,0-9-15,17 0 16,1-9-16,8 0 15,0 1 1,0 8-16,0 0 0,-9 0 16,0 8-1,18 1-15,0 8 16,-9-8-16,0 0 16,0-1-16,-9-8 15,-8 0-15,0-8 16,0-1-16,-1-17 15,1-9-15,0-25 16,-9-1 0,0 18-16,0 17 15,17 9-15,-8 17 16</inkml:trace>
  <inkml:trace contextRef="#ctx0" brushRef="#br0" timeOffset="65094.65">19764 5567 0,'0'0'0,"0"0"0,0 0 15,0 0-15,0 0 16,0 0-16,0 0 15,-8 0-15,-1 17 16,0 1 0,9 8-16,0 8 15,0-8-15,9 0 16,8-8-16,1-1 16,-1-8-16,0-1 15,1-8-15,-1-8 16,0-1-1,-8 0-15,0-17 16,-9 0-16,-9-8 16,0-1-16,1 18 15,-10-1-15,1 1 16,0 17-16,17 0 16</inkml:trace>
  <inkml:trace contextRef="#ctx0" brushRef="#br0" timeOffset="65937.53">20086 4277 0,'0'0'0,"0"0"16,0 0-16,-9 0 15,0 0-15,0 0 16,1 0-16,-1 8 16,-17 18-16,-9 26 15,1 26-15,8 35 16,-1 25-16,19-16 15,8-18 1,17-9-16,1-9 16,16-25-16,1 8 15,-9-34-15</inkml:trace>
  <inkml:trace contextRef="#ctx0" brushRef="#br0" timeOffset="67403.95">20129 4606 0,'0'0'0,"0"-9"0,0 0 16,0 9-16,0 0 16,0-8-16,9-1 15,8 0-15,0 9 16,9 0-1,9 18-15,9-1 16,-1 0-16,-17 9 16,0 9-16,-17 0 15,-1-1-15,-16 10 16,-1-1-16,-8 0 16,-9-8-16,8-9 15,1 0-15,0-18 16,17 1-1,-9 0-15,9-1 16,0-8-16</inkml:trace>
  <inkml:trace contextRef="#ctx0" brushRef="#br0" timeOffset="67635">20598 4606 0,'0'0'0,"0"0"15,0 0-15,-9 0 16,1 0-16,-1 0 15,0 0-15,0 8 16,-8 10-16,-9 8 16,0 26-16,9 0 15,-1 0-15,18 8 16,0-16 0,18-1-16,-1-9 15,9-8-15,0-8 16,0-10-16,0 1 15</inkml:trace>
  <inkml:trace contextRef="#ctx0" brushRef="#br0" timeOffset="68567.62">20963 4658 0,'0'0'0,"0"0"0,0 0 16,-9 0-16,0 17 16,1 26-16,-1 18 15,0 26-15,0 16 16,1 1-16,-10-8 15,1-10 1,8-25-16,1-9 16,-1-26-16,9 0 15,0-17-15,0-1 16,0-8-16,0 0 16,0-17-1,0-26-15,17-44 0,9-34 16,18-9-1,8 9-15,-9 34 16,-8 26-16,0 27 16,0-1-16,8 18 15,-17 8-15,0 9 16,-17 0-16,-1 9 16,1 8-16,-9 9 15,-9 9 1,1-1-16,-18 1 15,-9 0-15,-8-9 16,-10 0-16,19-18 16,8 1-16,26 0 15,0-9-15</inkml:trace>
  <inkml:trace contextRef="#ctx0" brushRef="#br0" timeOffset="69520.48">21405 5099 0,'0'0'0,"0"0"0,0 0 16,0 0-16,0 0 16,0 0-16,18 0 15,17 9 1,34-9-16,27 0 15,-53 0-15</inkml:trace>
  <inkml:trace contextRef="#ctx0" brushRef="#br0" timeOffset="70069.56">21996 4857 0,'0'0'16,"0"0"-16,0 9 0,0 17 16,-9 34-1,9 27-15,-8 17 16,-1 8-16,0-25 15,1-9-15,-1-9 16,0-17-16,9-17 16,0-9-16,0-9 15,0-8-15,0-9 16,0 0 0,0-9-16,0-26 15,0-34-15,18-43 16,16-18-16,1 17 15,17 0-15,-8 27 16,-1 25-16,0 27 16,-17 8-16,0 8 15,1 18 1,-10 0-16,0 0 16,-8 18-16,0-1 15,-1 0 1,-16 18-16,-18 8 0,0-8 15,-1-1-15,-16 1 16,-9-9 0,17-9-16,9-8 15,9-9-15,17 0 16</inkml:trace>
  <inkml:trace contextRef="#ctx0" brushRef="#br0" timeOffset="71017.3">22430 5047 0,'0'-8'0,"0"8"16,0 0-16,0-9 16,9 9-16,0 0 15,-1 0-15,10 0 16,-1 0-16,0 9 16,-8-1-1,0 1-15,-1 8 16,1 1-16,-9 8 15,-9 0-15,1 0 16,-1 0 0,0-9-1,1-8-15,8-1 0,0-8 0,0 0 16,17-17 0,18 0-16,-1-9 15,1 0-15,-9 0 16,9-9-16,-9-8 15,0 8-15,-17 18 16,-1 17 0,-8 0-16,0 0 15,-8 0-15,-1 17 16,0 18-16,-8 8 16,8 9-16,9-9 15,0 1 1,18-1-16,-1-8 0,0-1 15,1-16-15</inkml:trace>
  <inkml:trace contextRef="#ctx0" brushRef="#br0" timeOffset="71899.56">22882 4233 0,'0'0'0,"0"0"0,0 0 16,0 0-16,0 0 16,0 0-16,0 0 15,0 0 1,0 0-16,0 0 15,0 9-15,0 17 16,17 17-16,9 18 16,9 26-16,8 34 15,-17 9-15,-17-18 16,0 18 0,-18 0-16,-8-17 15,-9-18-15,-9-17 16,9 0-16,8-18 15,10-42-15</inkml:trace>
  <inkml:trace contextRef="#ctx0" brushRef="#br0" timeOffset="72425.45">23316 3783 0,'0'0'0,"0"0"0,0 0 16,0 0 0,0 0-16,0 0 0,0 0 15,0 0 1,0-9-16,0 1 16,0-1-16,-9 0 15,1-8-15,-1 0 16,9-1-16,0 10 15,-9-1-15,9 0 16,0 1-16,0 8 16,0 0-1,9 8-15,17 62 16,26 51-16,0 43 16,0 27-16,-26 17 15,-8 0-15,-18 0 16,-18-18-16,-25 1 15,-9-9-15,0-9 16,0-26 0,17-17-16,26-69 15</inkml:trace>
  <inkml:trace contextRef="#ctx0" brushRef="#br0" timeOffset="79147.83">20546 3826 0,'0'0'0,"0"0"15,0 0-15,0 0 16,0 0-16,0 0 15,0 0-15,-9 0 16,0 0-16,1 18 16,-10 8-1,-8 26-15,-8 17 16,-10 0-16,1 18 16,-1-9-16,10-9 15,-1-17-15,17-9 16,1-8-16,0-18 15,17-8-15</inkml:trace>
  <inkml:trace contextRef="#ctx0" brushRef="#br0" timeOffset="79383.14">20346 4025 0,'0'0'0,"0"0"0,0-8 16,9-1-16,-1 9 16,10 0-16,-1 0 15,1 17-15,8 1 16,0 8-16,-9 8 16,9 1-16,-9 0 15,1 8 1,8 18-16,-17-27 15</inkml:trace>
  <inkml:trace contextRef="#ctx0" brushRef="#br0" timeOffset="79947.92">21015 4155 0,'0'0'0,"0"-8"0,0 8 16,0 0-16,0 0 15,0 0-15,0 0 16,0 0-16,-9 0 15,0 17-15,1 26 16,-18 9-16,0 9 16,8 0-16,9-18 15,9-8 1,0-18-16</inkml:trace>
  <inkml:trace contextRef="#ctx0" brushRef="#br0" timeOffset="80324.92">20997 4147 0,'0'0'0,"0"0"0,0 0 0,0 0 16,0 0-16,0 0 15,0 0-15,0 0 16,0 0-16,0 0 15,0 0 1,0 8-16,9 10 16,8 16-16,1 18 15,-1 9-15,-8-18 16</inkml:trace>
  <inkml:trace contextRef="#ctx0" brushRef="#br0" timeOffset="80998.95">22274 4259 0,'0'0'0,"-9"0"0,0 0 16,1 0-16,-1 0 15,0 0-15,1 0 16,-1 18-16,-8 8 16,-9 17-16,0 9 15,-9 9-15,0-1 16,9-8 0,9-9-16,-1 1 15,10-18-15,8-26 16</inkml:trace>
  <inkml:trace contextRef="#ctx0" brushRef="#br0" timeOffset="81282.2">22265 4207 0,'0'0'0,"-9"0"16,1 0 0,8 0-16,-9 0 0,9 0 15,0 0 1,-9 9-16,1 17 16,8 26-16,0 9 15,0-1-15,8 1 16,10-1-1,-1-8-15,1 0 16,-10-26-16</inkml:trace>
  <inkml:trace contextRef="#ctx0" brushRef="#br0" timeOffset="81865.61">22734 4502 0,'-9'-9'0,"1"0"16,-1 1-16,0-1 15,1 9-15,-1 0 16,0 0-16,1 17 16,-10 18-16,1 0 15,-9 8-15,0 18 16,8-1 0,-8-8-16,9 0 15,8-26-15</inkml:trace>
  <inkml:trace contextRef="#ctx0" brushRef="#br0" timeOffset="82115.34">22743 4493 0,'-9'-9'0,"0"9"0,9 0 16,0 0-16,-8 0 16,8 26-16,0 9 15,0 26 1,17-1-16,0 1 16,1 0-16,-1-9 15,-8-18-15</inkml:trace>
  <inkml:trace contextRef="#ctx0" brushRef="#br0" timeOffset="102095.38">9960 6442 0,'0'0'0,"0"0"0,0 0 16,0 0-16,0 0 15,0 0-15,0 0 16,0 0-1,0 0-15,9 0 16,17 0-16,9 0 16,17 0-16,-9 0 15,1 0-15,-1 8 16,1-8 0,-18 9-16</inkml:trace>
  <inkml:trace contextRef="#ctx0" brushRef="#br0" timeOffset="102312.47">9952 6762 0,'0'0'0,"0"0"0,0 0 15,0 0 1,0 0-16,0 0 15,17 0-15,18 0 16,17 0-16,9 0 16,34 9-16,9 8 15,-60 1-15</inkml:trace>
  <inkml:trace contextRef="#ctx0" brushRef="#br1" timeOffset="119231.24">20094 3679 0,'0'0'0,"-8"0"16,-1 0-16,0 0 16,9 0-16,0 0 15,0 0-15,0-9 16,0 1-16,0-1 15,0 9 1,0-9-16,0 1 16,9-1-16,8 0 15,9 1-15,18-18 16,8 0-16,17 0 16,1 0-16,-1 9 15,-17-1-15,0 1 16,9 0-16,-17 17 15,-1 0-15,0 0 16,-8 17 0,9 0-16,8 1 15,0 7-15,0 1 16,9 0-16,8-8 16,1-10-16,8 1 15,0-18-15,-9 1 16,1-1-16,-9-17 15,-18 0 1,1 0-16,-18-8 16,0-1-16,0 0 15,-18 1-15,1-1 16,-9 18-16,0-1 16,0 1-16,0 8 15,0 1-15,0-1 16,0 9-1,0 0-15,0 0 16,17 0-16,1 0 16,17 0-16,8 0 15,9 9-15,26-1 16,26 10-16,-8-1 16,8 0-16,-8 1 15,-1 8 1,-17 8-16,-8 1 15,-9 0-15,-9-1 16,-9 9-16,-17-8 16,0 0-16,-17-9 15,0 0-15,-1 0 16,-8 0-16,0-9 16,0-8-16,0-1 15</inkml:trace>
  <inkml:trace contextRef="#ctx0" brushRef="#br1" timeOffset="119946.71">21049 2822 0,'0'0'0,"0"0"0,0 0 15,0 0 1,0 0-16,0 0 16,0 0-16,0 0 15,9 0-15,0 0 16,8-9-16,1 0 15,16-17-15,18-8 16,0-18-16,-8-9 16,-1 0-1,1-8-15,-18 17 16,-18 18-16,1 16 16,0 1-16,-9 17 15,0 0-15,0 9 16,0 25-16,9 18 15,-1 9-15,10-1 16,-1-16 0,0-1-16,1-17 15,-1-9-15,18-8 16,-18 0-16</inkml:trace>
  <inkml:trace contextRef="#ctx0" brushRef="#br1" timeOffset="120100.53">21440 1912 0,'0'0'0,"0"0"0,0 0 15,0 0-15,0 0 16,9 0-16,0 9 16,-1-9-16</inkml:trace>
  <inkml:trace contextRef="#ctx0" brushRef="#br1" timeOffset="120608.36">21909 1860 0,'0'0'0,"0"0"0,0 0 15,0 0-15,0 0 16,0 0-16,0 18 16,0 25-16,-9 35 15,1 26-15,-1 8 16,-8 1-16,-1 8 16,1-25-16,0-19 15,-1-16 1,1-18-16,8-17 15,9-8-15,0-10 16,0 1-16,0-18 16,9-8-16,17-44 15,17-17-15,1 1 16,8 16-16,-9 18 16,-17 8-1,0 18-15,-8 17 16,-1 0-16,0 17 15,1 9-15,8 26 16,-9 9-16,-8-1 16,0-17-16,-1 1 15,1-10-15,0-8 16,-1-8 0,-8-10-16,9 1 15,0 0-15</inkml:trace>
  <inkml:trace contextRef="#ctx0" brushRef="#br1" timeOffset="120807.69">21701 2380 0,'-9'-9'0,"0"1"0,1-1 15,8 0-15,0 1 16,8-1-16,27-17 15,26 0-15,34 0 16,18-9 0,-9 27-16,-51 8 0</inkml:trace>
  <inkml:trace contextRef="#ctx0" brushRef="#br0" timeOffset="130910.11">11497 6009 0,'-8'0'0,"-1"0"0,0 0 0,9 0 16,0 0-16,-8 0 16,8 0-16,-9 26 15,0 8-15,-8 18 16,-1 9-1,18 0-15,9-9 16,9 8-16,-10-17 16</inkml:trace>
  <inkml:trace contextRef="#ctx0" brushRef="#br0" timeOffset="131473.14">10655 6641 0,'0'-9'0,"0"1"0,0-1 16,0 0-16,0 9 15,0 0-15,0 0 16,0 0-16,0 0 16,0 0-16,0 0 15,17 0-15,18-8 16,43 8 0,44 0-16,51 8 15,27-8-15,26-17 16,-18 8-16,-34-8 15,-18 0-15,-17 8 16,-26 0-16,-26 1 16,-17 8-16,-18 0 15,-18 0 1,-8 0-16,0 17 16,-8-8-16</inkml:trace>
  <inkml:trace contextRef="#ctx0" brushRef="#br0" timeOffset="132124.87">11115 6875 0,'0'0'0,"0"-9"0,0 1 15,0 8-15,0 0 16,0 0 0,0 0-16,0 0 15,0 0-15,0 0 16,0 25-16,0 27 16,-8 26-16,-1 26 15,0 9 1,0-9-16,1-18 0,-1-8 15,0-26 1,1-8-16,-1-18 16,9 0-16,0-18 15,0 1-15,0-9 16,0-9-16,9-8 16,8-26-16,18-9 15,0 0-15,8 8 16,-8 18-1,8 9-15,-17 0 16,0 17-16,-8 8 16,-1 18-16,-8 9 15,-1 8-15,1 1 16,-9-1-16,0-8 16,0-9-16,0-18 15,9 1 1,-1 0-16,-8-9 15</inkml:trace>
  <inkml:trace contextRef="#ctx0" brushRef="#br0" timeOffset="132357.47">10785 7135 0,'0'0'0,"0"0"0,0 0 16,0 0-16,0 0 16,9 0-16,8-9 15,18 0-15,17 1 16,18-10 0,25 1-16,27 0 15,-53 8-15</inkml:trace>
  <inkml:trace contextRef="#ctx0" brushRef="#br0" timeOffset="133126.28">11723 7169 0,'0'-8'0,"0"-1"15,0 0-15,0 1 16,0-1-16,0 0 15,-9 9-15,1 0 16,-1 0 0,0 9-16,-8 17 15,-9 9-15,9 8 16,-1 9-16,1-9 16,17 0-16,0-17 15,0 0 1,0-17-16,9 0 0,8-9 15,0-9 1,1 0-16,16 1 16,-8-10-16,0 1 15,0 8-15,-8 9 16,8 0-16,0 0 16,0 9-1,0 0-15,0-1 0,-9 1 16,1 0-16,-1-1 15,1-8 1,-1-8-16,0-1 16,1-8-16,8-9 15,-9-17-15,-8-18 16,-1-8-16,1 8 16,0 35-16,0 0 15,-1 0-15,1 17 16</inkml:trace>
  <inkml:trace contextRef="#ctx0" brushRef="#br0" timeOffset="133472.73">12435 7291 0,'0'0'0,"0"0"0,0 0 15,-9 0-15,1 0 16,-1 8-16,0 1 16,1 8-16,-1 1 15,9 16-15,0-8 16,0 0-16,9 0 16,8-9-1,0-8-15,-8 0 16,0-1-16,0-16 15,8-1-15,0 0 16,-8-17-16,0 0 16,-18-8-16,0-1 15,-8 18-15,-9 0 16,-18 8 0,18 9-16,26 0 15</inkml:trace>
  <inkml:trace contextRef="#ctx0" brushRef="#br0" timeOffset="140142.34">13356 6009 0,'0'0'0,"0"0"0,0 0 0,0 0 15,0 0-15,-9 0 16,0 0-16,1 0 16,-1 0-1,0 0-15,1 17 16,-19 0-16,1 18 16,0 8-16,0 1 15,0 8 1,0 0-16,0 8 0,0 1 15,9 17-15,-1-9 16,10 9 0,-1 9-16,9 34 15,17 9-15,1-9 16,-1 9-16,9 9 16,9-18-16,0-9 15,8-16-15,0-1 16,1-17-16,8 0 15,-26-35 1</inkml:trace>
  <inkml:trace contextRef="#ctx0" brushRef="#br0" timeOffset="148106.56">13772 6347 0,'0'0'0,"0"0"0,0 0 0,0 0 0,0 0 15,0 0 1,0 17-16,9 0 15,0 18-15,-9-1 16,8 10-16,-8-1 16,-8 9-16,-1-9 15,0-8-15,1-9 16,-1 0-16,0-9 16,1-8-16,8 0 15,0-1 1,0-8-16,0-8 15,0-1-15,8-17 16,10-17-16,-1-1 16,9 10-16,0-1 15,0 18 1,-8-1-16,-1 10 0,0 8 16,1 0-1,-1 17-15,-8 0 16,-1 18-16,1 0 15,-9-9-15,0 0 16,0-9-16,0-8 16,0-1-16,0 1 15,0-9-15,0 0 16,0-9 0,18-8-16,16-18 15,1-8-15,0 8 16,-9 1-16,0 16 15,0 1-15,-17 17 16,-1 0-16,1 9 16,0 8-16,-1 9 15,1 9 1,0-1-16,-1 10 16,1-18-16,0 0 15,-1-18-15</inkml:trace>
  <inkml:trace contextRef="#ctx0" brushRef="#br0" timeOffset="148887.22">14667 6407 0,'0'0'0,"0"0"0,-9-9 15,1 1-15,-1-1 16,0 1-16,0-1 15,9 0 1,-8 9-16,-1 0 16,0 0-16,-8 9 15,0 8-15,-9 9 16,0 35-16,8-1 16,10-8-16,-1-8 15,9-18-15,0 0 16,0-18-1,9 1-15,-1 0 16,10-9-16,-1-9 16,0 0-16,9 1 15,0-1-15,-8 9 16,8 0-16,0 0 16,-9 9-16,18 8 15,-9 0 1,9-8-16,-1 0 15,1-1-15,0 1 16,0-9-16,-9-9 16,0 1-16,-9-1 15,9-17-15,-8-17 16,-10-18-16,1 0 16,-9 9-1,-9 18-15,9 16 16,0 10-16,0 8 15,0 0-15</inkml:trace>
  <inkml:trace contextRef="#ctx0" brushRef="#br0" timeOffset="149258.34">15266 6554 0,'-9'0'0,"9"9"0,0 0 0,0 8 16,0 0 0,9 1-16,0 8 15,-1 0-15,1-9 16,0-8-16,8-1 15,1 1-15,-1-9 16,9-9-16,-9 1 16,1-10-16,-10-8 15,1 0 1,-18-8-16,1-1 16,-1 18-16,-8-1 15,-1 10-15,-8-1 16,9 9-16,17 0 15</inkml:trace>
  <inkml:trace contextRef="#ctx0" brushRef="#br0" timeOffset="151136.53">15466 5983 0,'0'0'0,"-9"0"0,0 0 15,9 0-15,0 0 16,0 0-16,0 0 16,0 0-16,0 0 15,9 0-15,8 8 16,1 10-16,8-1 16,-17-8-16,-1 8 15,1 0 1,0 1-16,-9-1 15,-9 0-15,0 1 16,-17 8-16,0 0 16,9 0-16,-1-18 15,10 1-15,-1 0 16,9-1-16,0 1 16,9-9-1,17 0-15,17 0 16,44 9-16,-17 8 15</inkml:trace>
  <inkml:trace contextRef="#ctx0" brushRef="#br0" timeOffset="151885.63">13686 6961 0,'-9'0'0,"0"0"0,1 0 16,-1 0-1,0 0-15,9 0 16,0 0-16,0 0 16,0 0-16,9 0 15,17 0 1,52 9-16,70 0 0,34-1 15,18-8 1,0-8-16,-18-10 16,-26 10-16,-26-10 15,-17 10-15,-26-1 16,-26 9-16,-18 0 16,-17 0-16,-8 0 15,-1 0-15,1 0 16,-10 9-1</inkml:trace>
  <inkml:trace contextRef="#ctx0" brushRef="#br0" timeOffset="152469.41">14485 7265 0,'-9'-9'0,"0"0"15,0 1-15,-8-1 16,8 0-16,1 1 16,8 8-16,0 0 15,0 0 1,0 0-16,0 0 15,0 0-15,8 0 16,10 0-16,17 0 16,-1 8-16,10 10 15,-10-10-15,-8 1 16,-8 0-16,-9-1 16,-1 10-1,1-1-15,-9 0 16,-9 9-16,-8 9 15,-9 8-15,-9-8 16,-8-1-16,8-8 16,0 0-1,18-8-15,-1-10 0,1 1 16,8 0 0,9-1-16,0-8 15,0 0-15,0 0 16,18 0-16,25 9 15,18 0-15,0-1 16,0 1-16,-1-9 16,-16 0-16,-18 0 15,0 0 1,0-9-16,9 9 16,-1 0-16</inkml:trace>
  <inkml:trace contextRef="#ctx0" brushRef="#br0" timeOffset="153282.41">15639 6780 0,'0'0'0,"0"0"0,0 0 16,0-9-16,0 0 15,0 1-15,0-1 16,9 9-16,9 0 16,-1 0-1,9 0-15,17 9 0,9 8 16,1 0-1,-10 9-15,-8-8 16,-9 8-16,0 8 16,-18 1-16,-16-1 15,-1 10-15,-17 8 16,-9-9-16,1 0 16,-1 1-16,0-18 15,0 0 1,18-18-16,0 1 15,17-9-15,0 0 16,0 0-16,0 0 16</inkml:trace>
  <inkml:trace contextRef="#ctx0" brushRef="#br0" timeOffset="153586.37">16134 6858 0,'0'0'0,"0"0"15,0-9-15,0-8 16,0-1-16,0 10 15,0-1-15,0 0 16,0 1-16,0-1 16,0 9-16,0 0 15,0 0-15,-8 0 16,-1 0 0,0 17-16,-17 1 15,0 16-15,9 27 16,0 17-16,17-9 15,0 0 1,17-8-16,0-18 0,1-8 16,-1-9-16,18 0 15,17-17 1,0-9-16,-26 0 16</inkml:trace>
  <inkml:trace contextRef="#ctx0" brushRef="#br0" timeOffset="167267.91">16082 6355 0,'0'-8'0,"0"-1"15,0 0-15,0 1 16,0 8-16,0 0 15,0 0-15,0 0 16,0 0-16,0 0 16,0 0-1,-8 8-15,-10 10 16,-8 8-16,0 8 16,0 1-16,0 8 15,9-8-15,-1-9 16,18-9-16,9 0 15,0-8 1</inkml:trace>
  <inkml:trace contextRef="#ctx0" brushRef="#br0" timeOffset="167574.44">16091 6381 0,'0'0'0,"0"-8"0,0 8 0,0 0 15,0 0-15,0 0 16,0 0-16,0 0 15,0 0 1,0 0-16,9 17 16,8 0-16,0 0 15,27 35-15,17 9 16,-35-26-16</inkml:trace>
  <inkml:trace contextRef="#ctx0" brushRef="#br0" timeOffset="168452.37">16577 6217 0,'0'0'0,"0"0"0,0 0 15,0 0-15,0 0 16,0 0-16,18 8 16,-1 1-16,-8 0 15,8-1 1,0 10-16,1-10 16,-9 10-16,-1-10 15,1 10-15,0-1 16,-18 0-16,0 1 15,1 7-15,-10 1 16,1 0-16,-1 0 16,1-17-1,8 0-15,1-1 16,8 1-16,0 0 16,0-1-16,8 1 15,10 0-15,16-1 16,1-8-16,0 0 15,-9 0-15,0 0 16,-17 0 0,-1 0-16,1 0 15,0 9-15,-1-9 16</inkml:trace>
  <inkml:trace contextRef="#ctx0" brushRef="#br0" timeOffset="184297.2">17011 6961 0,'0'0'0,"0"0"0,0 0 0,0 0 15,0 0-15,0 0 16,27 0-16,7 0 16,27 9-1,9-9-15,16-9 16,10 9-16,-9 0 15,-9 0-15,-17-8 16,-18 8-16,-8-9 16,-18 9-16</inkml:trace>
  <inkml:trace contextRef="#ctx0" brushRef="#br0" timeOffset="184651.37">17385 6806 0,'0'0'0,"0"0"0,0 0 0,0 0 16,0 0-16,0 0 15,0 0 1,0 0-16,0 0 16,-9 17-16,1 18 15,-1 34-15,0 17 16,-8 10-16,17-18 15,8-35-15,1-26 16</inkml:trace>
  <inkml:trace contextRef="#ctx0" brushRef="#br0" timeOffset="195695.77">18401 6476 0,'0'0'0,"0"0"0,0 0 16,0 0-16,0 0 0,0 0 16,0 0-16,0 0 15,0 18 1,9 8-16,-1 8 16,-8 1-16,9 8 15,-9 1-15,0-1 16,-9-8-16,1-9 15,-1-9-15,0 0 16,9-8-16,0 0 16,0-1-1,0-8-15,0 0 16,0-8-16,0-1 16,0-17-16,18-9 15,8-8-15,0 0 16,0 8-16,8 0 15,1 18-15,0 0 16,0 8-16,-9 9 16,0 0-1,-9 9-15,1 8 16,-1 0-16,-8 9 16,-1 9-16,1-9 15,-9 0-15,0 0 16,0-17-16,0-1 15,0 1-15,0-9 16,9-9 0,8-8-16,18-18 15,8-17-15,-17 18 16,0 8-16,-8 8 16,-10 10-16,1 8 15,0 8-15,-1 10 16,1 16-1,-9 10-15,0-1 16,0-17-16,0 0 16,17 0-16,1-17 15,-1-1-15,-8 1 16</inkml:trace>
  <inkml:trace contextRef="#ctx0" brushRef="#br0" timeOffset="196362.48">19521 6416 0,'-9'0'0,"1"0"0,-1 0 0,0 0 16,1 0-16,8 0 15,-9 0-15,0 17 16,-17 9-16,0 9 16,0 8-16,0 0 15,0 1 1,9-10-16,-1-8 16,18 0-16,0-8 15,0-10-15,0 1 16,18-9-16,8 0 15,8-9-15,10 1 16,-9-1 0,-1 9-16,-8 0 15,0 0-15,1 17 0,-1 1 16,0 8 0,0-9-16,0 9 15,0-9-15,0-8 16,-9 0-16,-8-1 15,0-8-15,8-8 16,0-1-16,1-26 16,8-17-1,-18-26-15,-8 0 16,0 9-16,0 17 16,-8 17-16,-1 18 15,9 17-15,0 0 16</inkml:trace>
  <inkml:trace contextRef="#ctx0" brushRef="#br0" timeOffset="201110.19">20919 6788 0,'0'-8'0,"0"-1"0,0 0 15,0 9-15,0 0 16</inkml:trace>
  <inkml:trace contextRef="#ctx0" brushRef="#br0" timeOffset="202362.87">20120 6736 0,'0'0'0,"0"0"0,0-8 15,0-1-15,0 0 16,0 9-16,0 0 16,0 0-1,0 0-15,0 0 16,0 0-16,0 0 15,-8 0-15,-1 0 16,0 9-16,-8 8 16,-1 1-16,10-1 15,-1 0-15,9 9 16,0-8 0,9-1-16,8 0 15,1-8-15,8-1 16,8-8-16,10-8 15,-1-18-15,1 0 16,-18 0-16,0 0 16,-18-9-1,1 1-15,-18 8 16,-17 8-16,9 1 16,-9 26-16,9-1 15,8 1-15</inkml:trace>
  <inkml:trace contextRef="#ctx0" brushRef="#br0" timeOffset="207809.68">18305 6987 0,'0'0'0,"0"0"0,0 0 15,0 0-15,0 0 16,0 0-16,0 0 16,0 0-16,0 0 15,9 0 1,8 0-16,9 0 0,18 0 15,25 0 1,18 9-16,26-18 16,26 9-16,17 0 15,9 0-15,9 9 16,-18-9-16,-17 9 16,0-1-16,-35 1 15,1 0-15,-10-1 16,-17-8-16,-17 0 15,-26 0 1,-9 0-16,-17 0 16,8 9-16,-8 8 15</inkml:trace>
  <inkml:trace contextRef="#ctx0" brushRef="#br0" timeOffset="208779.87">19182 7325 0,'0'0'0,"0"0"16,0 0-16,0 0 16,0 0-16,0 0 15,-8-8 1,-1-1-16,0 0 16,1 1-16,-1-1 15,0 0-15,9 9 16,0 0-16,0 0 15,0-8-15,0 8 16,0 0-16,0 0 16,0-9-1,18 9-15,-1 0 16,0 0-16,9 0 16,1 0-16,7 0 15,10 9-15,-1-1 16,-8 10-16,-9-1 15,0 0-15,0 1 16,-9-1-16,1 0 16,-10 0-1,1 1-15,-9-1 16,-9 0-16,1 1 16,-1-1-16,-8 9 15,-9 0-15,-18 0 16,1 0-16,-1 0 15,-8 0-15,0-9 16,17 1 0,1-10-16,8 1 15,8 0-15,10-1 16,-1-8 0,0 0-16,9 0 0,0 0 15,0 0-15,0 0 16,18 0-16,16 0 15,10 0 1,17 0-16,8 0 16,9 0-16,-17 0 15,-9 0-15,-9 0 16,-16 0-16,-10 0 16,0 0-16,-8 0 15,0 0-15,-1 0 16,1 0-16,-9 0 15,0 0 1,0 0-16,0 0 16</inkml:trace>
  <inkml:trace contextRef="#ctx0" brushRef="#br0" timeOffset="213575.92">20059 6078 0,'0'0'0,"0"0"0,0 0 15,0 0-15,0 0 16,0 0-16,0 0 16,0 0-16,18 0 15,-1 0-15,9 0 16,9 9-16,0 8 15,-9 0-15,0 1 16,-17-1 0,-1 0-16,1 1 15,-18-1-15,1 0 16,-19 1-16,1-1 16,9-8-16,0-1 15,-1 1-15,1 0 16,8-1-16,9 1 15,0-9 1,0 0-16,18 0 16,-1 9-16,9-1 15,35 1-15,8 8 16,-34-8 0</inkml:trace>
  <inkml:trace contextRef="#ctx0" brushRef="#br0" timeOffset="-214604.2">21188 6424 0,'0'0'0,"0"0"0,0 0 15,0 0-15,0 0 16,0 0-16,0 0 16,0 0-16,0 0 15,-8 26-15,-1 26 16,0 18-16,1 8 15,-1-9 1,9 0-16,0-8 16,0-1-16,0-16 15,0-18-15,0 0 16,0-18-16,0 1 16,0 0-16,0-1 15,0-8-15,0-8 16,-9-1-1,9-17-15,0-17 16,0-18-16,0-17 16,9 0-16,0 9 15,-1 8-15,10 9 16,-1 18-16,0-1 16,9 0-16,9 1 15,0 16-15,8 1 16,9 17-1,-8 0-15,-9 9 16,-1-1-16,1 1 16,-9 0-16,-17 8 15,0 0-15,-18 1 16,-17 16-16,-9 1 16,-26 0-16,0-1 15,-8-8 1,17-17-16,8 8 15,1 1-15,34-10 16</inkml:trace>
  <inkml:trace contextRef="#ctx0" brushRef="#br0" timeOffset="-214286.85">21353 5983 0,'0'0'0,"0"0"0,0 0 16,0 0-16,-8 0 15,-1 8-15,-8 18 16,-9 18-16,-9 8 16,0-9-16,18 0 15,-9 1 1,8-18-16,18 0 16,0-18-16</inkml:trace>
  <inkml:trace contextRef="#ctx0" brushRef="#br0" timeOffset="-214143.02">21414 6043 0,'0'0'0,"0"0"16,0 0-16,0 0 15,0 0 1,0 0-16,0 18 16,18-1-16,-1 26 15,-8-8-15</inkml:trace>
  <inkml:trace contextRef="#ctx0" brushRef="#br0" timeOffset="-213683.3">21848 6078 0,'0'0'0,"0"0"15,0 0-15,0 0 16,0 0-16,0 0 16,0 0-16,0 0 15,9 9-15,0-1 16,-1 1-16,1 8 15,0 1 1,-1-1-16,-8 0 16,0 1-16,-8-1 15,-1 0-15,0 1 16,1-1-16,-1-8 16,9-1-16,0 1 15,0 0-15,0-1 16,0 1-1,0 0-15,0-1 16,17 1-16,18 8 16,26 1-16,26-10 15,0 9-15,-53-8 16</inkml:trace>
  <inkml:trace contextRef="#ctx0" brushRef="#br0" timeOffset="-213088.05">20928 7239 0,'-9'-9'0,"0"9"0,9 0 16,0-9-16,0 1 15,18-1-15,17 0 16,34 1-16,44-18 16,43 0-1,27 0-15,-27 8 0,9 1 16,0 0 0,-44-1-16,-34 18 15,9 0-15,-9 0 16,-27 0-16,-25 9 15,0 17-15,-9 0 16,-17-9-16</inkml:trace>
  <inkml:trace contextRef="#ctx0" brushRef="#br0" timeOffset="-211881.32">21397 7368 0,'0'0'0,"0"0"0,0 0 0,0 0 16,8 0-16,1 0 15,9 9-15,-1-9 16,0 9 0,-8-1-16,0 1 15,-1-9-15,-8 9 16,0-1-16,0 10 15,0-1-15,0-8 16,0-1-16,0 1 16,0 0-16,0-1 15,0 1 1,0 0-16,9-1 16,8 1-16,18 0 15,26 8-15,-26-8 16</inkml:trace>
  <inkml:trace contextRef="#ctx0" brushRef="#br0" timeOffset="-205250.29">20980 7672 0,'0'0'0,"0"-9"15,0 9-15,0 0 16,0 0-16,0 0 16,0 0-1,0 0-15,-9 0 16,1 17-16,-1 1 15,-8 25-15,-1 9 16,1 8-16,-1-8 16,1-8-1,0-10-15,8-8 0,9-17 16,0 0-16,0-9 16,0-9-1,0 0-15,17-17 16,1 0-16,-1-8 15,0-1-15,-8 18 16,0-1-16,0 1 16,-1 9-16,1-1 15,8 0 1,1 1-16,-1 8 16,0 0-16,1 0 15,-10 0 1,1 0-16,0 0 15,-1 8-15,1 10 0,0-1 16,0 9-16,-1 0 16,-8-9-1,0 0-15,0-8 16,0 0-16,0-9 16,18-9-16,-1 0 15,0-17-15,1 0 16,-1 0-16,0 9 15,-8 0-15,0 8 16,-1 9-16,1 0 16,0 0-16,0 0 15,-1 18 1,10-1-16,-10 17 16,10 1-16,-1-9 15,0 9-15,1-9 16,-10-9-16</inkml:trace>
  <inkml:trace contextRef="#ctx0" brushRef="#br0" timeOffset="-204301.36">21909 7654 0,'0'0'0,"0"0"0,0-8 16,0-1-16,0 9 15,0 0-15,0 0 16,0 0-16,0 0 16,0 0-16,0 0 15,-9 17 1,-17 9-16,0 9 15,0 8-15,0 9 16,9 0-16,0-9 16,8-17-16,9-17 15,0 0-15,0-1 16,17-16-16,1-1 16,-1 0-1,9-8-15,-9 8 16,1 1-16,-10 8 15,1 0-15,0 0 16,8 17-16,0 0 16,10 1-16,-1 8 15,0-9-15,8-8 16,-8-1 0,0 1-16,1-9 15,-1-9-15,0-17 16,0-8-16,0-10 15,-18-16-15,1 8 16,-9 17-16,-9 9 16,1 9-16,8 17 15,-9 0 1,9 0-16</inkml:trace>
  <inkml:trace contextRef="#ctx0" brushRef="#br0" timeOffset="-203771.75">22421 7931 0,'0'0'0,"0"0"16,0 0-16,0 0 15,0 0 1,0 0-16,0 9 16,0 0-16,-8 8 15,8 0-15,0 9 16,0 0-16,0-8 16,8-10-16,1 1 15,0 0-15,8-9 16,1 0-1,-1-9-15,0-8 16,-8-9-16,0 0 16,-18 0-16,0 0 15,-17 8-15,0 1 16,-9 8-16,9 1 16,18-1-16,8 9 15</inkml:trace>
  <inkml:trace contextRef="#ctx0" brushRef="#br0" timeOffset="-203236.63">22404 7559 0,'0'-9'0,"0"1"0,0-1 15,0 0-15,0 1 16,9-1-16,8 0 16,1 1-16,8-1 15,0 0-15,8 9 16,1 0-16,0 0 16,-9 0-1,-9 9-15,-8 0 16,0 8-16,-18 0 15,0 1-15,-8 8 16,-9 0-16,0 0 16,8-18-16,1 1 15,0 0-15,8-1 16,9 1 0,0-9-16,0 0 15,9 0-15,17 9 16,26-9-16,35 8 15,-35 1-15</inkml:trace>
  <inkml:trace contextRef="#ctx0" brushRef="#br0" timeOffset="-186825.05">25113 6832 0,'0'0'0,"0"0"0,0 0 16,0 0-1,0 0-15,0 0 16,0 0-16,9 0 16,0-9-16,8 0 15,9 1-15,9-18 16,17-18-16,-9-8 15,1 0 1,-9 0-16,-9 18 0,-9-1 16,-8 18-1,-1-1-15,-8 18 16,0 0-16,-8 0 16,-1 26-16,0 9 15,1 8-15,8 1 16,0-1-16,8-17 15,1 0-15,0-17 16,-1-1-16,1 1 16</inkml:trace>
  <inkml:trace contextRef="#ctx0" brushRef="#br0" timeOffset="-186692.49">25452 6087 0,'0'0'0,"0"0"16,0 0-16,0 0 16,0 0-16,9 17 15,-1 0-15</inkml:trace>
  <inkml:trace contextRef="#ctx0" brushRef="#br0" timeOffset="-186143.31">25921 6832 0,'0'0'0,"0"0"0,0 0 0,0 0 15,0 0 1,0 0-16,0 0 15,17-9-15,1 0 16,8-8-16,9-18 16,8-17-16,0-8 15,1 8 1,-18 8-16,0 10 0,-17 16 16,-1 1-1,1 17-15,-9 0 16,0 0-16,0 26 15,-9 9-15,9 8 16,0 0-16,9 1 16,0-10-16,8-8 15,-8-17 1,8 0-16,0-9 0,1-9 16,8-26-1,-9 9-15</inkml:trace>
  <inkml:trace contextRef="#ctx0" brushRef="#br0" timeOffset="-186020.88">26268 6061 0,'0'0'0,"0"0"15,0 0 1,0 0-16,0 17 16,18 0-16,-10-8 15,1-9-15</inkml:trace>
  <inkml:trace contextRef="#ctx0" brushRef="#br0" timeOffset="-185525.3">26911 5914 0,'0'0'0,"0"0"0,0 0 15,0 8-15,-9 18 16,1 17-16,-1 27 16,-8 8-1,-9 17-15,-1 18 16,1-1-16,9-17 16,0-17-16,-1-17 15,1-18-15,8-17 16,9 0-16,0-8 15,0-10-15,0 1 16,0-9-16,9-17 16,17-27-1,9-16-15,-1 8 16,1 8-16,0 10 16,-9 16-16,0 1 15,-9 17-15,1 0 16,-1 17-16,0 1 15,-8 16 1,9 1-16,-10 0 16,1-1-16,0-8 15,8-8-15,0-10 16,1 1-16,-1 0 16,-8-9-16</inkml:trace>
  <inkml:trace contextRef="#ctx0" brushRef="#br0" timeOffset="-185289.75">26616 6251 0,'0'0'0,"0"0"0,0 0 15,0 0-15,8 0 16,10 0-16,17 0 16,17 0-16,26 0 15,26-8 1,9-18-16,0 0 0,-52 17 16</inkml:trace>
  <inkml:trace contextRef="#ctx0" brushRef="#br0" timeOffset="-184459.42">25105 7213 0,'0'-9'0,"0"0"0,0 1 0,0 8 15,8-9-15,10 0 16,17 1-16,25-1 15,27 9 1,43 0-16,53 0 16,43-9-16,17 9 15,17-8-15,-17-10 16,-34 1-16,-27 0 16,-26 8-16,-25 9 15,-36 0-15,-43 0 16,-26 9-1,-8 8-15,-10 9 16,-16-9-16,-1-8 16</inkml:trace>
  <inkml:trace contextRef="#ctx0" brushRef="#br0" timeOffset="-183760.22">25556 7542 0,'0'0'0,"0"0"0,0 0 15,0 0-15,0 0 16,0 8-1,0 10-15,9-1 16,-9 0-16,0 18 16,-9 0-1,1 17-15,-1 0 0,0-9 16,1 0-16,-1-17 16,0-9-1,9-8-15,0 0 16,0-1-16,0-8 15,0-8-15,18-10 16,-1-8 0,0-8-16,9-1 0,0 9 15,-8 9-15,-1 0 16,1 17 0,-1 0-16,0 0 15,1 8-15,-1 1 16,-8 8-16,-1 1 15,1-10-15,0 1 16,-1 0-16,1-1 16,-9 1-16,17-9 15,10-9 1,7-17-16,10-8 16,-1-1-16,0 9 15,-16 9-15,-10 8 16,-8 9-16,-1 0 15,1 17-15,0 1 16,8 16-16,-8 10 16,8-10-1,-8 1-15,8-9 16,0-18-16,10-8 16,16-8-16,0-10 15,-25 10-15</inkml:trace>
  <inkml:trace contextRef="#ctx0" brushRef="#br0" timeOffset="-183190.8">26824 7594 0,'0'0'0,"0"0"15,0 0-15,-9-9 16,1 0-16,8 9 16,-9-8-1,0-1-15,1 9 16,-1 0-16,0 0 16,1 0-16,-1 0 15,-17 17-15,0 1 16,-9 16-16,0 1 15,1 8-15,16-17 16,1 0 0,17 0-16,0-17 15,9 0-15,8-1 16,0-8-16,18-8 16,9-1-16,-1-8 15,-17 8-15,0 0 16,-9 9-16,1 0 15,-1 0 1,1 9-16,-1 0 16,0-1-16,18 1 15,-9 0-15,0-1 16,0-8-16,0-8 16,-8-1-16,8-17 15,-9-17-15,-8-18 16,-1-8-1,-16 25-15,-1 18 16,0 9-16,-8-9 16,0 9-16,17 17 15</inkml:trace>
  <inkml:trace contextRef="#ctx0" brushRef="#br0" timeOffset="-182874.3">27441 7689 0,'0'0'0,"0"0"0,0 0 16,-9 17-16,9 1 16,0 8-16,0 0 15,0 0 1,17 0-16,1-18 15,-1 1-15,0-1 16,1-16-16,8-1 16,-9 1-16,-8-18 15,0 0 1,-18-9-16,-26 0 0,-17 1 16,-17 16-1,-18 18-15,-9 18 16,53-1-16</inkml:trace>
  <inkml:trace contextRef="#ctx0" brushRef="#br0" timeOffset="-177110.61">22769 6901 0,'0'0'0,"0"0"16,0 0-16,-9 0 15,0 0-15,9 0 16,0 0-16,0 0 16,0 0-16,0 0 15,0 0 1,0 8-16,18 1 16,8 0-16,26-1 15,17-8-15,1 0 16,-18-8-16,-9-1 15,-25 9-15</inkml:trace>
  <inkml:trace contextRef="#ctx0" brushRef="#br0" timeOffset="-176878.02">22995 6780 0,'0'0'0,"0"0"0,0 0 16,0 0 0,0 0-16,0 17 15,-9 0-15,0 35 16,-8 17-16,-1 18 16,1-9-16,8-9 15,-8-25-15,17-27 16</inkml:trace>
  <inkml:trace contextRef="#ctx0" brushRef="#br0" timeOffset="-175995.03">23629 6494 0,'0'0'0,"-9"0"16,0 8-16,0 1 16,1 8-16,-1 18 15,-17 0-15,9 17 16,-1 0-16,1-9 16,0 9-1,-1-9-15,10 0 16,-10-17-16,9-8 15,9-10-15,0 1 16,0-9-16,0 0 16,0-9-16,0 1 15,18-18-15,-1-17 16,1-1 0,-1 10-16,9-1 15,-17 18-15,-1-1 16,10 18-16,-10 0 15,1 0-15,0 0 16,8 18-16,-8-1 16,0 0-16,-1 1 15,1-1-15,0-8 16,-9-1 0,0 1-16,0-9 15,8 0-15,10-9 16,8-17-16,8 0 15,10-8-15,-9 8 16,-9 8-16,-18 10 16,1 8-1,0 0-15,-9 17 16,0 0-16,0 9 16,0 9-16,0-9 15,0 0-15,17 0 16,9-17-16,-17-1 15</inkml:trace>
  <inkml:trace contextRef="#ctx0" brushRef="#br0" timeOffset="-175342.52">24158 6528 0,'0'0'0,"0"0"16,0 0-16,-8 0 16,-1 0-16,0 18 15,-8 16-15,-9 1 16,0 8-1,8 1-15,1-1 16,8-17-16,9-17 16,0-1-16,0 1 15,0-9-15,18 0 16,-1 0-16,9-9 16,0 1-16,-9 8 15,1 0-15,-9 0 16,8 8-1,-8 1-15,8 0 16,-8-1-16,8 1 16,0 0-16,-8-1 15,8-8-15,1-8 16,-1-1-16,1-17 16,-1-9-16,-8-8 15,-1 0 1,-16 8-16,8 18 15,-9 8-15,-8-8 16,17 17-16</inkml:trace>
  <inkml:trace contextRef="#ctx0" brushRef="#br0" timeOffset="-174960.04">24575 6832 0,'0'0'0,"0"0"0,-9 0 0,1 0 16,-1 0-1,0 8-15,1 1 16,8 0-16,0-1 15,0 1-15,0-1 16,8 1-16,1 0 16,8-1-16,1 1 15,-1-9 1,0-9-16,1 1 16,-9-1-16,-1-8 15,1 0-15,-9-9 16,-9 8-16,1 1 15,-1 0-15,0 17 16,9 0-16,0 0 16</inkml:trace>
  <inkml:trace contextRef="#ctx0" brushRef="#br0" timeOffset="-173711.88">23186 7265 0,'0'0'0,"0"0"15,0 0-15,17-9 16,9 0 0,44 1-16,51-1 15,27 0-15,25 1 16,-8-1-16,-26 0 16,-8 1-16,-27-1 15,-17 9-15,-18 0 16,-25 0-16,-18 0 15,-9 9-15,-8-1 16,-1 1-16</inkml:trace>
  <inkml:trace contextRef="#ctx0" brushRef="#br0" timeOffset="-173307.72">23932 7446 0,'0'0'0,"0"0"16,0 0-16,0 0 16,18 0-16,-1 0 15,9 9-15,9 8 16,0 1-16,8-1 15,1 9 1,-10-9-16,-8 1 16,0-1-16,-8 0 15,-10 9-15,-16-8 16,-10 8-16,-8 8 16,-17-8-16,8 0 15,0-8-15,1-1 16,16-8-16,1-1 15,8 1 1,9 0-16,9-9 16,17 8-16,26 1 15,70-18-15,242-43 16</inkml:trace>
  <inkml:trace contextRef="#ctx0" brushRef="#br0" timeOffset="-168545.75">24610 6260 0,'0'0'0,"0"-9"16,0 1-16,0-1 16,0 0-16,0 1 15,0-1-15,0 0 16,0 1-16,0 8 16,0 0-16,0 0 15,8 0 1,10 0-16,-1 8 15,9 1-15,-8 8 16,8 1-16,-9-1 16,-8 0-16,-1-8 15,-8 8-15,-8 1 16,-1-1-16,-17 0 16,0 9-1,0-9-15,9-8 16,-1 0-16,1-1 15,8 1-15,9 0 16,0-9-16,0 8 16,17-8-16,10 9 15,7-9-15,27 9 16,-26-9-16</inkml:trace>
  <inkml:trace contextRef="#ctx0" brushRef="#br0" timeOffset="-167628.12">27892 6052 0,'0'0'0,"0"0"0,0 0 16,18 9-1,25 17-15,26 34 16,18 36-16,26 34 16,-9 34-16,-25 18 15,-10 26-15,-26 17 16,-34-9-16,-26-8 16,-27 0-1,-34-9-15,-17 9 16,-62 191-16</inkml:trace>
  <inkml:trace contextRef="#ctx0" brushRef="#br0" timeOffset="-156381.22">10004 8650 0,'0'0'0,"0"0"0,0 0 16,0 0-16,17 0 16,9 0-16,18 0 15,8 0-15,-9 0 16,9 0-16,9 0 16,8 0-1,-34 0-15,-17 0 16</inkml:trace>
  <inkml:trace contextRef="#ctx0" brushRef="#br0" timeOffset="-156226.75">10134 8884 0,'0'0'0,"0"0"16,0 0-16,0 0 15,9 0-15,8 0 16,35 0-16,18 0 15,16 0-15,-33 9 16</inkml:trace>
  <inkml:trace contextRef="#ctx0" brushRef="#br0" timeOffset="-155864.36">11888 8113 0,'0'0'0,"0"0"0,0 0 16,0 0-16,0 0 15,0 0-15,0 18 16,-9 8-16,1 34 16,-18 27-16,8-9 15,1 0-15,0-9 16,-1-17-16,9-35 15</inkml:trace>
  <inkml:trace contextRef="#ctx0" brushRef="#br0" timeOffset="-155560.84">11089 8910 0,'0'0'0,"0"0"0,0 0 15,0 0-15,0 0 16,18 0-16,25 0 16,35 0-16,35 9 15,26-9 1,17 8-16,-8-8 15,-18 0-15,-17 9 16,-26-9-16,-26 0 16,-18 0-16,-8 17 15,-18-8-15,-8 0 16</inkml:trace>
  <inkml:trace contextRef="#ctx0" brushRef="#br0" timeOffset="-155065.65">11150 9153 0,'0'0'0,"0"0"16,0 0-16,0 17 15,0 18-15,-9 25 16,1 9-16,-1 1 16,-8 25-1,-1 0-15,1-17 0,-1-8 16,1-19-16,0-16 16,8-9-1,9-17-15,0-1 16,0 1-16,0-9 15,9-9-15,8-17 16,18-8-16,0-1 16,8 1-1,0 8-15,-17 8 0,0 18 16,1 0 0,-10 18-16,9-1 15,-9 9-15,-8 8 16,0 1-16,-1 0 15,1-1-15,-9-8 16,0 0-16,0-17 16,9 0-1,-1-9-15</inkml:trace>
  <inkml:trace contextRef="#ctx0" brushRef="#br0" timeOffset="-154831.34">10994 9499 0,'-9'-9'0,"0"1"0,1 8 16,8 0-16,0 0 15,0 0-15,0-9 16,17 0-16,18 1 15,25-1-15,36-17 16,8 17 0,-52 9-16</inkml:trace>
  <inkml:trace contextRef="#ctx0" brushRef="#br0" timeOffset="-154231.9">11992 9447 0,'0'0'0,"0"0"16,-8-9-16,-1 1 16,-8-1-16,8 9 15,0 0-15,-17 0 16,0 17 0,-9 9-16,-8 9 0,8 17 15,0-9 1,18 1-16,0-10 15,17-8-15,0-8 16,0-10-16,17 1 16,9-18-16,18-8 15,8-9-15,-9 0 16,0 9-16,-16-1 16,-1 18-16,-9 0 15,-8 0 1,8 0-16,0 9 15,1 8-15,8 1 16,0-10-16,0 1 16,-9 0-16,9-18 15,-8 0-15,8-8 16,0-9-16,0-17 16,-17-1-1,-1 1-15,1 8 16,-9 27-16,9 8 15,-1 0-15</inkml:trace>
  <inkml:trace contextRef="#ctx0" brushRef="#br0" timeOffset="-153886.43">12704 9646 0,'0'0'0,"0"0"16,0 0-16,0 0 15,0 0 1,0 0-16,0 18 16,0-1-16,0 0 15,18 1-15,-1-1 16,0 0-16,9-8 15,-8-1-15,8-8 16,-9-8-16,1-1 16,-1-8-1,-8-9-15,-1 0 16,-16 0-16,-18 9 16,0-1-16,-9 18 15,-9-8-15,27 8 16</inkml:trace>
  <inkml:trace contextRef="#ctx0" brushRef="#br0" timeOffset="-153279.5">13686 8555 0,'-9'-9'0,"0"1"0,1-1 0,-1 9 16,0 0-16,-17 9 15,0 17-15,-26 43 16,-9 52-1,0 26-15,9 35 16,9 0-16,8 0 16,26 0-16,18-35 15,17-8 1,9-18-16,17-26 0,35-17 16,-26-43-1</inkml:trace>
  <inkml:trace contextRef="#ctx0" brushRef="#br0" timeOffset="-152092.87">14111 8780 0,'0'0'0,"0"0"0,0 0 16,0 0-16,0 0 16,0 18-16,-9 25 15,1 17-15,-1 1 16,-8 8-16,-9 9 15,-9-8 1,18-27-16,-1-17 16,9-9-16,9-8 15,0 0-15,0-9 16,0-9-16,0 0 16,18-17-16,8-8 15,9-1-15,-1 0 16,1 18-1,0 0-15,0 8 16,-9 9-16,0 0 16,0 17-16,0 1 15,-18-1-15,1 18 16,0-9-16,0 0 16,-9 0-16,0-18 15,0 1 1,0 0-16,8-18 15,18-8-15,35-27 16,26-16-16,-18 8 16,-17 17-16,-8 18 15,-18 8-15,-9 9 16,-8 0-16,0 9 16,-1 8-1,1 18-15,-9 17 16,0 8-16,0-16 15,9-1-15,-1-17 16,1-9-16</inkml:trace>
  <inkml:trace contextRef="#ctx0" brushRef="#br0" timeOffset="-151565.5">15153 9040 0,'0'0'0,"0"-9"0,0 1 16,0-1-16,0 0 15,0 9-15,0 0 16,0 0-16,0 0 15,0 0-15,-9 0 16,1 18-16,-18 8 16,0 17-16,8 9 15,1 9 1,8-18-16,9-17 16,0 0-16,9-18 15,8 1-15,1-9 16,8-9-16,17-16 15,1-1-15,-10 8 16,-8 1-16,0 8 16,-8 9-1,-1 0-15,1 0 16,-1 0-16,0 9 16,-8 0-16,0-9 15,-1 0-15,1 0 16,0-9-16,8-8 15,0-18-15,-8-26 16,8-17-16,1-8 16,-9 34-1,-1 17-15,-8 18 16</inkml:trace>
  <inkml:trace contextRef="#ctx0" brushRef="#br0" timeOffset="-151198.65">15666 9144 0,'0'0'0,"0"0"0,0 0 15,0 0-15,0 17 16,0 1-16,0 16 15,17-8 1,0 0-16,1 0 16,8 0-16,0-17 15,0-1-15,0 1 16,0-9-16,-9-9 16,-8 1-16,0-18 15,-18 0 1,0 9-16,1-9 15,-19 8-15,1 1 16,0 8-16,9 1 16,8 8-16</inkml:trace>
  <inkml:trace contextRef="#ctx0" brushRef="#br0" timeOffset="-150766.22">15718 8468 0,'0'0'0,"0"0"16,0 0-16,0 0 15,0 0-15,0 0 16,17 0-16,0 0 16,1 9-16,16 8 15,-8 1-15,1-1 16,-19-8-16,1 8 16,0 0-1,-18 1-15,-8 8 16,-18 17-16,0-8 15,0-1-15,18-8 16,0-8-16,-1-10 16,18 1-16,0 0 15,0 8-15,18 0 16,16-8-16,27-1 16,0 10-1,-35-10-15</inkml:trace>
  <inkml:trace contextRef="#ctx0" brushRef="#br0" timeOffset="-150299.37">13885 9707 0,'0'0'0,"0"0"0,0 0 0,9 0 16,17 0-1,26 0-15,26-9 16,35 1-16,44-10 16,16 10-16,10-10 15,16 1 1,1 0-16,-18-1 0,-25 18 15,-18 0 1,-35 0-16,-17 0 16,-27 9-16,-16 0 15,-18-1-15,-9 10 16,1-10-16</inkml:trace>
  <inkml:trace contextRef="#ctx0" brushRef="#br0" timeOffset="-149690.47">14867 9871 0,'0'0'0,"0"0"0,0 0 15,0 0-15,0 0 16,0 0-16,0 0 16,8 0-16,10 0 15,-1 0 1,18 0-16,-1 0 15,1 9-15,0 0 16,-9 8-16,0-8 16,-9 8-16,-8-8 15,0 8-15,-1 0 16,-16 1-16,-1 8 16,-17 8-1,0 1-15,0 0 16,-9-9-16,0 0 15,1-9-15,16-8 16,1-1-16,8 1 16,1 0-16,-1-1 15,9-8-15,0 0 16,0 0-16,9 0 16,17 9-1,26-1-15,0 1 16,17-9-16,-8 0 15,0 0-15,-18 0 16,-17 0-16,0 0 16,1 9-16,-1 8 15</inkml:trace>
  <inkml:trace contextRef="#ctx0" brushRef="#br0" timeOffset="-148710.66">16369 9525 0,'0'0'0,"-9"-9"0,1 1 15,-1-1-15,-9 0 16,10 1-16,8 8 16,0 0-16,0 0 15,0 0 1,8 0-16,19 0 15,16 17-15,9 0 16,9 1-16,-9 8 16,-9-9-16,-17 9 15,0 9-15,-17-1 16,-9 1-16,-9 17 16,-17 0-16,0-9 15,-8 0 1,-1-17-16,18 0 15,-1-17-15,18 0 16,0-9-16,0 0 16,9 0-16</inkml:trace>
  <inkml:trace contextRef="#ctx0" brushRef="#br0" timeOffset="-148464">16925 9430 0,'0'0'0,"0"0"15,-9 0-15,0 8 16,-17 10-16,0-1 16,-17 18-16,-1-1 15,1 18 1,8 0-16,0 9 16,18-1-16,0 1 15,17-9-15,8 9 16,18-1-16,9-8 15,0-17-15,8-9 16,-8-26-16,-18 0 16</inkml:trace>
  <inkml:trace contextRef="#ctx0" brushRef="#br0" timeOffset="-148024.08">16682 8945 0,'0'0'0,"0"0"0,0 0 16,0 0-16,-9 17 15,-17 9 1,0 9-16,-18 17 16,-8 17-16,9-17 15,8-9-15,26-8 16,9-9-16,0-18 16,0-16-16,9-9 15,0-1-15,-1 1 16,10 0-16,-1-9 15,9-9-15,-17 18 16,0-1 0,-1 18-16,1 0 15,8 0-15,9 18 16,9 16-16,9 1 16,8 17-16,-18-18 15</inkml:trace>
  <inkml:trace contextRef="#ctx0" brushRef="#br0" timeOffset="-147481.18">17237 9101 0,'0'0'0,"-8"0"0,-1 0 0,0 0 16,1 0-1,8 0-15,0 0 16,0 0-16,0 0 16,0 0-16,0 0 15,0 0-15,17 0 16,0 0-16,9 8 16,0 1-1,-8 0-15,-10-1 16,1 1-16,0 0 15,-18 8-15,0 0 16,1 9 0,-10 0-16,1 0 0,8-8 15,1-1-15,-1-9 16,9 1 0,0 0-16,0-1 15,0 1-15,9 0 16,8-1-16,18 1 15,-9-9-15,-9 9 16</inkml:trace>
  <inkml:trace contextRef="#ctx0" brushRef="#br0" timeOffset="-146683.12">17671 9819 0,'0'0'0,"0"0"0,0 0 16,0 0-16,0 0 15,0 0-15,18 0 16,17-8-1,17 8-15,26-9 16,17 0-16,1 1 16,-27-1-16,-25 0 15,-18 1-15</inkml:trace>
  <inkml:trace contextRef="#ctx0" brushRef="#br0" timeOffset="-146464.53">18036 9421 0,'0'0'0,"0"0"0,0 0 15,0 9-15,-9 17 16,1 34-16,-10 27 15,-8 26-15,9 8 16,0-17-16,8-61 16</inkml:trace>
  <inkml:trace contextRef="#ctx0" brushRef="#br0" timeOffset="-144299.85">18896 8945 0,'0'0'0,"0"0"0,0 0 16,0 0-16,0 0 16,0 8-16,0 18 15,-9 44 1,0 34-16,1 0 15,-1-9-15,0-17 16,9-9-16,0-17 16,0-17-16,0-9 15,0-18-15,0 1 16,0-9-16,0-9 16,0-8-16,0-18 15,-8-25-15,8-27 16,8 9-1,10 0-15,8 18 16,0 8-16,9 8 16,17 10-16,0-1 15,-9 18-15,1-1 16,-10 10 0,-8 8-16,1 0 0,-19 8 15,1 10 1,-18-1-16,1 18 15,-19-1-15,-7 10 16,-10-1-16,-16-17 16,7-9-16,19-8 15,8-9-15,8-9 16,10 1-16</inkml:trace>
  <inkml:trace contextRef="#ctx0" brushRef="#br0" timeOffset="-143631.45">19226 8590 0,'0'0'0,"0"-9"16,9-8-16,-1 8 16,1 0-16,-9 1 15,9-1-15,8 0 16,0 9-16,1 0 15,8 0-15,8 0 16,1 0 0,0 9-16,-9 8 15,0 1-15,-9-10 16,-8 10-16,0-1 16,-18 0-16,0 1 15,-25 16-15,-10 1 16,10-9-1,-1 0-15,17-17 16,1-1-16,8 1 16,1 0-16,8-1 15,0 1-15,17-1 16,9 1-16,18 0 16,16-1-16,1-8 15,17 18-15,-34-1 16</inkml:trace>
  <inkml:trace contextRef="#ctx0" brushRef="#br0" timeOffset="-142168.5">18592 9932 0,'-9'-9'0,"1"1"16,-1-1-16,9 0 15,0 9-15,0 0 16,0 0-16,0-8 16,17-1-16,27 0 15,34-8 1,43-9-16,27 0 15,17 0-15,0 0 16,-17 9-16,-9 0 16,-27 17-16,-16 0 15,-27 0-15,-16 8 16,-19 10-16,-16-1 16</inkml:trace>
  <inkml:trace contextRef="#ctx0" brushRef="#br0" timeOffset="-141567.22">18609 10192 0,'0'0'0,"0"0"0,9 0 0,8 0 16,18 0-16,0 9 15,17 8 1,9 0-16,-18 0 16,1 1-16,-10-1 15,-8 0-15,-17 1 16,0-1-16,-18 18 15,-8-1-15,-9 1 16,-9 0-16,0-9 16,0 0-1,9 0-15,9-18 16,8 1-16,1 0 16,8-1-16,0 1 15,0 0-15,26-9 16,17 0-16,35-9 15,18-17-15,-1 9 16,1-1-16,-27 1 16,-34 8-1</inkml:trace>
  <inkml:trace contextRef="#ctx0" brushRef="#br0" timeOffset="-140966.78">19382 10235 0,'0'0'0,"0"0"0,0 0 15,0 0-15,0 0 16,0 0-16,0 9 16,0 8-16,0 0 15,0 1-15,0 8 16,0-9-1,0 0-15,0-8 16,0 0-16,0-1 16,0-8-16,0 0 15,0 0-15,0-8 16,0-1-16,18-17 16,-1 0-16,0 0 15,9 9 1,-8-1-16,-1 1 15,0 17-15,1 0 16,8 0-16,-9 9 16,1 8-16,-1 0 15,0 1-15,-8-1 16,0-8 0,-1-1-16,1 1 0,-9 0 15,0-1 1,0-8-16,0 0 15,17-8-15,9-1 16,18-17-16,8-9 16,0 1-16,-9 8 15,-16 9-15,-1 8 16,-9 9-16,0 0 16,-8 9-1,0 8-15,-1 0 16,10 0-16,-10 18 15,10 0-15,-1-1 16,9-8-16,-17-17 16</inkml:trace>
  <inkml:trace contextRef="#ctx0" brushRef="#br0" timeOffset="-138584.15">20719 10027 0,'0'0'0,"0"0"15,0 0-15,0 0 16,0 0-16,0 0 16,0 0-16,0 0 15,0 0-15,0 0 16,9-8-16,17-1 16,35 0-1,8-8-15,10 8 16,7-8-16,10 0 15,-9-1-15,-18 10 16,-17-1-16,-17 9 16,-26 9-16</inkml:trace>
  <inkml:trace contextRef="#ctx0" brushRef="#br0" timeOffset="-134832.87">22387 9092 0,'0'0'0,"0"0"0,0 0 0,0 0 16,0 0-16,8 0 15,1 0 1,8 26-16,1 35 15,8 34-15,-17 9 16,-9 17-16,0 0 16,-9-17-16,0-17 15,9-35-15,0-9 16,0-17-16,0-9 16,0-8-1,0 0-15,0-9 16,0-9-16,18-8 15,16-18-15,1-17 16,0 0-16,0 17 16,-9 1-16,0 17 15,0-1-15,0 18 16,-9 0-16,0 18 16,10-1-1,-1 17-15,0 1 16,-18 8-16,1 1 15,0-1-15,-1-17 16,10 0-16,-1-9 16,-8-8-16</inkml:trace>
  <inkml:trace contextRef="#ctx0" brushRef="#br0" timeOffset="-134435.35">22144 9551 0,'0'0'0,"-9"0"0,9 0 16,0 0-16,0 0 16,0 0-1,0 0-15,0 0 16,0 0-16,0-9 16,26 1-16,17-10 15,27-8-15,17 9 16,17 0-1,-9-1-15,-8 1 16,-17 8-16,-1 9 16,9 9-16,-26 0 15,-34-1-15</inkml:trace>
  <inkml:trace contextRef="#ctx0" brushRef="#br0" timeOffset="-133135.53">21874 10365 0,'0'0'0,"0"-9"16,0 1-16,0 8 16,0 0-1,0 0-15,0-9 16,0 0-16,18 1 16,8-1-16,35 0 15,25 1-15,27 8 16,35-9-16,17 0 15,26-8 1,0 0-16,-17 0 16,-1-1-16,-42 1 15,-27 8-15,-26 9 16,-35 0-16,-8 0 16,-9 18-16,-17 8 15,0-18-15</inkml:trace>
  <inkml:trace contextRef="#ctx0" brushRef="#br0" timeOffset="-130875.7">24054 9819 0,'-9'-8'0,"1"-1"0,8 0 16,0 9-1,-9 0-15,0 0 16,1 9-16,-1 8 16,-8 1-16,-1 8 15,18 0-15,0 0 16,0-9-1,18-8-15,-1-1 0,18 1 16,-1-18 0,1 1-16,-9-18 15,0 0-15,-8-9 16,-10 0-16,-16 1 16,-10 16-16,-8 1 15,-17 17-15,8 26 16,26-9-1</inkml:trace>
  <inkml:trace contextRef="#ctx0" brushRef="#br0" timeOffset="-129700.14">22639 10573 0,'0'0'0,"0"0"0,0 0 15,0 0-15,0 0 16,17 0-16,9 17 16,9 1-16,26 16 15,-1 1-15,1 0 16,-9-1-16,-8 1 15,-18-1 1,-18 1-16,-8 8 16,-17 9-16,-26 9 15,-1-18-15,1-8 16,8-9-16,0 0 16,18-17-16,0-1 15,8 1-15,9 0 16,0-9-1,9 0-15,43 8 16,52-8-16,35-8 16,34 16-16,227 44 15</inkml:trace>
  <inkml:trace contextRef="#ctx0" brushRef="#br0" timeOffset="-125214.46">23290 9456 0,'0'0'0,"0"-9"15,0 0 1,0 1-16,0-1 16,0 9-16,0 0 15,0 0-15,0 0 16,-9 0-16,0 0 16,1 17-16,-18 1 15,0 16-15,0 18 16,0 0-16,8 0 15,1-8 1,8-18-16,9-9 16,0-8-16,0-1 15,18-8-15,-1-8 16,18-10 0,-9-8-16,0 9 0,0 0 15,-9 8-15,-8 9 16,0 0-16,-1 0 15,1 17 1,8 1-16,1 8 16,-1-9-16,0 0 15,1-8-15,-1-1 16,18 1-16,0-18 16,-9 1-16,8-18 15,-8 0-15,0-17 16,-8-1-1,-9-8-15,-1 18 16,-8 8-16,0 17 16</inkml:trace>
  <inkml:trace contextRef="#ctx0" brushRef="#br0" timeOffset="-124570">24280 9014 0,'0'0'16,"0"0"-16,0 0 0,0 0 15,17 17 1,27 9-16,16 44 16,10 34-1,-1 17-15,-8 35 16,-26 17-16,-18 17 0,-34 18 15,-27-9-15,-34 1 16,-9-36-16,-8 1 16,-96 181-16</inkml:trace>
  <inkml:trace contextRef="#ctx0" brushRef="#br0" timeOffset="-110256.48">18870 8468 0,'0'0'0,"0"0"16,0 0-16,0 0 15,0 0-15,0 0 16,0 0-1,0 0-15,0 0 16,-9 9-16,0 8 16,1 18-16,-10 0 15,1 8-15,-9 9 16,9-9-16,-1 1 16,18-10-16,0-8 15,0-17 1,0-9-16</inkml:trace>
  <inkml:trace contextRef="#ctx0" brushRef="#br0" timeOffset="-110039.24">18818 8590 0,'0'0'0,"0"-9"15,0 9-15,0 0 16,0 0-16,0 0 15,0 0-15,0 0 16,0 0-16,8 17 16,18 18-16,9 26 15,9-1-15,8 9 16,-26-25-16</inkml:trace>
  <inkml:trace contextRef="#ctx0" brushRef="#br0" timeOffset="-96271.18">10351 11413 0,'0'0'0,"0"0"0,0 0 0,17 0 16,18 9-1,26-1-15,0 1 16,8-9-16,1 0 16,8-9-16,-9-8 15,-43 17-15</inkml:trace>
  <inkml:trace contextRef="#ctx0" brushRef="#br0" timeOffset="-96091.18">10403 11733 0,'0'0'0,"0"0"0,9 0 16,17 0-16,35 0 15,34 0 1,18 9-16,-61 0 16</inkml:trace>
  <inkml:trace contextRef="#ctx0" brushRef="#br0" timeOffset="-95773.02">12036 10547 0,'0'0'0,"0"0"0,0 0 15,0 0-15,0 0 16,0 17-16,-9 1 16,0 16-16,1 10 15,-1 8-15,0 8 16,-8 9 0,17 9-16,0-34 0</inkml:trace>
  <inkml:trace contextRef="#ctx0" brushRef="#br0" timeOffset="-95525.14">11445 11396 0,'0'0'0,"0"0"15,0 0-15,0 0 16,18 0-16,8 0 15,26 0-15,17 0 16,27 8-16,17-16 16,8-1-1,18 9-15,-17-9 0,-27 9 16,-25 0 0,-10 0-16,-33 0 15,-19 0-15</inkml:trace>
  <inkml:trace contextRef="#ctx0" brushRef="#br0" timeOffset="-95041.4">11662 11682 0,'0'0'0,"0"0"15,0 0-15,0 0 16,0 17-16,0 9 16,0 43-16,-8 26 15,-1 1 1,-8 8-16,-1 8 16,1-8-16,-1-17 15,1-27-15,8-8 16,1-17-16,8-9 15,0-17-15,0-1 16,0-8-16,0-8 16,17-27-1,9-17-15,9-9 16,-9 18-16,-9 8 16,1 18-16,-10 0 15,1 17-15,8 0 16,1 8-1,-10 18-15,1 9 0,0 8 16,-1 9 0,1-8-16,0-1 15,0-17-15,-1-17 16,1-1-16,-9-8 16</inkml:trace>
  <inkml:trace contextRef="#ctx0" brushRef="#br0" timeOffset="-94824.85">11410 12071 0,'0'0'0,"0"0"0,0 0 15,0 0 1,9 0-16,9 0 15,16 9-15,1-9 16,34-9-16,44-17 16,-8-8-16,-62 8 15</inkml:trace>
  <inkml:trace contextRef="#ctx0" brushRef="#br0" timeOffset="-94184.63">12288 12054 0,'0'0'0,"0"0"15,0 0-15,0 0 16,0 0-16,0 0 15,0 0-15,-9 0 16,0 17-16,0 1 16,-8 8-16,-9 8 15,9 1-15,-1-1 16,10-8 0,8 0-16,0 0 15,17-17-15,0 0 16,18-18-16,0 0 15,8 1-15,-17-1 16,0 0-16,-8 9 16,-10 0-16,1 0 15,0 0 1,-1 9-16,10 0 16,-9-1-16,8 1 15,9 0-15,9-9 16,-9-9-16,0 0 15,-9-17-15,1 0 16,-1-17-16,-8 0 16,-1 0-1,-8 25-15,0 18 16,0 0-16</inkml:trace>
  <inkml:trace contextRef="#ctx0" brushRef="#br0" timeOffset="-93842.69">13052 12192 0,'0'0'0,"0"0"0,0 0 16,0 0-16,-9 0 15,0 18-15,1-1 16,-1 18-16,9 8 15,0-8-15,0-9 16,17 0 0,1 0-16,16-18 15,1 1-15,0-18 16,0-8-16,-9-9 16,0 0-16,-18-9 15,1-8 1,-18 8-16,1 1 0,-27 8 15,0 9 1,-8 17-16,25 0 16</inkml:trace>
  <inkml:trace contextRef="#ctx0" brushRef="#br0" timeOffset="-93408.86">14207 10746 0,'0'0'0,"0"0"0,-9 0 16,0 17-16,-17 18 16,-26 43-16,-9 43 31,1 9-31,-1 26 0,0 17 15,9-17-15,17-9 16,18-8-16,17-35 16,17-9-16,18 0 15,8-17-15,35-17 16,9-26-16,-52-35 16</inkml:trace>
  <inkml:trace contextRef="#ctx0" brushRef="#br0" timeOffset="-93125.32">14597 11153 0,'0'0'0,"0"0"15,0 0-15,9 26 16,0 17-16,-1 27 16,-16 42-16,-1 1 15,-8 8-15,-9 0 16,0-8 0,8-26-16,1-35 15,8-9-15,9-17 16,9-17-16,0-1 15</inkml:trace>
  <inkml:trace contextRef="#ctx0" brushRef="#br0" timeOffset="-92907.76">14511 11664 0,'0'0'0,"0"0"0,0 0 15,17 0-15,9 9 16,17 0 0,10-1-16,16 1 15,9-9-15,18-9 16,-1 1-16,27-1 16,-9 9-16,-61 0 15</inkml:trace>
  <inkml:trace contextRef="#ctx0" brushRef="#br0" timeOffset="-92647.2">15362 11222 0,'0'0'0,"0"0"16,0 0-16,0 0 15,0 0-15,0 9 16,0 17-16,-9 26 15,0 35 1,-17 25-16,0 18 16,-9 9-16,18-1 15,0-34-15,-1-8 16,1-1-16,17-26 16,0-8-16,0-35 15</inkml:trace>
  <inkml:trace contextRef="#ctx0" brushRef="#br0" timeOffset="-92175.6">15136 10590 0,'0'0'0,"0"0"0,0 0 16,-9 9-16,0 17 16,-25 17-1,-1 9-15,-8 9 16,-1 8-16,-8-8 15,17-18-15,9-8 16,9-9-16,8-9 16,9-8-16,0-18 15,0 0-15,9-17 16,17 0-16,17-8 16,9-10-1,-26 18-15,-8 9 16,-9 0-16,-1 8 15,1 9-15,8 0 16,1 0-16,-1 17 16,9 1-16,9 8 15,26 8-15,-18-16 16</inkml:trace>
  <inkml:trace contextRef="#ctx0" brushRef="#br0" timeOffset="-91474.93">15952 11863 0,'-9'0'0,"1"0"16,8 0-16,0 0 15,0 0 1,0 9-16,8 8 0,10-8 16,16 8-16,36 9 15,25-17 1,10 0-16,16-18 15,18-8-15,-69 8 16</inkml:trace>
  <inkml:trace contextRef="#ctx0" brushRef="#br0" timeOffset="-90953.16">17376 10928 0,'0'0'0,"0"0"0,0 0 16,-8 17-16,-1 9 15,0 18-15,0 16 16,-8 10-16,-9 33 16,0 19-16,-9-10 15,1-8-15,7 0 16,-7 9 0,8-35-16,8-35 15,10-8-15,8-9 16,0-18-16,0-8 15,0 0-15,8-17 16,18-26-16,18-18 16,8 9-16,-9 0 15,1 17-15,-18 18 16,0 0 0,0 17-16,0 0 15,9 17-15,-1 0 16,-8 9-16,1-8 15,-1-1-15,-9 0 16,0 1-16,1-10 16,-1 1-1,-8-9-15</inkml:trace>
  <inkml:trace contextRef="#ctx0" brushRef="#br0" timeOffset="-90722.21">17046 11352 0,'0'0'0,"0"0"0,0 0 16,18 0-16,25 9 15,26-9-15,18-9 16,9 1-16,25-1 15,-8 0-15,-61 9 16</inkml:trace>
  <inkml:trace contextRef="#ctx0" brushRef="#br0" timeOffset="-90154.85">18210 11352 0,'0'0'0,"0"0"0,0 0 0,0 0 16,0 0-16,-9 0 15,0 0-15,1 0 16,-1 0-16,0 0 15,-17 18 1,-8 8-16,-10 17 16,9 9-16,1 0 15,8 0-15,8-9 16,18 1-16,0-19 16,0-7-1,18-10-15,-1 1 0,18 0 16,17-18-1,0 0-15,-9-8 16,-8 8-16,-9 1 16,-8 8-16,-10 0 15,1 0-15,8 0 16,1 8-16,-1 10 16,0-1-1,9-8-15,1-1 0,-1 1 16,8-18-1,1 1-15,0-18 16,0-9-16,-9-34 16,0-9-16,-18 9 15,-16 17-15,-1 17 16,9 18 0,0 17-16,0 0 15,0 0-15</inkml:trace>
  <inkml:trace contextRef="#ctx0" brushRef="#br0" timeOffset="-89811.51">19009 11630 0,'0'0'0,"0"0"0,0 0 15,-9 8-15,9 10 16,0 8-16,0-1 16,0-7-16,0-1 15,9-8-15,-1-1 16,10 1 0,-1 0-16,1-9 15,-1-9-15,0 0 16,-8-8-16,0 0 15,-18-1-15,0 1 16,-25 0-16,-36 8 16,-8 18-16,8 17 15,36-18 1</inkml:trace>
  <inkml:trace contextRef="#ctx0" brushRef="#br0" timeOffset="-89370">17029 12132 0,'0'0'0,"0"0"16,0 0-16,0 0 15,35 0-15,34 9 16,44-1-16,35-8 15,25 0 1,18-8-16,0-1 16,0-8-16,-17 8 15,-35 9-15,-26 0 16,-35 0 0,-26 0-16,-17 9 0,-9-9 15,-17 0-15,-9 8 16,0 1-1,0-9-15</inkml:trace>
  <inkml:trace contextRef="#ctx0" brushRef="#br0" timeOffset="-88974.65">18184 12262 0,'0'0'0,"0"0"0,17 0 16,1 17-16,16 0 16,10 18-16,8 0 15,-9-9-15,-17 0 16,0 0-16,-17-9 16,0-8-16,-1 8 15,-16 0 1,-1 1-16,-17 8 15,0 0-15,-9 0 16,9-9-16,9-8 16,-1-1-16,10 1 15,8 0-15,0-9 16,0 0-16,8 0 16,27 8-1,52 1-15,35-18 16,8-8-16,9 0 15,-26 8-15,-70 9 16</inkml:trace>
  <inkml:trace contextRef="#ctx0" brushRef="#br0" timeOffset="-88658.76">19512 10928 0,'0'0'0,"0"0"15,0 0-15,0 9 16,18 17-16,17 26 15,17 17-15,8 18 16,27 25-16,0 18 16,-17 0-16,-18 17 15,-44 26 1,-60 35-16,-113 69 16,-156 113-16</inkml:trace>
  <inkml:trace contextRef="#ctx0" brushRef="#br0" timeOffset="-71876.96">10638 13518 0,'0'0'0,"-9"0"0,0 0 16,1 0-1,-1 0-15,9 0 16,0 0-16,0 0 16,0 0-16,0 0 15,9 0-15,8 0 16,18 0 0,17-9-16,17 0 15,18 1-15,0-1 16,-26 9-16,-35 9 15</inkml:trace>
  <inkml:trace contextRef="#ctx0" brushRef="#br0" timeOffset="-71644.95">10742 13725 0,'0'0'0,"0"0"0,0 0 16,0 0-16,8 0 16,10 0-16,17 0 15,25 0-15,10 0 16,17 0 0,17-8-16,-43-1 15</inkml:trace>
  <inkml:trace contextRef="#ctx0" brushRef="#br0" timeOffset="-71290.77">12722 13214 0,'0'0'0,"0"0"0,0 0 16,0 9-16,-9 17 15,0 26-15,1 17 16,-1 35-16,-8 26 15,-1-17 1,1-18-16,0-17 16,-1-17-16,9-18 15,9-17-15,0 0 16,0-9-16,0-17 16,0 0-16</inkml:trace>
  <inkml:trace contextRef="#ctx0" brushRef="#br0" timeOffset="-71058.53">12809 13639 0,'-9'0'0,"0"0"0,0 0 16,9 0-16,0 0 15,0 0-15,0 8 16,9-8-1,9 9-15,16 0 16,18-9-16,9 0 16,0-9-16,8 0 15,-16-8-15,-27 17 16</inkml:trace>
  <inkml:trace contextRef="#ctx0" brushRef="#br0" timeOffset="-70790.19">13330 13275 0,'0'0'0,"0"0"0,0 0 16,0 0-16,0 0 16,0 0-16,0 17 15,-9 9 1,0 18-16,1 16 15,-1 27-15,-9 25 16,10 1-16,-1-18 16,0 1-16,9-18 15,0-9-15,9-17 16,0-26-16,-1-18 16</inkml:trace>
  <inkml:trace contextRef="#ctx0" brushRef="#br0" timeOffset="-70393.63">12904 12946 0,'0'0'0,"0"0"15,0 0-15,0 0 16,0 0-16,-9 0 16,-8 17-1,-9 18-15,-9 0 16,9-1-16,9-8 16,8-17-16,9 0 15,0-9-15</inkml:trace>
  <inkml:trace contextRef="#ctx0" brushRef="#br0" timeOffset="-70211.31">13060 12842 0,'0'0'0,"0"0"0,0 0 0,0 9 15,9 8-15,8 9 16,1 9-1,17-1-15,8 10 0,0-10 16,-17-16 0,-17-10-16</inkml:trace>
  <inkml:trace contextRef="#ctx0" brushRef="#br0" timeOffset="-69268.75">11593 14158 0,'0'0'0,"0"0"0,0 0 16,0 0-16,0 0 16,0 0-16,17 0 15,27 9-15,25 8 16,35-8 0,35 0-16,35-9 15,26-9-15,25-17 16,10 0-16,-9 9 15,-27-1-15,-8 1 16,-26 9 0,-34 8-16,-27 0 0,-17 0 15,-27 8 1,-7 1-16,-27-1 16,0 1-16,-18 0 15</inkml:trace>
  <inkml:trace contextRef="#ctx0" brushRef="#br0" timeOffset="-68746.77">12548 14236 0,'0'0'0,"0"0"0,0 0 15,0 0-15,0 18 16,0 25-16,0 18 15,0 25 1,-9 36-16,1-10 16,-10-25-16,1-9 15,0-9-15,-1-17 16,18-26-16,0 0 16,0-17-16,0-1 15,0-16-15,18-18 16,16-18-16,18-16 15,-8 8 1,-1 8-16,-17 27 16,0 0-16,0 17 15,-8 8-15,8 10 16,-9 16-16,1 1 16,-1 0-16,0-1 15,1-8-15,-10-8 16,-8-18-1,0 0-15</inkml:trace>
  <inkml:trace contextRef="#ctx0" brushRef="#br0" timeOffset="-68523.47">12288 14540 0,'0'0'0,"0"0"0,0 0 16,0 0-16,8 0 15,18-9-15,18 0 16,34-17-16,35 0 16,0 9-1,-61 17-15</inkml:trace>
  <inkml:trace contextRef="#ctx0" brushRef="#br0" timeOffset="-67967.19">13373 14453 0,'0'0'0,"0"0"15,-9 0-15,1 0 16,-18 17-16,0 9 15,-1 18-15,-16 7 16,8-7 0,1-1-16,16 0 15,1-17-15,17 0 16,0-8-16,0-10 16,0 1-16,17-9 15,18-9-15,0 1 16,-1-1-16,1 0 15,-9 9 1,0 0-16,0 0 16,0 9-16,0 0 15,-8-1-15,8 1 16,0 0-16,9-1 16,-1-8-16,1-8 15,-9-1-15,9-26 16,0-17-16,-1-17 15,-8 17-15,-17 18 16,0 16 0</inkml:trace>
  <inkml:trace contextRef="#ctx0" brushRef="#br0" timeOffset="-67607.63">14155 14834 0,'-9'-9'0,"0"1"0,0 8 16,1 0-16,-1 0 15,0 0 1,1 8-16,-1 1 0,9 0 15,0-1 1,0 1-16,9 0 16,8-1-16,0 1 15,10-9-15,-10-9 16,0 1-16,-8-1 16,0-8-16,-1-9 15,-16 0 1,-1 0-16,-8 8 15,-1 18-15,10 9 16</inkml:trace>
  <inkml:trace contextRef="#ctx0" brushRef="#br0" timeOffset="-66910.33">14606 14150 0,'0'0'0,"0"0"0,0 0 0,0 0 15,0 0-15,17 0 16,10 0-16,33 0 16,27-9-1,9 0-15,-1 1 16,1-1-16,17-8 16,-44 8-16</inkml:trace>
  <inkml:trace contextRef="#ctx0" brushRef="#br0" timeOffset="-66605.38">16134 13085 0,'0'0'0,"0"0"15,0 0-15,0 0 16,0 26-16,-8 25 16,-1 19-16,0 16 15,-8 10 1,0-10-16,-1 10 15,18-27-15,0-52 16</inkml:trace>
  <inkml:trace contextRef="#ctx0" brushRef="#br0" timeOffset="-66378.61">15683 13873 0,'0'0'0,"0"0"15,0 0-15,0 0 16,0 0-16,0 0 16,17 0-16,9 0 15,35 0-15,9 0 16,25-9-16,1 0 16,8 1-1,-9-1-15,-8 0 16,-35 9-16,-34 9 15</inkml:trace>
  <inkml:trace contextRef="#ctx0" brushRef="#br0" timeOffset="-65875.14">15874 14271 0,'0'0'15,"0"0"-15,0 0 0,0 0 16,0 0 0,0 0-16,9 0 15,8 0-15,0 9 16,18 8-16,0 0 15,0 1-15,-1-1 16,-8 9-16,0-9 16,-8 1-1,-10-1-15,1 0 16,-18 1-16,1 8 16,-18 17-16,0 0 15,0-8-15,0-9 16,8 0-16,1-18 15,8 1 1,0 0-16,9-1 0,0 1 16,0 0-1,18 8-15,25 0 16,18 1-16,26-10 16,8 1-16,1 0 15,34-1-15,235 36 16</inkml:trace>
  <inkml:trace contextRef="#ctx0" brushRef="#br0" timeOffset="-64644.56">5158 15899 0,'0'0'0,"0"0"0,0 0 15,0 0-15,0 0 16,0 0-16,0 0 15,18 0-15,16 18 16,44-1 0,18 0-16,-1 1 15,-8-1-15,-9-8 16,1-1-16,-19 9 16,-16-8-16,8 17 15,-17 0-15</inkml:trace>
  <inkml:trace contextRef="#ctx0" brushRef="#br0" timeOffset="-64345.96">4906 16410 0,'0'0'0,"0"0"16,0 0-16,26 0 16,18 18-16,25-1 15,18 0-15,26 1 16,17-10-16,-8 1 16,-18-1-16,0 1 15,-17 0 1,-9-1-16,-17-8 15,-9 0-15,-17 0 16,-18 0-16</inkml:trace>
  <inkml:trace contextRef="#ctx0" brushRef="#br0" timeOffset="-64011.63">5705 15735 0,'0'0'0,"0"0"16,0 0-16,0 0 15,0 0-15,18 0 16,25 8-16,18 10 16,26 16-1,-9 1-15,35 8 16,8 18-16,-34-18 15,-26 0-15,-9-17 16,-26 0-16,0 0 16,-17 9-16,-18 26 15,-34 25-15,-35 27 16,-9-18 0,-18-8-16,19-18 15,16-26-15,35-34 16</inkml:trace>
  <inkml:trace contextRef="#ctx0" brushRef="#br0" timeOffset="-63478.66">8580 15735 0,'0'0'0,"0"0"16,0 0-1,0 0-15,0 17 0,0 26 16,8 35 0,-16 26-16,-10 52 15,-8 9-15,9-27 16,8-34-16,-8-9 16,-1 1-16,18-27 15,-8-26 1,8-8-16,0-9 0,0-9 15,0-8 1</inkml:trace>
  <inkml:trace contextRef="#ctx0" brushRef="#br0" timeOffset="-63228.51">8632 16358 0,'0'0'0,"0"0"0,0 0 16,0 0-16,17 0 15,18 0-15,8 9 16,9-9-16,9 0 16,0 0-16,8 0 31,-8 0-31,0-9 0,0 9 15,-9-8-15,-35 8 16</inkml:trace>
  <inkml:trace contextRef="#ctx0" brushRef="#br0" timeOffset="-62940.23">9378 15917 0,'0'0'0,"0"0"16,0 0-16,0 0 16,0 0-16,0 0 15,0 0-15,0 17 16,-8 9-16,-1 34 16,0 53-1,-17 26-15,0 8 16,9 0-16,0-26 15,8-17-15,0-8 16,9-18-16,0-27 16,9-25-1,-9-17-15</inkml:trace>
  <inkml:trace contextRef="#ctx0" brushRef="#br0" timeOffset="-62592.16">8996 14938 0,'0'0'0,"0"0"0,0 0 15,0 0-15,0 0 16,-8 26-16,-18 17 16,-18 35-16,-17 9 15,9-1-15,-8-8 16,-1-8-16,17-18 15,18-18-15,0-16 16,18-18 0</inkml:trace>
  <inkml:trace contextRef="#ctx0" brushRef="#br0" timeOffset="-62379.51">8918 15120 0,'0'0'0,"0"0"0,0 0 16,18 17-16,-1 0 15,18 18-15,-1 0 16,1 8-16,0 9 16,0 9-16,-1 17 15,1 0-15,-26-53 16</inkml:trace>
  <inkml:trace contextRef="#ctx0" brushRef="#br0" timeOffset="-61612.59">10117 16324 0,'0'0'0,"0"0"16,0 0-16,0 0 15,0 0-15,0 0 16,0 0-16,17 0 16,0-9-1,18 9-15,0-9 0,26 1 16,8-1 0,1 0-1,-10-8-15,1 0 0,-17 8 16,-10 9-16,-16 0 15,-10 0-15</inkml:trace>
  <inkml:trace contextRef="#ctx0" brushRef="#br0" timeOffset="-61362.46">10099 16592 0,'0'0'0,"0"0"0,0 0 16,0 0-16,0 0 16,18 0-16,8 0 15,26 0-15,17 0 16,9 0-16,1 0 15,-45 9 1</inkml:trace>
  <inkml:trace contextRef="#ctx0" brushRef="#br0" timeOffset="-59596.51">12600 15717 0,'0'0'0,"0"0"0,0 0 16,0 0 0,0 18-16,-9 42 15,1 53-15,-10 17 16,-8 26-16,0 0 15,0-35-15,0-26 16,0-17-16,9-9 16,-1-25-16,10-18 15,8 0-15,0-18 16,0 1-16,0-9 16,8-9-1,10-17-15,17-8 16,-1-1-16,1 0 15,-9 18-15,0 0 16,-9 8-16,-8 0 16,0 1-16,0 8 15,-1 0 1,1 0-16,0 0 16,8 17-16,0 9 15,1 26-15,-1 9 16,0-1-16,1-16 15,-1-1-15,9-17 16,-17-17 0</inkml:trace>
  <inkml:trace contextRef="#ctx0" brushRef="#br0" timeOffset="-59312.44">12140 16168 0,'0'0'0,"0"0"0,0 0 16,0 0-16,0 0 15,17 0-15,27-9 16,25 0 0,35-8-16,35-9 15,-17-9-15,-70 27 16</inkml:trace>
  <inkml:trace contextRef="#ctx0" brushRef="#br0" timeOffset="-58545.99">13416 16324 0,'0'0'0,"0"0"16,0 0-16,0 0 16,0 0-16,0 0 15,0 0-15,0 0 16,0 0-1,0 8-15,0-8 16,0 0-16,0 0 16,0 0-16,0-8 15,0 8-15,0 0 16,0-9-16,0 9 16,0 0-16,0 0 15,-8 0 1,-10 9-16,-8 17 15,-8 26-15,-1 8 16,17 1-16,1-18 16,8 0-16,9-8 15,0-9-15,9-17 16,8-1-16,10 1 16,7-18-16,18-17 15,18 0 1,-9 0-16,-9 9 15,-9 0-15,-17 17 16,-8 0-16,-1 0 16,0 17-16,1 0 15,-1 1-15,9 8 16,0-9-16,9-8 16,-9-1-1,0-8-15,9-8 16,-1-18-16,1-9 15,-9-26-15,-8-8 16,-10-9-16,-16 9 16,-1 26-16,0 17 15,-8 26 1,8-9-16,9 9 16</inkml:trace>
  <inkml:trace contextRef="#ctx0" brushRef="#br0" timeOffset="-58079.36">14545 16575 0,'0'0'0,"0"0"15,0 0-15,0 0 16,0 0-16,0 0 16,-8 0-16,-1 0 15,0 8-15,1 10 16,-1-1-16,9 0 15,0 9 1,9 0-16,8 0 16,0 0-16,1-8 15,16-10-15,1-8 16,0-8-16,8-10 16,1-8-16,-10 0 15,-8-26-15,-8-8 16,-18 8-16,-9 17 15,0 1-15,-25 8 16,-10 17 0,18 9-16</inkml:trace>
  <inkml:trace contextRef="#ctx0" brushRef="#br0" timeOffset="-56880.67">15631 15648 0,'0'-9'0,"0"9"16,0-8-16,0 8 15,0 0-15,0 0 16,0 0-16,-9 8 15,0 36 1,-17 34-16,-17 52 16,8 8-16,0 18 15,18 0-15,8-35 16,18-8-16,17-1 16,26-8-16,9-34 15,43-10-15,-34-25 16</inkml:trace>
  <inkml:trace contextRef="#ctx0" brushRef="#br0" timeOffset="-55763.75">16543 15925 0,'0'0'0,"0"0"0,0 0 0,0 0 16,0 0-16,0 0 15,0 0-15,0 0 16,0 0-16,0 18 16,-9 25-16,-17 17 15,-9 36 1,-8 16 0,-9-8-16,17-26 0,0-9 15,9-17-15,9-17 16,-1-9-16,10-9 15,8-8-15,0 0 16,0-9 0,0-9-16,0-8 15,17-18-15,9-26 16,9 1-16,0-9 16,-9 17-16,0 17 15,0 0-15,-18 18 16,1 0-16,0-1 15,-1 10-15,1 8 16,0 0-16,-1 0 16,10 17-1,8 18-15,17 25 16,1 18-16,8-17 16,-9-1-16,1-16 15,-18-10 1,0-8-16,-9 0 15,-8-17-15,-1 0 16,1-1-16,0 1 16,-9-9-16,0-9 15,26-43-15,17-60 16,9-27-16,9-17 16,-9 35-16,-8 43 15,-18 44-15</inkml:trace>
  <inkml:trace contextRef="#ctx0" brushRef="#br0" timeOffset="-55426.68">16873 15354 0,'0'0'0,"0"0"0,0 0 0,0 0 16,-9 0-16,0 0 15,-17 17 1,-9 18-16,-17 17 15,-8 8-15,7 1 16,1-9-16,9-18 16,26-8-16,8-17 15,9 0-15,0-9 16,0 0-16</inkml:trace>
  <inkml:trace contextRef="#ctx0" brushRef="#br0" timeOffset="-55265.52">16742 15466 0,'0'0'0,"0"0"16,0 0-16,0 0 16,0 0-16,18 18 15,-1-1-15,0 9 16,9 0 0,0 8-16,1 1 15,-19-9-15,1-17 16</inkml:trace>
  <inkml:trace contextRef="#ctx0" brushRef="#br0" timeOffset="-54808.27">17376 16445 0,'-8'0'0,"-1"0"15,0 0-15,9 0 16,0 0-16,0 0 16,0 0-16,0 0 15,0 0-15,9-9 16,17 1-16,17-10 15,27 1-15,-1 0 16,9-1 0,-8 1-16,-9 0 15,-18 8-15,-34 9 16</inkml:trace>
  <inkml:trace contextRef="#ctx0" brushRef="#br0" timeOffset="-54546.98">17671 16081 0,'0'0'0,"0"0"0,0 0 16,0 0-16,0 9 15,0 17-15,0 17 16,-8 26-16,-1 18 15,-8-9 1,-1 0-16,1-9 16,17-17-16,0-26 15,9-9-15,-1-8 16,1-9-16</inkml:trace>
  <inkml:trace contextRef="#ctx0" brushRef="#br0" timeOffset="-54297.58">18453 15380 0,'0'0'0,"0"0"16,0 0-16,0 0 15,0 17 1,0 35-16,-9 17 15,1 0-15,-1 1 16,0-1-16,-8 0 16,8-8-16,1 17 15,-10-17-15,18-44 16</inkml:trace>
  <inkml:trace contextRef="#ctx0" brushRef="#br0" timeOffset="-54076.2">18010 16194 0,'0'0'0,"0"0"0,0 0 16,0 0-16,0 0 15,0 0-15,9 0 16,26 0 0,25 0-16,27-9 15,17 0-15,9 1 16,-9-1-16,-17 0 15,-26 1-15,0 8 16,-26 0 0,-27 8-16</inkml:trace>
  <inkml:trace contextRef="#ctx0" brushRef="#br0" timeOffset="-53663.73">18392 16575 0,'0'0'0,"0"0"16,0 0-16,9 0 16,8 8-16,9 1 15,9 8-15,0-8 16,-9 0-16,0-1 15,-17 1-15,-1 0 16,1 8 0,-18 0-16,-8 9 15,-18 18-15,0-1 16,1-17-16,16 0 16,1 0-16,0-17 15,17-1-15,0 1 16,0 0-16,0-1 15,17 10-15,18-1 16,25 0 0,27-8-16,26-9 15,0-17-15,0-1 16,-26-25-16,-52 17 16</inkml:trace>
  <inkml:trace contextRef="#ctx0" brushRef="#br0" timeOffset="-53380.56">19347 15319 0,'0'0'0,"0"0"0,18 9 16,17 17-16,17 26 16,8 26-16,-7 17 15,-10 43-15,-17 18 16,-26 26-16,-35 17 16,-34 9-16,-44 17 15,0-43 1,70-121-16</inkml:trace>
  <inkml:trace contextRef="#ctx0" brushRef="#br1" timeOffset="-48265.03">7859 14514 0,'-9'0'0,"0"0"16,1 0-16,-1 0 15,9 0-15,-9 0 16,1 26-16,-1 17 15,0 26-15,1 35 16,-1 26 0,0 26-16,9 8 15,0 10-15,0-18 16,0 17-16,-8 0 16,8-17-16,0 17 15,0 0-15,0 0 16,0-17-16,0-8 15,0-36-15,17-17 16,-8-8 0,-1-18-16,1-8 15,0-18-15,8 1 16,0-1-16,1-17 16,-1 0-16,1-9 15,8 0-15,8-8 16,27 0-1,9-9-15,16-9 16,1 9-16,-9-9 16,18 1-16,-1-1 15,10 0-15,8 1 16,8-1-16,18-8 16,0 0-16,0-1 15,9 1-15,8 0 16,18-1-1,-9 1-15,-27 0 16,10 8-16,17 0 16,-9-8-16,9 8 15,0 9-15,-8 0 16,8 0-16,-18 0 16,10 0-16,25 0 15,-26-8 1,9-1-16,26 9 15,-17 0-15,-9 0 16,-9 0-16,18 9 16,8-9-16,-25 0 15,8 0-15,17 0 16,-8 0-16,8 0 16,-26 0-1,18 0-15,8 8 16,-17 1-16,9-9 15,-9 9-15,9-9 16,-1 8-16,-16 1 16,8 8-16,17 1 15,-26 8-15,9-18 16,9 10 0,0-10-16,-9 1 15,-9 8-15,-8-8 16,25 0-16,-8-1 15,0 9-15,9-8 16,-18 0-16,1 8 16,8-8-16,-18-1 15,9 1-15,1 0 16,-10-1 0,-16 1-16,8 0 15,-9-1-15,-17 1 16,8 0-16,1-1 15,-18 1-15,-17 0 16,0-1-16,-9 1 16,-9-18-16,-8 1 15,-17-1 1,-1 0-16,-17 1 16,9-18-16,0 0 15,8-44-15,0-33 16,9-19-16,9-42 15,-9-9-15,0-18 16,1 0-16,-10 18 16,-8 0-1,8 0-15,-17 43 16,-17 26-16,0 0 16,-1 26-16,-8 9 15,-8 8-15,-1 9 16,-8 0-16,-1 0 15,-8 9-15,0 0 16,0 8 0,0 0-16,0 1 15,0 8-15,-18 8 16,1 10-16,-9-9 16,-9 8-16,0 0 15,9 9-15,-17-8 16,-18 8-16,9 0 15,-9 8-15,9-8 16,-9 0 0,-17 9-16,8 0 15,9-9-15,9-9 16,0 9-16,-17 0 16,-1 0-16,18-9 15,-9 1 1,0-1-16,-8 9 15,-1 0-15,1-9 16,-1 9-16,1 0 16,-18 0-16,8 0 15,1 9-15,0-9 16,0 0-16,0 0 16,8 0-1,1-9-15,-10 9 0,1 0 16,0 0-1,0 0-15,0 0 16,-18 0-16,9 9 16,9-9-16,-9 0 15,-17 0-15,8 9 16,18-18-16,-9 9 16,-8 0-16,-1-9 15,18 9 1,-9-8-16,-9-1 15,1 0-15,-1 9 16,9-8-16,-8 8 16,-10-9-16,10 0 15,-9 1-15,-1-1 16,1 9-16,0-9 16,0 9-1,-18-8-15,9 8 16,-9 0-16,1 0 15,8 0-15,-9 0 16,-8 0-16,17 0 16,-17 0-16,-1 0 15,10 8-15,-1 1 16,0 0 0,1-9-16,8 0 15,0 0-15,9 0 16,-1 0-16,1 0 15,0 0-15,8-9 16,1 0 0,-1 1-16,18 8 0,-9 0 15,9-9 1,-9 0-16,9 1 16,0-1-16,-1 0 15,19-8-15,-1 8 16,0-8-16,0 0 15,0-1-15,0 10 16,9-1-16,9 0 16,-1 9-1,1-8-15,-9-1 16,8 0-16,1 1 16,-1 8-16,18-9 15,0 0-15,0 1 16,-9-1-16,0-8 15,9 8-15,9-8 16,-1 8 0,-8 9-16,0 0 15,9 0-15,-18 0 16,-8 0-16,8 9 16,9-1-16,0 10 15,8 8-15,27-9 16</inkml:trace>
  <inkml:trace contextRef="#ctx0" brushRef="#br2" timeOffset="10794.1">27154 11318 0,'-9'-9'0,"1"0"15,-1 1-15,9 8 16,0 0-16,0 0 16,0 0-16,-9 0 15,9 0-15,-8 17 16,-1 35-16,-8 43 15,-1 27 1,1 7-16,0 10 16,-1-9-16,9-26 15,-8-9-15,0-17 16,8-17-16,9-18 16,0-17-16,0 0 15,0-17 1,0-1-16,0 1 15,0-9-15,0-9 16,0 1-16,9-18 16,-1-9-16,10 0 15,-1 1-15,1 8 16,-10 8-16,1 1 16,0 8-16,-1 1 15,1-1 1,0 0-16,-9 9 15,0 0-15,0 0 16,0 0-16,0 0 16,8 0-16,1 0 15,0 0 1,-1 18-16,10-1 0,-1 18 16,0 17-1,1 0-15,-1 0 16,-8-9-16,0-8 15,-1-9-15,1-9 16,0 0-16,-1-8 16,1 0-16</inkml:trace>
  <inkml:trace contextRef="#ctx0" brushRef="#br2" timeOffset="11410.96">28274 11430 0,'0'0'0,"0"0"0,0 0 16,0 0 0,0-8-16,0-1 15,0 9-15,-8-9 16,-1 9-16,-8 0 16,-9 0-16,-1 18 15,-7 8-15,-10 17 16,10 9-16,-1 17 15,17 9-15,1 17 16,8 9 0,9 0-16,0-8 15,9-1-15,0-9 16,-1-8-16,1-26 16,0-8-16,-9-10 15,0-8-15,0-8 16,-9-10-16,0 1 15,1 0-15,-27 8 16,-8-8 0,25-9-16</inkml:trace>
  <inkml:trace contextRef="#ctx0" brushRef="#br2" timeOffset="11595.05">27701 12201 0,'0'0'0,"0"0"0,0 0 15,0 0 1,0 0-16,0-9 16,26 1-16,35-18 15,43 0-15,35-9 16,35 18-16,-35 0 16,-87 8-16</inkml:trace>
  <inkml:trace contextRef="#ctx0" brushRef="#br2" timeOffset="12227.92">25339 13570 0,'0'0'0,"0"0"0,0 0 15,0 0-15,0 0 16,9 0-16,17-9 16,17 0-16,18 1 15,17-1 1,18 0-16,-1 9 16,-34 0-16,-35 9 15</inkml:trace>
  <inkml:trace contextRef="#ctx0" brushRef="#br2" timeOffset="12411.32">25530 13725 0,'0'0'0,"0"0"15,0 0-15,0 0 16,26 0-16,35 0 15,17 0-15,26-17 16,-43 8 0</inkml:trace>
  <inkml:trace contextRef="#ctx0" brushRef="#br2" timeOffset="12995.43">27119 13136 0,'-8'0'0,"8"0"16,0 0-16,0 0 16,0 0-16,0 0 15,-9 9-15,0 26 16,-17 25-16,9 10 16,-9 8-16,0-9 15,0 9-15,8-9 16,1-17-1,8-17-15,1-9 16,8 0-16,0-18 16,0 1-16,0 0 15,0-1-15,0-8 16,0-8-16,17-1 16,0-8-16,9-1 15,-8 1 1,-10 0-16,1 8 15,0 0-15,0 1 16,-1 8-16,1 0 16,0 0-16,-1 0 15,1 17 1,0 18-16,-1-1 0,10 10 16,-1-1-16,0-17 15,1 0 1,-10-9-16,1-8 15</inkml:trace>
  <inkml:trace contextRef="#ctx0" brushRef="#br2" timeOffset="13377.46">26373 14055 0,'0'0'0,"0"0"0,0 0 0,-9 0 0,0 0 16,1 0-16,-1 0 15,9 0-15,0 0 16,0 0-16,17 0 15,27 0-15,34 8 16,43 1-16,36-9 16,8 0-1,-9 0-15,-26 0 16,-8-9-16,-9 9 16,-26 0-16,-18 0 15,-26 9-15,-17 0 16,-17-9-16</inkml:trace>
  <inkml:trace contextRef="#ctx0" brushRef="#br2" timeOffset="13911.48">26407 14479 0,'0'0'0,"0"0"0,0 0 16,0 0-16,0 0 16,0 0-16,0 0 15,18 0-15,-1 0 16,0 0-16,18 9 15,0-1 1,0 1-16,-9 0 16,0-1-16,-9 1 15,-8 8-15,-1 1 16,1-1-16,-18 9 16,1-9-16,-10 9 15,1-9-15,8 1 16,1-10-16,-1 1 15,0 0 1,9-1-16,0-8 16,0 9-16,0-9 15,0 0-15,0 0 16,0 0-16,0 0 16,0 0-16,18 9 15,8-1-15,8 1 16,19-9-1,-1-9-15,8 1 16,45-10-16,-10-25 16,-60 26-16</inkml:trace>
  <inkml:trace contextRef="#ctx0" brushRef="#br2" timeOffset="14143.84">27119 14444 0,'0'0'0,"0"0"0,0 0 16,0 0-16,0 0 15,0 0-15,18 0 16,8 0-16,17-8 16,9-1-1,9 0-15,17 1 16,0-10-16,-25 18 15,-10 9-15,-26-9 16</inkml:trace>
  <inkml:trace contextRef="#ctx0" brushRef="#br2" timeOffset="14397.12">27432 14496 0,'0'0'0,"0"0"0,0 0 16,0 0-1,-9 9-15,1 8 16,-1 9-16,-8 9 16,-1-1-16,1 1 15,-1 8-15,1-17 16,8 0-16,9-17 15,0 0 1,0-1-16,0-8 0</inkml:trace>
  <inkml:trace contextRef="#ctx0" brushRef="#br2" timeOffset="14550.3">27710 14427 0,'0'0'0,"0"0"15,0 0-15,0 17 16,0 18-16,0 17 15,0 17-15,0-8 16,9-18 0,-9-26-16</inkml:trace>
  <inkml:trace contextRef="#ctx0" brushRef="#br2" timeOffset="15228.99">28422 13708 0,'0'0'0,"0"0"0,0 0 16,0 0-16,0 9 16,17 8-16,9 0 15,9 9-15,9 9 16,-1-9-1,-8 0-15,-9 0 16,0 0-16,-18-9 16,1 1-16,0-1 15,-18 9-15,0 0 16,1 0-16,-10 0 16,1-9-16,8-8 15,1-1-15,-1 1 16,0 0-1,9-1-15,0 1 16,0 0-16,0-9 16,0 0-16,0 0 15,0 0-15,0 0 16,0 0-16,0 8 16,0-8-16,0 0 15,0 9 1,0-9-16,9 9 15,8-1-15,27 1 16,17 0-16,-9-18 16,0 0-16,0 1 15,0-1-15,-9 0 16,-17 1-16,-8-1 16,-10 0-1</inkml:trace>
  <inkml:trace contextRef="#ctx0" brushRef="#br2" timeOffset="15477.47">28960 13864 0,'0'0'0,"0"0"0,0 0 15,0 0-15,0 0 16,18 0-16,16 0 16,10 0-16,25-9 15,1 1 1,8-1-16,-26 9 16,-9 17-16,-16-8 15</inkml:trace>
  <inkml:trace contextRef="#ctx0" brushRef="#br2" timeOffset="15729.58">29221 13881 0,'0'0'0,"0"0"0,0 0 16,0 0-16,0 0 15,0 9-15,9 8 16,-1 1-16,-16 16 16,-1 18-1,0 9-15,0-1 16,1-16-16,8-1 16,0-8-16,0-9 15,0-9-15</inkml:trace>
  <inkml:trace contextRef="#ctx0" brushRef="#br2" timeOffset="16277.23">29351 13890 0,'0'0'0,"0"0"16,0 0-16,0 0 16,0 0-16,0 9 15,9 8-15,-1 0 16,1 18-16,0 0 16,-9 8-1,0 0-15,0 0 16,9 9-16,8-8 15,-8-10-15,-1-25 16</inkml:trace>
  <inkml:trace contextRef="#ctx0" brushRef="#br2" timeOffset="16644.27">30150 13552 0,'0'0'0,"0"-8"0,-9-1 15,1 0 1,-1 1-16,0-1 16,1 0-16,-1 9 15,0 0-15,-8 0 16,-1 18-16,-8 16 15,0 18-15,9 26 16,0 17-16,17-8 16,0 0-1,0 8-15,8-17 0,1-18 16,-9-8 0,9-8-16,-9-18 15,0 0-15,-9-9 16,0 0-16,-8-8 15,0 0-15,-1-1 16</inkml:trace>
  <inkml:trace contextRef="#ctx0" brushRef="#br2" timeOffset="16809.75">29716 13994 0,'0'0'0,"0"0"0,0 0 15,17 0-15,18 0 16,26 0-16,17-9 16,35 9-1,8 0-15,-69 0 16</inkml:trace>
  <inkml:trace contextRef="#ctx0" brushRef="#br2" timeOffset="17361.5">25530 15492 0,'0'0'0,"0"0"16,0 0-16,0 0 16,0 0-16,0 0 15,9 0-15,17 0 16,35 0-16,17-8 16,17 8-16,18-9 15,-43 0 1</inkml:trace>
  <inkml:trace contextRef="#ctx0" brushRef="#br2" timeOffset="17543.29">25617 15769 0,'0'0'0,"0"0"16,0 0-16,17 0 15,44 9-15,43 0 16,35-1 0,226 1-16</inkml:trace>
  <inkml:trace contextRef="#ctx0" brushRef="#br2" timeOffset="18084.09">27006 15284 0,'0'0'0,"0"0"0,0 0 16,0 0-16,0 0 15,0 18-15,0 8 16,-8 26-16,-1 52 16,-17 25-1,0 10-15,0-9 16,0-17-16,0-27 16,9-17-16,-1-25 15,1-10-15,8-8 16,0-17-16,9 0 15,0-18-15,9-26 16,17-34 0,26-18-16,9 1 15,-9 17-15,9 25 16,-18 10-16,1 16 16,-10 18-16,-7 0 15,-10 9-15,0 8 16,1 18-16,-10 17 15,1 17-15,-9 0 16,0-8 0,0 0-16,0-18 15,0-17-15,0-9 16,0-8-16,0-9 16,0 0-16</inkml:trace>
  <inkml:trace contextRef="#ctx0" brushRef="#br2" timeOffset="18366.09">26789 15665 0,'0'0'0,"0"0"0,0 0 0,0 0 15,0 0 1,0 0-16,0 0 16,18-8-16,-1-1 15,27 0-15,34 1 16,26-1-16,17-8 16,36 8-16,-27-17 15,-87 9-15</inkml:trace>
  <inkml:trace contextRef="#ctx0" brushRef="#br2" timeOffset="19059.41">28101 15743 0,'-9'-8'15,"0"-1"-15,1 0 0,-1 9 16,0 0-16,1 0 16,-19 18-1,-16 16-15,0 10 16,8 8-16,0-9 15,18 0-15,-1 1 16,18-19-16,0 1 16,0-17-1,0 0-15,27-9 16,16-18-16,18-25 16,8 0-16,-8 8 15,-18 1-15,-8 16 16,-9 18-16,-8 0 15,-1 0 1,0 18-16,18 16 0,-9 1 16,9 0-1,0 8-15,8-17 16,0 0-16,1-18 16,-1-8-16,9-17 15,9-26-15,0-44 16,-9-8-16,-17-18 15,-18 27 1,-26 16-16,1 19 16,-18 25-16,-9 0 15,26 17-15</inkml:trace>
  <inkml:trace contextRef="#ctx0" brushRef="#br2" timeOffset="19976.66">25339 11162 0,'0'0'0,"0"0"15,0 0-15,0 9 16,0 51-16,-8 87 15,8 87-15,-9 43 16,-9 35-16,-25 52 16,0-18-16,-9 1 15,8 8-15,1 9 16,-1-9-16,1-26 16,-9-9-1,0-8-15,0-9 16,17-43-16,-9-35 15,18-26-15,9-60 16,8-35-16,9-26 16,9-26-16,26-9 15,8 0 1,35-8-16,44-18 16,69-17-16,52-8 15,35-10-15,35 1 16,43 0-16,43 8 15,53 0-15,43-8 16,26-18-16,-18 1 16,-25 16-1,-61 1-15,-27 0 16,-16-1-16,-62 1 16,-86 17-16,148 9 15</inkml:trace>
  <inkml:trace contextRef="#ctx0" brushRef="#br2" timeOffset="20726.59">25348 10815 0,'0'0'0,"0"0"15,9 0-15,51-8 16,88 8-16,69-9 16,70 9-16,51 0 15,18 0-15,9 0 16,0 0-1,17 0-15,9 9 16,-9-1-16,-9 10 16,-60-1-16,-18 0 15,-17 18-15,-52 0 16,-18 25-16,-17 1 16,-35 8-16,-34 1 15,-18 16 1,-17 18-16,-26 9 15,-18 25-15,-17 27 16,-17 34-16,-18 26 16,-17 44-16,0 8 15,-9 0-15,9 35 16,0 8-16,9 1 16,0 8-16,-1 8 15,1-25 1,8-17-16,-8-27 15,-1-25-15,10-27 16,-10-17-16,10-8 16,8-35-16,0-18 15,0-25-15,0-18 16,0-17-16,0-35 16,0-34-1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8T03:37:04.5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3500 3766 0,'0'0'0,"0"0"0,0 0 16,0-18-16,0 18 16,0 0-16</inkml:trace>
  <inkml:trace contextRef="#ctx0" brushRef="#br0" timeOffset="226.58">3543 3670 0,'0'0'0,"0"0"0,0-8 16,0-1-16,0 0 16,0 1-1,0 8-15,0 0 16,0 0-16,0 0 16,-9 8-16,-8 27 15,-18 60-15,-26 35 16,9 9-16,0-9 15,0-9 1,17-34-16,18-27 16,0-17-16,8-17 15,9-17-15,0-9 16</inkml:trace>
  <inkml:trace contextRef="#ctx0" brushRef="#br0" timeOffset="506.16">3534 3636 0,'0'-9'0,"0"9"15,0 0-15,0 0 16,0 0-16,9 0 16,8 17-16,9 18 15,9 34-15,0 27 16,8 8-1,1-1-15,-1 1 16,-17-8-16,0-18 16,-8-18-16,-10-16 15,1-18-15,-9-18 16,0 1-16,0-1 16,0-8-16</inkml:trace>
  <inkml:trace contextRef="#ctx0" brushRef="#br0" timeOffset="673.67">3447 4129 0,'0'0'0,"0"0"15,0 0-15,0 0 16,0 0-16,18-8 16,-1-1-16,18 0 15,17 1-15,17-10 16,10 1-1,-45 17-15</inkml:trace>
  <inkml:trace contextRef="#ctx0" brushRef="#br0" timeOffset="2476.96">4472 3792 0,'0'0'0,"0"0"16,0 0-1,0 0-15,0 0 16,0 0-16,0 0 16,-9 0-16,1 0 15,-10 0-15,-8 0 16,0 17-16,-8 9 15,8 9-15,-1-1 16,10 10 0,17 7-16,9-7 15,8-1-15,9-8 16,9-1-16,0 10 16,-1-10-16,-8-8 15,-17-8-15,-18-1 16,1 0-16,-18 9 15,0 0 1,-18-8-16,10-1 16,-1-8-16,17-1 15,10-8-15,8 9 16,0-9-16</inkml:trace>
  <inkml:trace contextRef="#ctx0" brushRef="#br0" timeOffset="2842.24">4906 3930 0,'0'0'0,"0"0"15,0 0-15,0-8 16,-8-1-16,-1 0 16,0 1-16,1-1 15,-1 9-15,-8 0 16,-10 17-1,10 9-15,0 9 16,8 8-16,9 9 16,0-9-16,17 1 15,1 8-15,8-9 16,-9 0-16,-8-17 16,0 0-16,-1 0 15,-8-8 1,-8-1-16,-1 0 15,-17 1-15,0-1 16,8-8-16,1-1 16,17-8-16,0 0 15,0 0-15</inkml:trace>
  <inkml:trace contextRef="#ctx0" brushRef="#br0" timeOffset="3245.97">5288 4103 0,'0'0'0,"0"0"0,0-8 16,0 8-16,0 0 15,-8 0 1,-1 0-16,0 0 16,1 0-16,-1 17 15,0 0-15,9 9 16,0 9-16,0 8 15,0 1-15,9-18 16,0 0-16,-1-9 16,1-8-16,8-1 15,1-16-15,8-18 16,9-9 0,-1-26-16,-8 9 15,-8 9-15,-10 26 16,1 8-16,-9 9 15,0 0-15,0 17 16,17 9-16,1 18 16,17 8-1,-1 0-15,1-26 16,0 0-16,-9 0 16,-18-18-16</inkml:trace>
  <inkml:trace contextRef="#ctx0" brushRef="#br0" timeOffset="3823.19">5775 4077 0,'0'-8'0,"0"8"16,0 0-16,0 0 15,0 0-15,0 17 16,8 9-16,-8 17 15,0 9-15,0 9 16,0-18-16,0-8 16,0-9-1,0-9-15,0-8 16,0 0-16,0-9 16,0-18-16,0-16 15,18-10-15,-1-8 16,0 9-16,10 8 15,-10 18 1,0 0-16,1 17 16,-1 0-16,0 17 15,-8 0-15,0 1 16,-1 8-16,1 0 16,0 0-16,-9-9 15,0-8-15,0-1 16,0-8-16,0 0 15,0-8 1,0-18-16,17-18 16,1-8-16,-1 18 15,0 16-15,-8 1 16,0 17-16,-1 0 16,10 17-16,-1 1 15,-8-1 1,8 18-16,-8-1 15,8 1-15,-8-9 16,0-9-16,-1 1 16</inkml:trace>
  <inkml:trace contextRef="#ctx0" brushRef="#br0" timeOffset="4207.22">6513 4155 0,'-9'0'0,"0"0"0,1 0 16,-1 0-16,0 9 15,9-9-15,0 9 16,0-1-16,0 1 16,18 0-1,-1-1-15,18 1 16,0-9-16,8-9 15,0 1-15,-8-1 16,-9-17-16,0 0 16,0-9-16,-8-17 15,-27 0-15,0 27 16,-8 7-16,-9 18 16,0 18-1,-18 25-15,10 17 16,8 27-16,8 0 15,18-9-15,18-18 16,8-16-16,17-1 16,70-17-16,200 8 15</inkml:trace>
  <inkml:trace contextRef="#ctx0" brushRef="#br0" timeOffset="6860.98">9943 3896 0,'0'0'0,"0"0"0,0 0 16,0 0-16,0 0 15,0 0-15,-9 8 16,1 18-16,-19 35 16,-7 34-16,-18 44 15,0 8-15,-1-17 16,1-9-16,9-17 15,8-26 1,0-26-16,18-17 16,0-9-16,17-18 15,0-8-15,8 0 16</inkml:trace>
  <inkml:trace contextRef="#ctx0" brushRef="#br0" timeOffset="7241.27">9934 3999 0,'0'0'0,"0"0"0,0 0 15,0 0-15,0 0 16,0 18-16,18-1 16,-1 18-16,18 17 15,8 17-15,9 18 16,9 17-1,0-1-15,0 1 16,-9 0-16,-9-26 16,-8 0-16,-9-17 15,0-18-15,0-17 16,-17 0 0,-1-9-16,1-8 0,0 0 15,-9-18 1,0-34-16,17-87 15,18-69-15,0 0 16,-1 25-16,1 36 16,0 34-16,-9 35 15,9 17-15,-9 8 16,-18 36-16</inkml:trace>
  <inkml:trace contextRef="#ctx0" brushRef="#br0" timeOffset="7705.85">10368 3419 0,'0'0'0,"0"0"0,0 0 15,-8 9 1,-1 8-16,-8 27 16,-9 16-16,-18 18 15,1 0-15,-1 0 16,10-26-16,16-17 15,10-1-15,16-16 16,-8-27-16,9 0 16</inkml:trace>
  <inkml:trace contextRef="#ctx0" brushRef="#br0" timeOffset="7872.86">10334 3333 0,'0'0'0,"0"0"0,0 17 15,17 9 1,0 17-16,1 9 0,8 0 16,9-9-1,-1 1-15,1-1 16,8-8-16,-25-18 16</inkml:trace>
  <inkml:trace contextRef="#ctx0" brushRef="#br0" timeOffset="9772.61">11497 3696 0,'0'0'0,"0"0"0,0 0 15,0 0-15,0 0 16,0 0-16,-8 0 15,-1 26-15,0 44 16,-17 34-16,9 8 16,-9 18-16,0-9 15,8-17 1,1-8-16,0-10 16,-1-8-16,1-17 15,8-1-15,9-25 16</inkml:trace>
  <inkml:trace contextRef="#ctx0" brushRef="#br0" timeOffset="10391.07">12027 3991 0,'0'-9'0,"0"9"0,0 0 16,0 0-16,0 0 15,0 0-15,0 0 16,-9 9-16,1 17 15,-10 26 1,-8 17-16,-9 26 16,1-17-16,-1-17 15,18-9-15,-1-9 16,10-17-16,-1-9 16,9-8-16,9 0 15,-1-1-15</inkml:trace>
  <inkml:trace contextRef="#ctx0" brushRef="#br0" timeOffset="10704.84">12036 3870 0,'0'0'0,"0"0"16,0 0-16,0 0 0,0 17 16,8 9-1,10 9-15,-1-1 16,0 18-16,18 0 15,0 26-15,-9 9 16,0-9-16,0 0 16,0-18-16,0-8 15,-8-9-15,-10-17 16,1-8-16,0-10 16,-1 1-16,-8-9 15,9-17 1,8-44-16,18-60 15,0-52-15,0 17 16,-9 52-16,-9 43 16,-8 44-16</inkml:trace>
  <inkml:trace contextRef="#ctx0" brushRef="#br0" timeOffset="11071.4">12843 4025 0,'-8'-8'0,"-1"-1"15,9 9-15,0 0 16,0 0-16,0 0 15,0 17-15,17 1 16,18 16-16,17 1 16,18 0-1,8-9-15,0 0 16,-26-18-16,-9 1 16,-17 0-16,-8-1 15,-9-8-15,-18 18 16,-26 34-1,-52 34-15,-43 27 0,-35 25 16,9 18 0,86-86-16</inkml:trace>
  <inkml:trace contextRef="#ctx0" brushRef="#br0" timeOffset="14509.48">13781 4129 0,'0'0'0,"0"0"0,0 0 0,0 0 16,0 0-16,0 0 15,0 0-15,0 0 16,17 0-16,1 0 16,17 0-16,17 0 15,0 0-15,-9 0 16,1 9-16,-18 0 16,0-1-1,-18-8-15</inkml:trace>
  <inkml:trace contextRef="#ctx0" brushRef="#br0" timeOffset="14721.43">13790 4303 0,'0'0'0,"0"0"0,0 0 15,0 0-15,0 0 16,0 0-16,0 0 15,17 0-15,9 8 16,18 1 0,8 0-16,9 8 0,17 0 15,-44-8 1</inkml:trace>
  <inkml:trace contextRef="#ctx0" brushRef="#br0" timeOffset="15221.25">14797 4155 0,'0'0'0,"0"-8"0,0-1 16,0 9 0,0 0-16,0 0 15,0 0-15,-9 0 16,1 26-16,-18 35 16,-18 25-16,1 10 15,8-27-15,18-9 16,-1-8-16,1-8 15,8-27-15,9-8 16,0-9 0,0 0-16,9-9 15,0 0-15</inkml:trace>
  <inkml:trace contextRef="#ctx0" brushRef="#br0" timeOffset="15525.12">14745 4155 0,'0'0'0,"0"0"0,0 0 16,0 0-1,0 0-15,0 0 16,9 0-16,8 0 16,0 9-16,9 8 15,9 9-15,0 18 16,0 8-16,-1 0 16,-8 8-16,1-16 15,-1-1 1,-9 0-16,-8-17 15,-1-9-15,1-8 16,0 0-16,-9-1 16,0 1-16,0-9 15,8-17-15,10-35 16,16-35-16,1-17 16,-9 9-16,9 8 15,26-8 1,-26 43-16</inkml:trace>
  <inkml:trace contextRef="#ctx0" brushRef="#br0" timeOffset="16371.57">15978 3705 0,'0'0'0,"0"0"16,-9 0-16,1 0 16,-1 17-16,0 27 15,-17 60-15,9 51 16,-9 19-1,0-10-15,0-25 16,8-18-16,1-17 16,8-17-16,1-9 15,-1-26-15,0-18 16,9-25-16,0-1 16</inkml:trace>
  <inkml:trace contextRef="#ctx0" brushRef="#br0" timeOffset="16988.09">16247 4216 0,'0'0'0,"0"0"16,0 0-16,0 0 15,0 0-15,0 0 16,0 0-16,0 17 16,-8 18-16,-1 17 15,0 17-15,-8-8 16,0-1 0,-10 1-16,10-9 0,0-17 15,8-9 1,9-18-16,0 1 15,0-9-15,0 0 16,0-9-16,0 1 16,0-1-16,0-17 15,0-17-15,17-18 16,-8 9-16,0 9 16,-1 8-1,1 18-15,0 0 16,8-1-16,1 18 15,-1 0-15,0 18 16,18-1-16,0 18 16,8 16-16,1 1 15,-10-8-15,-8-10 16,0 1 0,1-9-16,-19-9 15,1 1-15,0-10 16,-1 1-16,1 0 15,0-18 1,8-34-16,0-44 0,18-34 16,-9 8-1,-8 27-15,8 34 16,17 34-16,-26 10 16</inkml:trace>
  <inkml:trace contextRef="#ctx0" brushRef="#br0" timeOffset="17341.14">16925 4025 0,'0'0'0,"-9"-8"16,0 8-16,1 0 15,8 0-15,0 0 16,0 0-16,0 0 15,0 17-15,0 0 16,17 18 0,9-9-16,17 9 15,18 8-15,9 0 16,-10-8-16,1-9 16,-17-17-16,-18-1 15,-9 1-15,0 0 16,-8-9-16,0 8 15,-18 10-15,-17 8 16,-26 26 0,-17 17-16,-10 26 15,45-43-15</inkml:trace>
  <inkml:trace contextRef="#ctx0" brushRef="#br0" timeOffset="19670.91">17828 4459 0,'0'0'0,"0"0"15,0 0-15,0 0 16,17 0-16,0 8 15,18 1-15,26-18 16,8-8 0,18-26-16,-9-1 15,1-16-15,-10-1 16,1-8-16,-18-27 16,-18 1-16,-8-9 15,-17 0-15,-18 0 16,-17 9-1,0 26-15,-17 17 0,0 0 16,8 9 0,0 8-16,0 9 15,18 9-15,0-1 16,17 1 0,0 8-16,17-17 0,26 0 15,53-17-15,34-9 16,35 9-1,26 8-15,-35 9 0,-25 9 16,-18 17 0,-27 0-16,-25 0 15,-17 0-15,-18 9 16,0-1-16,-18 1 16,1 0-16,-9-1 15,0 1-15,0 0 16,0-1-16,0 1 15</inkml:trace>
  <inkml:trace contextRef="#ctx0" brushRef="#br0" timeOffset="19923.97">19174 2813 0,'0'0'0,"0"0"0,0 0 0,0 0 16,0 0-1,0 0-15,17 0 16,18 0-16,17 17 16,17 1-16,10 8 15,-10 0-15,-8 0 16,0 8-16,-9-8 16,-26 0-16,-9 9 31,-8 8-31,-18 9 0,-17 52 15,-9 17-15,27-60 16</inkml:trace>
  <inkml:trace contextRef="#ctx0" brushRef="#br0" timeOffset="20562.09">20581 2891 0,'0'0'0,"0"0"15,0 0-15,0 0 16,0 0-16,0 0 15,0-9-15,0-8 16,0 0-16</inkml:trace>
  <inkml:trace contextRef="#ctx0" brushRef="#br0" timeOffset="20842.08">20450 2371 0,'0'0'0,"0"0"16,0-8-16,0-10 15,0 1 1,0 0-16,0 8 16,0 0-16,0 9 15,0 0-15,-8 9 16,-1 43-16,-17 61 16,8 16-16,10 10 15,-10-9-15,1-26 16,0-18-1,8-16-15,0-27 16,9-17-16,0-9 16,0-8-16,9 0 15,0-1-15</inkml:trace>
  <inkml:trace contextRef="#ctx0" brushRef="#br0" timeOffset="21405">20893 2406 0,'-9'0'0,"1"0"0,8 0 0,0 0 16,-9 0-16,9 0 16,-9 9-1,1 17-15,-18 26 16,0 17-16,0 9 15,0 0-15,-9-18 16,17 1 0,1-9-16,0-17 0,8-9 15,9-18-15,0 1 16,0-9-16,0-9 16,0 1-1,0-1-15,9-17 16,8-26-16,9-17 15,0 8-15,-8 18 16,-10 8-16,1 18 16,0-1-16,-1 1 15,1 17-15,8 0 16,1 17 0,16 9-16,1 18 15,9 8-15,-10 0 16,1 17-16,8-8 15,-17-18-15,1-17 16,-10 0 0,-8-17-16,-1-1 0,1 1 15,8-26-15,1-27 16,8-60 0,0-52-16,0 9 15,9 43-15,8 9 16,-17 34-16</inkml:trace>
  <inkml:trace contextRef="#ctx0" brushRef="#br0" timeOffset="21754.36">21466 2198 0,'0'0'0,"0"0"16,0 0-16,0 0 16,0 17-1,18 1-15,8 16 16,8 1-16,19 17 16,16 0-16,0 0 15,-8-9-15,-9 1 16,-8-19-16,-18 1 15,-9-8-15,-8-1 16,-18 18-16,-26 25 16,-51 36-1,-10-1-15,9-17 16,26-9-16,27-26 16,25-25-16</inkml:trace>
  <inkml:trace contextRef="#ctx0" brushRef="#br0" timeOffset="22387.2">22395 2596 0,'0'0'0,"0"0"0,0 0 16,0 0-16,0 0 15,0 18-15,0-1 16,18 0-16,-1 1 16,18-1-16,17-8 15,9-1 1,0-16-16,-18-1 15,0-8-15,1-18 16,-9 0-16,-9 1 16,-18-1-16,1-8 15,-18 8-15,1 9 16,-10 9 0,-8 0-16,0 17 15,-9 17-15,1 9 16,-1 17-16,0 27 15,18 7-15,17-16 16,0 0-16,17-1 16,1-16-1,-1-1-15,9-17 0,0-17 16,0-9-16,26-9 16,-17 9-1</inkml:trace>
  <inkml:trace contextRef="#ctx0" brushRef="#br0" timeOffset="22686.9">23203 2441 0,'0'0'0,"-9"0"0,1 17 16,-1 18-16,-8 8 16,-1 9-16,1-9 15,-1 0-15,10 1 16,8-18-16,0-9 15,0-8-15,0-1 16,8-8-16,10-17 16,-1-44-16,-8-17 15,8 1 1,-8-10-16,-9 9 16,-17 9-16,-1 34 15,10 18-15,8 17 16,0 0-16,0 0 15,0 0-15,17 17 16,-8-8 0</inkml:trace>
  <inkml:trace contextRef="#ctx0" brushRef="#br0" timeOffset="23173.27">23733 2484 0,'0'0'0,"0"0"16,0 0-16,-9-9 15,0 1-15,-17-1 16,0 0-16,-17 9 16,-1 9-16,-8 17 15,0 17 1,17 0-16,9 1 15,9-1-15,17-8 0,0-9 16,17 0 0,1 0-16,17-9 15,-1 9-15,10 0 16,-1 9-16,1 17 16,-1 0-16,-17 8 15,0 1 1,-17-18-16,-1 0 15,-16 1-15,-1-1 16,0-17-16,1 0 16,-10-17-16,-8-1 15,0-8-15,-9-8 16,-8-18-16,0-26 16,8-18-16,18-25 15,17 0 1,17 8-16,18 18 15,8 8-15,-17 35 16</inkml:trace>
  <inkml:trace contextRef="#ctx0" brushRef="#br0" timeOffset="23587.06">23785 2614 0,'0'0'0,"0"0"0,0 0 0,0 0 0,0 8 15,17 1-15,9 0 16,9-1-16,17 1 16,-9-18-1,10-8-15,-1-9 16,0-9-16,-9-8 15,-8 0-15,-18 8 16,-8 1-16,-9-1 16,-9 18-16,1-1 15,-18 18-15,0 0 16,-9 18 0,0 16-16,9 27 15,0 8-15,17-8 16,9-18-16,18 0 15,16-8-15,10-9 16,25-9-16,27-8 16,-53 0-16</inkml:trace>
  <inkml:trace contextRef="#ctx0" brushRef="#br0" timeOffset="24040.19">24601 2432 0,'0'0'16,"0"0"-16,0 0 0,0 0 15,0 0 1,0 0-16,0 0 16,0 0-16,0 0 15,0 0-15,0 0 16,0 0-16,0 26 15,0 9-15,-9 8 16,1 0-16,-1 0 16,0-17-1,9 0-15,0-8 16,0-10-16,0 1 16,0 0-16,0-9 15,0 0-15,0-18 16,18-25-16,8-18 15,0 10 1,0 16-16,0 9 16,-9 9-16,-8 17 15,8 0-15,1 0 16,-1 17-16,-8 18 16,-1-1-16,1 1 15,9-1 1,8 1-16,0-9 0,-9-9 15</inkml:trace>
  <inkml:trace contextRef="#ctx0" brushRef="#br0" timeOffset="24421.31">25087 2406 0,'0'0'0,"0"0"16,0 0-16,0 0 16,0 0-16,0 0 15,0 0-15,0 0 16,0 17-16,0 9 16,0 18-16,18-1 15,-1 0 1,0 0-16,1 1 15,-1-18 1,1-9-16,-10-8 0,1-1 16,0 1-16,-1-9 15,-8-9-15,18-8 16,-10-26-16,10-27 16,-1-7-16,0-1 15,1 8 1,-1 27-16,9 17 15,-17 17-15</inkml:trace>
  <inkml:trace contextRef="#ctx0" brushRef="#br0" timeOffset="24803.76">25530 2449 0,'0'0'0,"0"0"0,0 0 0,0 0 15,0 9-15,0 0 16,0-9-16,0 8 16,0 1-16,18 0 15,8-1 1,8 1-16,10-18 16,-1 1-16,1-10 15,-1-8-15,-17 0 16,0 0-16,-17-8 15,0-1-15,-18 9 16,0 9-16,-17-1 16,-9 18-1,-8 18-15,0 8 16,8 17-16,0 18 16,9 8-16,26-8 15,9-18-15,8 0 16,35-8-16,18 8 15,8-17-15,-35-9 16</inkml:trace>
  <inkml:trace contextRef="#ctx0" brushRef="#br0" timeOffset="25053.39">26433 2363 0,'0'0'0,"0"-9"0,0 0 16,-8 1-16,-1 8 15,0 0-15,-17 0 16,-8 17 0,-1 0-16,9 9 15,8 9-15,1 17 16,0-9-16,17-8 16,0-9-16,17 0 15,18 0-15,-9-9 16,43 18-16,35-9 15,-51-18-15</inkml:trace>
  <inkml:trace contextRef="#ctx0" brushRef="#br0" timeOffset="25252.62">26659 2354 0,'0'-9'0,"-9"1"0,9 8 16,0 0-1,0 0-15,0 0 16,18-9-16,17 0 16,17-8-16,26-9 15,0 0-15,0 0 16,-8 0-16,-10-9 16,-16 1-16,-27 25 15</inkml:trace>
  <inkml:trace contextRef="#ctx0" brushRef="#br0" timeOffset="25473.41">26937 1930 0,'0'0'0,"0"0"0,0 0 0,-9 17 16,1 35-16,-18 26 15,0 8 1,8 18-16,1-8 15,-1-10-15,18-8 16,0-17-16,0-18 16,9-17-16,0 0 15,8-9-15,-8-8 16</inkml:trace>
  <inkml:trace contextRef="#ctx0" brushRef="#br0" timeOffset="26002.89">27302 2406 0,'0'0'0,"0"0"15,0 0-15,0 0 16,-9 0-16,0 0 16,1 17-16,-18 18 15,8 8-15,1 1 16,0-1 0,17-17-16,0 0 15,17-9-15,0 0 16,9-8-16,9-9 15,8-9-15,1-17 16,-1-8-16,-17-10 16,0-7-16,-17-1 15,0 17 1,-18 0-16,0 18 16,1 0-16,-1 8 15,0 9-15,1 0 16,8 0-16,0 0 15,0 9-15,8 8 16,10 0 0,25 1-16,9 16 0,9 1 15,-9 8 1,-8-8-16,-18-9 16,0 0-16,-9 0 15,-8 0-15,-1-9 16,-8-8-16,0-1 15,0 1-15,0 0 16,0-9-16,0 0 16,-8-9-1,8-26-15,17-34 16,18-17-16,8 8 16,9 17-16,-17 44 15</inkml:trace>
  <inkml:trace contextRef="#ctx0" brushRef="#br0" timeOffset="26772.02">28952 2415 0,'-9'0'0,"0"0"0,1 0 15,-1 0-15,0 0 16,-8 8-16,0 10 16,-1 8-16,1 0 15,17 0-15,0 0 16,0-9-16,8-9 15,10 1 1,-1 0-16,9-18 16,0 0-16,0-16 15,0-19-15,-17 1 16,-9-18-16,-9-8 16,1 0-16,-1 25 15,0 10-15,9-1 16,9 0-1,8-8-15,18 0 16,17 0-16,0 8 16,9 0-16,-9 9 15,-8 9-15,-18 17 16,-9 0-16,-8 17 16,-9 35-1,-26 61-15,-35 34 16,-17 26-16,-9 9 15,26-43-15,26-18 16,1-8-16,25-27 16,9-17-16,17-17 15,9-8-15,9-18 16,0-9-16,0-8 16,-1-18-1,10-26-15,-10-17 16,-7-17-16,-27-26 15,-18 8-15,-8 9 16,0 18-16,-9 8 16,1 17-16,16 18 15,1-1-15,17 10 16,0-1 0,26-17-16,61-8 15,34-10-15,-60 36 16</inkml:trace>
  <inkml:trace contextRef="#ctx0" brushRef="#br0" timeOffset="27107.3">30332 2155 0,'0'0'0,"0"0"16,0 0-16,0 0 16,0 0-1,-8 0-15,-10 26 16,-8 17-16,-26 35 16,-9 26-16,-17 17 15,9-17-15,17-17 16,8-9-16,10-9 15,16-17-15,1-9 16,8-25-16,9-10 16,9-8-1,8-8-15,1-18 16,-10 17-16</inkml:trace>
  <inkml:trace contextRef="#ctx0" brushRef="#br0" timeOffset="27339.54">30350 2215 0,'0'0'0,"0"0"0,0 0 16,0 0 0,0 0-16,17 18 15,0 16-15,10 18 16,7 26-16,18 26 16,0 9-16,9-1 15,-9-8-15,-8-17 16,-9-9-16,-9-18 15,0-16 1,0-10-16,-18-8 16,1-8-16,0-10 15,-1 1-15</inkml:trace>
  <inkml:trace contextRef="#ctx0" brushRef="#br0" timeOffset="27756.37">30862 3315 0,'0'0'0,"0"0"0,0 0 15,0 0 1,0 0-16,0-8 15,0-1-15,0-17 16,17-9-16,10-34 16,16-35-16,18-26 15,8-26-15,-8 9 16,-9 35 0,-9-27-16,53-225 15</inkml:trace>
  <inkml:trace contextRef="#ctx0" brushRef="#br0" timeOffset="28091.25">30992 1375 0,'0'0'0,"0"0"16,0 0-16,-8 0 15,-1 18-15,-17 16 16,-17 27-16,-1 26 15,-8-10 1,9-7-16,8-27 16,17 0-16,18-17 15,0-17-15,0 0 16</inkml:trace>
  <inkml:trace contextRef="#ctx0" brushRef="#br0" timeOffset="28236.91">30888 1549 0,'0'0'0,"0"0"0,0 0 15,0 0-15,0 0 16,18 26-16,-1 8 16,18 18-1,-1 17-15,10-8 16,-10-26-16</inkml:trace>
  <inkml:trace contextRef="#ctx0" brushRef="#br0" timeOffset="68548.07">7199 5957 0,'0'0'0,"0"-9"0,0 9 0,0 0 0,0 0 15,0 0-15,0 0 16,0 0-16,0 0 15,-9 9-15,-8 34 16,-18 70-16,-8 34 31,8 17-31,0-25 0,9-35 16,9-9-16,-1-8 16,1-27-16,8-16 15,9-18-15,0-18 16,9-16-16,0 8 15</inkml:trace>
  <inkml:trace contextRef="#ctx0" brushRef="#br0" timeOffset="68814.34">7095 6433 0,'0'0'0,"0"0"16,0 0-16,0 0 15,0 0 1,0 0-16,0 0 16,0 0-16,0 0 15,17 0-15,9 0 16,35 0-16,17 0 16,0 9-16,0-9 15,-8 8-15,-9-8 16,-18 0-1,0 0-15,-8-8 16,0 8-16,-18 0 16</inkml:trace>
  <inkml:trace contextRef="#ctx0" brushRef="#br0" timeOffset="69081.19">7833 6000 0,'-9'0'0,"0"0"16,9 0-16,0 0 16,0 0-16,0 0 15,0 26-15,-8 26 16,-1 35-16,-8 51 16,-1 35-16,1-17 15,8 9 1,1-18-16,-1-34 15,9-27-15,0-25 16,0-9-16,0-35 16,9-8-16,-9-9 15</inkml:trace>
  <inkml:trace contextRef="#ctx0" brushRef="#br0" timeOffset="69465.08">7572 5351 0,'0'0'0,"0"-9"0,0 9 16,0 0-16,0 0 16,0 0-16,-8 17 15,-18 18-15,-18 8 16,1 18-16,-1 8 15,-8 0-15,17-25 16,18-18 0,0 0-16,17-9 0</inkml:trace>
  <inkml:trace contextRef="#ctx0" brushRef="#br0" timeOffset="69651.14">7590 5377 0,'0'0'0,"0"0"0,0 0 0,0 0 16,0 8-1,17 10-15,0 16 16,18 9-16,0 9 16,0 18-16,8-1 15,9 9-15,-26-43 16</inkml:trace>
  <inkml:trace contextRef="#ctx0" brushRef="#br0" timeOffset="70947.17">8857 5879 0,'0'-9'0,"0"1"0,0 8 0,0 0 16,0 0 0,0 0-16,0 0 15,-8 8-15,-1 27 16,0 43-16,-17 43 16,0 0-16,0 9 15,0-9-15,0-17 16,9-17-16,8-26 15,0-18 1,9-8-16,9-27 16,0 1-16</inkml:trace>
  <inkml:trace contextRef="#ctx0" brushRef="#br0" timeOffset="71347.03">9335 6009 0,'0'0'0,"0"0"15,0 0-15,0 0 16,0 0-16,0 0 16,0 0-16,0 0 15,-9 26-15,-8 17 16,-9 18-16,-9 25 16,-8 10-1,8 16-15,0-25 16,9-27-16,9-25 15,0-9-15,17-17 16,0-1-16,0-8 16,17-17-16,9-26 15,-17 25-15</inkml:trace>
  <inkml:trace contextRef="#ctx0" brushRef="#br0" timeOffset="71630.95">9318 6043 0,'0'0'0,"0"0"0,0 0 15,0 0-15,0 0 16,0 0-16,0 18 16,17-1-16,0 18 15,18 25-15,0 10 16,0-10 0,-1 10-16,-8-10 15,0 1-15,1-18 16,-10-8-16,-8-9 15,-1-9-15,1-8 16,-9-1 0,0 1-16,9-26 0,17-61 15,17-70 1,0-16-16,-8 51 16,-26 79-16</inkml:trace>
  <inkml:trace contextRef="#ctx0" brushRef="#br0" timeOffset="72098.36">10151 6009 0,'0'0'0,"0"0"0,0 0 16,0 0-1,-8 0-15,-10 8 0,10-8 16,-1 0-16,0 0 15,1 0-15,8 0 16,0 0 0,0 0-16,8 18 15,10 16-15,16 1 16,18 0-16,1 8 16,-1-8-16,8-9 15,-16 0 1,-18-9-16,0 0 15,-17 1-15,-1-1 16,-34 35-16,-52 43 16,-43 26-16,-79 53 15,-52 33-15,-139 105 16</inkml:trace>
  <inkml:trace contextRef="#ctx0" brushRef="#br0" timeOffset="96827.4">11185 6069 0,'0'0'0,"0"0"0,0 9 0,0-9 0,0 0 16,0 0 0,0 0-16,0 0 15,0 0-15,0 0 16,0 0-16,8 0 16,18 9-16,9-1 15,17 1-15,9-9 16,-9 0-1,-8 0-15,-1 0 16,-8 0-16,-1 9 16,-7-1-16</inkml:trace>
  <inkml:trace contextRef="#ctx0" brushRef="#br0" timeOffset="97094.28">11159 6450 0,'0'0'0,"0"0"15,0 0-15,0 0 16,0 0 0,0 0-16,0 0 0,17 0 15,18 0 1,17 0-16,17 9 15,-8 0-15,0-9 16,-9 8-16,0 1 16,9 8-16,0 1 15,-27-10-15</inkml:trace>
  <inkml:trace contextRef="#ctx0" brushRef="#br0" timeOffset="98293.92">12722 5662 0,'0'0'0,"0"0"15,0 0-15,0 0 16,0 0-16,0 18 16,0 8-16,8 43 15,1 52 1,-18 44-16,9-9 15,-8 0-15,-1-27 16,-8-33-16,8-27 16,0-17-16,1-26 15,8 0-15,0-17 16,0-1-16,0-8 16,0-17-16,17-35 15,9-26 1,17-9-16,1 18 15,-1 26-15,-17 8 16,0 18-16,0 8 16,-8 9-16,-1 26 15,1 26-15,8 17 16,-9 9 0,-8 0-16,-1-26 15,1-8-15,0-18 16,-9 0-16,17-18 15,-8-8-15</inkml:trace>
  <inkml:trace contextRef="#ctx0" brushRef="#br0" timeOffset="98527.47">12557 6052 0,'0'0'0,"0"0"0,0 0 0,0 0 16,0 0-16,0 0 15,17-9-15,9 1 16,26-1 0,26 0-16,18-8 15,34 8-15,244-25 16</inkml:trace>
  <inkml:trace contextRef="#ctx0" brushRef="#br0" timeOffset="99260.2">13764 6087 0,'0'0'0,"-9"0"0,0 0 16,1 0-16,-1 0 15,0-9-15,1 9 16,-1 0-16,-17 9 15,-17 25-15,-1 27 16,1 8 0,8 18-16,9-1 15,9-8-15,17-26 16,0-8-16,0-18 16,8-18-16,10 1 15,8-9-15,17-17 16,9-27-1,0 1-15,-8 8 16,-10 9-16,-8 9 16,-8 17-16,-1 0 15,1 17-15,16 1 16,1 8-16,0 0 16,-1 0-16,1-9 15,0-8 1,-9-1-16,0-16 15,0-1-15,0-17 16,-17-17-16,0-18 16,-18-17-16,0 0 15,0 26-15,9 26 16,9 0-16,9-8 16,-10 25-1</inkml:trace>
  <inkml:trace contextRef="#ctx0" brushRef="#br0" timeOffset="99627.14">14684 6485 0,'0'0'0,"-8"0"0,-1 0 15,-8 0-15,8 0 16,0 0-16,-8 17 16,-1 9-16,1 9 15,0 8-15,17 1 16,0-10 0,17-8-16,0 0 15,1-8-15,8-10 16,0 1-1,9-18-15,-1-8 0,-8-9 16,-8-17-16,-10-1 16,-16-8-16,-18 18 15,-9-1 1,-8 18-16,-10 17 16,19 0-16</inkml:trace>
  <inkml:trace contextRef="#ctx0" brushRef="#br0" timeOffset="101643.76">15379 5558 0,'0'0'0,"0"0"16,0 0 0,0 0-16,0 0 15,0 0-15,-9 0 16,-8 26-16,-18 26 15,-8 44-15,-9 42 16,0 18-16,8 0 16,27 9-1,8-10-15,26-25 0,9-26 16,18 0 0,8-17-16,26-18 15,9-8-15,-44-35 16</inkml:trace>
  <inkml:trace contextRef="#ctx0" brushRef="#br0" timeOffset="102909.46">16317 5991 0,'0'0'0,"0"0"0,0 0 15,0 0-15,-9 0 16,0 0-1,-8 18-15,-9 8 0,0 34 16,-26 27-16,-9 17 16,9 8-16,0-8 15,0-26 1,17-8-16,18-27 16,-1-17-16,18-9 15,0-8-15,9 0 16,0-9-16</inkml:trace>
  <inkml:trace contextRef="#ctx0" brushRef="#br0" timeOffset="103226.23">16143 5974 0,'0'0'0,"0"0"0,0 0 16,9 0-16,-1 0 15,1 0-15,0 0 16,8 0-16,9 26 15,9 35-15,0 17 16,8 26 0,1-9-16,-1 0 15,-17-17-15,0-17 16,0-18-16,-8-8 16,-10-9-16,1-18 15,0 1-15,-9 0 16,0-9-16,0-9 15,17-43-15,18-52 16,-1-69 0,1-9-16,17 0 15,9 35-15,-44 104 16</inkml:trace>
  <inkml:trace contextRef="#ctx0" brushRef="#br0" timeOffset="103493.98">16499 5117 0,'0'0'0,"-9"0"16,1 0-16,-1 8 15,-8 18-15,-18 35 16,-8 8-1,-1 1-15,-8 8 16,9-18-16,8-17 16,18-8-16,-1-18 15,18-8-15,0 0 16,0-18-16,9 9 16</inkml:trace>
  <inkml:trace contextRef="#ctx0" brushRef="#br0" timeOffset="103627.11">16447 5108 0,'-9'0'0,"9"0"0,0 0 16,0 17-16,0 9 16,0 9-16,18 17 15,-1 0-15,9 9 16,9-1 0,34 27-16,-17-35 15</inkml:trace>
  <inkml:trace contextRef="#ctx0" brushRef="#br0" timeOffset="104076.09">16985 6398 0,'0'0'0,"0"-8"16,0 8-16,0-9 15,0 1 1,9-1-16,8 0 16,18 1-16,26-1 15,8-8-15,1 8 16,-9 0-16,-18 9 15,1 0-15,16 9 16,-8 0-16,-25-1 16</inkml:trace>
  <inkml:trace contextRef="#ctx0" brushRef="#br0" timeOffset="104277.07">17350 5983 0,'0'0'15,"-9"0"-15,9 0 0,0 0 16,0 0 0,0 0-16,-8 17 15,-1 26-15,-8 35 16,-1 18-16,1 8 16,8-1-16,-8-16 15,26-9-15,8-17 16,-8-35-16</inkml:trace>
  <inkml:trace contextRef="#ctx0" brushRef="#br0" timeOffset="104543.15">18140 5377 0,'0'0'0,"0"0"16,0 0-16,-8 0 15,-1 17-15,0 26 16,1 18-16,-10 25 16,1 1-1,0-9-15,-1-9 16,9-17-16,9-26 15</inkml:trace>
  <inkml:trace contextRef="#ctx0" brushRef="#br0" timeOffset="104760.03">17645 6173 0,'0'0'0,"0"0"0,0 0 16,0 0-16,0 0 15,26-8-15,9-1 16,26 0-16,17 1 16,18-10-1,-10 1-15,1 8 0,-9 1 16,18-1-16,-9-8 16,-52 17-1</inkml:trace>
  <inkml:trace contextRef="#ctx0" brushRef="#br0" timeOffset="105145.37">18123 6398 0,'-9'0'0,"9"0"0,0 0 16,0 0-16,0 0 15,0 0-15,0 0 16,9 0-16,8 9 16,1 8-16,-1 1 15,9-1 1,-8 0-16,-10 9 16,1 0-16,-18 9 15,1 0-15,-19-1 16,1 1-16,0 0 15,0-9-15,9 0 16,0-9-16,-1-8 16,10-1-16,8 1 15,0 0 1,0-1-16,17 10 16,26-1-16,35-8 15,53-1-15,233 9 16</inkml:trace>
  <inkml:trace contextRef="#ctx0" brushRef="#br0" timeOffset="105478.24">18514 5506 0,'0'0'0,"8"0"15,19 18-15,7-1 16,27 35-16,17 26 16,9 17-1,-9 18-15,0 8 0,-26 0 16,-17 1-1,-17 8-15,-36 17 16,-8-26-16,-9-8 16,-25-1-16,7-17 15,10-17-15,26-43 16</inkml:trace>
  <inkml:trace contextRef="#ctx0" brushRef="#br0" timeOffset="105994.9">19651 5567 0,'0'0'0,"0"0"0,0 0 16,0 0-16,0 9 15,0 34-15,0 26 16,-8 44-16,-1 43 15,-17 26-15,0-9 16,-9-26-16,9-43 16,9-17-16,8-18 15,9-26 1,0-8-16,9-26 16,-1-1-16</inkml:trace>
  <inkml:trace contextRef="#ctx0" brushRef="#br0" timeOffset="106243.08">20190 5983 0,'0'0'0,"0"0"0,0 0 15,0 0-15,0 0 16,0 0-16,-9 26 15,-8 17-15,-9 26 16,-9 18-16,0-9 16,0 9-1,1-10-15,16-16 16,10-9-16,16-9 16,1-25-16</inkml:trace>
  <inkml:trace contextRef="#ctx0" brushRef="#br0" timeOffset="106561.9">20164 6000 0,'0'0'0,"0"0"15,0 0-15,0 0 16,0 0-16,0 0 16,0 0-16,8 9 15,27 34-15,-9 18 16,9 8-16,0 0 15,-1-8-15,-8-9 16,0-9 0,1-17-16,-10 0 15,-8-9-15,-1-8 16,1 0-16,0-1 16,-9-8-16,0-17 15,17-44-15,18-68 16,8-45-16,1 18 15,16 27 1,-8 42-16,-25 61 16</inkml:trace>
  <inkml:trace contextRef="#ctx0" brushRef="#br0" timeOffset="106908.06">20910 5619 0,'0'0'0,"-8"0"0,-1 0 16,9 0-16,-9 0 15,1 9-15,-1 8 16,9 9-16,0 9 16,17-1-16,1 10 15,17 8 1,-1 0-16,27-1 15,0-7-15,-18-10 16,-8-8-16,-9-8 16,-9-10-16,-8 10 15,0-1-15,-27 18 16,-25 25-16,-35 27 16,-61 43-1,-26 26-15,35-35 16,95-78-16</inkml:trace>
  <inkml:trace contextRef="#ctx0" brushRef="#br0" timeOffset="110575.83">11410 7559 0,'0'0'0,"0"0"0,0 0 16,18 0-16,-1 0 15,18 0 1,17 0-16,9 0 15,0-9-15,-1 18 16,-8 0-16,-25-9 16</inkml:trace>
  <inkml:trace contextRef="#ctx0" brushRef="#br0" timeOffset="110742.16">11376 7810 0,'0'0'0,"0"0"16,0 0-16,0 0 16,17 0-16,18 0 15,26 0-15,34-8 16,18-1 0,-61 9-16</inkml:trace>
  <inkml:trace contextRef="#ctx0" brushRef="#br0" timeOffset="111275.63">12861 7247 0,'0'0'0,"0"0"0,0 0 15,0 0-15,-9 0 16,0 18 0,1 25-16,-18 52 15,-9 35-15,0 43 16,0-8-16,1-44 15,-1-8-15,9-9 16,8-35-16,1-26 16,8-17-16,1-9 15,8-8 1,0-9-16,0-9 16,17-25-16,18-18 15,26-26-15,8-9 16,-17 35-16,-17 18 15,-9 16-15,-9 18 16,1 9-16,-1 8 16,-8 18-1,-1 17-15,1 17 16,0-8-16,-9-18 16,8-8-16,1-1 15,-9-16-15,0-10 16</inkml:trace>
  <inkml:trace contextRef="#ctx0" brushRef="#br0" timeOffset="111476.76">12531 7550 0,'0'0'0,"0"0"0,0 0 0,0 0 15,17 0-15,26 0 16,18-8 0,17-1-16,61-17 15,235-78-15</inkml:trace>
  <inkml:trace contextRef="#ctx0" brushRef="#br0" timeOffset="112130.02">13651 7784 0,'0'0'0,"-9"0"0,1-8 15,-1 8 1,0 0-16,9 0 15,0 0-15,-9 0 16,1 0-16,-18 26 16,-9 17-16,0 26 15,1-8-15,16-1 16,1-16-16,17-18 16,0 0-1,0-9-15,8-8 16,10-1-16,8-16 15,35-18-15,-1-9 16,1 0-16,-17 18 16,-1 0-16,9 17 15,-8 0 1,-10 8-16,1 10 0,-9-1 16,0-8-1,0-1-15,0 1 16,0 0-16,-8-9 15,-1-9-15,0-8 16,9-27-16,-8-25 16,-9-18-1,-1 1-15,-8 17 0,0 34 16,0 18 0,9 8-16,0 9 15</inkml:trace>
  <inkml:trace contextRef="#ctx0" brushRef="#br0" timeOffset="112471.96">14667 8079 0,'-9'-9'0,"1"9"16,-1 0-16,0 0 15,-8 0-15,-1 17 16,10 1 0,8-1-16,0 0 15,0 1-15,17-1 16,0-8-16,1-1 16,8 1-16,9-18 15,-1 1-15,1-18 16,-9 0-16,0-18 15,-17-8 1,-18 18-16,0-1 16,-17 18-16,0-1 15,9 10-15,17 8 16</inkml:trace>
  <inkml:trace contextRef="#ctx0" brushRef="#br0" timeOffset="113224.9">15813 7845 0,'0'0'0,"0"0"0,0 0 15,0 0-15,0 0 16,-9 0-16,1 17 16,-10 18-16,-8 25 15,-8 10-15,-10-1 32,-8 9-32,9 0 0,8-17 15,9-10-15,9-25 16,8-17-16,9 0 15,0-9-15,0-9 16,9-8-16,8-18 16,18-17-16,-1-8 15,1-1-15,9 0 16,-1 9-16,-17 18 16,0 16-1,-9 1-15,1 0 16,-1 17-16,0 0 15,1 17-15,17 0 16,-1 18-16,10 0 16,-10 8-16,1 0 15,-9 1-15,0-1 16,0-8 0,0-9-16,-17-9 15,0-9-15,-1 1 16,1 0-16,0-18 15,0-8-15,17-44 16,8-77-16,10-44 16,8 35-1,0 25-15,-26 62 0</inkml:trace>
  <inkml:trace contextRef="#ctx0" brushRef="#br0" timeOffset="113658.35">16230 7265 0,'0'0'0,"0"0"0,0 0 16,0 0-16,-9 0 15,1 8-15,-18 18 16,-9 18-16,-9 7 16,-8 10-1,18-18-15,-1-8 16,17-9-16,18-17 16,0-1-16,0-8 15,18-17-15,-1-9 16,-8-9-1,0 9-15,-1 9 0,10-9 16,-10 9 0,1-1-16,0 1 15,-1 17-15,1 0 16,8 0-16,9 9 16,9 8-16,17 0 15,9 27-15,-18-18 16</inkml:trace>
  <inkml:trace contextRef="#ctx0" brushRef="#br0" timeOffset="114210.61">17029 7403 0,'0'0'0,"0"0"0,0 0 16,0 0-16,0 0 15,0 0-15,0 9 16,0 17-16,0 34 16,-9 44-1,-17 44-15,9 7 16,-1-16-16,1-26 15,0-9-15,8-18 16,9-34-16,0-9 16,0-17-16,9-17 15</inkml:trace>
  <inkml:trace contextRef="#ctx0" brushRef="#br0" timeOffset="114783.45">17472 7776 0,'0'0'0,"0"0"0,0 0 16,0 0-16,0 0 15,0 0-15,0 0 16,0 0-16,-9 26 15,0 8-15,1 18 16,-18 0-16,0 9 16,8-9-1,1-9-15,-1-17 16,10 0-16,-1-9 16,9-8-16,0 0 15,0-9-15,0 0 16,0-9-16,0-8 15,17-9-15,1-18 16,8-8 0,0 18-16,-9-1 15,-8 18-15,0-1 16,-1 10-16,1 8 16,8 0-16,1 17 15,8 9-15,-9 0 16,18 9-16,0-1 15,-1 1-15,-8-9 16,1 0 0,-1 0-16,-18-17 15,1-1-15,0 1 16,-1-9-16,1-9 16,8-17-16,1-52 15,8-8-15,-9 8 16,-8 52-1</inkml:trace>
  <inkml:trace contextRef="#ctx0" brushRef="#br0" timeOffset="115159.9">17941 7429 0,'0'0'0,"0"0"0,0 0 16,0 0-16,0 0 15,0 9-15,0 8 16,17 9-16,0 0 16,18 9-16,9 8 15,16 0-15,10 1 16,17-10-16,-9-8 16,-17 0-1,-1-17-15,-16 0 16,-18-1-16,-9 1 15,-8-9-15,0 0 16,-1 0-16,-8 0 16,-8 26-16,-27 17 15,-17 18 1,-18 8-16,-8-8 0,0-1 16,0-16-16,17-1 15,26-8 1,18-27-16</inkml:trace>
  <inkml:trace contextRef="#ctx0" brushRef="#br0" timeOffset="115624.59">18844 7923 0,'0'0'0,"0"0"0,0 0 15,0 0-15,17 0 16,18 0-16,8 0 15,27 0-15,-1 0 16,18 0 0,0 0-16,-9-9 15,0 9-15,-17 0 16,-18-9-16,-17 1 16,-8 8-16</inkml:trace>
  <inkml:trace contextRef="#ctx0" brushRef="#br0" timeOffset="115891.19">19330 7724 0,'0'-9'0,"0"0"15,0 1 1,0 8-16,0 0 0,0 0 15,0 0 1,-9 17-16,1 9 16,-1 43-16,0 18 15,1 8-15,-10-17 16,10 9-16,-1 8 16,9-17-16,0-44 15</inkml:trace>
  <inkml:trace contextRef="#ctx0" brushRef="#br0" timeOffset="116510.23">20815 7317 0,'0'0'0,"0"0"15,0 0-15,0 0 16,0 0-16,0 0 16,0 0-16,0 0 15,0 0 1,0 17-16,-9 9 16,1 26-16,-10 17 15,1 0-15,-9 18 16,0 0-16,8-9 15,1-9-15,0 9 16,-1-18-16,1 1 16,0-9-16,-1-9 15,10 1 1,8-10-16,0-8 16,0-17-16,0-9 15,0 0-15</inkml:trace>
  <inkml:trace contextRef="#ctx0" brushRef="#br0" timeOffset="116926.35">20615 8018 0,'0'0'0,"0"0"16,0 0-16,0-9 16,0 9-1,0-8-15,0-1 16,0 0-16,9 1 16,8-1-16,9-8 15,0-1-15,0 1 16,9 0-16,-9-1 15,0 18 1,0 0-16,-8 9 16,-1 8-16,0 9 15,1 9-15,-10 8 16,1 1-16,0-1 16,0 0-1,-1-17-15,-8 0 0,0 0 16,9-17-1,-9 0-15,0-9 16</inkml:trace>
  <inkml:trace contextRef="#ctx0" brushRef="#br0" timeOffset="117141.09">20346 7646 0,'0'0'0,"0"0"16,0 0-16,0 0 16,9 0-16,17 0 15,26 0-15,17 0 16,27-9-16,17 0 16,8 18-16,-60 0 15</inkml:trace>
  <inkml:trace contextRef="#ctx0" brushRef="#br0" timeOffset="117807.89">21605 7836 0,'0'0'0,"0"0"16,0 0-16,0 0 15,0 0-15,0-8 16,0-1-16,0 0 16,0 1-16,0-1 15,0 0-15,0 1 16,0 8 0,-8 0-16,-1 0 15,-17 26-15,0 25 16,0 19-16,8-10 15,1-16-15,17-1 16,0-17 0,9-17-16,8-1 0,0 1 15,27-18 1,8-8-16,9 0 16,-18-1-16,-8 1 15,-9 17-15,0 0 16,-9 9-16,9-1 15,0 1-15,-8 0 16,-1-1-16,-8 1 16,-1-9-1,1 0-15,0 0 16,0-9-16,-1 1 16,1-18-16,0-18 15,-9-8-15,0 0 16,0 26-16,0 9 15,0 8-15,0 9 16</inkml:trace>
  <inkml:trace contextRef="#ctx0" brushRef="#br0" timeOffset="118118.35">22361 8079 0,'0'0'0,"0"0"0,0 0 16,0 0-16,0 0 15,0 8-15,0 10 16,0-1-16,0 0 16,8-8-16,1 0 15,8-1-15,1 1 16,17-18-1,8 1-15,0-18 16,-17 0-16,0-18 16,-17 1-16,-9 8 15,-9 1-15,-8 16 16,-9 1-16,9 8 16</inkml:trace>
  <inkml:trace contextRef="#ctx0" brushRef="#br0" timeOffset="118610.96">20407 8243 0,'-9'0'0,"0"0"16,9 0-16,0 0 16,0 0-16,9 0 15,17 9-15,52 8 16,70 1-16,52-1 16,34 0-1,9-8-15,-17-9 16,-17-9-16,-18-8 15,-44 8-15,-34 1 16,-17 8-16,-36 0 16,-16 0-16,-18 0 15,-9 8 1,-8-8-16,-9 0 16</inkml:trace>
  <inkml:trace contextRef="#ctx0" brushRef="#br0" timeOffset="119024.78">21510 8598 0,'0'-8'0,"0"-1"15,0 9-15,0-9 16,8 1-16,10-1 15,-1 9-15,0 0 16,18 0-16,17 17 16,-8 1-1,-1 8-15,1-9 16,-18 0-16,-9 1 16,-8 8-16,-1 0 15,-16 0-15,-10 8 16,-8-8-16,0 0 15,0 0 1,0-9-16,9-8 16,-1 0-16,10-1 15,8 1-15,0-9 16,8 0-16,18 17 16,35 1-16,69 16 15,253 44-15</inkml:trace>
  <inkml:trace contextRef="#ctx0" brushRef="#br0" timeOffset="119391.87">23333 7446 0,'0'0'0,"0"0"0,0 0 0,0 0 15,0 9-15,0 17 16,-8 35-1,-10 43-15,-8 26 16,-9-1-16,1 1 16,-1-8-1,0-18-15,0-27 0,18-7 16,0-10-16,25-25 16,1-9-1,0-17-15</inkml:trace>
  <inkml:trace contextRef="#ctx0" brushRef="#br0" timeOffset="120196.46">23750 7845 0,'0'0'0,"0"0"16,0 0-16,0 0 15,0 0-15,0 0 16,-9 8-16,-8 27 16,-9 8-16,0 27 15,-9-10-15,9 1 32,9-9-32,-1 0 0,1-9 15,8-17-15,9-17 16,0 0-16,0-1 15,0-8-15,0-8 16,0-1-16,18-26 16,-1-8-16,9-9 15,0 0 1,0 17-16,-8 1 16,-10 16-16,1 1 15,0 17-15,8 0 16,0 17-16,1 1 15,8 16-15,0 1 16,9 0-16,-9 8 16,0-8-16,0-9 15,-9 0 1,-8-18-16,-1 1 16,1 0-16,0-9 15,0-9-15,8-8 16,0-44-16,18-52 15,0-8 1,8 8-16,-25 44 16,-10 52-16,1 0 15,8-9-15,-8 0 16,0 8-16,-9 1 16,0 17-16,0 0 15,0 0-15,0 0 16,0 0-16,0 0 15,17 17-15,0 1 16,18-1 0,9 0-16,8 9 15,8 0-15,-7-8 16,-10-1-16,-17-9 16,0 10-16,-17-1 15,-1 0-15,-8 18 16,-17 17-1,-35 26-15,-35 43 16,-17 18-16,26-35 16,52-61-16</inkml:trace>
  <inkml:trace contextRef="#ctx0" brushRef="#br0" timeOffset="158935.74">11636 9257 0,'0'0'0,"0"0"0,0 0 16,0 0-16,0 0 16,0 0-16,0 0 15,9 0-15,17 0 16,17 0-16,27 0 15,-9 8-15,-9 10 16,-26-10 0</inkml:trace>
  <inkml:trace contextRef="#ctx0" brushRef="#br0" timeOffset="159136.12">11584 9664 0,'0'0'0,"9"0"16,26 0-16,17 8 16,17 1-16,9 0 15,-34-1 1</inkml:trace>
  <inkml:trace contextRef="#ctx0" brushRef="#br0" timeOffset="159736.14">12826 9066 0,'0'0'0,"0"0"0,0 0 15,0 0 1,0 0-16,0 0 15,-9 0-15,1 26 16,-1 26-16,0 35 16,-8 8-16,-1 9 31,1 8-31,0-16 0,-1-18 0,1-18 16,8-8-1,1-26-15,8 0 16,0-17-16,0-1 15,0 1-15,0-18 16,17-17-16,26-26 16,9-17-16,1 17 15,-1 9-15,-9 8 16,-8 18-16,-9 8 16,0 9-1,0 0-15,-9 26 16,-8 26-16,0 26 15,-18 0-15,0 9 16,-8 8-16,8-26 16,9-25-16,0-18 15,0 0-15,0-9 16</inkml:trace>
  <inkml:trace contextRef="#ctx0" brushRef="#br0" timeOffset="159970.09">12392 9378 0,'0'0'0,"0"0"16,0 0-16,0 0 15,0 0-15,17 0 16,27 0-16,34 0 16,17 0-1,35 8-15,235 27 16</inkml:trace>
  <inkml:trace contextRef="#ctx0" brushRef="#br0" timeOffset="160621.44">13781 9395 0,'0'-9'0,"0"1"16,0-1-16,0 0 15,0 1-15,0 8 16,0 0-1,0 0-15,-9 0 16,1 0-16,-10 17 16,-8 18-16,9-1 15,0 18-15,-1 9 16,1-9-16,17-9 16,0-17-16,9 0 15,8-8-15,9-10 16,9-16-1,17-10-15,0 1 16,-9-9-16,1 9 16,-10-1-1,-7 18-15,-1 0 0,-9 18 16,0-1-16,1 0 16,-1 1-1,0-1-15,1-8 16,-10-1-16,10-8 15,-1-8-15,18-18 16,0-26-16,-1-52 16,1-18-16,-17 36 15,-10 34-15,-8 26 16,-8 17-16,-1 1 16,9 8-16</inkml:trace>
  <inkml:trace contextRef="#ctx0" brushRef="#br0" timeOffset="160985.37">14511 9629 0,'0'0'0,"0"0"15,0 0-15,0 17 16,0 9-16,-9 9 16,9 8-1,0 0-15,17 1 0,1-18 16,-1 0 0,18 0-1,-1-18-15,10-8 16,-1-8-16,1-18 0,-1 0 15,-17-18-15,-8 10 16,-18-1-16,-9 18 16,-9 0-16,-16 8 15,-18 44 1,34-10-16</inkml:trace>
  <inkml:trace contextRef="#ctx0" brushRef="#br0" timeOffset="165151.97">15857 9179 0,'0'0'0,"0"0"0,0 0 0,0 0 15,0 0-15,0 0 16,0 0-16,0 0 15,-9 0-15,-9 34 16,-8 36-16,-17 25 16,-9 9 15,0-9-31,17-8 0,0-18 0,18-17 16,0-18-16,17-16 15,0-10-15,0 1 16,0-9-16</inkml:trace>
  <inkml:trace contextRef="#ctx0" brushRef="#br0" timeOffset="165556.01">16039 9248 0,'0'0'0,"0"0"0,0 0 16,0 0-1,0 0-15,0 0 16,0 0-16,0 0 16,0 0-16,0 9 15,0-1-15,0 1 16,0 8-16,0 0 16,9 18-16,8 8 15,-8 9-15,8 26 16,0 9-1,9-9-15,-17-17 16,0-18-16,-1-9 16,1-8-16,-9-17 15,0 0-15,0-1 16,0 1 0,0-9-16,9-26 0,8-43 15,9-44 1,18-17-16,8 0 15,-9 35-15,-25 69 16</inkml:trace>
  <inkml:trace contextRef="#ctx0" brushRef="#br0" timeOffset="166185.25">17159 9066 0,'0'0'0,"0"0"0,0 0 0,0 0 16,0 17-1,-9 35-15,1 44 16,-18 25-16,-9 0 16,18-8-16,-1-27 15,1-8-15,-1-26 16,10-9-16,8-17 15,0-8 1,0-10-16,0 1 16</inkml:trace>
  <inkml:trace contextRef="#ctx0" brushRef="#br0" timeOffset="166751.47">17680 9516 0,'0'-8'0,"0"-1"0,0 9 16,0 0-16,0 0 15,0 0-15,-9 0 16,1 17-16,-18 9 16,-9 18-16,0 16 15,9-16-15,9-1 16,-1-9-1,1-8-15,8-17 16,9 0-16,0-1 16,0-8-16,0 0 15,0-8-15,0-18 16,18-17 0,8 8-16,0-8 0,0 8 15,0 0 1,-9 18-16,1 0 15,-1 8-15,0 9 16,1 0-16,8 17 16,0 1-16,0 16 15,0 1-15,0-9 16,0 0-16,-9 0 16,-8-17-1,0-1-15,0 1 16,-1-1-16,-8-8 15,0 0-15,9-17 16,8-43 0,9-44-16,0-35 0,0 18 15,-17 52-15,8 25 16,10 27 0,-19 8-16</inkml:trace>
  <inkml:trace contextRef="#ctx0" brushRef="#br0" timeOffset="167019.68">18140 9170 0,'0'0'0,"0"0"15,0 0-15,0 0 16,18 17 0,16 18-16,19 0 15,-1-1-15,17 1 16,9-9-16,-17 0 15,-9-18-15,-17 1 16,-9 0-16,-9-9 16,-8 0-16,0 0 15,-18 17 1,-26 18-16,-43 43 16,-43 43-16,-1 9 15,-8 26-15,-122 181 16</inkml:trace>
  <inkml:trace contextRef="#ctx0" brushRef="#br0" timeOffset="176765.78">19321 9629 0,'0'0'0,"0"0"0,0 0 15,0 0-15,0 0 16,18 0-16,8 0 16,17 0-16,27 0 15,17 0-15,-1 0 16,1 0 0,-9-9-16,-17 1 15,-35 8-15</inkml:trace>
  <inkml:trace contextRef="#ctx0" brushRef="#br0" timeOffset="176969.58">19730 9378 0,'0'0'0,"0"0"0,0 0 16,0 17-16,-9 9 15,0 43-15,0 35 16,-17-8-16,9-10 16,17-17-16,0-34 15,0-26 1</inkml:trace>
  <inkml:trace contextRef="#ctx0" brushRef="#br0" timeOffset="177451.08">20910 9083 0,'0'0'0,"0"0"0,0 0 15,0 9-15,-8 26 16,-10 34 0,-8 35-16,-8 0 15,-10 17-15,10-17 16,7-17-16,10-18 16,0-26-16,8-17 15,9-17-15,0-1 16,0-8-1,26-17-15,18-35 16,16-8-16,10-10 16,-9 10-16,-18 25 15,0 9-15,-17 9 16,-8 17-16,-1 0 16,1 17-16,-10 9 15,1 26-15,0 17 16,-1-8-1,-8-18-15,0 9 16,9-26-16,-9-17 16</inkml:trace>
  <inkml:trace contextRef="#ctx0" brushRef="#br0" timeOffset="177649.51">20581 9352 0,'0'0'0,"0"0"0,0 0 16,17 0 0,9 8-16,26 1 15,26 0-15,0 8 16,-34 0-16</inkml:trace>
  <inkml:trace contextRef="#ctx0" brushRef="#br0" timeOffset="178242.99">21831 9447 0,'-9'-9'0,"1"1"0,-1-1 0,0 9 16,1 0-16,-18 9 16,-18 8-16,1 18 15,-1-1 1,10 18-16,-1 9 16,17-18-16,1-17 15,17 0-15,0-17 16,0 0-16,9-18 15,25 0-15,1-8 16,17-9-16,-8 9 16,-1-1-16,-17 18 15,0 0 1,-8 18-16,8-1 16,0 0-16,8 9 15,-8 0-15,1-9 16,-1-8-16,0 0 15,-9-1-15,9-16 16,0-18-16,0-17 16,-8-18-1,-10-8-15,1 25 16,-9 18-16,-9 26 16,9 0-1</inkml:trace>
  <inkml:trace contextRef="#ctx0" brushRef="#br0" timeOffset="178564.62">22404 9577 0,'0'0'0,"0"0"15,0 0 1,0 0-16,0 17 0,0 1 15,0-1 1,0 9-16,9-9 16,-1 1-16,1-1 15,0-8-15,8-1 16,1-8-16,-1-8 16,0-1-16,-8-8 15,0-1-15,-9 1 16,-9 0-1,-8-1-15,-18 10 16,-17 8-16,26 8 16</inkml:trace>
  <inkml:trace contextRef="#ctx0" brushRef="#br0" timeOffset="178940.1">21084 10027 0,'0'0'0,"0"0"0,0 0 16,0 0-16,0 0 15,0 0-15,0 0 16,18-8-16,34-1 16,26 0-16,35 9 15,43 0 1,0 0-16,-17 0 0,-9 0 16,-8 0-1,-26 0-15,-18 9 16,-26-9-16,-9 9 15,-25-1-15,-10-8 16,-8 0-16</inkml:trace>
  <inkml:trace contextRef="#ctx0" brushRef="#br0" timeOffset="179300.8">21796 10149 0,'0'0'16,"0"0"-16,0 0 0,9 0 16,8 0-16,1 17 15,25 0-15,9 1 16,-8-1 0,-18-8-16,0-1 15,-9 1-15,-8-1 16,-1 1-16,-16 0 15,-1 8-15,-17 0 16,0 9-16,0 0 16,0-8-16,8-10 15,10 1 1,-1 0-16,9-1 16,0 1-16,0 0 15,0-1-15,26 10 16,18-1-16,34 0 15,0-8-15,-43-9 16</inkml:trace>
  <inkml:trace contextRef="#ctx0" brushRef="#br0" timeOffset="179616.39">23116 9473 0,'0'0'0,"0"0"16,0 0-16,0 0 16,0 17-16,0 9 15,0 26-15,-9 18 16,1 16-16,-10 9 15,10 1 1,-1-1-16,0-17 16,1-26-16,8-9 15,8 1-15,18-19 16,-8 1 0,-10-17-16</inkml:trace>
  <inkml:trace contextRef="#ctx0" brushRef="#br0" timeOffset="180149.79">23776 9638 0,'0'0'0,"0"0"16,0 0-16,0 0 15,-9 26-15,-8 17 16,-9 17-16,-17 10 16,8-10-16,0-16 15,18-1-15,-1-17 16,10 0-16,8-17 16,0-1-1,0-8-15,0 0 16,8-8-16,10-18 15,8 0-15,0-9 16,0 0-16,0 18 16,-17 0-16,-1 8 15,1 0-15,8 9 16,1 0-16,-1 0 16,1 0-1,-1 18-15,9-1 16,0 0-16,0 1 15,0-1-15,-17-8 16,-1-1-16,1 1 16,0 0-16,-1-9 15,-8-9-15,9-8 16,9-27 0,-1-42-16,0-9 15,9 34-15,-17 35 16</inkml:trace>
  <inkml:trace contextRef="#ctx0" brushRef="#br0" timeOffset="180450.84">24167 9369 0,'0'0'0,"0"0"0,0 0 15,9 9-15,8 8 16,18 9-16,8 9 16,18-1-1,8 10-15,-8-1 16,9-8-16,-1-1 16,-17-8-16,-8 0 15,-18-17-15,-9 0 16,-8-1-16,-18 10 15,-34 25-15,-70 35 16,-61 26-16,-60 52 16,-157 129-1</inkml:trace>
  <inkml:trace contextRef="#ctx0" brushRef="#br0" timeOffset="181416.03">12036 10963 0,'0'0'0,"0"0"15,0 0-15,0 0 16,0 0-16,0 0 16,0 0-16,0 0 15,0 0-15,0 0 16,-9 0 0,0 0-16,1 0 15,-1 0-15,0 0 16,1 0-16,8 0 15,0 0-15,0 0 16,0 0-16,0 0 16,0 0-16,17 0 15,9 0 1,9 0-16,17 0 16,9 0-16,-1 0 15,-7-9-15,-27 9 16,-9-9-16,-8 9 15</inkml:trace>
  <inkml:trace contextRef="#ctx0" brushRef="#br0" timeOffset="181595.81">12010 11300 0,'0'0'0,"0"0"0,0 0 15,0 0-15,0 0 16,0 0-16,0 0 15,0 0 1,26-8-16,17-1 0,18 0 16,17 1-1,-43 8-15</inkml:trace>
  <inkml:trace contextRef="#ctx0" brushRef="#br0" timeOffset="183235.23">13399 10478 0,'0'0'0,"0"0"0,0 0 15,0 0 1,0 26-16,9 34 16,-9 18-16,-9 26 15,0 26 1,1 17-16,-18-8 0,0-18 16,-9-8-16,17-27 15,1-34-15,0-17 16,8-9-1,9-17-15,0-1 16,0-8-16,17-17 16,27-35-16,8-9 15,9 1-15,0 8 16,-9 17-16,-9 18 16,0-1-16,-16 18 15,-1 0 1,-9 18-16,0 8 15,1 26-15,-10 17 16,1 0-16,0-8 16,-9 0-16,8-18 15,1-17-15,-9-18 16,0 1-16</inkml:trace>
  <inkml:trace contextRef="#ctx0" brushRef="#br0" timeOffset="183465.81">12965 11179 0,'0'0'0,"0"0"0,0 0 16,0 0-16,9 0 15,34-8-15,35-1 16,61-8-16,35-27 16,8 18-16,148 9 15</inkml:trace>
  <inkml:trace contextRef="#ctx0" brushRef="#br0" timeOffset="184170.04">14276 11179 0,'0'0'0,"0"-8"16,0-1-16,0 0 15,0 1-15,0-1 16,0 0-16,0 1 16,0-1-1,0 0-15,0 1 16,0 8-16,0 0 16,-9 17-16,1 9 15,-10 26-15,1 0 16,8-9-16,9 0 15,0-17-15,9 0 16,0-17 0,8 0-16,9-18 15,18 0-15,8-8 16,0 0-16,-9-1 16,1 18-16,-10 0 15,1 0-15,-9 18 16,0-1-16,0 0 15,0 1 1,0-10-16,-8 1 16,8-9-16,0-9 15,-9 1-15,18-27 16,0-17 0,-9-26-16,-9 0 0,-8 26 15,-9 26-15,-9 18 16,0-1-1,1 9-15</inkml:trace>
  <inkml:trace contextRef="#ctx0" brushRef="#br0" timeOffset="184520.1">15231 11326 0,'0'0'0,"0"0"16,0 0-16,0 0 15,0 0-15,0 0 16,0 18-16,0-1 16,18 18-1,-1-1-15,9-8 16,0-17-16,0 0 15,9-9-15,0-9 16,-1-8-16,-8-9 16,1-9-16,-10-8 15,-17-1-15,-9-8 16,-8 9 0,-18 26-16,-34 26 15,8 16-15,43-16 16</inkml:trace>
  <inkml:trace contextRef="#ctx0" brushRef="#br0" timeOffset="185432.63">16456 10495 0,'-9'0'0,"9"0"0,0 0 16,0 0-1,0 0-15,-9 0 16,1 17-16,-18 9 16,0 35-16,-9 17 15,-9 26 1,10 26-16,-1-9 0,18-8 16,-1 8-1,18-9-15,18-25 0,-1-9 16,18-17-1,17-9-15,9-18 16,-35-17-16</inkml:trace>
  <inkml:trace contextRef="#ctx0" brushRef="#br0" timeOffset="186315.05">17394 10963 0,'0'0'0,"0"0"0,0 0 15,0 0-15,0 0 16,0 0-16,0 0 15,-9 8-15,0 18 16,-17 9-16,0 26 16,-9 8-16,-8 0 31,0 0-31,8 1 0,0-18 16,18-9-16,-1-17 15,10 0-15,-1-17 16,9-1-16,0 1 15,0-18-15,9-8 16,8-18-16,18-25 16,8-18-1,9 0-15,-8 9 16,-10 17-16,-8 8 16,-8 10-16,-9 16 15,-1 1-15,1 8 16,0 1-16,-9 8 15,0 0 1,8 0-16,-8 0 16,9 17-16,8 0 15,18 18-15,-9 8 16,9 9-16,0 17 16,8 1-16,-8-1 15,-1-8-15,-7-18 16,-1-17-16,-18 0 15,1-9 1,0 1-16,-1-10 16,1 1-16,-9 0 15,0-18-15,9-17 16,8-43-16,0-35 16,9-9-16,0 18 15,-8 34-15,-1 9 16,-8 18-1,0 8-15,-1 8 16,1 18-16</inkml:trace>
  <inkml:trace contextRef="#ctx0" brushRef="#br0" timeOffset="186666.6">18236 11344 0,'0'0'0,"0"0"0,0 0 15,0 0-15,0 0 16,0 0-16,0 0 16,0 0-16,0 0 15,17 0-15,18 0 16,17 0-16,9 0 16,0 0-1,-1-9-15,1 9 16,-26 0-16,-9 0 15,-17 0-15</inkml:trace>
  <inkml:trace contextRef="#ctx0" brushRef="#br0" timeOffset="186916.24">18392 11006 0,'0'0'0,"0"0"16,0 9-16,0 25 16,9 18-16,-9 9 15,-9 8-15,1 9 16,-10 0 0,9 0-16,-8-17 15,8-1-15,9-25 16,0-9-16,0-17 15,0-1-15</inkml:trace>
  <inkml:trace contextRef="#ctx0" brushRef="#br0" timeOffset="187148.77">19347 10582 0,'0'0'0,"0"0"16,0 0-16,0 8 16,0 10-1,0 25-15,-8 18 16,-1 8-16,-8 0 16,-1 9-16,1 17 15,0-25-15,17-44 16</inkml:trace>
  <inkml:trace contextRef="#ctx0" brushRef="#br0" timeOffset="187382.31">18905 11283 0,'0'0'0,"0"0"0,0 0 16,0 0-16,17 0 15,26 0 1,18 0-16,17-9 16,18 1-16,-1-1 15,1 0-15,-9 1 16,-27 8-16,-16 0 16,-18 8-1,-17 1-15</inkml:trace>
  <inkml:trace contextRef="#ctx0" brushRef="#br0" timeOffset="187802.41">19235 11491 0,'0'0'0,"0"0"15,0 0-15,17 0 16,9 17-16,9 1 16,-1-1-16,10 9 15,-1-9-15,1 1 16,-18 8 0,0-9-16,-18 0 15,1 1-15,-18-1 16,1 9-16,-27 8 15,-8 1-15,-1-9 16,9 0-16,1-17 16,16-1-16,1 1 15,8 0-15,1-9 16,8 8-16,0-8 16,26 9-16,34 0 15,27-1 1,26-8-16,17-17 15,-25-9 1,-62 17-16</inkml:trace>
  <inkml:trace contextRef="#ctx0" brushRef="#br0" timeOffset="188151.76">20120 10841 0,'0'0'0,"0"0"16,18 9-16,8 8 15,26 27-15,0 25 16,0 0-16,-9 1 15,-17 16-15,-8 9 16,-18 9-16,-26 0 16,-9 0-1,-26 0-15,0-9 16,1-17-16,-10-17 16,18-9-16,9-9 15,25-17 1,18-17-16,0 0 0</inkml:trace>
  <inkml:trace contextRef="#ctx0" brushRef="#br0" timeOffset="189064.93">21631 11188 0,'0'0'0,"0"0"0,0 0 15,0 0-15,0 0 16,-8 17-1,-1 9-15,-17 9 16,-9 25-16,-8 10 16,8-10-16,0-8 15,18-8-15,-1-18 16,10-18-16,-1 1 16,9 0-1,0-9-15,0 0 16,0-9-16,17-17 15,1-17-15,8-1 16,0 10 0,-9-1-16,-8 18 0,0-1 15,-1 10-15,1 8 16,0 0-16,8 0 16,0 0-1,1 17-15,17 18 16,-1 17-16,1-9 15,0 0-15,-9-8 16,0-9-16,-9 0 16,-8-9-16,0-8 15,-1 0-15,1-1 16,-9-8 0,0 0-16,17-17 15,9-52-15,18-44 16,8-17-16,0 17 15,0 27-15,-17 34 16,-18 35-16</inkml:trace>
  <inkml:trace contextRef="#ctx0" brushRef="#br0" timeOffset="189450.87">22326 10971 0,'0'0'0,"0"0"16,0 0-16,0 0 16,0 0-16,0 0 15,0 0-15,0 0 16,0 18-16,17-1 15,9 18-15,9-1 16,9 10-16,16-1 16,1 0-1,0-17-15,-18 0 16,-17 0-16,0-17 16,-8-1-1,-10 1-15,1 8 0,-26 9 16,-35 26-16,-70 35 15,-34 34 1,-27-8-16,36 17 16,-105 173-16</inkml:trace>
  <inkml:trace contextRef="#ctx0" brushRef="#br0" timeOffset="193900.27">21093 10902 0,'0'0'0,"0"-9"0,0 1 0,0 8 16,0 0-1,0 0-15,0 0 16,0 0-16,0 0 16,0 0-16,0 0 15,0 0-15,0 0 16,0 0-16,0 8 15,0 27-15,0 43 16,-9 26-16,0 26 16,-8 8-1,0-16-15,8-18 16,0-26-16,1-9 16,8-9-16,0-16 15,0 16-15,0-25 16</inkml:trace>
  <inkml:trace contextRef="#ctx0" brushRef="#br0" timeOffset="205545.7">7129 12626 0,'0'0'0,"0"0"0,0 0 0,0 0 16,0 0-16,18 0 16,25 0-16,35 0 15,9 0-15,9 0 16,17 0-16,8 0 16,-8 0-16,-17 0 15,-1-9 1,-8 9-16,-18 9 15,-43-1-15</inkml:trace>
  <inkml:trace contextRef="#ctx0" brushRef="#br0" timeOffset="205899.03">7381 12885 0,'0'0'0,"0"0"0,0 0 16,0 0-16,0 0 15,0 0-15,18 0 16,-1 0-16,0 0 15,27 0-15,17 0 16,17 9-16,17 0 16,-8-1-1,9 1-15,-1-9 16,-17 0-16,0 0 16,-17 0-16,-26 0 15,-9-17-15,-9 8 16</inkml:trace>
  <inkml:trace contextRef="#ctx0" brushRef="#br0" timeOffset="206212.9">7972 12279 0,'0'0'0,"0"0"15,0 0-15,0 0 16,0 0-1,0 0-15,17 17 0,26 18 16,27 8-16,25 9 16,10-8-1,8-1-15,-18-8 16,-8-1-16,-18-8 16,-25 0-16,-18 9 15,-9 17-15,-17 26 16,-35 17-16,-25 18 15,-18 8 1,-1-9-16,27-25 16,26-35-16,18-26 15</inkml:trace>
  <inkml:trace contextRef="#ctx0" brushRef="#br0" timeOffset="206579.04">10169 12340 0,'0'0'0,"0"0"16,0 0-16,0 0 15,0 8-15,0 10 16,-9 25-16,0 18 16,1 17-16,-18 34 15,0-8-15,-1-17 16,10-9-1,0-26-15,17-9 16,0-8-16,0-18 16,8-8-16,1-1 15</inkml:trace>
  <inkml:trace contextRef="#ctx0" brushRef="#br0" timeOffset="207179.27">10733 12548 0,'0'0'0,"0"0"0,0 0 16,0 0-1,0 0-15,0 0 16,0 0-16,-9 8 15,1 10-15,-18 16 16,0 10-16,0 7 16,-9 10-16,9-18 15,8 1 1,1-18-16,0 0 16,17-18-16,0 1 15,0-9-15,0 0 16,0-9-16,17-17 15,0-8-15,1-10 16,8 10-16,0-1 16,-9 18-16,-8-1 15,0 1 1,-1 8-16,1 9 16,8 0-16,1 9 15,16 8-15,1 18 16,0 0-16,8 8 15,1 0-15,-18-17 16,0 0-16,-9-8 16,-8-10-1,0 1-15,-1 0 16,1-1-16,0-8 16,-9-8-16,17-27 15,18-26-15,0-17 16,-1-26-16,1 18 15,0 17-15,-18 34 16</inkml:trace>
  <inkml:trace contextRef="#ctx0" brushRef="#br0" timeOffset="207633.3">11489 12244 0,'0'0'0,"0"0"0,0 0 0,0 0 0,0 0 15,0 9 1,0 17-16,17 9 16,18-1-16,8 10 15,9-1-15,0 0 16,9-17-16,-17 0 16,-10 0-16,-8-17 15,-8 0-15,-10-1 16,1 10-1,-18-1-15,-34 35 16,-35 26-16,0 0 16,8-18-16,1-8 15,17-8-15,17-18 16,18 0-16,8-18 16,9-8-16,9 0 15</inkml:trace>
  <inkml:trace contextRef="#ctx0" brushRef="#br0" timeOffset="207900.46">12522 12686 0,'0'0'0,"0"0"0,0 0 16,0 0-16,0 17 16,0 18-16,0 8 15,0 1-15,-9-1 16,9 0 0,0-17-16,0-8 15,0-10-15,0 1 16,0-9-16</inkml:trace>
  <inkml:trace contextRef="#ctx0" brushRef="#br0" timeOffset="208019.22">12652 12383 0,'0'0'0,"0"0"0,0 0 16,0 0 0,0 0-16,0 17 15,18 27-15,-1-10 16</inkml:trace>
  <inkml:trace contextRef="#ctx0" brushRef="#br0" timeOffset="208379.45">13165 12513 0,'0'0'0,"0"0"0,0 0 16,0 0-16,0 0 15,-9 0-15,0 9 16,-17 8-16,0 0 16,9 9-1,-1 0-15,1 9 16,8 8-16,9 0 16,9 9-16,8-8 15,9-10-15,0 1 16,-8-9-16,-9 0 15,-1-9-15,1-8 16,-18 8-16,1 1 16,-19-1-1,1 0-15,0 1 16,0-10-16,9 1 16,17-9-16</inkml:trace>
  <inkml:trace contextRef="#ctx0" brushRef="#br0" timeOffset="208833.86">14128 12703 0,'0'0'0,"0"0"16,0 0-16,0 0 15,-8 0 1,-1 0-16,0 0 16,-8 0-16,-9 0 15,-17 18-15,-1-1 16,1 18-16,8 8 16,18-17-1,-1 0-15,18 0 0,0-9 16,0-8-1,9 0-15,8-9 16,18-9-16,0-8 16,-9-1-16,0 1 15,-9 0-15,-8 8 16,0 0-16,-1 9 16,-8 0-16,0 18 15,9-1 1,0 18-16,8-1 15,0-8-15,9 0 16,-8-17-16,17 0 16,-9-9-16,-9 0 15</inkml:trace>
  <inkml:trace contextRef="#ctx0" brushRef="#br0" timeOffset="209028.61">14493 12192 0,'0'0'0,"0"0"16,0 26-16,9 35 15,-18 26-15,-8 8 16,8 18 0,-8 8-16,8-26 15,18-26-15,8-17 16,1-34-16</inkml:trace>
  <inkml:trace contextRef="#ctx0" brushRef="#br0" timeOffset="209399.46">14927 12530 0,'0'0'0,"0"0"0,0 0 15,0 0-15,0 0 16,0 0-16,-8 0 16,-1 9-16,0 8 15,1 1 1,-10 16-16,10 1 16,8 8-16,0 0 15,17 1-15,0-1 16,1-17-16,-10 0 15,1-9-15,0-8 16,-9 0-16,0-1 16,-9 10-1,-8-1-15,-9-8 16,0-1-16,0 1 16,8 0-16,9-9 15,-8 8-15,17-8 16</inkml:trace>
  <inkml:trace contextRef="#ctx0" brushRef="#br0" timeOffset="209729.02">15344 12669 0,'0'0'0,"0"0"0,0 0 15,0 0-15,-8 0 16,-1 17-16,0 9 15,-8 9-15,8 17 16,9-9 0,0 0-16,9-8 15,8-9-15,1 0 16,16-17-16,1-1 16,8-8-16,-17-8 15,1-1-15,-1-17 16,-18-9-1,1 1-15,-18-1 16,1 0-16,-10 9 16,-8 9-16,0 8 15,-9 1-15,9-1 16</inkml:trace>
  <inkml:trace contextRef="#ctx0" brushRef="#br0" timeOffset="210277.93">16560 12695 0,'0'0'0,"0"-9"16,0 0-16,-9 1 16,1-1-16,-1 1 15,0-1-15,-17 0 16,0 9-16,-9 0 16,1 0-1,-1 18-15,0 7 16,0 1-16,9 9 15,9 0-15,0-9 16,17 0-16,0-9 16,8-8-16,10-1 15,-1-8-15,0-8 16,9-1 0,1 0-16,-1-8 15,-9 0-15,-8-1 16,-1 10-16,1-1 15,0 0-15,-1 9 16,-8 0-16,0 0 16,0 0-16,18 9 15,-1 17 1,0 9-16,10-1 16,-1-8-16,8 0 15,18 0-15,9-8 16,-35-18-16</inkml:trace>
  <inkml:trace contextRef="#ctx0" brushRef="#br0" timeOffset="210629.37">16899 12582 0,'0'0'0,"0"0"0,0 0 0,0 0 0,0 18 16,0 8-1,-9 17-15,-8 9 0,-1 0 16,1-9-16,-1-17 16,10-9-1,8-8-15,0 0 16,0-1-16,0-16 16,17-1-16,18-17 15,8-17-15,9-9 16,-8 8-16,-18 27 15,0 0-15,-17 0 16,-1 17-16,1 0 16,0 17-1,-9 17-15,0 18 16,8 18-16,10-10 16,-10-34-16</inkml:trace>
  <inkml:trace contextRef="#ctx0" brushRef="#br0" timeOffset="211262.46">17480 12903 0,'0'0'0,"0"0"0,0 0 15,0 0-15,18 8 16,17 1-16,8 0 16,26-1-16,1 1 15,17-18 1,0-8-16,-9-9 15,-9-9-15,-17 9 16,-17 0-16,-9 0 16,-17 0-16,-1 0 15,-8 9-15,-8 0 16,-1-1-16,0 1 16,-17 9-1,0 8-15,0 0 16,0 17-16,0 0 15,9 26-15,-1 9 16,18 0-16,0 0 16,9-8-16,8-10 15,1-8-15,17 0 16,8-17-16,0 0 16,-25-9-1</inkml:trace>
  <inkml:trace contextRef="#ctx0" brushRef="#br0" timeOffset="211412.52">18679 12695 0,'0'0'0,"-9"0"16,0 0-16,1 26 15,-1 17-15,-17 9 16,9 0 0,-1-9-16,10 1 15,8-18-15,8-18 16,1 1-16,0-9 15</inkml:trace>
  <inkml:trace contextRef="#ctx0" brushRef="#br0" timeOffset="211529.42">18731 12556 0,'0'-8'0,"-9"-10"16,1 1-16,8 8 16,0 9-16,0 0 15,0 0-15,0 9 16,0 0-16</inkml:trace>
  <inkml:trace contextRef="#ctx0" brushRef="#br0" timeOffset="211978.92">19174 12686 0,'0'0'0,"0"0"0,0 0 0,0 0 15,-9 0-15,0 0 16,-8 0-16,-9 0 16,0 9-1,-9 8-15,0 0 16,1 9-16,16 0 16,1 0-16,17 0 15,9-8-15,8-1 16,9 0-16,9 18 15,8 0 1,1 17-16,-18 0 16,0 8-16,0 18 15,-18-17-15,1-9 16,-18-9-16,1 0 16,-18-17-1,0 0-15,0 0 0,0-17 16,-9 0-1,0-18-15,9 0 16,0-8-16,9-26 16,8-27-16,18-8 15,17 18-15,0 42 16</inkml:trace>
  <inkml:trace contextRef="#ctx0" brushRef="#br0" timeOffset="212427.84">19356 12833 0,'0'0'0,"0"0"0,0 0 0,17 0 16,1 9-16,-1 0 15,1-1 1,16-16-16,10-1 15,-1 0-15,-8-8 16,-9-9-16,0 0 16,-17 0-16,-1 9 15,1-9-15,-18 8 16,1 1-16,-18 0 16,-18 0-1,1 17-15,-1 17 16,-8 0-16,18 18 15,-1-1-15,17 18 16,10 0-16,8-8 16,17-10-16,18 1 15,8-9 1,18-9-16,0-8 16,0-18-16,-1 1 15,1-18-15,9-18 16,-10-8-16,-25 18 15,-17 16-15</inkml:trace>
  <inkml:trace contextRef="#ctx0" brushRef="#br0" timeOffset="212778.84">20033 12695 0,'0'0'0,"0"0"0,0 0 16,0 0-16,0 0 15,0 17-15,0 9 16,-8 9-16,-1 8 15,0 0-15,1 1 16,-1-18-16,0 0 16,1-18-1,8 1-15,0 0 16,0-1-16,0 1 16,0-9-16,0-9 15,17 1-15,0-18 16,9-9-16,0 9 15,1 9-15,-19-1 16,1 10-16,0 8 16,-1 0-1,1 17-15,0 0 16,-1 18-16,1 0 16,8-1-16,9-8 15,9 0-15,-17-17 16</inkml:trace>
  <inkml:trace contextRef="#ctx0" brushRef="#br0" timeOffset="213103.14">20572 12747 0,'0'0'0,"0"0"0,0 0 15,0 0-15,0 0 16,0 17-16,0 9 15,0 9 1,0-1-16,0 1 16,0-9-16,9 0 15,-9-9-15,0-8 16,0 0-16,0-1 16,0 1-16,0-9 15,0 0-15,0-17 16,17-35-1,9-18-15,0 1 16,0 17-16,-9 26 16,-8 17-16,0 9 15</inkml:trace>
  <inkml:trace contextRef="#ctx0" brushRef="#br0" timeOffset="213531.11">20980 12669 0,'0'0'0,"0"0"0,-9 0 16,1 0-16,-1 8 15,9 1 1,0 0-16,0-1 15,0 10-15,0-10 16,17 10-16,1-1 16,8 9-16,8-17 15,10-1-15,-18-16 16,0-1-16,-9 0 16,-8 1-16,0-1 15,-1-8 1,-8 8-16,-8 0 15,-1 1-15,-17 8 16,0 0-16,-9 17 16,0 18-16,9 8 15,9-8-15,17 8 16,0 0 0,26-8-16,17 0 15,27-18-15,-35-8 16</inkml:trace>
  <inkml:trace contextRef="#ctx0" brushRef="#br0" timeOffset="213769.3">21735 12721 0,'0'0'0,"0"0"0,0 0 15,0 0-15,-8 0 16,-1 0-16,-8 0 15,-9 17-15,0 9 16,-9 9-16,9-1 16,8 1-1,1 8-15,17-8 16,0-9-16,0 0 16,17 0-16,18 0 15,9-17-15,-27-1 16</inkml:trace>
  <inkml:trace contextRef="#ctx0" brushRef="#br0" timeOffset="213979.39">21831 12712 0,'0'0'0,"0"0"15,0 0-15,0 0 16,0 0-16,17 0 15,18 0-15,26-9 16,8 1 0,18-18-16,0 9 15,9 8-15,-10 9 16,-42 0-16</inkml:trace>
  <inkml:trace contextRef="#ctx0" brushRef="#br0" timeOffset="214204.09">22300 12348 0,'0'0'0,"0"0"0,0 0 15,0 0-15,-9 18 16,1 8-16,-19 26 16,1 8-16,0 10 15,0-1 1,0 9-16,9-9 0,0-26 15,8 1 1,9-18-16,17 0 16,9 0-16,-8-18 15</inkml:trace>
  <inkml:trace contextRef="#ctx0" brushRef="#br0" timeOffset="-214735.44">22717 12729 0,'0'0'0,"0"0"0,0 0 16,0 0-16,-9 0 16,0 18-16,1-1 15,8 0-15,0 9 16,8 0-16,10 0 16,-1-8-1,18-1-15,17-8 16,-9-9-16,1-9 15,-18 0-15,0-8 16,-17-9-16,-1 0 16,-8-9-16,-8 18 15,-1 0-15,0-1 16,0 1 0,1 0-16,-1 8 15,9 9-15,0 0 16,0 0-16,0 0 15,9 0-15,8 0 16,18 9-16,17 8 16,0 0-16,0 9 15,-8 0-15,-1 9 16,-17-9 0,0 0-16,-17 0 15,0-9-15,-1-8 16,-8 0-16,0-1 15,0 1-15,0 0 16,0-9-16,0 0 16,0-9-1,0-8-15,9-9 0,17-26 16,17-18 0,18 18-16,-35 35 15</inkml:trace>
  <inkml:trace contextRef="#ctx0" brushRef="#br0" timeOffset="-213918.85">24566 12522 0,'0'0'0,"0"0"0,0 0 16,0 0-16,0 0 16,-8 0-16,-1 17 15,-17 0-15,9 9 16,-1 0-16,1 0 15,17 0-15,0 0 16,9 0 0,8-17-16,18-1 15,-1 1-15,10-18 16,-9 1-16,-9-10 16,0-8-16,0-17 15,-18-9-15,-8 0 16,-8 0-16,-1 9 15,0 8 1,1 1-16,8-1 16,0 0-16,17 9 15,18-8-15,-1-1 16,19 9-16,-10 9 16,0 0-16,1 17 15,-18 0-15,-9 0 16,-8 17-1,-9 9-15,-26 34 16,-26 62-16,-18 8 16,1 8-16,8 9 15,9-8-15,17 8 16,18-8-16,17-35 16,17-18-16,1-25 15,16-9 1,1-26-16,8 0 15,1-17-15,-9-18 16,-9-8-16,0-18 16,0-17-16,-18-17 15,-16-9-15,-18 8 16,0 18-16,-9 9 16,0 9-16,18 16 15,-1 1 1,10 8-16,8 1 15,17-1-15,44-17 16,60-17-16,27-18 16,-78 35-16</inkml:trace>
  <inkml:trace contextRef="#ctx0" brushRef="#br0" timeOffset="-213462.72">26485 12487 0,'0'0'0,"0"0"15,0 0-15,0 0 16,0 17-16,9 9 16,-18 18-16,1 42 15,-1 9 1,0 1-16,-8-10 16,8-16-16,1-18 15,8-9-15,0-26 16,0-8-16,0-9 15</inkml:trace>
  <inkml:trace contextRef="#ctx0" brushRef="#br0" timeOffset="-213264.77">26503 12729 0,'0'0'0,"0"0"0,0 0 16,9 0-16,8 0 15,26 0-15,27-8 16,17-1 0,17 0-1,0 1-15,-26-10 0,-43 10 16</inkml:trace>
  <inkml:trace contextRef="#ctx0" brushRef="#br0" timeOffset="-213068.64">27371 12374 0,'0'0'0,"0"0"15,0 0 1,0 0-16,0 0 16,0 0-16,0 26 15,-8 18-15,-1 34 16,0 43-16,-8 17 31,-1 1-31,1-9 0,8-18 0,9-25 16,0-26-1,0-27-15,0-25 16</inkml:trace>
  <inkml:trace contextRef="#ctx0" brushRef="#br0" timeOffset="-208202.73">26928 11716 0,'0'0'0,"0"0"16,0 0-16,0 0 15,0 0-15,-8 9 16,-10 8-16,-16 35 16,-10 17-1,-8 1-15,9-1 16,8-26-16,9-8 0,8-9 16,1 0-1,17-17-15,0-1 16,0-8-16,9 0 15</inkml:trace>
  <inkml:trace contextRef="#ctx0" brushRef="#br0" timeOffset="-207932.66">26815 11768 0,'0'0'0,"0"0"0,0 0 16,0 0-16,0 0 15,0 0-15,0 0 16,0 0-16,0 0 16,0 0-16,0 0 15,9 9 1,0 8-16,0 18 16,8 17-16,0 8 15,9 1-15,9 0 16,0-9-16,-1-9 15,1 0-15,-9-26 16</inkml:trace>
  <inkml:trace contextRef="#ctx0" brushRef="#br0" timeOffset="-205715.66">11489 13526 0,'-9'-8'0,"9"8"0,0 0 16,0 0-16,0 0 15,0 0-15,0 0 16,0 0 0,0 0-16,0 0 15,0 0-15,0 0 16,0 0-16,0 0 15,0 0-15,0 0 16,0 0-16,0 0 16,0 0-16,0 0 15,0 0 1,0 0-16,0 0 0,0 0 16,0 0-1,0 0-15,0 0 16,0 0-16,0 0 15,0 0-15,0 0 16,0 0-16,0 0 16,0 0-16,0 0 15,0 0 1,0 0-16,0 0 16,0 0-16,0 0 15,0 0-15,0 0 16,0 0-16,0 0 15,0 0-15,0 0 16,0 0-16,0 0 16,0 0-1,0 0-15,0 0 16,0 0-16,0 0 16,0 0-16,0 0 15,0 0-15,0 0 16,0 0-16</inkml:trace>
  <inkml:trace contextRef="#ctx0" brushRef="#br0" timeOffset="-205107.69">11463 13552 0,'-9'0'0,"0"0"16,1 0-16,-1 0 15,-9 18 1,-8 8-16,-8 34 16,-1 9-16,0 9 15,18-17-15,-1 0 16,1-27-16,17-8 16,0-8-1,9-10-15,8 1 16,1-18-16,16 1 15,10-18-15,-1 8 16,-17 1-16,0 0 16,-8 17-16,-1 0 15,0 17-15,9 18 16,0-1-16,-8 1 16,17 0-16,8-10 15,0-7 1,-8-10-16,0-16 15,-9-1-15,0-8 16,-17 0-16,-1-9 16,-16 0-16,-1 8 15,0 1-15,-8 0 16,8 17-16,0 0 16,9 0-1,0 0-15,0 0 16</inkml:trace>
  <inkml:trace contextRef="#ctx0" brushRef="#br0" timeOffset="-204919.83">12227 13959 0,'0'0'0,"0"0"15,0 18-15,0 25 16,0 18-16,0-1 15,8-8-15,10-9 16,-10-17-16,1-17 16</inkml:trace>
  <inkml:trace contextRef="#ctx0" brushRef="#br0" timeOffset="-204783.45">12331 13544 0,'0'0'0,"0"0"0,0 0 0,0 0 16,0 0-16,0 0 16,17 8-16,-8 1 15</inkml:trace>
  <inkml:trace contextRef="#ctx0" brushRef="#br0" timeOffset="-204534.25">12522 13899 0,'0'0'0,"0"0"0,0 0 16,0 0-16,0 0 15,17 0-15,9 8 16,18-8-16,8-8 15,17-1-15,-8-8 16,9-9 0,8-9-16,-35 18 15</inkml:trace>
  <inkml:trace contextRef="#ctx0" brushRef="#br0" timeOffset="-204252.87">12817 13440 0,'0'0'0,"0"0"0,0 0 15,0 0-15,0 0 16,0 0-16,0 8 16,-8 10-16,-1 16 15,-9 18-15,-8 35 16,0 8-1,0 9-15,0-9 16,9 9-16,0-17 16,17-27-16,0-8 15,0-26-15,26-8 16,8-1-16,-16-17 16</inkml:trace>
  <inkml:trace contextRef="#ctx0" brushRef="#br0" timeOffset="-203887.31">13225 13492 0,'0'0'0,"0"0"0,0 0 16,0 0-16,0 8 0,-8 18 15,-1 44 1,-17 33-16,-9 10 15,-8-18-15,8 1 16,18-18-16,-1-27 16,10-16-16,8-9 15,0-17 1,0-1-16,0 1 0,8-18 16,10-8-1,16-9-15,1 0 16,0 0-16,-9 9 15,0 0-15,-9 17 16,-8 0-16,8 17 16,1 0-16,-1 18 15,1-1-15,8 10 16,-18-18-16</inkml:trace>
  <inkml:trace contextRef="#ctx0" brushRef="#br0" timeOffset="-203320.05">14111 14081 0,'0'0'0,"0"0"0,0 0 16,0 0-16,9 0 15,8 17-15,18-9 16,0 1-16,17-18 16,-9 1-1,9-1-15,-8-17 16,-1 0-16,1 0 16,-18 0-16,-18 0 15,1 0-15,-9 0 16,-9 0-16,-8 0 15,-18 9-15,9 17 16,0 0 0,0 9-16,0 8 15,9 0-15,-1 18 16,1 0-16,17 17 16,0 0-16,17-1 15,18-7-15,0-10 16,8-16-16,27-10 15,8-25 1,-52 0-16</inkml:trace>
  <inkml:trace contextRef="#ctx0" brushRef="#br0" timeOffset="-203155.95">14997 13933 0,'0'0'16,"0"0"-16,0 18 0,0-1 15,0 0 1,0 9-16,0 0 16,0-17-16,9 0 15,-1-9-15</inkml:trace>
  <inkml:trace contextRef="#ctx0" brushRef="#br0" timeOffset="-203019.46">15136 13552 0,'0'0'0,"0"0"16,0 0-16,0 0 16,0 9-16,0 17 15,8-9-15,-8-8 16</inkml:trace>
  <inkml:trace contextRef="#ctx0" brushRef="#br0" timeOffset="-202520.19">15726 13925 0,'0'0'0,"0"0"0,0 0 16,0 0-16,-8 0 15,-1-9 1,-17 9-16,0 0 15,-18 17-15,1 1 16,8-1-16,1 9 16,16 0-16,1-9 15,17 1 1,0-10-16,0 1 16,17 0-16,1 8 15,8 0-15,8 0 16,1 18-16,8 0 15,-8 17-15,-9 8 16,-8 10-16,-18-1 16,-9-8-16,-8-1 15,-9-8-15,-18-9 16,-17 1 0,9-18-16,0 0 15,9-18-15,8 1 16,0-18-16,18 1 15,-1-18-15,10-26 16,16-18-16,45-16 16,16-18-16,1 9 15,-44 60 1</inkml:trace>
  <inkml:trace contextRef="#ctx0" brushRef="#br0" timeOffset="-201787.09">15900 14150 0,'0'0'0,"0"0"0,0 0 16,9 0-16,8 8 15,9 1-15,9-18 16,0 1-16,-1-1 15,1-8-15,-9-1 16,-9 1-16,1 0 16,-10 0-1,1-9-15,-9 0 16,-9 8-16,1 1 16,-10 0-16,-8 17 15,-8 0-15,-1 17 16,0 0-16,18 1 15,8-1-15,9 9 16,0 0 0,9 0-16,8-9 15,9-8-15,18-1 16,16-16-16,-7-1 16,-10 0-16,0 1 15,-17-1-15,-8 9 16,-10 0-16,1 0 15,0 0 1,0 0-16,-1 0 16,1 17-16,-9 1 15,0 8-15,0 0 16,-9 0-16,1-9 16,8 0-16,0-8 15,0 0-15,0-1 16,0 1-1,0-9-15,0 0 16,17-17-16,18-9 16,-1-9-16,1 0 15,0 1-15,-9 16 16,0 1-16,-17 17 16,-1 0-1,1 0-15,0 0 16,-1 17-16,1 1 15,0 16-15,-1 1 16,1-9-16,26 9 16,17-1-16,-35-25 15</inkml:trace>
  <inkml:trace contextRef="#ctx0" brushRef="#br0" timeOffset="-201454.15">17229 13994 0,'0'0'0,"-9"0"0,0 0 16,9 0-16,0 0 16,0 0-1,0 0-15,0 17 16,0 18-16,0 8 15,9 0-15,0 1 16,-1-10-16,1-8 16,0-8-16,-1-10 15,-8 1 1,0 0-16,0-1 16,0-8-16,9-17 15,8-35-15,18-9 16,0 9-16,-18 27 15,-8 16-15</inkml:trace>
  <inkml:trace contextRef="#ctx0" brushRef="#br0" timeOffset="-200968.79">18001 14063 0,'0'0'0,"0"0"15,0 0-15,0 0 16,-8-8-16,-1-1 16,0 0-16,-17 1 15,0 8 1,-17 0-16,-1 8 0,-8 10 15,-8 25 1,7 0-16,19 0 16,16-8-16,1-9 15,17-9-15,0-8 16,0 0-16,9-9 16,17-9-16,8-8 15,10-9-15,-1 0 16,-17 8-16,0 1 15,-17 8 1,0 9-16,-1 0 16,1 0-16,8 18 15,1 8-15,-1 0 16,1-9-16,-1-8 16,18-1-16,8-16 15,9-10-15,0-16 16,-34 16-16</inkml:trace>
  <inkml:trace contextRef="#ctx0" brushRef="#br0" timeOffset="-200749.51">18444 13509 0,'0'0'0,"0"0"0,0 0 15,0 9-15,-8 25 16,-1 44-1,0 35-15,-17-1 16,0 18-16,0 0 16,9-26-16,8-17 15,9-35-15,17-18 16,-8-16-16,-9-18 16,9 0-16</inkml:trace>
  <inkml:trace contextRef="#ctx0" brushRef="#br0" timeOffset="-200297.7">18696 14003 0,'0'0'0,"0"0"0,0 0 15,0 0-15,0 0 16,0 0-16,0 0 15,0 0-15,-9 8 16,1 10-16,-1 16 16,9 9-16,0 1 15,0-18-15,0-9 16,0 0 0,0-8-16,9 0 15,-1-9-15,1-9 16,9 0-16,-1-17 15,9-17-15,-9 8 16,-8 1-16,0 17 16,-1-1-16,1 10 15,-9 8 1,0 0-16,0 0 16,0 0-16,0 26 15,9 17-15,8 9 16,0 8-16,1-16 15,17-1-15,8-8 16,-8-18-16,-18-8 16</inkml:trace>
  <inkml:trace contextRef="#ctx0" brushRef="#br0" timeOffset="-199865.82">19191 14115 0,'0'0'0,"0"0"0,0 9 15,0 8-15,9 0 16,8 1-16,9-1 15,9-8-15,8-1 16,1-16 0,-9-1-16,-9-8 15,0-1-15,0 1 16,-18 0 0,1-1-16,0-7 0,-18 7 15,0 1-15,1 0 16,-10 8-16,-8 9 15,0 0 1,0 17-16,0 1 16,9 16-16,-1 18 15,18-9-15,0 1 16,26-1-16,27-17 16,59 9-1,244 43-15</inkml:trace>
  <inkml:trace contextRef="#ctx0" brushRef="#br0" timeOffset="-189547.78">21458 13509 0,'0'0'0,"0"0"0,0 0 15,0 0-15,0 9 16,0 17-16,0 26 15,8 43-15,-16 17 16,-1 27 0,-17 0-16,8-18 0,1-26 15,0-26 1,8-17-16,9-26 16,0 0-16,0-17 15,0 0-15,0-18 16,17-26-16,27-34 15,17-18-15,-9 18 16,-9 17-16,-17 17 16,-8 18-16,-10 0 15,10 17 1,-1 8-16,0 18 16,1 18-16,-1 25 15,0 9-15,-8 0 16,0 0-16,0-26 15,8-17-15,0-10 16,-8-16-16,0-9 16</inkml:trace>
  <inkml:trace contextRef="#ctx0" brushRef="#br0" timeOffset="-189337.7">21275 13916 0,'0'0'0,"0"0"0,0 0 15,0 0-15,0 0 16,0 0-16,18-9 16,16 1-16,44-18 15,53-18 1,-62 27-16</inkml:trace>
  <inkml:trace contextRef="#ctx0" brushRef="#br0" timeOffset="-188723">22361 14003 0,'0'0'0,"0"0"0,0 0 0,0 0 16,0 0-1,0-9-15,0 9 16,0 0-16,0 0 16,-9 0-16,-8 9 15,-9 17-15,0 26 16,-9 17-16,17 0 16,1-8-1,17-18-15,0-17 16,0-9-16,9-8 15,8 0-15,0-18 16,10 0-16,7-17 16,10-8-16,-10-1 15,-8 18-15,-8 17 16,8 0-16,-9 8 16,1 10-1,16-1-15,1 9 16,0 0-16,0-9 15,-1-8-15,-8 0 16,0-18-16,9-8 16,0-44-16,-9-34 15,-17-1-15,-18 19 16,0 16-16,1 26 16,-1 9-1,9 26-15,0 0 16,0 0-16</inkml:trace>
  <inkml:trace contextRef="#ctx0" brushRef="#br0" timeOffset="-188388.51">23246 14332 0,'0'0'0,"0"0"0,0 0 16,0 0-1,0 0-15,0 0 16,0 8-16,18 1 16,-1 0-16,9-1 15,9-8-15,8-8 16,1-1-16,-9-8 15,-9-9-15,-9-18 16,-8 1 0,-18 8-16,-17 1 15,0 16-15,-9 10 16,18 8-16</inkml:trace>
  <inkml:trace contextRef="#ctx0" brushRef="#br0" timeOffset="-186735.69">24141 13587 0,'0'0'0,"0"0"0,0 0 16,0 0-16,-9 0 15,0 0 1,1 9-16,-18 25 15,-18 44-15,1 26 16,17 43-16,-9 18 16,18-18-16,17-17 15,8-17-15,10-36 16,8-7-16,9-36 16,-1-8-16,-16-8 15</inkml:trace>
  <inkml:trace contextRef="#ctx0" brushRef="#br0" timeOffset="-186138.6">24679 13873 0,'0'0'0,"0"0"0,0 0 15,0 0-15,0 0 16,-8 17-16,-18 18 16,-1 17-16,-16 17 15,0 17 1,-9-8-16,17-17 16,0-18-16,18-17 15,-1 0-15,1-17 16,8 0-16,9-1 15,0-8-15,0 0 16,9-17-16,8-18 16,18-17-16,0-8 15,0-10 1,-1 10-16,-8 25 16,-17 18-16,0 0 15,-1-1-15,1 10 16,0 8-16,-1 0 15,1 8-15,8 18 16,1 18-16,17 7 16,-9 10-1,8 0-15,-8-18 16,0-8-16,-17-9 16,0-18-16,0 1 15,-1 0-15,1-1 16,-9-8-16,17-8 15,1-44-15,16-44 16,-8 1-16,0 9 16,0 16-1,1 18-15,-10 18 16,-8 16-16</inkml:trace>
  <inkml:trace contextRef="#ctx0" brushRef="#br0" timeOffset="-185872.01">25122 14228 0,'0'0'0,"0"0"15,0 0-15,0 0 16,0 0-16,0 0 15,9-9 1,17 0-16,17 1 16,18-1-16,0-8 15,0 8-15,-1 0 16,-25 1-16,-26-1 16</inkml:trace>
  <inkml:trace contextRef="#ctx0" brushRef="#br0" timeOffset="-185639.43">25435 13977 0,'-9'0'0,"9"0"15,0 0-15,0 0 16,-9 0-16,1 8 16,-1 18-16,0 18 15,-17 25-15,0 9 16,9 0-1,8-26-15,9-9 16,0-17-16,0-17 16,9-1-16,8 1 15,1-18-15,-10 9 16</inkml:trace>
  <inkml:trace contextRef="#ctx0" brushRef="#br0" timeOffset="-185433.67">26155 13448 0,'0'0'0,"0"0"16,0 0-16,0 0 15,0 9-15,-8 8 16,-1 35-16,-8 26 16,-1 0-1,1-9 1,8-8-16,9-18 0,0 1 15,-8-10-15,-1-25 16,9 0-16</inkml:trace>
  <inkml:trace contextRef="#ctx0" brushRef="#br0" timeOffset="-185234.5">25713 14089 0,'0'0'0,"0"0"16,0 0-16,0 0 15,0 0-15,8 0 16,18 0-16,18 0 16,17 0-16,25 0 15,19-8 1,-10-1-16,-8 0 16,-9 9-16,-34 9 15,-36-9-15</inkml:trace>
  <inkml:trace contextRef="#ctx0" brushRef="#br0" timeOffset="-184822.05">26060 14358 0,'0'0'16,"0"0"-16,0 0 0,0 0 15,9 0-15,8 0 16,0 8 0,1 1-16,8 8 15,0 1-15,-9-10 16,-8 1-16,0 8 16,-9-8-16,-9 8 15,-8 9-15,-18 0 16,-9 9-16,10-9 15,-1 0-15,18-9 16,-1-8 0,1-1-16,17 1 15,0 0-15,0-1 16,8 1-16,19 0 16,33-1-16,27-8 15,0-17-15,52-26 16,-9-1-1,-86 27-15</inkml:trace>
  <inkml:trace contextRef="#ctx0" brushRef="#br0" timeOffset="-184572.05">26642 13587 0,'0'0'0,"0"0"0,0 0 16,8 0-16,19 26 16,16 26-16,9 17 15,18 9 1,8 43-16,0 9 0,-43 9 16,-9 8-16,-18 18 15,-42-10 1,-19 19-16,-33-1 15,16-61-15,44-68 16</inkml:trace>
  <inkml:trace contextRef="#ctx0" brushRef="#br0" timeOffset="-175184.25">3013 15769 0,'0'0'0,"0"0"0,0 0 16,0 9-16,9 0 16,8-1-16,1 1 15,25-9-15,18-17 16,17-18 0,0-17-16,9-26 15,-9 0-15,0-8 16,-8-10-16,-18 1 15,-9 8-15,-17 9 16,-17 18-16,0 8 16,-9 17-16,-9 9 15,0 9-15,1 0 16,-10 8 0,-8 9-16,0 9 15,-17 17-15,-1 26 16,-8 26-16,0 8 15,17 18-15,1 0 16,8 0 0,8-17-16,18-10 15,0-16-15,18-18 16,-1 1-16,9-10 16,18-8-16,16-8 15,1-10-15,9-16 16,-10-18-16,1 0 15,0-18-15,-18-16 16,-8 8-16,-9 17 16,-17 0-1,-1 1-15,-8 17 16,-8-1-16,-1 1 16,0 8-16,1 1 15,-10 8-15,1 0 16,0 0-16,-1 17 15,1 18 1,0-1-16,17 1 16,0 8-16,0-8 15,17-1-15,0-8 16,1 0-16,16 0 16,1-17-16,9 0 15,16-18 1,1-17-16,9 0 0,-10-17 15,10-18 1,-9-17-16,-9 0 16,9-17-16,-9 0 15,-26 8-15,-9 18 16,-8 25-16,-1 10 16,-8 17-16,0-1 15,0 1-15,0 8 16,0 9-16,0 0 15,0 0 1,-8 26-16,-18 43 16,0 27-16,0 25 15,8 9-15,10-9 16,8-26-16,0-8 16,17-9-16,0-26 15,1-9-15,-1-25 16,0-10-1,9-8-15,0-17 16,-8 8-16</inkml:trace>
  <inkml:trace contextRef="#ctx0" brushRef="#br0" timeOffset="-174974.07">4272 15189 0,'0'0'0,"0"0"16,0 0-16,9 0 15,8 0-15,36 0 16,25 9-16,35-9 16,17-9-1,26 9-15,226-9 16</inkml:trace>
  <inkml:trace contextRef="#ctx0" brushRef="#br0" timeOffset="-174640.16">5766 15042 0,'0'0'0,"0"0"0,0 0 16,0 0-16,0 0 16,0 0-16,26-9 15,17 9-15,18-8 16,26-1-16,0 0 15,0 9-15,-18-8 16,-8 8-16,-18 0 16,-16 0-16,-1 0 15,0 0 1,-18 0-16</inkml:trace>
  <inkml:trace contextRef="#ctx0" brushRef="#br0" timeOffset="-174174.09">5818 15189 0,'0'0'0,"0"0"0,0 0 16,0 0-16,0 0 15,0 9-15,0 8 16,-9 9-16,1 9 15,-1 25-15,-17 18 16,0 0 0,-9-17-16,9-1 15,9-8-15,-1-8 16,1-10-16,8 1 16,1-9-16,8 0 15,0-9-15,0 1 16,0-1-1,0 0-15,17 1 0,0-10 16,1 10 0,25-1-16,18 0 15,8 1-15,18-10 16,18 1-16,-1-9 16,-9-9-1,-34 9-15,-18 0 0,-8 0 16,-9 0-1,-17 0-15,8-8 16,9-1-16,-17-8 16,-9 8-16</inkml:trace>
  <inkml:trace contextRef="#ctx0" brushRef="#br0" timeOffset="-173923.25">5835 15475 0,'0'0'0,"0"0"0,0 0 15,0 0-15,0 0 16,0 0-16,18 0 16,8 9-1,17-1-15,9 1 16,18 0-16,25-1 15,1-8-15,-1 0 16,-8-8-16,-52-1 16</inkml:trace>
  <inkml:trace contextRef="#ctx0" brushRef="#br0" timeOffset="-173274.04">7051 15501 0,'0'0'0,"0"0"15,0 0-15,0 0 16,-8 9-16,-1 8 15,-17 17-15,0 10 16,-9 8-16,-8 8 16,-1 10-1,1-1-15,8-17 16,9-9-16,9-17 16,-1-8-16,10-10 15,8 1 1,0-1-16,0-8 0,0-8 15,8-9-15,10-18 16,8-8 0,8-1-16,1-8 0,-9 18 15,0 8 1,-17 8-16,0 1 16,-1 8-16,1 9 15,0 0-15,-1 0 16,1 0-16,0 18 15,8-1-15,0 9 16,1 9 0,-1 8-16,1 0 15,-10-17-15,1 0 16,0-8-16,-1-10 16,-8 1-16,0 0 15,0-1 1,0 1-16,0-9 15,9-17-15,17-18 16,17-34-16,10-44 16,7 0-16,-8 27 15,-17 25-15,-17 44 16</inkml:trace>
  <inkml:trace contextRef="#ctx0" brushRef="#br0" timeOffset="-172907.27">7772 15536 0,'0'0'0,"0"0"0,0 0 16,0 0-16,0 0 16,0 0-16,0 0 15,17 8-15,18 1 16,0-1-1,8-8-15,1 0 16,25-8-16,-8-1 16,-18 9-16,9-8 15,-26 8-15</inkml:trace>
  <inkml:trace contextRef="#ctx0" brushRef="#br0" timeOffset="-172690.69">7737 15778 0,'0'0'0,"0"0"0,0 0 16,0 0-16,18 0 16,-1 0-1,18 0-15,-1 0 16,1 9-16,17-9 15,26 0-15,9 0 16,-52 0-16</inkml:trace>
  <inkml:trace contextRef="#ctx0" brushRef="#br0" timeOffset="-172124.12">8788 14981 0,'0'0'0,"0"0"15,0 0-15,0 0 16,0 18-16,-9 25 16,1 26-1,-10 18-15,-8 43 16,-9 8-16,1-25 16,-10-1-16,10-16 15,16-27-15,1-17 16,8-26-16,0 0 15,9-17 1,0-1-16,0 1 16,0-18-16,18-25 15,25-18-15,18-18 16,0 10-16,-18 16 16,-17 10-16,0 16 15,-8 10-15,-1 8 16,0 0-16,1 17 15,-10 9-15,1 17 16,0 27 0,0 8-16,-1-18 15,1-16-15,0-10 16,-1-17-16,18 1 16,0-1-16</inkml:trace>
  <inkml:trace contextRef="#ctx0" brushRef="#br0" timeOffset="-171873.67">8501 15362 0,'0'0'0,"0"0"0,0 0 15,0 0-15,0 0 16,9 0-16,8 0 16,27 0-16,17 0 15,17-8-15,35-1 16,-9 9-16,-61 0 16</inkml:trace>
  <inkml:trace contextRef="#ctx0" brushRef="#br0" timeOffset="-171313.27">9292 15458 0,'0'0'0,"0"0"16,0 0-16,0 0 15,0 0-15,0 0 16,-9 0-16,0 17 16,-17 26-1,0 18 1,-9-1-16,18 1 0,0-9 15,8-9-15,9 1 16,0-18-16,0-18 16,0 1-16,17-9 15,9-9-15,9 1 16,0-18 0,0 8-16,-9 1 15,0 0-15,-9 17 16,0 0-16,1 0 15,-1 8-15,1 1 16,-1 0 0,0-1-16,1 1 0,-1-9 15,0 0 1,1-9-16,8-8 16,9-9-16,-1-26 15,-8-26-15,-8 9 16,-10 26-16,-8 17 15,0 8-15,0 10 16,0 8-16</inkml:trace>
  <inkml:trace contextRef="#ctx0" brushRef="#br0" timeOffset="-170988.62">9865 15683 0,'0'0'0,"0"0"16,0 0 0,0 17-16,8 0 15,1 1-15,8 8 16,1 0-16,-9-9 16,-1-8-16,1-1 15,8 1-15,-8 0 16,0-9-16,-1 0 15,1-9-15,0 0 16,-9-8 0,-9 0-16,0-1 15,-8 1-15,0 0 16,-1 17-16,1 0 16,-1 8-16,18-8 15</inkml:trace>
  <inkml:trace contextRef="#ctx0" brushRef="#br0" timeOffset="-170557.8">10586 14973 0,'-9'0'0,"0"0"0,0 0 16,1 0 0,8 0-16,-9 0 0,0 0 15,1 17 1,-1 0-16,-17 18 15,0-1-15,0 1 16,0 8-16,0 9 16,0 9-16,0 26 15,8 25-15,1 1 16,8-1-16,9 1 16,18-9-1,-1-26-15,18-9 16,-1-17-16,19-17 15,7-9-15,-25-18 16,-18-8-16</inkml:trace>
  <inkml:trace contextRef="#ctx0" brushRef="#br0" timeOffset="-169840.79">10924 15345 0,'0'0'0,"0"0"16,0 0-16,0 0 15,0 0-15,0 0 16,0 0-16,-9 26 15,-8 26-15,-18 26 16,1 0-16,-1 0 16,0-18-1,18-8-15,-1-17 16,1-9-16,8-9 16,9-8-16,0 0 15,0-1-15,0-8 16,0 0-16,0-8 15,9-10-15,8-25 16,18-9-16,0-17 16,-9 8-1,-9 18-15,-8 17 16,0 9-16,-1-1 16,1 10-16,0-1 15,-9 0-15,8 9 16,1-8-16,8 8 15,1 0-15,-1 0 16,9 0 0,0 17-16,9 18 15,0-1-15,0 18 16,-9 0-16,0 0 16,8 0-16,1 9 15,-9-18-15,0-8 16,-17-9-16,0-18 15,-1 1-15,1 0 16,-9-1 0,0-16-16,9-18 15,-1-35-15,10-52 16,-1-25-16,0 25 16,-8 27-16,0 42 15,-1 18-15,1 18 16,0 8-16</inkml:trace>
  <inkml:trace contextRef="#ctx0" brushRef="#br0" timeOffset="-169574.29">11567 15717 0,'0'0'0,"0"0"16,0 0-16,0 0 15,0 0-15,17 0 16,1 0-16,16-8 16,18-1-16,0-8 15,1-1 1,-10 10-16,-17-10 15,-9 1-15</inkml:trace>
  <inkml:trace contextRef="#ctx0" brushRef="#br0" timeOffset="-169341.52">11766 15336 0,'0'0'0,"0"0"15,0 0-15,0 18 16,9 25-16,0 26 16,-18 18-16,0-1 15,1 1-15,-10-9 16,10-9 0,8-25-16,0-18 15,17-9-15,9-17 16,-8 0-16</inkml:trace>
  <inkml:trace contextRef="#ctx0" brushRef="#br0" timeOffset="-169139.51">12296 15016 0,'0'0'0,"0"0"0,0 0 0,0 17 15,9 9-15,-9 26 16,-9 0-16,9 9 16,0-1-16,9 10 31,0-1-31,-1-34 0</inkml:trace>
  <inkml:trace contextRef="#ctx0" brushRef="#br0" timeOffset="-168924.96">12044 15605 0,'0'0'0,"0"0"15,0 0-15,0 0 16,0 0-16,18 0 16,8 8-16,17 1 15,18 0-15,8-9 16,1 0-1,-1-9-15,10 9 0,-10 9 16,-8 8 0,-35-8-16</inkml:trace>
  <inkml:trace contextRef="#ctx0" brushRef="#br0" timeOffset="-168474.44">12305 15856 0,'0'0'0,"0"0"0,0 0 16,0 0-16,9 0 15,8 0-15,9 9 16,0-1-16,0 1 15,9 0 1,-9 8-16,0 0 16,-9-8-16,-8 0 15,0-1-15,-9 10 16,-9-1-16,-8 0 16,-9 0-16,0 9 15,-1-8 1,10-10-16,0 1 15,-1 0-15,10-1 16,8 1-16,0-9 16,0 0-16,0 0 15,17 9-15,18-1 16,8 1-16,27-18 16,-1 9-16,1-17 15,-36 0 1</inkml:trace>
  <inkml:trace contextRef="#ctx0" brushRef="#br0" timeOffset="-168174.92">12782 15085 0,'0'0'0,"0"0"0,18 17 16,8 9-16,17 18 15,9 8 1,9 8-16,-9 18 16,-8 9-16,-18-9 15,-18 0-15,-8 17 16,-26 9-16,-17 0 15,-9-9-15,0-8 16,17-35-16,35-35 16</inkml:trace>
  <inkml:trace contextRef="#ctx0" brushRef="#br0" timeOffset="-167667.03">13816 15484 0,'0'0'0,"0"0"15,0 0-15,0 0 16,0 0 0,0 0-16,0 0 15,17 0-15,27 0 16,16 17-16,27-8 16,26 8-16,9-8 15,-9-1-15,-27 1 16,-7-9-16,-27 0 15,-9 0 1,1 0-16,-27 0 16,-8 8-16</inkml:trace>
  <inkml:trace contextRef="#ctx0" brushRef="#br0" timeOffset="-167387.22">13816 15769 0,'0'0'0,"0"0"0,0 0 16,0 0 0,17 0-16,1 0 0,25 9 15,26 0-15,18-1 16,0 1-1,9 0-15,-9-9 16,8 0-16,-8 0 16,-9-9-16,-17 9 15,8 0-15,-8-9 16,-35 9-16</inkml:trace>
  <inkml:trace contextRef="#ctx0" brushRef="#br0" timeOffset="-167047.65">14424 15198 0,'0'0'0,"0"0"0,0 0 15,0 0-15,8 17 16,18 18-16,18-1 15,8 18-15,9 0 16,17 9-16,9-9 16,-26-9-16,-1-8 15,-16-9-15,-18 0 16,0 0 0,-17 0-16,-1 8 15,-25 18-15,-27 26 16,-16 9-16,-1-18 15,9-8-15,8-18 16,18-17-16,26-17 16,0-9-16</inkml:trace>
  <inkml:trace contextRef="#ctx0" brushRef="#br0" timeOffset="-166603">16682 15224 0,'0'0'0,"0"0"15,0 0-15,0 0 16,0 0-16,0 0 16,-9 0-16,0 26 15,-17 17-15,-26 35 16,-9 35-1,0-1-15,1 18 0,-1 0 16,9-26 0,17-18-16,0-16 15,18-18-15,0-18 16,-1-8-16,9-17 16,9 0-16,0-9 15,0 0-15,0 0 16</inkml:trace>
  <inkml:trace contextRef="#ctx0" brushRef="#br0" timeOffset="-166390.91">16603 15354 0,'0'0'0,"0"0"16,0 0-16,0 0 15,0 0-15,0 0 16</inkml:trace>
  <inkml:trace contextRef="#ctx0" brushRef="#br0" timeOffset="-166141.75">16482 15813 0,'0'0'0,"0"0"0,0 0 16,0 0-16,0 0 16,0 0-16,0 0 15,0 0 1,0 0-16,17 0 15,9 0-15,9 0 16,26-9-16,8 0 16,18 1-16,-18-1 15,18 0-15,-26 9 16</inkml:trace>
  <inkml:trace contextRef="#ctx0" brushRef="#br0" timeOffset="-165861.15">17185 15319 0,'0'0'0,"0"0"0,0 0 15,0 0 1,0 0-16,0 0 16,0 9-16,0 17 15,0 34-15,-9 44 16,-17 17-16,-8 9 15,8-8-15,8-10 16,1-17-16,8-25 16,1-18-16,8-18 15,0-8-15,0-17 16,0-9 0</inkml:trace>
  <inkml:trace contextRef="#ctx0" brushRef="#br0" timeOffset="-165558.52">16933 14661 0,'0'0'0,"0"0"0,0 0 16,0 0-1,-8 0-15,-10 26 16,-16 17-16,-19 26 16,-7-8-16,8 0 15,8-18-15,18-8 16,9-18-16,17-8 15,0-18-15,0 9 16</inkml:trace>
  <inkml:trace contextRef="#ctx0" brushRef="#br0" timeOffset="-165407.46">16994 14730 0,'0'0'0,"0"0"15,0 0-15,0 9 16,9 8-16,8 9 15,1 9 1,16-1-16,10 1 16,8-18-16,-35-8 15</inkml:trace>
  <inkml:trace contextRef="#ctx0" brushRef="#br0" timeOffset="-165075.22">17793 15163 0,'-9'-9'0,"9"1"0,0 8 16,0 0-16,0 0 15,0 0-15,0 0 16,-8 8-16,-1 27 16,-17 34-16,0 35 15,-9 35 1,0-27-16,1-8 0,16-8 16,1-18-1,8-18-15,9-16 16,0-10-16,9-8 15,0-17-15</inkml:trace>
  <inkml:trace contextRef="#ctx0" brushRef="#br0" timeOffset="-164408.86">18192 15354 0,'0'0'0,"0"-9"0,0 0 15,0 9-15,0 0 16,0-8 0,9 8-16,-9 0 15,0 0-15,0 0 16,0 0-16,0 0 15,-9 0-15,-8 26 16,-18 26-16,-17 26 16,9-1-16,8-16 15,0-18 1,18-8-16,0-9 16,-1 0-16,18-17 15,0-1-15,0-8 16,0 0-16,0-8 15,9-10-15,8-16 16,18-18-16,-9 0 16,-9 8-1,10 10-15,-19-1 16,1 18-16,0 0 16,-1 8-16,1 0 15,-9 9-15,0 0 16,0 0-16,9 0 15,8 26-15,9 9 16,0 17 0,0-9-16,0 0 15,0 1-15,-8-18 16,-10 0-16,1-18 16,0 1-16,-1 0 15,1-1-15,-9-8 16,0 0-16,0-8 15,17-36-15,1-42 16,17-9-16,8 17 16,-17 52-1</inkml:trace>
  <inkml:trace contextRef="#ctx0" brushRef="#br0" timeOffset="-164023.83">18670 15232 0,'0'0'0,"0"0"15,0 0-15,0 0 16,17 18-16,10-1 16,7 0-16,10 9 15,8-8-15,0-1 16,0 0-1,-9-8-15,-17 0 16,0-1-16,-8 1 16,-9 0-16,-1-9 15,1 0-15,-9 17 16,-9 9-16,-26 26 16,-8 0-16,-9 8 15,-9 1 1,9-9-16,0 0 15,9-9-15,8-17 16,17 0-16,1-8 16,17-10-16,0 1 15,0-9-15,0 0 16</inkml:trace>
  <inkml:trace contextRef="#ctx0" brushRef="#br0" timeOffset="-163692.83">19460 15475 0,'0'0'0,"0"0"0,0 0 16,0 0-16,0 0 15,0 0-15,0 0 16,18 0 0,-1 0-16,18 0 15,8 0-15,18 0 16,0 0-16,8-9 15,-17 1-15,-26 8 16</inkml:trace>
  <inkml:trace contextRef="#ctx0" brushRef="#br0" timeOffset="-163488.81">19495 15735 0,'0'0'0,"0"0"0,0 0 16,0 0-16,0 0 16,17 0-1,1 0-15,17 0 16,17-9-16,34 9 16,1 9-16,-52-9 15</inkml:trace>
  <inkml:trace contextRef="#ctx0" brushRef="#br0" timeOffset="-163200.62">20277 15397 0,'0'0'0,"0"0"0,0 0 16,0 0 0,0 0-16,8 0 15,18 0-15,18 0 16,17 0-16,8 0 16,9 9-16,-8-9 15,8 0-15,-17 0 16,-27 0-16,-8-9 15,-17 9 1</inkml:trace>
  <inkml:trace contextRef="#ctx0" brushRef="#br0" timeOffset="-162775.02">20537 15475 0,'0'0'0,"0"0"16,0 0-16,0 0 16,0 17-16,0 1 15,-9 16-15,-8 18 16,-9 0-16,-9 0 16,9 0-1,-17 9-15,8-1 16,0-16-16,18-1 15,0-17-15,-1 0 16,10-9-16,8-8 16,0-1-16,0 1 15,0 0-15,8-1 16,10 10-16,16-1 16,18-8-1,18-1-15,-1 1 16,10-9-16,-10 0 15,-8-9-15,-9 1 16,-9-1-16,-17 9 16,-8-17-16,-1-18 15,-8 18-15</inkml:trace>
  <inkml:trace contextRef="#ctx0" brushRef="#br0" timeOffset="-162568.79">20381 15752 0,'0'0'0,"0"0"0,0 0 16,0 0-16,0 0 15,0 0-15,17 0 16,1 0 0,16 0-16,10 0 15,16 0-15,19 0 16,7 9-16,-33-9 15,-27 0-15</inkml:trace>
  <inkml:trace contextRef="#ctx0" brushRef="#br0" timeOffset="-161757.4">21744 15423 0,'0'0'0,"0"0"16,0 0-16,0 0 16,0 9-16,9 34 15,0 18 1,-18 8-16,0 17 15,0 18-15,-8-8 16,0-18-16,-1-9 16,10-17-16,8-18 15,0-8-15,0-8 16,17-10-16,-8-8 16</inkml:trace>
  <inkml:trace contextRef="#ctx0" brushRef="#br0" timeOffset="-161127.58">22317 15683 0,'0'0'0,"0"0"15,0 0-15,0 0 16,0 0-16,0 0 15,0 0-15,0 0 16,-8 17-16,-1 0 16,-8 18-16,-10 8 15,1 9 1,0 9-16,-8-9 16,-1-9-16,18-17 15,-1 0 1,1-17-16,8-1 0,9 1 15,0 0-15,0-9 16,0 0 0,0-9-16,17-8 0,1-27 15,17 1 1,-1-9-16,-8 9 16,0 8-16,-17 18 15,0 0-15,-1 8 16,1 0-16,-9 9 15,9 0-15,0 0 16,8 9-16,0 8 16,1 18-1,-1 0-15,9 8 16,0-8-16,0-9 16,-8-9-16,-1 0 15,-8-8-15,-1-1 16,1 1-16,0-9 15,-9 0-15,17-17 16,0-26-16,9-35 16,9-52-1,9-9 1,-18 52-16,0 27 0,-18 34 16</inkml:trace>
  <inkml:trace contextRef="#ctx0" brushRef="#br0" timeOffset="-160805.56">22856 15336 0,'0'0'0,"0"0"0,0 0 16,0 0-16,0 0 16,0 0-16,0 0 15,17 9-15,9 8 16,9 1-1,17-1-15,9 18 16,-1-1-16,1 1 16,-9-9-16,-8 0 15,-9-9-15,-9-8 16,-9-1-16,-8 1 16,-1 0-16,-16 8 15,-18 26-15,-87 61 16,-52 44-1,-26 7-15,-26-25 16,-113 26-16</inkml:trace>
  <inkml:trace contextRef="#ctx0" brushRef="#br0" timeOffset="-155876.28">27562 14124 0,'0'0'0,"0"0"0,0 0 16,0 0-16,0 0 15,18 0 1,16 0-16,10 8 16,17-8-16,17 0 15,0 9-15,-9 0 16,-17-1-16,-34-8 16</inkml:trace>
  <inkml:trace contextRef="#ctx0" brushRef="#br0" timeOffset="-155705.45">27675 14418 0,'0'0'0,"0"0"0,0 0 15,0 0-15,0 0 16,0 0-16,0 0 16,18 0-16,8-8 15,52 8 1,9-9-16,-53 9 15</inkml:trace>
  <inkml:trace contextRef="#ctx0" brushRef="#br0" timeOffset="-155486.58">28344 13890 0,'0'0'0,"0"0"16,0 0-16,0 0 0,0 0 16,26 0-16,17 0 15,18 0 1,17-9-16,18 1 16,8 8-16,-26 8 15,-43-8-15</inkml:trace>
  <inkml:trace contextRef="#ctx0" brushRef="#br0" timeOffset="-155109.35">28613 13985 0,'0'0'0,"0"0"16,0 0-16,-9 18 15,1 8-15,-1 26 16,-17 17-16,0 0 16,0 9-1,0-17-15,0-1 16,-9 1-16,9-9 16,9-9-16,8-17 15,9 0-15,0-9 16,0 1-16,17-1 15,9 0-15,18 1 16,16-1-16,19-8 16,16-1-1,-8-16-15,0-1 16,-18-17-16,-17 0 16,-26 0-16,-17 17 15</inkml:trace>
  <inkml:trace contextRef="#ctx0" brushRef="#br0" timeOffset="-154943">28578 14323 0,'0'0'0,"0"0"0,0 0 16,0 0-16,0 0 15,18 0-15,16 0 16,27 0-16,17 0 15,9 9 1,-52-9-16</inkml:trace>
  <inkml:trace contextRef="#ctx0" brushRef="#br0" timeOffset="-127797.02">15865 17120 0,'0'0'0,"0"0"0,0 0 0,0 0 16,0 0-16,0 0 15,0 0-15,0 0 16,0 9-16,18 8 15,16-8 1,1 0-16,17-1 16,18 1-16,-1-18 15,1 1-15,-10-18 16,-8 0-16,-8 0 16,-18-9-16,0 0 15,-17-8-15,-9 9 16,-9-1-1,0 9-15,-17 9 16,0-1-16,-9 18 16,1 9-16,-1 17 15,0 9-15,18 17 16,0 8 0,8 1-16,9-1 15,17 1-15,9-18 16,0-8-16,0-9 15,9-17-15,0-1 16,8-16-16,-8-10 16,-18 10-16</inkml:trace>
  <inkml:trace contextRef="#ctx0" brushRef="#br0" timeOffset="-127346.22">16734 16999 0,'0'0'0,"0"0"0,0 0 15,0 0 1,0 0-16,0 17 16,0 1-16,0 8 15,-9 8-15,0 18 16,-8 0-16,0-8 15,8-18-15,0 0 16,9-18-16,0 1 16,0 0-16,0-18 15,0-8 1,26-35-16,9-26 16,17 0-16,-9 8 15,1 19-15,-18 16 16,0 18-16,-17-1 15,-1 18-15,10 9 16,-1 17-16,-8 26 16,-1 17-1,-16 0-15,8 1 16,0-18-16,0-18 16,8-8-16,1-17 15,0-18-15,-1 9 16</inkml:trace>
  <inkml:trace contextRef="#ctx0" brushRef="#br0" timeOffset="-126797.09">17281 17164 0,'-9'0'0,"0"0"0,9 0 16,0 0-16,0 8 15,0 1 1,0 0-16,18-1 16,-1 1-16,0 0 15,1-9-15,8-9 16,0 0-16,0 1 16,0-1-16,0-17 15,-17 9-15,-1-1 16,1 1-16,-9 0 15,-9-1 1,1 1-16,-1 0 16,0 17-16,1 0 15,-10 0-15,1 17 16,0 0-16,-1 18 16,1 8-16,8 9 15,9 0-15,18-8 16,-1-1-1,0-17-15,18-9 16,34 1-16,-16-1 16</inkml:trace>
  <inkml:trace contextRef="#ctx0" brushRef="#br0" timeOffset="-126446.36">17758 17068 0,'0'0'0,"0"0"0,0 0 16,0 0-16,0 18 16,9 16-1,8 10-15,-8-1 16,0 0-16,-1 1 15,1-10-15,-9-8 16,0-8-16,0-10 16,0 1-16,0 0 15,0-1-15,0-8 16,0 0 0,0-8-16,0-18 15,17-9-15,1-17 16,17-9-16,8 9 15,18 9-15,-18 34 16</inkml:trace>
  <inkml:trace contextRef="#ctx0" brushRef="#br0" timeOffset="-125909.7">18357 17120 0,'0'0'0,"0"0"0,0 0 16,0 0-1,0-8-15,0-1 16,0 0-16,-8 1 16,-1 8-16,0 0 15,-17 0-15,0 17 16,-8 0-16,8 9 15,-1 9-15,10-9 16,0 0-16,8 0 16,9-17-1,0-1-15,0 1 16,0-9-16,0 0 16,9 0-16,8 0 15,0 0-15,1 9 16,17 8-16,-9 18 15,0 17 1,0 0-16,-18-9 0,1 0 16,-18 0-1,1 1-15,-10-10 16,1-8-16,0 0 16,-1-17-16,-8 0 15,0-18-15,0 0 16,0-17-1,9-8-15,17-18 16,26-35-16,35 1 16,-1 8-16,-34 52 15</inkml:trace>
  <inkml:trace contextRef="#ctx0" brushRef="#br0" timeOffset="-123030.22">18635 17042 0,'-8'-8'0,"-1"8"16,0 0-16,1 8 15,-10 10-15,18 8 16,0 8-16,0 1 16,0-9-1,9 0-15,0-9 16,-1-8-16,1 0 15,0-9-15,8-9 16,0 0-16,1-17 16,-1 0-16,-8-8 15,0 8-15,-1 8 16,1 1-16,0 17 16,-9 0-1,8 9-15,10 17 16,-1 17-16,9 26 15,9 18-15,-9-9 16,0-17-16,-17-18 16,-1-9-16,-16-8 15,-1-8 1,0 8-16,-8-18 16,-9 1-16,-9 0 15,0-9-15,18 0 16,0 0-16,-1 0 15,18-9-15,0-8 16,18-27-16,34-34 16,52-34-16,-9 8 15,-51 69 1</inkml:trace>
  <inkml:trace contextRef="#ctx0" brushRef="#br0" timeOffset="-115604.13">19955 17086 0,'-8'-9'0,"-1"0"0,0 1 16,1 8-16,-1 0 16,0 0-16,0 0 15,-8 8-15,-9 10 16,0 16-16,0 18 16,9 0-16,-1-8 15,10-10 1,8-8-16,0-17 15,0 0-15,0-9 16,17-9-16,9-8 16,0-9-16,0 8 15,0 1-15,0 17 16,-8 0-16,-1 9 16,18 8-16,-1 0 15,-8 9 1,0-8-16,1-10 15,-10 1-15,-8 0 16,-1-1-16,1-8 16,0 0-16,-9 0 15,0-8-15,0-1 16,0-17 0,0 9-16,8-1 15,-8 10-15</inkml:trace>
  <inkml:trace contextRef="#ctx0" brushRef="#br0" timeOffset="-115141.9">20546 16635 0,'0'0'0,"0"0"16,0 0-16,0 0 15,0 0-15,0 18 16,-9-1-16,0 18 16,-8 25-16,-9 18 15,0 18 1,9-10-16,-1 1 16,1-9-16,-1-26 15,10-18-15,-1-8 16,9-8-16,0-10 15,0 1-15,0-9 16,0-9-16,0 1 16,17-18-16,10-9 15,7 0 1,-8 1-16,0 16 16,0 1-16,-8 17 15,-10 0-15,1 0 16,0 17-16,0 1 15,-1 16-15,1 1 16,0 0-16,-9-9 16,8 0-1,1-18-15,0 10 16,-1-10-16</inkml:trace>
  <inkml:trace contextRef="#ctx0" brushRef="#br0" timeOffset="-114658.53">20867 17172 0,'-9'0'0,"1"0"0,-1 0 15,9 9-15,0-9 16,0 0-16,0 0 15,0 0 1,9 0-16,-1 0 16,10 0-16,-10 0 15,1 0-15,0 0 16,-1 0-16,1 0 16,-9-9-16,0 1 15,0-1-15,0 0 16,0 1-16,0 8 15,0 0 1,0 0-16,-9 0 16,1 0-16,-1 0 15,0 0-15,9 0 16,-8 0-16,8 8 16,0 10-16,0 8 15,0 8 1,0-8-16,8 0 15,10 0-15,-1-8 16,1-10-16,-1 1 16,9-18-16,-9 1 15</inkml:trace>
  <inkml:trace contextRef="#ctx0" brushRef="#br0" timeOffset="-114282.45">21319 17129 0,'0'0'0,"0"0"0,0 0 16,0 0-16,0 17 16,-9 1-16,0 8 15,1 8 1,-1 1-16,0-9 15,9-9-15,0-8 16,0 0-16,0-1 16,0-8-16,0-8 15,18-1 1,8-17-16,8-9 16,1 1-16,-9 16 15,0 1-15,-17 8 16,0 9-16,-1 0 15,1 0-15,0 18 16,-1 8-16,10 8 16,8 10-1,26 8-15,-26-35 0</inkml:trace>
  <inkml:trace contextRef="#ctx0" brushRef="#br0" timeOffset="-113982.77">21935 17051 0,'0'0'0,"0"0"0,0 0 15,0 0-15,0 0 16,9 0-16,8 0 16,27 0-1,16 0-15,10-9 16,-1 1-16,1-18 16,-1 0-16,18-9 15,-35 9-15</inkml:trace>
  <inkml:trace contextRef="#ctx0" brushRef="#br0" timeOffset="-113714.85">22361 16748 0,'0'0'0,"0"0"16,0 0-16,0 0 15,0 0 1,0 0-16,-9 26 15,0 17-15,-8 9 0,0 18 16,-1-1 0,10 0-16,-1 0 15,9-8-15,0-18 16,9-17-16,-1-8 16,10-10-16,-1-16 15,18-18-15,-18 17 16</inkml:trace>
  <inkml:trace contextRef="#ctx0" brushRef="#br0" timeOffset="-113310.89">22812 16618 0,'0'0'0,"0"0"16,0 0-16,0 0 16,0 9-16,-8 17 15,-1 26-15,-17 34 16,-18 18-1,10-17-15,16-9 16,-16-9-16,-1 0 16,0-17-16,18-26 15,8-8-15,0-10 16,9 1-16,0-9 16,0-9-16,18-8 15,16-9 1,10-17-16,-1 8 15,1 9-15,-18 9 16,0-1-16,-9 18 16,-8 0-16,0 0 15,-1 9-15,1 8 16,0 1-16,-1 16 16,1 1-16,0 0 15,8-9 1,0 0-16,35-9 15,9-17-15,-35-9 16</inkml:trace>
  <inkml:trace contextRef="#ctx0" brushRef="#br0" timeOffset="-112773.63">23212 17146 0,'0'0'0,"-9"0"16,-8 9-16,-1 0 15,10-1 1,8 1-16,0-9 16,0 0-16,0 0 15,0 0-15,0 0 16,8 0-16,10 0 15,-1 0-15,0 0 16,1-9-16,-10 1 16,1-1-16,0 0 15,-1 1 1,1-1-16,-9 0 16,0 1-16,0-1 15,0 0-15,0 9 16,-9-8-16,1 8 15,-1 0-15,0 0 16,1 0 0,-10 0-16,10 0 15,-1 8-15,-8 10 16,8-1-16,0 0 16,1 18-16,8 0 15,0-1-15,0-8 16,8 0-16,1-8 15,0-1-15,-1-8 16,10-1 0,-1 1-16,9-18 15,18-8-15,-18 0 16</inkml:trace>
  <inkml:trace contextRef="#ctx0" brushRef="#br0" timeOffset="-112475.36">23507 17129 0,'0'0'0,"0"0"0,0 0 16,9 17-16,-1 1 16,1 16-16,0 1 15,-1 0-15,-8-9 16,0 0-16,0-9 15,0-8 1,0-1-16,0 1 16,0 0-16,0-9 15,0-9-15,0 0 16,18-25-16,-1-10 16,18-8-16,-18 18 15,-8 25-15</inkml:trace>
  <inkml:trace contextRef="#ctx0" brushRef="#br0" timeOffset="-112084.61">23889 17172 0,'0'0'0,"0"0"15,0 0-15,0 0 16,0 0-16,9 0 16,8 0-16,18-8 15,8-1-15,1-8 16,-1-1-16,-17 1 16,0 0-1,-17 8-15,0 0 16,-1 1-16,-8-1 15,-8 0-15,-1 9 16,0 0-16,-17 0 16,0 18-16,0-1 15,9 18-15,-1 8 16,10 0 0,8 1-16,17-18 15,18 0-15,34-9 16,-17-8-16</inkml:trace>
  <inkml:trace contextRef="#ctx0" brushRef="#br0" timeOffset="-111622.56">24992 17008 0,'-9'-9'0,"0"0"16,1 1 0,-1-1-16,0 1 0,1-1 15,-1 9 1,-8 0-16,-9 0 16,-9 0-16,9 17 15,0 0-15,0 18 16,8-9-16,1 0 15,8 0 1,9 0-16,0-17 16,0-1-16,0-8 15,9 0-15,8-8 16,1-1-16,-1 0 16,-8 1-16,0-1 15,-1 9-15,1 0 16,0 0-16,-1 0 15,1 0-15,8 17 16,1 1 0,8-1-16,0 0 15,0-8-15,9 0 16,-9-1-16,-18-8 16</inkml:trace>
  <inkml:trace contextRef="#ctx0" brushRef="#br0" timeOffset="-111348.64">25200 16999 0,'0'0'0,"0"0"15,0 0-15,0 0 16,9 17-16,0 1 16,-1 16-16,1 1 15,0 8-15,-9 9 16,-9-26-16,9 0 15,0-17 1,0 0-16,0-1 16,0 1-16,0-9 15,0-9-15,0 1 16,0-27-16,17-8 16,9-1-16,18-8 15,-9 0 1,-18 35-16</inkml:trace>
  <inkml:trace contextRef="#ctx0" brushRef="#br0" timeOffset="-110865.72">25513 17103 0,'0'0'0,"0"0"16,0 0-16,0 0 15,0 0-15,0 0 16,9 0-16,8 0 16,0 0-16,9 0 15,9 0 1,17-9-16,-8 1 15,-1-1-15,0 0 16,-16 1-16,-1-10 16,-9 10-16,-8-18 15,-1 0-15,1 0 16,-18 0 0,1 0-16,-18 9 15,-9-1-15,-9 18 16,10 0-16,-1 18 15,0 16-15,9 1 16,9 17-16,8 0 16,9 8-16,17 1 15,18-9 1,9-26-16,16-9 16,-25-8-16</inkml:trace>
  <inkml:trace contextRef="#ctx0" brushRef="#br0" timeOffset="-109712.41">26928 16583 0,'0'0'0,"0"0"15,0 0-15,0 0 16,0 0 0,0 0-16,0 0 15,0 0-15,-8 9 16,-1 17-16,-17 26 15,-17 26-15,-10 17 16,1 1-16,18-19 16,-1-16-1,0 0-15,18-27 16,-1-8-16,1-8 16,17-10-16,0-8 15,9-8-15,17-1 16,8-17-16,-16 9 15</inkml:trace>
  <inkml:trace contextRef="#ctx0" brushRef="#br0" timeOffset="-109375.47">26911 16679 0,'0'0'0,"0"-9"0,0 0 16,0 1-16,0 8 16,0 0-16,0 0 15,0 0-15,9 0 16,-1 0-16,1 0 15,8 8-15,1 10 16,16 16-16,1 18 16,0 0-1,0 18-15,-1 8 16,-8-9-16,1-9 16,-10-16-16,-8-18 15,-1-9-15,1 0 16,0-8-16,-9 0 15,0-18-15,17-34 16,26-70 0,1-43-16,-9 0 15,-1 18-15,-8 60 16,0 26-16,0 26 16</inkml:trace>
  <inkml:trace contextRef="#ctx0" brushRef="#br0" timeOffset="-108549.91">28326 16826 0,'0'0'0,"0"0"16,0-9-16,0 1 15,0-1-15,0-8 16,0-1-16,0 10 16,-8-1-16,-1 0 15,-8 1-15,-9 8 16,-18 0-16,9 17 16,1 9-16,8 9 15,8-9 1,1 0-16,17-9 15,0-8-15,0-1 16,9 1-16,8 0 16,0-18-16,1 0 15,8-8-15,0 0 16,0-1-16,-9 10 16,-8 8-1,0 0-15,-9 0 16,0 8-16,-9 18 15,-17 35-15,-18 25 16,1 18 0,-9 18-16,9-18 0,25-18 15,9-34-15,9-9 16,0-17 0,0-17-16,9 0 15,0-9-15,8-9 16,1 0-16,8-17 15,8-17-15,-8-17 16,0-1-16,-17 0 16,0 9-1,-9 18-15,0-1 16,0 18-16,0-1 16,0 10-16,0-1 15,0 0-15,0 1 16,0-1-16,26-8 15,26-9-15,35-18 16,0-16-16,-53 25 16</inkml:trace>
  <inkml:trace contextRef="#ctx0" brushRef="#br0" timeOffset="-108114.41">28769 16687 0,'0'0'0,"0"0"0,0 0 15,0 0-15,0 0 16,0 0-16,0 18 16,-8-1-16,-1 18 15,9 17-15,0-9 16,0 0-16,0-8 15,0-9 1,9-9-16,-1-8 16,1-1-16,0-8 15,8-8-15,0-1 16,9-17-16,1-8 16,-1 8-16,-18 8 15,1 1 1,0 8-16,-1 9 0,-8 0 15,0 0 1,0 0-16,18 18 16,-1 16-16,0 1 15,1 8-15,8-8 16,0-9-16,-9-18 16,1 1-16</inkml:trace>
  <inkml:trace contextRef="#ctx0" brushRef="#br0" timeOffset="-107694.45">29542 16713 0,'0'0'0,"0"0"15,0 0-15,0 0 16,0 0-16,0 0 16,0 0-16,-9 0 15,1 0-15,-10 9 16,-8 8-1,-8 9-15,-10 18 16,9-10-16,9 1 16,9-9-16,8 0 15,9-17-15,0-1 16,0 1-16,9 0 16,8-9-1,1-9-15,8 0 16,0-8-16,0 0 15,-9-1-15,-8 10 16,0-1-16,-1 9 16,1 0-16,0 0 15,-1 0-15,10 17 16,-1 1-16,1 8 16,8 0-1,0-18-15,-9 1 16,26-1-16,10-8 15,-19-25-15,-16-1 16</inkml:trace>
  <inkml:trace contextRef="#ctx0" brushRef="#br0" timeOffset="-107342.74">29785 16774 0,'0'0'0,"0"0"0,0 0 15,0 0-15,0 0 16,9 17-16,0 1 15,-1-1-15,-8 9 16,0 0-16,-8 0 16,-1 0-1,9-9-15,0-8 16,0 0-16,0-1 16,0 1-16,0-9 15,0 0-15,17-9 16,1-8-16,16-9 15,1-9-15,-9 18 16,0 0-16,-17-1 16,0 18-1,-1 0-15,1 0 16,-9 0-16,17 18 16,1 16-16,-1-8 15,-8 0-15,17 0 16,-9-9-16</inkml:trace>
  <inkml:trace contextRef="#ctx0" brushRef="#br0" timeOffset="-107115.77">30159 16557 0,'0'0'0,"0"0"0,0 0 15,0 0 1,0 0-16,17 9 16,18 0-16,26-1 15,8-8-15,9-8 16,9-1-16,0 9 16,-35 9-1,-26-1-15</inkml:trace>
  <inkml:trace contextRef="#ctx0" brushRef="#br0" timeOffset="-106831.36">30497 16332 0,'0'0'0,"0"0"0,0 0 0,0 0 16,0 18-1,0-1-15,0 18 16,-8 17-16,-1 17 16,0 0-16,-8 26 15,0 1-15,-1-1 16,10-17-16,8-18 16,0-25-16,8-9 15,1-17 1,-9-9-16,9 0 15</inkml:trace>
  <inkml:trace contextRef="#ctx0" brushRef="#br0" timeOffset="-105966.14">30862 16739 0,'0'0'0,"0"0"0,0 0 16,0 0-16,0 0 15,0 0-15,0 0 16,0 0-16,0 0 16,0 0-16,-9 18 15,1 8-15,-1 8 16,0 1 0,9-9-16,0 0 15,0 0-15,0-17 16,0-1-16,0 1 15,0-9-15,9 0 16,0-9-16,8 1 16,0-18-16,10 8 15,-19 1-15,1 8 16,0 1 0,-1 8-16,-8 0 15,0 0-15,0 0 16,0 0-16,0 0 15,9 0-15,8 17 16,1-8-16,8-1 16,-9 1-16,9 0 15,-9-1 1,1-8-16,-1 0 16,-8 0-16,0 0 15,-1 9-15,1 0 16,-9 8-16,0 0 15,-9 0-15,9 1 16,0-1 0,0-8-16,0-1 15,0 1-15,0-9 16,0 0-16,0-9 16,18 1-16,8-18 15,8-17-15,1-1 16,-9 10-16,0 16 15,-8 1-15,-10 17 16,1 0 0,0 0-16,-9 17 15,8 1-15,-8-1 16,0 9-16,0-9 16,0-8-16,0 0 15,0-1 1,0 1-16,0-9 0,18 0 15,-1-9-15,18-17 16,8 0 0,-17 9-16,0 0 15,-8 17-15,-10 0 16,10 0-16,-1 17 16,1 0-16,16 9 15,1 0-15,26 0 16,-18-9-1</inkml:trace>
  <inkml:trace contextRef="#ctx0" brushRef="#br0" timeOffset="-104841.52">26928 17900 0,'0'0'0,"0"0"0,-8 9 16,-1 8-16,-8 17 15,-1 10-15,1-10 16,17 1 0,0-9-16,0-17 15,0-1-15,9-8 16,8-8-16,0-1 15,1-17-15,-10 0 16,1 0-16,-18 9 16,1-1-1,-1 1-15,-8 0 16,-1 8-16,1 1 16,8-1-16,9 9 15,0-9-15,18-8 16,25-18-16,26-17 15,18-8-15,0-1 16,-17 9 0,-18 17-16,-18 9 15,-16 18-15,-10 8 16,1 0-16,-18 17 16,-8 26-1,-35 35-15,-9 26 0,-8 26 16,-9 0-16,25-17 15,10-9-15,17-26 16,9-9-16,17-17 16,0-18-1,17-25-15,0 0 16,18-9-16,17-18 16,18-16-1,-18-10-15,-9-7 0,-17-10 16,0 9-16,-17 17 15,-9 1 1,0 16-16,-9 1 16,1 0-16,8 8 15,0 0-15,0 1 16,0-1-16,8 0 16,18-17-16,44 0 15,25-8-15,-51 25 16</inkml:trace>
  <inkml:trace contextRef="#ctx0" brushRef="#br0" timeOffset="-104399.97">28214 17631 0,'0'0'0,"0"0"0,0 0 15,0 0-15,0 0 16,0 18-16,-9 16 16,0 10-16,0 16 15,-17 10-15,0 16 16,0 1-16,9-18 16,0-8-1,-1-18-15,10-17 16,8-17-16,0-1 15,0-8-15,0-8 16,17-10-16,9-16 16,17-18-16,1 0 15,-9 8-15,-9 27 16,-9 0-16,-8 17 16,-1 0-1,10 17-15,-1 9 16,0 17-16,9 18 15,-8 0 1,-1-9-16,-8-18 0,8-25 16,9 0-16,0-18 15,-8-8-15</inkml:trace>
  <inkml:trace contextRef="#ctx0" brushRef="#br0" timeOffset="-104199.7">28005 17727 0,'0'0'0,"0"0"0,0 0 0,0 0 0,9 0 16,17 0 0,26-9-16,26 0 15,44-17-15,-1 0 16,10 0-16,242-34 15</inkml:trace>
  <inkml:trace contextRef="#ctx0" brushRef="#br0" timeOffset="-103659.93">29099 17640 0,'0'0'0,"0"0"0,0 0 15,0 0-15,-8 0 16,-1 0-16,0 0 16,1 9-16,-19 17 15,1 17-15,-17 18 16,0 8-16,8-8 15,0-10-15,9-7 16,9-18 0,17 0-16,0-18 15,0 1-15,17-18 16,27-8-16,25-9 16,0-9-16,1 1 15,-18 25-15,-9 9 16,-8 9-16,0 8 15,0 9 1,-1 0-16,-8 0 16,0 0-16,1 0 15,-1-17-15,-9-1 16,9-16-16,0-10 16,0-25-16,-9-35 15,-8-26-15,-9 0 16,-9 26-1,1 35-15,-10 17 16,18 17-16,0 9 16,0 0-16,0 0 15,0 0-15</inkml:trace>
  <inkml:trace contextRef="#ctx0" brushRef="#br0" timeOffset="-103314.54">29855 17831 0,'0'0'0,"0"0"16,0 0-16,0 0 16,0 0-16,-9 8 15,0 10 1,9 8-16,0 8 15,9 1-15,8-9 16,1 0-16,-1 0 16,18-18-16,0 1 15,-1-18-15,10-8 16,-18-9 0,-9 0-16,-17-17 15,-8 8-15,-19 1 16,-7-1-16,-18 0 15,-44 1-15,44 16 16</inkml:trace>
  <inkml:trace contextRef="#ctx0" brushRef="#br0" timeOffset="-83049.45">29481 14531 0,'0'0'0,"0"0"0,0 0 15,0 0 1,0 0-16,0 0 15,0 0-15,0 0 16,0 0-16,0 0 16,-8 0-16,-1 0 15,0 17-15,-25 26 16,-1 9-16,-9 0 16,1 0-1,0 9-15,8-18 16,0 1-16,18-18 15,-1 0-15,18-18 16,0 1-16,0-9 16,0 0-16</inkml:trace>
  <inkml:trace contextRef="#ctx0" brushRef="#br0" timeOffset="-82553.16">29499 14505 0,'0'0'0,"0"0"0,0 0 15,0 0-15,0 0 16,0 0-16,0 0 16,0 9-1,0-1-15,0 10 16,0-1-16,0 0 16,0 18-16,8-1 15,1 10-15,0-1 16,8 0-16,-8 1 15,0-1-15,-1-17 16,1 0-16,-9-9 16,0-8-16,0 0 15,0-1 1,0 1-16,0 0 16,0-1-16,0-8 15,0 0-15,0 0 16,9-17-1,17-35-15,26-61 16,9-8-16,-1 34 16,-34 53-16</inkml:trace>
  <inkml:trace contextRef="#ctx0" brushRef="#br0" timeOffset="-71620.39">21084 15951 0,'0'0'0,"0"0"0,0 0 0,0 0 15,0 0 1,0 0-16,0 0 16,0 0-16,0 0 15,0 0-15,0 0 16,0 0-16,0 0 16,0 0-16,0 0 15,-9 18 1,1 8-16,-18 25 15,0 1-15,0 0 16,0-8 0,0-1-16,8 0 0,1-17 15,17 0-15,0-17 16,0-9-16,0-9 16,8 9-1</inkml:trace>
  <inkml:trace contextRef="#ctx0" brushRef="#br0" timeOffset="-71078.73">21032 16081 0,'0'0'0,"0"0"0,0 0 0,0 0 16,0 0-16,0 0 16,0 0-16,0 0 15,0 0-15,0 0 16,0 0 0,0 0-16,0 0 15,0 0-15,0 0 16,0 0-16,0 0 15,0 0-15,9 9 16,-1 8-16,1 0 16,0 1-16,-1-1 15,1 9-15,0-9 16,0 1 0,-1-1-16,1-8 15,-9-1-15,0 1 16,9 0-16,-9-1 15,0-8-15,0 9 16,0-9 0,0 0-16,0 0 0,0 0 15,0 0 1,0 0-16,0 0 16,0 0-16,17-17 15,9-27-15,9-25 16,-1-9-16,-16 43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2:40:35.4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29664 2692 0,'0'0'0,"0"0"0,0 0 0,0 0 0,0 0 15,0 0 1,-9 0-16,9 0 16</inkml:trace>
  <inkml:trace contextRef="#ctx0" brushRef="#br0" timeOffset="29319.95">2979 4207 0,'0'0'0,"0"0"0,-9-8 0,0-1 16,0 0-16,1-8 16,-1 8-16,0 1 15,-8-10 1,-9 10-16,0-1 15,-9 9-15,0 0 16,1 0-16,-1 17 31,18 1-31,-1-1 0,10 0 16,8 9-16,8 9 16,10 0-16,16-1 15,18-8-15,1 0 16,-10 0-16,-8 0 15,-9-8-15,-18-1 16,1 0-16,-18 18 16,-8-1-16,-18 1 15,-8 8-15,-9 1 16,0-18-16,17-9 16,9-8-1,9-1-15,17-8 16,0 0-16</inkml:trace>
  <inkml:trace contextRef="#ctx0" brushRef="#br0" timeOffset="29540.5">3135 4484 0,'0'0'0,"0"0"16,0 18-16,0-1 15,0 0-15,0 18 16,0 0-16,0 8 16,0-17-16,0-9 15,0-8 1,9-9-16,-1 0 16</inkml:trace>
  <inkml:trace contextRef="#ctx0" brushRef="#br0" timeOffset="29682.2">3282 4147 0,'-8'-9'0,"-1"9"15,9 0-15,0 0 16,0 0-16,0 0 16,17 0-16,-8 0 15</inkml:trace>
  <inkml:trace contextRef="#ctx0" brushRef="#br0" timeOffset="30144.04">3474 4476 0,'0'0'0,"0"0"16,0 0-16,0 0 16,0 0-16,-9 17 15,0 0-15,9 9 16,0 0-16,0 0 16,0-8-16,0-1 15,0-8-15,0-1 16,0-8-1,0 0-15,0-8 16,0-1-16,18-17 16,-1-26-16,0 0 15,1 18-15,-1-1 16,9 18-16,-9-1 16,1 18-1,-1 0-15,0 9 0,1 8 16,-1 1-1,1 16-15,-10 1 16,1-1-16,0 1 16,-1-9-16,10 0 15,-1-9-15,-8-8 16</inkml:trace>
  <inkml:trace contextRef="#ctx0" brushRef="#br0" timeOffset="30566.37">4281 4502 0,'-9'-9'0,"1"-8"0,-1 0 16,0-1-16,1 1 16,-1 0-16,0 8 15,-17-8-15,0-1 16,0 18 0,0 0-16,0 9 15,-9 8-15,9 1 16,0-1 15,9 9-31,-1 8 0,1 1 0,17 0 0,0-1 16,0-8-16,17-8 15,1 8 1,17-18-16,-1 1 16,27 0-16,0-9 15,-18-9-15,-17 9 16</inkml:trace>
  <inkml:trace contextRef="#ctx0" brushRef="#br0" timeOffset="30976.91">4420 4640 0,'0'0'0,"0"0"0,0 0 16,0 0-16,0 0 0,0 0 16,0-8-1,17-1-15,1 0 16,-1 1-16,1-10 16,8 1-16,0-9 15,0 0-15,-9 0 16,-8 9-16,-1-9 15,-8 9 1,-8-1-16,-10 1 16,-8 17-16,0 0 15,0 17-15,-9 1 16,1 16-16,8 9 16,8 9-16,18 9 15,0 0-15,26-18 16,18 0-16,25-8 15,9 0-15,-34-18 16</inkml:trace>
  <inkml:trace contextRef="#ctx0" brushRef="#br0" timeOffset="31762">6174 3809 0,'0'0'0,"0"0"0,0 0 16,0 0-16,0 0 16,0 0-16,0 0 15,0 0-15,0 0 16,0 0 0,0 0-16,-9 0 15,-8 17-15,-18 18 16,-25 17-16,-1-9 15,9 0 1,0-8-16,17-9 0,9 0 31,8-9-31,1 1 0,8-1 16,9 0-16,0 1 0,0 8 16,0 8-1,18 18-15,-1 0 16,0 18-16,-8-1 15,0 17-15,0 10 16,-9-10 0,0-8-16,0-17 0,0-9 15,0-9 1,0 0-16,0 1 16,0-18-16,0 0 15,0 0-15,17 0 16,0 0-16,1 0 15,-1-9 1,18 9-16,-1-9 16,10 1-16,-9-10 0,25 18 15,-25-8-15</inkml:trace>
  <inkml:trace contextRef="#ctx0" brushRef="#br0" timeOffset="32320.24">6608 4510 0,'0'-8'0,"0"8"0,0 0 15,0 0-15,0 0 16,0 0-16,-8 8 15,-1 18 1,-17 44-16,-17 25 16,8 0-1,9-8-15,8-18 0,1 0 16,0-17-16,8-17 16,9-18-16,0-8 15,9-9-15,-1-9 16,1 9-16</inkml:trace>
  <inkml:trace contextRef="#ctx0" brushRef="#br0" timeOffset="32679.23">6574 4614 0,'0'0'0,"0"0"16,0 0-16,0-8 16,0-1-16,0 0 15,8 1 1,1 8-16,-9 0 15,9 0-15,-1 0 16,10 8-16,-1 10 16,26 25-16,1 18 15,8 8-15,0 0 32,0 9-32,-8-17 0,-1-9 15,0 0-15,-16-9 16,-1 0-16,-9-17 15,-8-8-15,-1-10 16,-8 1-16,0-18 16,18-34-16,-1-61 15,0-60-15,1-1 16,-1 9-16,9 43 16,-8 70-1</inkml:trace>
  <inkml:trace contextRef="#ctx0" brushRef="#br0" timeOffset="33080.1">6956 4086 0,'-9'-9'0,"0"-8"15,1 0-15,-1 17 16,0 0-16,-8 0 16,-9 17-16,0 0 15,-9 18 1,0-9-16,9 9 16,9-9-16,0-9 31,8 0-31,9-8 0,0-9 15,0 0-15</inkml:trace>
  <inkml:trace contextRef="#ctx0" brushRef="#br0" timeOffset="33232.19">6765 4069 0,'0'0'0,"0"0"0,0 0 15,17 8-15,9 10 16,9-1-1,8 9-15,1 9 0,-1 8 16,-26-17 0</inkml:trace>
  <inkml:trace contextRef="#ctx0" brushRef="#br0" timeOffset="33589.06">7624 5004 0,'0'0'16,"0"0"-16,0 0 0,0 17 0,-8 1 16,-1 16-16,0 18 15,-8 0-15,0-8 16,-1 8-1,1-9-15,17-26 16</inkml:trace>
  <inkml:trace contextRef="#ctx0" brushRef="#br0" timeOffset="34263.25">8380 4640 0,'0'0'0,"0"0"16,-9-8-16,0-1 15,1 0-15,-1 1 16,0-1 0,1 0-16,-10-8 15,1 8-15,-9-8 16,-9 8-16,9 9 15,-9 0-15,1 0 16,-10 18 15,10 16-31,-1 10 0,0 8 16,18 17-16,-1-8 0,18-1 16,9-16-16,8-1 15,1-17-15,8 0 16,0-18-16,9 1 15,17-18-15,0-17 16,0-17-16,9-17 16,-18 8-1,-17 0-15,0 17 16,-17 18-16,0-1 16,-9 18-16,0 0 15,0 26-15,8 18 16,10 16-16,-1 1 15,9 8-15,9 0 16,8-8-16,-8-26 16,0-9-1,-1-26-15,-16 0 16</inkml:trace>
  <inkml:trace contextRef="#ctx0" brushRef="#br0" timeOffset="34659.92">8380 4077 0,'-9'0'0,"0"0"16,1 0-16,-1 0 15,-17 9-15,0 8 16,0 18-16,-17 8 15,8 9 1,9-8 0,8-18-16,10 0 0,-1-9 15,9-8-15,9 8 16,17-17-16,-9-9 16</inkml:trace>
  <inkml:trace contextRef="#ctx0" brushRef="#br0" timeOffset="34786.73">8406 4164 0,'0'0'0,"0"0"16,0 0-16,0 0 16,0 0-16,9 17 15,-1 1-15,10 8 16,34 34-16,17 10 16,-34-44-1</inkml:trace>
  <inkml:trace contextRef="#ctx0" brushRef="#br0" timeOffset="35412.3">8805 4112 0,'-8'-9'0,"-10"1"15,10-1-15,8 9 16,0 0-16,0 0 15,0 0-15,0 0 16,17 0-16,0 0 16,18 0-1,0 0-15,-9 0 0,0 0 16,-9 0 0,1 0-16,-10 0 15,1 0-15,0 9 16,-1-1-16,1 1 15,0 8-15,-1 1 16,1 8 0,8 26-16,-8 17 15,-9 0-15,18 9 16,-1 26-16,9 17 16,0-8-16,0-18 15,0-8-15,0-1 16,0-16-1,-8-10-15,-10-16 0,1-10 16,-9-8-16,-9 0 16,1 0-1,-18-8-15,-18 8 16,-8-18-16,0 1 16,8 0-16,36-9 15</inkml:trace>
  <inkml:trace contextRef="#ctx0" brushRef="#br0" timeOffset="35862.62">9795 4554 0,'0'0'0,"0"-9"0,0 0 15,0 1 1,0-1-16,0 0 16,0 9-16,18-8 15,-1-1-15,18 0 16,8 1-16,9-1 16,0 9-16,-8-8 31,-1-1-31,-17 9 0,0 0 15,-8 0-15,-1 9 16,-8-1-16,-1 1 16</inkml:trace>
  <inkml:trace contextRef="#ctx0" brushRef="#br0" timeOffset="36080.03">9943 4710 0,'0'0'0,"0"0"0,0 0 16,0 0-16,0 0 15,17 0-15,9 0 16,9 0-16,17 0 16,-8 0-16,8 0 15,8 0 1,-16 0-16,17-9 15,-18 9-15</inkml:trace>
  <inkml:trace contextRef="#ctx0" brushRef="#br0" timeOffset="39640.15">11489 4268 0,'-9'0'0,"0"0"0,1 0 0,8 0 0,0 0 16,0 0 0,0 0-16,0 0 15,-9 0-15,0 17 16,1 1-16,-19 25 16,1 9-16,0 17 15,-17 18 1,8-1-16,0-8 15,9-8-15,0-10 16,9-8-16,0-8 16,8-19-16,9-7 15,0-10-15,0 1 16,0-9-16</inkml:trace>
  <inkml:trace contextRef="#ctx0" brushRef="#br0" timeOffset="40177.42">11497 4259 0,'0'0'0,"0"0"0,-8 0 15,-1 0-15,0 0 16,1 0-1,8 0-15,0 0 16,0 0-16,0 0 16,0 0-16,0 9 15,0 0-15,0-1 16,0 10-16,0-1 16,0 0-16,0 1 15,0-1-15,17 18 16,0-1-1,1 18-15,-1 0 16,0 9-16,9 8 16,1-8-16,-1-1 15,0 1-15,-9-18 16,-8 1-16,-1-19 16,1-7-16,0-10 15,-1 1 1,-8 0-16,0-9 15,0-9-15,18-17 16,-1-52-16,18-34 16,8-27-16,-8 0 15,-9 27-15,0 25 16,0 9-16,-8 9 16,-10 26-1,1-9-15,0 26 16</inkml:trace>
  <inkml:trace contextRef="#ctx0" brushRef="#br0" timeOffset="40552.58">11593 3653 0,'0'-9'0,"9"1"0,-9 8 15,0 0-15,0 0 16,0 0-16,-9 17 16,0 0-1,0 18-15,-8 0 16,0 8-16,-1-8 16,10-1-16,8 1 15,0-26-15</inkml:trace>
  <inkml:trace contextRef="#ctx0" brushRef="#br0" timeOffset="40756.73">11654 3506 0,'0'0'0,"0"0"16,17 17-16,0 18 15,9-1 1,9 1-16,0 17 16,0 0-1,8 17-15,-17-25 0</inkml:trace>
  <inkml:trace contextRef="#ctx0" brushRef="#br0" timeOffset="41723.32">12565 4571 0,'0'-9'0,"0"1"0,0-1 0,0 0 16,0-17-16,0 9 15,-8 0-15,-1-9 16,0 9 0,1-1-16,-10 1 15,-8 0-15,0 17 16,0 8-16,-17 10 15,-1 25-15,1 9 16,8 0 0,9 8-16,17 1 0,9-9 15,0-9 1,18-17-16,-1 0 16,1-17-16,-1 0 15,18-18-15,-1-17 16,18-17-16,-8-9 15,-1 0-15,-17 8 16,0 10-16,-17 16 16,0 1-1,-1 17-15,-8 0 16,18 17-16,8 27 16,9 16-16,-1 1 15,10 0-15,-1-18 16,-8-17-16,-9 0 15,0-9-15,-9 9 16,-8-17-16</inkml:trace>
  <inkml:trace contextRef="#ctx0" brushRef="#br0" timeOffset="42025.45">12591 3818 0,'0'0'0,"0"0"0,0 0 16,-8 17-16,-1 0 15,0 18-15,-8 0 16,0 8-16,-1-9 15,1-8 1,8 0-16,1-17 16,8 0 31,0-1-47,0 1 0,0-9 0</inkml:trace>
  <inkml:trace contextRef="#ctx0" brushRef="#br0" timeOffset="42138.87">12730 3792 0,'0'0'0,"0"8"0,0 10 0,0 8 16,0 8-16,18 1 16,-1 8-16,18-8 15,0 8-15,-18-26 16</inkml:trace>
  <inkml:trace contextRef="#ctx0" brushRef="#br0" timeOffset="43258.87">13173 4640 0,'-8'0'0,"8"0"0,0 0 0,0 0 15,0 0-15,8 0 16,18 0-16,18-8 15,8-1 1,17 0-16,1 1 16,8 8-1,0 0-15,-43 8 0</inkml:trace>
  <inkml:trace contextRef="#ctx0" brushRef="#br0" timeOffset="43522.91">14684 4580 0</inkml:trace>
  <inkml:trace contextRef="#ctx0" brushRef="#br0" timeOffset="44252.34">14641 3783 0,'0'0'0,"0"0"15,0 0-15,-9 0 16,0 17-16,1 9 16,-10 9-16,-8 0 15,-8 17-15,-10 8 16,9 1-1,1-18-15,-1 0 16,9-8-16,9-9 16,8 9-16,0 8 15,9-26-15</inkml:trace>
  <inkml:trace contextRef="#ctx0" brushRef="#br0" timeOffset="45130.94">14710 4614 0,'0'0'0,"0"0"0,0-8 16,0-1-16,0 0 16,0 1-16,-8-1 15,-1-8 1,0-1-16,1 1 15,-1 8 1,-8 1-16,-10 8 16,-7 0-16,-1 0 15,-8 17-15,-1 18 0,1 25 32,8 1-32,18 0 0,17-9 15,0-9-15,0-8 16,8-9-16,10-18 15,8 1-15,17-18 16,9-17-16,9-17 16,-9 0-16,-8-9 15,-18 17 1,0 0-16,-18 18 16,1 0-16,0 17 15,-9 0-15,0 17 16,17 9-1,9 26-15,0 9 16,9-9-16,17 0 0,9 0 16,-9-9-16,-35-26 15</inkml:trace>
  <inkml:trace contextRef="#ctx0" brushRef="#br0" timeOffset="46035.03">14684 3835 0,'0'0'0,"0"0"0,0 0 15,0 9-15,0 8 16,0 18-16,18 8 16,-1 9-16,0-9 15,1 0 1,34 18 15,-17-18-31</inkml:trace>
  <inkml:trace contextRef="#ctx0" brushRef="#br0" timeOffset="48434.46">15587 4199 0,'0'0'0,"0"0"16,0 0-16,0 0 0,0 0 15,0 0-15,0 0 16,0 0-1,0 0-15,-8 26 16,-18 17-16,0 26 16,0 9-16,8 0 15,1 9-15,-1-1 16,1-25-16,0-18 16,8-17-16,0-8 15,9-10 1,0 1-16,9-18 15,8-17-15,1 0 16,-1-8-16,18-44 16,0-26-16,-9 9 15,0 17-15,0 17 16,-18 18 0,1 8-16,0 18 15,-1-1-15,1 10 16,0 8-16,8 0 15,1 0-15,-1 17 16,18 26-16,-1 9 16,18 0-16,1 18 15,7-1-15,-16-9 16,8 1 0,9 0-16,-9-18 15,-17-8-15,-9-9 16,0-9-16,-18-8 15,1-1-15,0 1 16,-1-9-16,-8-9 16,9-8-16,0-26 15,8-35 1,9-26-16,9-17 16,-9-1-16,0 44 15,-9 9-15,1 34 16</inkml:trace>
  <inkml:trace contextRef="#ctx0" brushRef="#br0" timeOffset="48848.1">16013 3324 0,'-9'0'0,"0"0"0,1 0 0,-1 0 16,0 0-1,1 17-15,-10 18 16,-8 17-16,-8 9 16,8-10-16,-1-7 15,10-1 1,0-17-16,-1 0 0,18-9 15,0-8 1,0-9-16,0 0 16,9 0-16</inkml:trace>
  <inkml:trace contextRef="#ctx0" brushRef="#br0" timeOffset="49025.14">15987 3341 0,'-9'0'16,"9"0"-16,0 0 0,0 9 15,0 8 1,9 18-16,8 0 16,18-1-16,0 18 15,-1-9-15,1 1 32,26-1-32,-18-17 0</inkml:trace>
  <inkml:trace contextRef="#ctx0" brushRef="#br0" timeOffset="50890.78">10073 5948 0,'-9'0'0,"1"0"0,-1 0 16,9 0-16,0 0 16,0 0-16,0 0 15,0 0-15,0 0 16,17-9-16,10 9 15,7-8-15,10 8 16,-1 0 0,1 0-16,-1 0 15,0 0-15,-8 0 16,9 8-16,-27-8 16</inkml:trace>
  <inkml:trace contextRef="#ctx0" brushRef="#br0" timeOffset="51122.7">10108 6295 0,'-9'-9'0,"1"0"0,-1 1 16,0-1-16,9 0 15,0 9-15,0 0 16,18-8-16,-1-1 15,18 9-15,25 0 16,10 0 0,8 17-16,-26 1 31</inkml:trace>
  <inkml:trace contextRef="#ctx0" brushRef="#br0" timeOffset="66740.78">11888 5974 0,'0'0'0,"0"0"0,-9-9 0,-8 1 16,8-1-16,1 9 15,-1 0-15,9 0 16,-9 0-16,1 0 15,8-9-15,-9 1 16,0-1-16,1 1 16,-1-1-16,-9 0 15,1 1 1,-9 8-16,0 0 16,0 0-16,0 0 15,-9 17 1,0 0-16,9 18 0,0 17 15,0 8-15,9 1 16,8 0 0,9-9-16,0-9 0,9 0 15,0-17 1,8-8-16,0-10 16,1 1-16,-1-1 15,9-16-15,9-18 16,0-9-16,8-17 15,-8 0-15,-9 0 16,-18 18 0,1 8-16,0 8 15,-9 1-15,0 8 16,0 1-16,0 8 16,0 0-16,0 0 15,0 8-15,9 27 16,-1 17-16,10 9 15,8-1-15,8 1 16,1-18 0,0-8-16,17-27 15,-17 1-15</inkml:trace>
  <inkml:trace contextRef="#ctx0" brushRef="#br0" timeOffset="67342.33">11671 5524 0,'0'-9'0,"0"0"16,0 9-16,0-8 16,0 8-16,0 0 15,0 0-15,-9 0 16,1 8 0,-10 10-16,-8 16 15,0 10-15,-9-1 16,9 0-16,9-8 15,8-9 1,9 0-16,0-9 0,0-8 16</inkml:trace>
  <inkml:trace contextRef="#ctx0" brushRef="#br0" timeOffset="67543.5">11628 5541 0,'0'0'0,"0"0"15,0 0-15,0 0 16,8 0-16,1 0 16,8 17-16,1 1 15,8 16 1,0 1-16,0 8 16,0 1-16,0-10 31,9 1-31,-18-18 0</inkml:trace>
  <inkml:trace contextRef="#ctx0" brushRef="#br0" timeOffset="68388.3">12027 5853 0,'0'-9'0,"0"1"0,0 8 15,0 0 1,0 0-16,0 0 15,17 0-15,9 0 16,9-9-16,17 0 16,0 1-16,-8-1 15,-1 0 17,-8 9-32,-18 9 0,1 0 0</inkml:trace>
  <inkml:trace contextRef="#ctx0" brushRef="#br0" timeOffset="68652.98">12357 5558 0,'-9'0'0,"1"0"16,-1 0-16,0 0 15,1 0-15,-1 18 16,0 16-16,1 18 16,-10 0-16,1 18 15,17-10 1,0 10-16,17 16 16,9 1-16,-8-53 15</inkml:trace>
  <inkml:trace contextRef="#ctx0" brushRef="#br0" timeOffset="69324.08">12956 6000 0,'0'0'0,"0"0"15,0 0-15,0 0 16,-9-9 0,1 1-16,-1-1 15,0 0-15,1 1 16,-1-1-16,-8 0 16,-9 1-16,-9 8 15,9 0-15,0 17 16,-18 18-1,1 25 1,17 1-16,9 0 0,17-9 16,0-18-16,0-8 15,8 0-15,10-17 16,-1 0-16,0-1 16,18-16-16,0-18 15,0-26-15,8 0 16,-8 0-1,-9 8-15,-18 27 16,1 0-16,0 17 16,-9 0-16,0 8 15,17 18-15,18 9 16,-9 8 0,9-8-16,-1 8 15,1-17-15,0 0 16,-9 0-16,0-17 15,0 0-15,-17-9 16</inkml:trace>
  <inkml:trace contextRef="#ctx0" brushRef="#br0" timeOffset="69610.16">12930 5550 0,'0'0'0,"0"0"0,0 0 16,0 0 0,-9 0-16,1 0 15,-1 17-15,-17 9 16,0 9-16,0-1 15,9-8-15,-1 0 16,9 0-16,9-8 16,0-10-16</inkml:trace>
  <inkml:trace contextRef="#ctx0" brushRef="#br0" timeOffset="69752.75">12887 5532 0,'0'0'0,"0"0"15,0 0-15,0 0 16,8 18-16,10 8 16,8 8-1,26 27-15,9 8 0,-35-43 16</inkml:trace>
  <inkml:trace contextRef="#ctx0" brushRef="#br0" timeOffset="70685.89">13851 6017 0,'0'0'0,"0"0"0,0 0 0,0 0 16,0 0-1,0 0-15,0-8 16,-9-1-16,0 0 16,1 1-16,-1-1 15,-9-8-15,1-1 16,-9 10-16,0-1 16,-9 9-16,9 0 15,-8 17-15,-10 9 16,9 18-1,1 8-15,16 0 16,10 0-16,8-9 16,8 0-16,10-8 15,-1-18-15,0-8 16,18 0-16,0-18 16,8-17-16,1-9 15,-1-8 1,-8-9-16,-9 17 15,0 1-15,-17 16 16,-1 10-16,-8 8 16,0 0-16,18 26 15,8 17 1,0 9-16,8 0 0,10-9 16,-1 1-1,1-18-15,-10-9 16,-7-8-16,-1-1 15,-18-8-15</inkml:trace>
  <inkml:trace contextRef="#ctx0" brushRef="#br0" timeOffset="70968.25">13825 5429 0,'0'-9'0,"0"9"0,0 0 15,0 0 1,-9 0-16,0 17 16,-17 0-16,0 18 15,0 0-15,9-1 16,-1-8-16,18 0 15,9-8-15,-9-18 16,9-9-16,-1 9 16</inkml:trace>
  <inkml:trace contextRef="#ctx0" brushRef="#br0" timeOffset="71109.7">13868 5377 0,'0'0'0,"0"0"0,0 0 16,0 8-16,17 10 15,1 8-15,8-1 16,8 10 0,27 17-16,-26-9 31</inkml:trace>
  <inkml:trace contextRef="#ctx0" brushRef="#br0" timeOffset="71825.53">14710 5948 0,'0'0'0,"0"0"0,-8-9 0,8 9 15,0 0-15,0 0 16,0 0-16,0-8 16,17-1-1,9 1-15,17-1 16,27 0-16,8 9 15,0 0 1,0 9-16,-34 0 0</inkml:trace>
  <inkml:trace contextRef="#ctx0" brushRef="#br0" timeOffset="72401.87">15935 5896 0,'-9'-8'0,"-8"-10"0,-1 1 16,1 0-16,0-1 15,-1 1-15,1 0 16,-1-1-16,1 1 16,-9 8-16,0 1 15,-9 8 17,-8 8-32,-9 10 0,0 8 0,8 8 15,-8 18-15,9 9 16,17 17-16,17-18 15,9-16-15,17-1 16,1-17-16,8 0 16,8-17-1,10-1-15,-1-25 16,27-18-16,-9-17 16,-18 9-16,-8 0 15,-9 17-15,-9 8 16,-8 10-16,-1 8 15,-8 0-15,18 8 16,-1 18 0,18 18-16,0 8 15,8-9-15,1 0 16,-1-17-16,0 9 16,9-9-16,-34-9 15</inkml:trace>
  <inkml:trace contextRef="#ctx0" brushRef="#br0" timeOffset="72734.86">15700 5299 0,'0'0'0,"0"0"16,0 0-16,0 0 15,-8 8-15,-1 10 16,0-1-16,-8 18 16,-1-1-16,1-8 15,0 0-15,8-9 16,9-8-1,0 0-15,0-9 16</inkml:trace>
  <inkml:trace contextRef="#ctx0" brushRef="#br0" timeOffset="72846.39">15735 5333 0,'0'0'0,"0"0"0,9 0 16,8 9-16,0 8 15,18 9-15,17 9 16,-8-9-16,-18-9 16</inkml:trace>
  <inkml:trace contextRef="#ctx0" brushRef="#br0" timeOffset="75367.47">16899 5836 0,'-9'-9'0,"-8"-8"0,8 8 16,0-8-16,0-1 15,1 1-15,-1 0 16,0-1-16,1 10 16,-1-1-16,-17-8 15,0-1 1,0 10-16,0 8 15,-9 8 1,-8 18-16,-1 9 0,-8 17 16,17 0-16,1 17 15,16 9-15,10-17 16,8-9-16,0-9 16,17-17 15,0 0-16,1-17-15,8-1 16,26-16-16,0-18 0,0-18 0,9-16 0,0-18 16,-18 9-16,-17 8 15,-17 26 1,0 18-16,-1 0 16,-8 17-16,0 0 15,0 8-15,9 18 16,0 26-16,8 17 15,0 9-15,9-17 16,9-9-16,-9-9 16,26 1-16,9-10 15,-26-25-15</inkml:trace>
  <inkml:trace contextRef="#ctx0" brushRef="#br0" timeOffset="75678.45">17124 5463 0,'0'0'0,"0"0"16,0 0-16,0 0 15,18 0 1,8 0-16,9 0 16,8 0-16,9 0 15,-9 0-15,1 9 16,-9-1-1</inkml:trace>
  <inkml:trace contextRef="#ctx0" brushRef="#br0" timeOffset="75888.82">17402 5264 0,'0'0'0,"0"0"0,0 0 0,-8 17 16,-1 9 0,-8 26-16,8 9 15,0 17-15,9 0 32,0 0-32,9-18 0,0-34 0</inkml:trace>
  <inkml:trace contextRef="#ctx0" brushRef="#br0" timeOffset="76205.47">16890 5021 0,'-9'-8'0,"1"8"0,-10 0 16,1 0-16,-9 17 16,-9 18-16,0 17 15,1-9 1,16-8-16,1 8 15,8-17-15,0 0 16,9 0-16</inkml:trace>
  <inkml:trace contextRef="#ctx0" brushRef="#br0" timeOffset="76352.03">16899 5082 0,'0'0'0,"0"0"0,0 0 15,0 0-15,0 0 16,0 0-16,0 0 15,0 0-15,17 17 16,9 35-16,-9-8 16</inkml:trace>
  <inkml:trace contextRef="#ctx0" brushRef="#br0" timeOffset="77044.73">18279 5628 0,'0'0'0,"0"0"16,0 0-16,0 0 15,0 0-15,-8-9 16,-1 0-16,0 1 16,1-1-1,-18-8-15,8 8 16,-8 9-16,-9 0 16,-8 9-16,0 17 15,-10 26 1,10 0-16,8 8 15,18 1 17,0-9-17,17-9-15,0 0 0,8-8 0,18-9 16,0-17-16,0-1 0,9-16 16,9-1-16,-1-17 0,0 0 15,1-9-15,-18 1 16,0 17-1,-9-1-15,-8 1 0,0 17 16,-1 0 0,1 0-16,8 0 15,1 17-15,16 9 16,1 9-16,9-1 16,-1 10-16,0-10 15,1-8-15,-1-8 16,-25-10-1</inkml:trace>
  <inkml:trace contextRef="#ctx0" brushRef="#br0" timeOffset="77481.75">18271 5039 0,'0'0'0,"-9"0"16,0 0-16,1 0 16,-1 0-16,-8 17 15,-10 0 1,-7 27-16,-1 8 15,0-9-15,18-8 32,0-1-32,8 1 0,-9-9 0,18-17 15</inkml:trace>
  <inkml:trace contextRef="#ctx0" brushRef="#br0" timeOffset="77660.71">18305 5039 0,'0'0'0,"0"0"0,0 0 0,0 0 16,0 0-16,9 0 15,8 17-15,9 26 16,9 18 0,0 0-16,0-1 15,17 10 1,-17-36-16</inkml:trace>
  <inkml:trace contextRef="#ctx0" brushRef="#br0" timeOffset="89865.59">19530 5862 0,'-9'-9'0,"0"0"0,1 1 0,-1-1 16,9 9-16,0-9 16,0 9-16,0 0 15,0 0-15,0 0 16,0-8-16,17-1 15,9 0 1,9 1-16,26-1 16,0 0-16,0-8 15,-1 8 1,-25 1-16</inkml:trace>
  <inkml:trace contextRef="#ctx0" brushRef="#br0" timeOffset="90157.64">19565 5983 0,'-9'0'0,"-9"0"15,10 0-15,8 0 16,0 0-16,0 0 16,8 0-16,19 0 15,16 0-15,9 0 16,18 8-16,-1 1 16,0 0 15,-8-1-31,-9 1 0</inkml:trace>
  <inkml:trace contextRef="#ctx0" brushRef="#br0" timeOffset="92689.13">20954 5403 0,'0'0'0,"0"0"0,0 0 16,0 0-16,-9 0 15,1 0-15,-10 8 16,-17 10-16,1-1 16,-10 9-1,-8 0-15,0 0 16,0 0-16,17-9 15,1 0-15,16-8 16,1 0-16,8-1 16,0 10-16,9-1 15,0 0-15,0 1 16,0-1-16,9 18 16,8-1-1,-8 10-15,0 8 16,-9 17-16,0 9 15,-9-9-15,0-8 16,1-1-16,-1-8 16,0-8-16,9-1 15,0-17-15,0 8 16,9-8 0,8 9-16,18 0 15,9-1-15,-1-8 16,0 0-16,10 0 15,-10 0-15,-17-8 16</inkml:trace>
  <inkml:trace contextRef="#ctx0" brushRef="#br0" timeOffset="93439.02">21379 6035 0,'0'0'0,"-8"0"15,-1 0-15,9 0 0,0 0 16,0 0-16,0 0 15,-9 0-15,1-9 16,-1 0 0,0 1-16,1-1 15,-10 0-15,1 1 16,0-1-16,-10 0 16,1 9-16,0 0 15,-8 0-15,-1 18 16,0-1 15,0 18-31,1 8 0,16 9 0,10 0 16,8-9-16,8 1 15,10-18-15,-1 0 16,0-9-16,1-8 16,17-1-1,17-16-15,0-18 16,0-9-16,-9-8 15,1-9-15,-18 17 16,0 9-16,-18 9 16,1 17-16,-9 0 15,0 8-15,9 18 16,8 26-16,1 18 16,-1-1-16,18 9 15,8-18 1,-8-8-16,17-8 15,0-1-15,-26-34 16</inkml:trace>
  <inkml:trace contextRef="#ctx0" brushRef="#br0" timeOffset="93909.63">21405 5524 0,'0'0'0,"0"0"0,-8 0 15,-1 0-15,0 0 16,1 0 0,-10 17-16,-16 9 0,-1 17 15,0 1 1,0-1-16,18-17 16,0 0-1,-1-9-15,1 1 0,17-10 16</inkml:trace>
  <inkml:trace contextRef="#ctx0" brushRef="#br0" timeOffset="94057.09">21353 5506 0,'0'0'0,"0"0"0,0 0 0,0 18 15,18 8-15,-1 8 16,18 18-16,0 9 15</inkml:trace>
  <inkml:trace contextRef="#ctx0" brushRef="#br0" timeOffset="94990.34">21649 5792 0,'0'0'0,"0"0"16,0 0-16,0 0 15,0 0-15,8 0 16,10 0-16,16 0 15,19 0-15,-1 0 16,8 9-16,-8-9 31,-8 0-31,17 9 0,-1-1 16,-33-8-16</inkml:trace>
  <inkml:trace contextRef="#ctx0" brushRef="#br0" timeOffset="95200.46">21926 5567 0,'0'0'0,"0"0"16,0 0-16,0 0 16,0 0-16,-8 17 15,-1 18-15,0 17 16,9 9-16,-8 8 15,8 0 1,0 9-16,8-35 0</inkml:trace>
  <inkml:trace contextRef="#ctx0" brushRef="#br0" timeOffset="96538.59">22560 6061 0,'0'0'0,"0"0"16,0 0-16,0 0 0,-8-9 16,-1 0-1,0 1-15,-17-10 16,0 1-16,-8 8 16,-10 9-16,9 9 15,-8 17-15,0 17 31,8 18-31,0-9 0,18 9 16,17-18-16,0 0 0,17-8 16,0-9-1,9-9-15,9-8 16,9-18-16,-1-8 16,9-9-16,9-17 15,-18-1-15,-17 10 16,0 8-16,-17 8 15,0 10-15,0 8 16,-9 0 0,8 17-16,10 18 15,-1 17-15,9 17 16,0-9-16,0-16 16,0-1-16,0-17 15,9 9 1,-18-9-16</inkml:trace>
  <inkml:trace contextRef="#ctx0" brushRef="#br0" timeOffset="96808.17">22639 5532 0,'-9'0'0,"0"0"0,1 0 15,-19 18-15,1-1 16,-8 18 0,-1-1-16,0 1 0,0 0 31,9-9-31,9 0 0,17-9 15,0-8 1</inkml:trace>
  <inkml:trace contextRef="#ctx0" brushRef="#br0" timeOffset="96967.42">22673 5541 0,'0'0'0,"0"9"16,0 8-16,0 18 15,18 8-15,-1 9 16,9 0-16,-9-26 16</inkml:trace>
  <inkml:trace contextRef="#ctx0" brushRef="#br0" timeOffset="97395.39">23151 6191 0,'0'0'0,"0"0"16,0 0 0,0 0-16,0 0 0,17-9 15,9 0 1,26 9-16,9 0 16,9 0-16,-1 0 15,-34 9-15</inkml:trace>
  <inkml:trace contextRef="#ctx0" brushRef="#br0" timeOffset="98107.33">24419 6061 0,'0'0'0,"0"0"0,0 0 16,0 0-16,-9-9 15,0 0-15,1 1 16,-1-1-16,-8 0 15,-9-8 1,-9 8-16,-9 9 16,1 0-16,0 26 15,-18 18 1,9 16-16,8 1 0,18-9 16,9-9-16,17 1 15,0-1-15,9 0 16,8-17-1,0-17-15,1-1 16,16-8 0,18-8-16,1-18 15,7-17-15,1-9 0,0-18 16,-18 18-16,-17 18 16,-8 16-16,-10 1 15,1 17 1,-9 9-16,9 8 15,8 26-15,1 9 16,-1 0-16,9 9 16,0-1-16,9-8 15,26 18-15,-9-27 16</inkml:trace>
  <inkml:trace contextRef="#ctx0" brushRef="#br0" timeOffset="98571.24">24488 5541 0,'0'0'0,"-8"0"0,-1 0 16,0 0-16,0 0 16,-8 0-16,-9 17 15,-17 1-15,8 16 16,0 1-16,0-9 15,9 9 17,9-9-32,17-9 0,0-8 0</inkml:trace>
  <inkml:trace contextRef="#ctx0" brushRef="#br0" timeOffset="98699.29">24497 5541 0,'-9'0'0,"9"0"16,0 0-1,0 0-15,9 17 0,8 35 16,1-8-16</inkml:trace>
  <inkml:trace contextRef="#ctx0" brushRef="#br0" timeOffset="99358.37">25278 6052 0,'0'0'0,"0"0"16,0 0-16,0 0 15,-8-9-15,-1 1 16,-8-10-1,-9 1-15,0 0 16,-9 8-16,-9 9 16,1 0-16,8 17 15,-8 9 1,-9 26-16,17 0 0,9 0 16,9-8-1,17-1-15,0-8 16,8-9-16,10 0 15,-1-18-15,0 1 16,18-18-16,9 1 16,-10-18-1,18 0-15,-8-9 0,-18 9 16,0 9 0,-17-1-16,-1 18 15,1 0-15,0 18 16,8 8-16,0 8 15,1 10-15,16-1 16,1 9-16,-9-9 16,9-17-16,-9 9 15,-9-9-15</inkml:trace>
  <inkml:trace contextRef="#ctx0" brushRef="#br0" timeOffset="99858.62">29933 8148 0,'0'0'0,"0"0"0,0 0 0,0 0 0,0 0 15,0 0-15,0 0 16,0 0 0,0 0-16,0 0 0,0 0 15,0 0 1,0 0-16,0 0 16,0 0-16,0 0 15,0 0-15,0 0 16,0 0-16,0 0 15,0 0-15,0 0 16,0 0-16,0 0 16,0 0-16,0 0 15,0 0 1,0 0-16,0 0 16,0 0-16,0 0 15,0 0-15,0 0 16,0 0-16,0 0 15,0 0-15,0 0 16,0 0 0,0 0-16,9 0 15,-9 0-15</inkml:trace>
  <inkml:trace contextRef="#ctx0" brushRef="#br0" timeOffset="100397.54">25478 5810 0,'0'0'0,"0"0"16,0 0-16,0 0 15,0 0-15,0 0 16,0 0-16,0-9 16,26 0-16,26 1 15,0-10-15,1 10 16,7-10-16,-16 10 31,-1 8-31,-25 0 0</inkml:trace>
  <inkml:trace contextRef="#ctx0" brushRef="#br0" timeOffset="100724.37">25643 5550 0,'0'0'0,"0"0"0,0 0 15,0 0-15,0 0 16,0 8-16,0 18 15,0 26-15,0 9 16,9 8-16,0-8 31,-1-9-31,18 34 0,-8-25 16</inkml:trace>
  <inkml:trace contextRef="#ctx0" brushRef="#br0" timeOffset="101123.86">25122 5472 0,'0'-9'0,"0"9"16,0 0-16,-9 0 15,1 0-15,-10 17 16,-8 18 0,-8 8-16,-1 9 15,0-8-15,18-18 32,8 8-32,9-8 0,9-17 15</inkml:trace>
  <inkml:trace contextRef="#ctx0" brushRef="#br0" timeOffset="101291.79">29507 7750 0,'0'0'0,"0"0"0,0 0 15,0 0 1,0 0-16,0 0 16,0 0-16,0 0 15,0 0-15,0 0 16,0 0-16,0 0 16,0 0-16,0 0 15,0 0-15,0 0 16,0 0-16</inkml:trace>
  <inkml:trace contextRef="#ctx0" brushRef="#br0" timeOffset="101978.42">25061 5489 0,'0'0'0,"0"-9"0,0 9 15,0 0-15,0 0 16,9 0-16,8 0 15,1 9-15,-1 8 16,18 1-16,0-1 16,-1 0-16,10 18 15</inkml:trace>
  <inkml:trace contextRef="#ctx0" brushRef="#br0" timeOffset="103134.37">26051 5576 0,'0'0'0,"0"0"16,0 0-16,0 0 15,0 0-15,0 0 16,0 0-16,0 0 16,0 0-16,0 0 15,0 0-15,0 0 16,0 0-16,0 0 16,0 0-1,0 0-15,0 0 16,0-9-16,18 0 15,-1 1-15,9-1 16,9 0 0,0 1-16,-9-1 15,0 0-15,-9 1 0,-8 8 16,-1 0 0,1 0-16,0 0 15,-1 0-15,-8 0 16,0 0-16,9 17 15,0 9-15,-1 26 16,1 26 0,0 17-16,8 18 0,-8 8 15,8-8 1,-8-9-16,0-9 16,-1 0-1,1-17-15,0-17 0,-1-9 16,1-9-16,-9-8 15,0-9-15,0 0 16,-9-9-16,1 0 16,-1-8-1,-8 0-15,-9-1 16,-9-8-16,9 0 16,0 0-16,8 9 15</inkml:trace>
  <inkml:trace contextRef="#ctx0" brushRef="#br0" timeOffset="103988.21">27224 6009 0,'0'0'0,"-9"0"0,0 0 16,1 0-16,-1 0 15,0-9-15,0 0 16,1 1-16,-10-1 16,10 0-16,-10 1 15,-8-1-15,0 0 16,-8 9-1,-10 9-15,1 8 16,-9 18-16,0 17 16,-1 9-16,19 8 15,8-8-15,8-18 16,18 0-16,0 1 16,9-19-16,8-7 15,1-10-15,16 1 16,1-18-1,9 1-15,8-18 16,0-26-16,9-9 16,-18-8-16,-17 17 15,0 17-15,-17 1 16,-1 16 0,1 1-16,-9 17 15,0 0-15,0 9 16,0 17-16,17 26 15,1 8-15,-1 10 16,9-10 0,0 1-16,0-9 0,0-18 15,0-8-15,1 0 16,-1-8 0</inkml:trace>
  <inkml:trace contextRef="#ctx0" brushRef="#br0" timeOffset="104317.95">27111 5489 0,'0'0'0,"-9"0"15,0 0-15,-17 17 16,-8 18-16,-10 17 16,1 0-16,8-9 15,0 1 1,18-18-16,0 0 0,17-9 15,0-8-15,0-1 16</inkml:trace>
  <inkml:trace contextRef="#ctx0" brushRef="#br0" timeOffset="104486.89">27128 5506 0,'-9'0'0,"9"0"0,0 0 0,0 9 15,18 17-15,-1 26 16,18 17-16,0-8 16,-1 0-1,-8-9-15,-8-35 16</inkml:trace>
  <inkml:trace contextRef="#ctx0" brushRef="#br0" timeOffset="124299.73">3821 7672 0,'0'0'0,"0"0"0,0 0 0,0 0 16,0 0-16,0 0 15,0 0-15,0 0 16,0 0-16,0 0 15,9 0-15</inkml:trace>
  <inkml:trace contextRef="#ctx0" brushRef="#br0" timeOffset="124489.95">4333 7663 0,'0'0'0,"0"0"0,0 0 16,0 0 0,0 0-16,0 0 15,0 0-15,0 0 16,0 9-16,0-1 16</inkml:trace>
  <inkml:trace contextRef="#ctx0" brushRef="#br0" timeOffset="124639.31">4029 8200 0,'0'0'0,"0"0"16,26 0-16,0 0 15</inkml:trace>
  <inkml:trace contextRef="#ctx0" brushRef="#br0" timeOffset="125557.47">5948 7282 0,'0'-9'0,"-8"1"0,8-1 15,0 0-15,0 1 16,0 8-16,0 0 16,0 0-16,0 0 15,0 0-15,-9 0 16,0 0 0,-8 0-16,-18 17 15,-17 0-15,-9 9 16,1 9-16,-10 8 62,1 0-62,25-17 0,9 0 0,18-8 0,0-10 16,17 1-16,0 8 0,8 1 0,10-1 16,-1 18-16,1 8 15,8 9-15,-9 26 16,-8 8-16,-1 1 15,-16-9-15,-1-9 16,0 1-16,1-1 16,8-8-1,0-18-15,-9-17 16,9 0-16,0 0 16,9 0-16,8-9 15,0 9-15,18 0 16,0 0-16,8 0 15,9-9-15,35 9 16,-26-8-16</inkml:trace>
  <inkml:trace contextRef="#ctx0" brushRef="#br0" timeOffset="126241.94">6522 8139 0,'-18'-17'0,"1"-18"16,-1 1-16,1 8 15,0-9-15,8 9 16,-8 9-1,-1-1-15,1 1 16,-9 0 0,0-1-16,0 1 0,0 17 15,-9 0-15,0 9 16,0 17-16,1 8 16,-1 1-1,9 8-15,9 1 16,17-1-16,0 0 15,17-17-15,0 0 16,1-8-16,8-10 16,8 1-16,-7-18 15,7 1 1,1-18-16,0 0 0,-1-18 16,-7 1-1,-10 8-15,-8 18 16,-1 0-16,1 17 15,-9 0-15,0 0 16,17 17-16,1 18 16,8-1-1,8 18-15,1 0 0,9 9 16,-1-9 0,26 8-16,-16-16 15</inkml:trace>
  <inkml:trace contextRef="#ctx0" brushRef="#br0" timeOffset="126538.13">6339 7343 0,'0'0'0,"0"0"0,-9 0 0,1 17 15,-10 17 1,1 1-16,0-9 16,-1 0-16,10 0 15,-1-9-15,9 1 16,0-10-16</inkml:trace>
  <inkml:trace contextRef="#ctx0" brushRef="#br0" timeOffset="126673.12">6452 7325 0,'0'0'0,"0"0"0,0 0 16,0 18-16,9-1 15,8 17-15,18 1 16,8 26-16,-17-27 15</inkml:trace>
  <inkml:trace contextRef="#ctx0" brushRef="#br0" timeOffset="126969.72">7043 8460 0,'0'0'0,"0"0"0,-9 0 15,0 8 1,0 10-16,9-1 16,0 0-16,-8 1 15,8-10-15</inkml:trace>
  <inkml:trace contextRef="#ctx0" brushRef="#br0" timeOffset="127206.47">12392 9412 0,'0'0'0,"0"0"0,0 0 16,0 0-16,0 0 15,0 0-15,0 0 16,0 0-16,0 0 16,0 0-16</inkml:trace>
  <inkml:trace contextRef="#ctx0" brushRef="#br0" timeOffset="128766.75">7824 7802 0,'0'0'0,"-9"0"0,1 0 0,8 0 15,0 0 1,-9 0-16,0 0 15,1 0-15,-1 0 16,0 0-16,1 0 16,-10 0-16,1 0 15,-9 0-15,0 0 16,-9 17 0,0 9-16,1 8 15,8 10 1,8 8-16,1 0 0,17-9 15,0 0-15,8-8 16,1-9-16,9-9 16,-1-8-16,9 0 15,-9-9-15,1-9 16,16-8-16,1-9 16,0-18-1,-9 10-15,0-1 16,-17 18-16,-1-1 15,1 18-15,0 0 16,-1 9 0,10 17-16,-1 9 15,18 8-15,-9 0 16,9 9-16,17 0 16,0-26-16,0-26 15,0-8-15,-26 8 16</inkml:trace>
  <inkml:trace contextRef="#ctx0" brushRef="#br0" timeOffset="129090.5">7659 7195 0,'0'0'0,"0"0"16,0 0-16,-9 18 15,1-1-15,-10 18 16,-8 8-16,0 9 15,0-9-15,9 0 16,-1-17 0,18 0-16,0 0 15,0-17-15,0-9 16</inkml:trace>
  <inkml:trace contextRef="#ctx0" brushRef="#br0" timeOffset="129239.67">7659 7299 0,'0'0'0,"0"0"16,0 0-16,9 0 16,8 18-16,9-1 15,9 9-15,8 0 16,-17-18-16</inkml:trace>
  <inkml:trace contextRef="#ctx0" brushRef="#br0" timeOffset="129845.08">8085 7620 0,'0'0'0,"0"0"15,0 0-15,0 0 16,17 0-16,9 0 15,9 0-15,8 0 16,9 0-16,-8-9 16,-10 9-16,10 9 47,-18-1-47</inkml:trace>
  <inkml:trace contextRef="#ctx0" brushRef="#br0" timeOffset="130082.84">8415 7343 0,'0'0'0,"0"0"0,-9 0 15,0 17-15,1 9 16,-1 17-16,-9 18 15,10 8-15,8 0 16,0 9 0,17 9-16,1-27 15,-10-34-15</inkml:trace>
  <inkml:trace contextRef="#ctx0" brushRef="#br0" timeOffset="130622.66">8458 7239 0,'0'0'0,"0"0"0,0 0 15,0 0 1,0 0-16,17 0 16,1 0-16,-1 0 15,18 8-15,0 1 16,8 0-16,-8-9 16,-9 0-16,0 0 15,-9 0-15,-8 0 31,0 0-31,-1 0 0,1 0 16,0 0-16,-1 8 16,1 1-16,0 8 15,-1 18-15,1 25 16,8 18-16,1 18 16,-1 25-16,0 26 15,10-17-15,-1 0 16,8 0-1,-8-26-15,-8-9 16,8-17-16,-18-17 16,1-1-16,-18-8 15,1-8-15,-10-10 16,-8-8-16,0 0 16,9-26-16,8 0 15</inkml:trace>
  <inkml:trace contextRef="#ctx0" brushRef="#br0" timeOffset="131047.12">8336 7698 0,'-8'-9'0,"-10"0"16,10 1-16,-1-10 16,9 10-16,0-1 15,0 0-15,17 1 16,1-1-16,25 9 15,53 9-15</inkml:trace>
  <inkml:trace contextRef="#ctx0" brushRef="#br0" timeOffset="133473.81">9674 7828 0,'-9'0'0,"0"0"0,1 0 16,8 0-16,0 0 15,0 0 1,0 0-16,0 0 16,17 0-16,0 0 15,18 8-15,17-8 16,-8 0-16,-1 0 15,0 0-15,-8 0 16,0 9 15,-9-1-15,-9-8-16</inkml:trace>
  <inkml:trace contextRef="#ctx0" brushRef="#br0" timeOffset="133765.87">9691 8217 0,'-9'0'0,"1"0"0,8 0 16,0 0-1,0 0-15,0 0 0,0 0 16,17 0-16,0 0 16,18-8-1,17-1-15,9 0 16,9 1-16,-1-1 31,0 9-31,-16 0 0,-36 0 16</inkml:trace>
  <inkml:trace contextRef="#ctx0" brushRef="#br0" timeOffset="136268.35">11593 8105 0,'0'-9'0,"0"0"0,9-8 16,-1-9-16,1 0 16,0 0-16,-1 0 15,1 0-15,-9 0 16,-9 0-16,1 0 15,-1 0-15,-17 9 16,0 0-16,-18-1 16,-8 18-1,9 0-15,-1 18 16,-8 8-16,0 8 16,9 18-16,8 0 15,0 17-15,18 1 16,8-1-16,9-8 15,9-9 1,8-18-16,18-8 16,0-9-16,0-8 15,17-18-15,0-17 16,9-17-16,-1 0 16,-8-18-16,-8-17 15,-9 18-15,-9 16 16,-18 18-1,1 9-15,0 17 16,-9 0-16,0 9 16,0 17-16,0 26 15,0 26-15,17 17 16,9-8-16,-9-18 16,18-9-16,0-16 15,0-18-15,-18-9 16</inkml:trace>
  <inkml:trace contextRef="#ctx0" brushRef="#br0" timeOffset="136682.25">11228 7178 0,'0'0'0,"0"0"16,0 0-16,0 0 15,0 0-15,-9 17 16,1 1-16,-1 16 16,-17 1-1,0 0-15,0-1 16,9 1-16,17-9 15,0-18-15,0-8 16</inkml:trace>
  <inkml:trace contextRef="#ctx0" brushRef="#br0" timeOffset="136833.17">11202 7282 0,'0'-9'0,"0"1"0,0-1 15,17 9-15,1 0 16,17 0-16,8 17 15,0 9-15,1 9 16,-1-1-16,-8 27 47,-9-9-47,-9-26 0</inkml:trace>
  <inkml:trace contextRef="#ctx0" brushRef="#br0" timeOffset="138034.68">12826 8165 0,'0'0'0,"-9"-8"0,1-1 16,-1 0-16,0 1 16,0-10-16,9 1 15,-8-9 1,-1 0-16,0 0 15,1-9-15,-1 9 16,-17 0-16,0 9 16,0 0-16,0-1 15,-18 1 1,1 17-16,-9 0 16,9 9-16,-18 17 15,9 8-15,0 18 16,17 0-16,0 0 15,0 18-15,18 8 16,17-18-16,9-17 16,8 1-16,9-18 15,9 0 1,8-18-16,1-8 16,16-17-16,19-26 15,-19-1-15,-8 1 16,-8-9-16,-1 0 15,-17 9-15,0 8 16,-17 18-16,0 0 16,-1-1-1,1 18-15,-9 0 0,0 0 16,17 18 0,10 16-16,7 18 15,1 18-15,17-10 16,-8-8-16,25 9 15,-17-27-15</inkml:trace>
  <inkml:trace contextRef="#ctx0" brushRef="#br0" timeOffset="138467.23">12583 7204 0,'0'0'0,"0"0"0,0 0 15,0 0-15,-9 9 16,0 8-16,-17 18 15,0 25 1,-17 9-16,-1 9 31,1-17-31,8-18 0,27-8 0,8-18 16,0-8 0</inkml:trace>
  <inkml:trace contextRef="#ctx0" brushRef="#br0" timeOffset="138628.39">12652 7265 0,'0'0'0,"0"0"0,0 0 15,18 17-15,-1 18 16,0 16-16,18 10 16,0-9-16,0 9 31,-18-35-31</inkml:trace>
  <inkml:trace contextRef="#ctx0" brushRef="#br0" timeOffset="139163">13052 7767 0,'0'0'0,"0"0"0,0 0 0,0 0 16,0 0-16,0 0 15,17 0 1,18 0-16,17-9 16,0 1-16,9-1 15,-9 0 1,0 1-16,0-1 0,9 0 15,0 1-15,-35 8 16</inkml:trace>
  <inkml:trace contextRef="#ctx0" brushRef="#br0" timeOffset="139400.57">13442 7386 0,'0'0'0,"0"0"0,0 0 0,0 8 0,0 18 16,0 18-16,-8 8 16,-1 17-16,0 0 15,1 9 1,-1 18-16,9-10 15,0-51-15</inkml:trace>
  <inkml:trace contextRef="#ctx0" brushRef="#br0" timeOffset="140144.04">13851 8200 0,'0'0'0,"0"0"0,0 0 16,0 0-16,17 0 16,9 0-16,17 0 15,27-9-15,-1 1 16,1-1 0,8 0-16,-9-8 15,10 8-15,-1 9 16,-17 0-16,-35 9 15</inkml:trace>
  <inkml:trace contextRef="#ctx0" brushRef="#br0" timeOffset="140701.57">15414 8061 0,'0'0'0,"0"0"0,0 0 15,0-8 1,0-1-16,0 0 16,-9-8-16,-8-9 15,-1 9-15,-8-1 16,0 1-16,-17 8 15,-1 9-15,1 18 16,-1 8 0,-8 8-1,9 18-15,8 0 0,0 18 16,18 8-16,0-18 16,17-17-16,8 1 15,10-18-15,8 0 16,9-18-16,-1 1 15,27-26 1,17-18-16,-17-8 16,0-1-16,-9-7 15,-9 7-15,-17 10 16,-8 16-16,-10 1 16,1 17-16,-9 0 15,0 0-15,0 9 16,18 17-1,-1 17-15,0 9 16,9 8-16,9 1 16,-9-9-16,9-17 15,-18-18-15</inkml:trace>
  <inkml:trace contextRef="#ctx0" brushRef="#br0" timeOffset="141066.14">15605 7741 0,'0'0'0,"0"0"0,0 0 16,0 0-16,17 0 15,0 0 1,18 0-16,0 0 15,8 0-15,1-9 16,-1 9-16,-8 0 16,-18 0-1</inkml:trace>
  <inkml:trace contextRef="#ctx0" brushRef="#br0" timeOffset="141292.6">15874 7420 0,'0'0'15,"0"0"-15,0 18 0,0 8 16,9 17 0,-9 18-16,0 8 15,0 18-15,-9-1 16,0-25-16,9-1 15,0-8-15,0-26 16</inkml:trace>
  <inkml:trace contextRef="#ctx0" brushRef="#br0" timeOffset="141579.56">15327 7152 0,'0'0'0,"0"0"15,0 0-15,-9 9 16,0 17-16,-17 8 15,-17 18-15,0 9 16,-1-9 0,18 0-1,9-9-15,17-17 0,0-17 16</inkml:trace>
  <inkml:trace contextRef="#ctx0" brushRef="#br0" timeOffset="141722.26">15188 7299 0,'0'0'0,"0"0"15,0 0-15,17 0 16,9 0 0,9 18-16,17 16 15,9 9-15,8 1 32,-8 8-32,-35-18 0</inkml:trace>
  <inkml:trace contextRef="#ctx0" brushRef="#br0" timeOffset="142903.03">15909 7750 0,'-9'0'0,"0"0"0,9 0 16,0 0-16,0 0 15,0 0-15,0 0 16,0-9-16,18 0 16,-1 1-16,18-10 15,17 1-15,0 0 16,35 17-16,-35 8 15</inkml:trace>
  <inkml:trace contextRef="#ctx0" brushRef="#br0" timeOffset="143534.12">16873 7992 0,'0'0'0,"0"0"0,0 0 16,-9-9-16,0 1 16,0-10-16,1 1 15,-18 0-15,-9-1 16,-8 10-16,-1 8 16,1 0-16,-1 17 31,-16 9-31,7 9 0,1-1 15,9 10-15,26-1 16,-1 0-16,18 1 16,0-1-16,0-17 15,9 0-15,8-17 16,1-1 0,16-16-16,10-1 15,-1-8-15,9-9 16,-8 0-16,-1-9 15,-17 9-15,0 9 16,-8 8-16,-10 0 16,1 9-16,0 0 15,-1 0-15,10 18 16,-1-1 0,9 18-16,9-1 15,0 10-15,-9-1 16,8-17-16,36 8 15,-27-8-15</inkml:trace>
  <inkml:trace contextRef="#ctx0" brushRef="#br0" timeOffset="144048.06">16699 7256 0,'0'0'0,"0"0"15,-9 9-15,-8 17 16,-9 17-16,0 26 16,-9 0-16,0-8 31,9-18-31,9-8 0,-1-9 15,18-17-15,0-1 16,0 1-16</inkml:trace>
  <inkml:trace contextRef="#ctx0" brushRef="#br0" timeOffset="144201.46">16751 7273 0,'0'0'0,"0"0"0,0 0 0,17 18 15,9 16 1,9 9-16,0 9 16,8 0-16,18 9 15,-26-26-15</inkml:trace>
  <inkml:trace contextRef="#ctx0" brushRef="#br0" timeOffset="144640.5">17611 7828 0,'0'0'0,"0"0"15,0 0-15,0 0 16,17 0-16,9 0 16,9 0-16,17 0 15,9-9-15,-1 0 16,10 1 0,-9-1-16,0 0 15,-18 9-15,0 0 16,-25 0-16</inkml:trace>
  <inkml:trace contextRef="#ctx0" brushRef="#br0" timeOffset="144919.57">17715 8113 0,'0'0'0,"0"0"0,0 0 0,0 0 16,9 0-16,8 0 15,0 0 1,1 0-16,16 9 16,10 0-16,8-9 15,17 0-15,1 0 31,-1-9-31,-8 0 0,17 18 0,-34 0 16</inkml:trace>
  <inkml:trace contextRef="#ctx0" brushRef="#br0" timeOffset="145182.21">18818 7446 0,'0'0'0,"0"0"16,0 9-16,17 17 0,0 17 15,9 27-15,-8 34 16,-9 26 31,-9-1-47,-9 10 0,0 26 0,-26 181 0</inkml:trace>
  <inkml:trace contextRef="#ctx0" brushRef="#br0" timeOffset="159969.39">20172 7828 0,'0'0'0,"0"0"0,0 0 0,0 0 15,0 0 1,0 0-16,0 0 16,0 0-16,26 8 15,18-8-15,34 9 16,18-1-16,25 1 31,9 0-31,-25-9 0,-10 0 16,1-9-16,-27 9 15,-17 0-15,0-9 16,0 9-16,-34 0 16</inkml:trace>
  <inkml:trace contextRef="#ctx0" brushRef="#br0" timeOffset="160270.17">20042 8200 0,'0'0'0,"0"0"15,0 0-15,0 0 16,9 0-16,17 9 15,35-1 1,34 1-16,27 0 31,17-9-31,8 0 0,-25 0 0,-18 0 16,-26 0-16,-8 0 16,-18 0-16,-9 0 15,-17 0-15,9 8 16,-9-8-1,-17 0-15</inkml:trace>
  <inkml:trace contextRef="#ctx0" brushRef="#br0" timeOffset="160635.82">20624 7446 0,'0'0'0,"0"0"0,0 0 15,9 18-15,8-1 16,18 18-16,8-1 16,27 18-16,8-8 31,9-1-31,17 0 15,-9 1-15,-8-18 0,-26 0 16,-18-1-16,-17 1 16,0 0-16,-17 9 15,-9 17 1,-26 9-16,-43 34 0,-27 9 16,9-18-1,9-8-15,26-26 16,43-26-16</inkml:trace>
  <inkml:trace contextRef="#ctx0" brushRef="#br0" timeOffset="172827.7">22691 8183 0,'0'0'0,"0"0"0,0 0 16,0 0-16,0-9 16,0-8-1,0-1-15,0 10 16,0-1-16,0 0 15,0 1-15,0-10 16,0 10-16,0-1 16,0 0-16,0-8 15,0 0-15,-9-1 16,0 1-16,1 0 16,-18-1-1,0 1-15,-1 8 31,-7 9-31,-1 0 0,9 9 0,-9 8 16,0 1-16,1 8 16,-1 8-1,18 1-15,-1 17 16,18 9-16,0-1 0,18 1 16,-1-18-1,0 0-15,18-17 16,0-8-16,8-10 15,9-16-15,9-18 16,0-18-16,0 1 16,-18-17-1,-8 8-15,-9-9 16,0 9-16,-17 17 16,-1 18-16,1 0 15,-9 17-15,0 0 16,0 0-16,0 17 15,9 18-15,-1 17 16,10 26 0,8 0-16,9-18 15,8-8-15,18 0 16,-35-35-16</inkml:trace>
  <inkml:trace contextRef="#ctx0" brushRef="#br0" timeOffset="173990.45">22951 7698 0,'0'0'0,"0"0"16,0 0-16,0 0 15,0 0-15,0-9 16,18 0-16,16 1 16,10-1-16,8 0 15,0 1 1,17-1 0,-8 0-16,9 9 0,8 9 15,-43-9-15</inkml:trace>
  <inkml:trace contextRef="#ctx0" brushRef="#br0" timeOffset="174240.25">23359 7334 0,'0'0'0,"0"0"0,0 0 15,-8 0-15,-1 17 16,-8 18 0,-1 17-16,-8 0 15,9 17-15,-1 0 16,1 1 0,8-1-16,9 0 15,9 0-15,-9-43 0</inkml:trace>
  <inkml:trace contextRef="#ctx0" brushRef="#br0" timeOffset="174546.95">22586 7273 0,'0'0'0,"0"0"16,0 0-16,0 0 15,0 9-15,-8 8 16,-10 9-1,1 9-15,-9 25 16,0-8-16,17-34 16</inkml:trace>
  <inkml:trace contextRef="#ctx0" brushRef="#br0" timeOffset="174716.76">22708 7178 0,'0'0'0,"0"0"0,0 0 0,9 17 16,8 18-16,0 17 15,1 0 1,17 8-16,25 18 16,-16-34-1</inkml:trace>
  <inkml:trace contextRef="#ctx0" brushRef="#br0" timeOffset="175491.51">24080 7888 0,'0'0'0,"0"0"15,0 0-15,0-9 16,-9 1-16,1-1 15,-18 0-15,8-8 16,-8 9-16,0-10 16,-9 18-16,-8 0 15,0 18 1,-1 7 0,-8 10-16,0 17 15,17 0-15,18-9 16,0 9-16,17-8 0,0-1 15,8 0-15,10-17 16,-1-8 0,9-10-16,9 1 15,8-18-15,-8-8 16,8-9-16,1 0 16,-1-9-16,-17 9 15,0 9-15,-17 0 16,0 8-1,-1 0-15,1 9 16,-9 0-16,0 0 16,9 18-16,-1 16 15,10 10-15,-1 16 16,9-16-16,0-1 16,9-17-16,26 17 15,-18-17-15</inkml:trace>
  <inkml:trace contextRef="#ctx0" brushRef="#br0" timeOffset="175890.56">24089 7195 0,'0'0'0,"0"0"0,0 0 16,0 0-16,-9 18 15,0-1-15,-17 26 16,0 9-16,0 9 16,0-9-1,0 0-15,0 0 16,17-26-1,9-18 1</inkml:trace>
  <inkml:trace contextRef="#ctx0" brushRef="#br0" timeOffset="176048.96">24228 7247 0,'0'0'0,"0"0"15,0 0-15,0 0 16,8 18-16,10 25 15,8 9-15,0 8 16,-9 1-16,27 0 31,-18-27-31</inkml:trace>
  <inkml:trace contextRef="#ctx0" brushRef="#br0" timeOffset="176709.97">24610 8122 0,'0'-9'0,"0"9"0,0 0 16,0 0-16,0 0 15,0 0-15,17-8 16,9 8-16,9-9 15,17 0 1,18 1-16,-10-1 16,1 0-1,-18 9-15,1-8 0,-1-1 16,1 9-16,-10 9 16</inkml:trace>
  <inkml:trace contextRef="#ctx0" brushRef="#br0" timeOffset="177262.92">25799 7897 0,'0'0'16,"0"0"-16,0 0 0,0 0 16,0 0-16,0-9 15,-8 0-15,-1 1 16,-8-1-16,-9 0 16,0 9-1,-18 0-15,1 0 16,-1 18-16,1 16 15,-9 10 1,8 8-16,10-9 0,16 0 16,10 1-16,8-10 15,0-8-15,8 0 16,10-8-16,-1-10 16,9 1-1,9-18-15,8 1 16,-8-10-16,17-8 15,-8-8-15,-1-1 16,-17 9-16,-9 9 16,-8-1-16,0 18 15,-1 0-15,1 0 16,0 18 0,8-1-16,1 18 15,-1-1-15,9 1 16,0-9-16,-9-17 15,-8-1 1</inkml:trace>
  <inkml:trace contextRef="#ctx0" brushRef="#br0" timeOffset="177524.09">25713 7360 0,'0'0'0,"0"0"16,0 0-16,-9 8 16,-8 18-16,-9 9 15,-1 8-15,10 1 16,0-10-16,-1-8 15,10 0 1,8-17-16</inkml:trace>
  <inkml:trace contextRef="#ctx0" brushRef="#br0" timeOffset="177678.59">25878 7403 0,'0'0'0,"0"0"16,0 17-16,8 1 15,10 16 1,-1 18-16,-8-26 16</inkml:trace>
  <inkml:trace contextRef="#ctx0" brushRef="#br0" timeOffset="178321.75">26763 7897 0,'0'0'0,"0"0"16,0 0-16,0 0 16,-8-9-16,-1 0 15,0 1 1,-8-10-16,-9 10 15,-9-9-15,-8 17 16,-9 0-16,-9 17 16,0 17-1,0 18-15,9 0 16,9 0-16,25-8 0,1-1 16,17 0-16,0 1 15,17-18 1,1 0-16,16-18 15,19-16-15,16-1 16,9-17-16,0-17 16,-17-1-16,-17 1 15,-10 8 1,-8 18-16,-17 0 0,0 17 16,-1 0-1,-8 0-15,0 17 16,0 9-16,0 26 15,0 9-15,9 17 16,8-18-16,1 1 16,17-18-16,17 0 15,-18-17 1</inkml:trace>
  <inkml:trace contextRef="#ctx0" brushRef="#br0" timeOffset="178673.28">26989 7732 0,'0'0'0,"0"0"16,17 0-16,10 0 15,16 9-15,9-9 16,9 0-16,0 0 15,-18 0 1,9 0-16,18 0 0,-44 0 16</inkml:trace>
  <inkml:trace contextRef="#ctx0" brushRef="#br0" timeOffset="178871.2">27310 7542 0,'0'0'0,"0"0"0,0 17 15,0 9-15,0 26 16,0 26-16,-8 9 16,8-10 15,-9-16-31,9-9 0,0-17 0,0-18 15</inkml:trace>
  <inkml:trace contextRef="#ctx0" brushRef="#br0" timeOffset="179156.87">26824 7221 0,'0'0'0,"0"0"0,-9 18 16,-8-1-16,-9 18 15,-17 17 1,-1-1-16,9-16 15,-8 8 1,8 1-16,27-27 0</inkml:trace>
  <inkml:trace contextRef="#ctx0" brushRef="#br0" timeOffset="179319.96">26876 7265 0,'0'0'0,"0"0"0,18 17 16,8 9-16,17 17 16,0 9-16,10 0 15,7 0 1,-34-26-16</inkml:trace>
  <inkml:trace contextRef="#ctx0" brushRef="#br0" timeOffset="179737.8">28075 7776 0,'0'0'0,"0"0"0,0 0 0,8 0 16,10 0-16,-1 8 15,18-8 1,-1 9-16,10-9 16,8-9-16,0 9 15,0-8 1,-17 8-16</inkml:trace>
  <inkml:trace contextRef="#ctx0" brushRef="#br0" timeOffset="179969.34">28092 8053 0,'0'0'0,"0"0"0,0 0 16,17 8-16,9 10 16,18-10-16,8 1 15,0 0-15,17-9 16,10-9 0,-19 9-16,-34 9 15</inkml:trace>
  <inkml:trace contextRef="#ctx0" brushRef="#br0" timeOffset="180251.76">28943 7940 0,'0'0'0,"0"0"0,0 0 0,0 0 15,17 0-15,1 9 16,-1-1 0,18-8-16,17 0 0,17-8 15,-8-1-15,9 0 31,-36 1-31</inkml:trace>
  <inkml:trace contextRef="#ctx0" brushRef="#br0" timeOffset="180468.88">29655 7602 0,'0'0'0,"0"0"16,0 18-16,9 8 16,-1 26-16,1 34 15,0 18 1,-18-9-16,0-8 16,1 26-16,-1-44 15</inkml:trace>
  <inkml:trace contextRef="#ctx0" brushRef="#br1" timeOffset="187220.92">8406 9291 0,'0'0'0,"0"0"0,0 0 15,0 0-15,0 0 16,0 0-16,-9 0 16,-8 17-16,-35 27 15,-18 8 1,-8-9-1,9 0-15,17-17 0,-1 0 16,19 0-16,-1-17 16,18 0-16,-1-1 15,10 1-15,-1 0 16,9-1-16,0 10 16,0-1-16,0 0 15,0 9 1,0 9-16,-9 17 15,0 0-15,-8 26 16,-9 8-16,0 10 16,9-18-16,-1-1 15,1-16-15,-9 17 16,8 9-16,1-18 16,17-26-16,0-8 15,0 0 1,9-9-16,8 0 15,1-1-15,16 10 16,18 0-16,0-9 16,9 0-1,-9 0-15,9 0 0,-9-9 16,0 9 0,9 0-16,-26-17 15</inkml:trace>
  <inkml:trace contextRef="#ctx0" brushRef="#br1" timeOffset="187667.22">8944 9802 0,'0'0'16,"0"0"-16,0 0 0,-8 26 15,-10 17 1,-17 44-16,-17 26 16,0-1-16,-17 27 15,8-1-15,9-34 16,17-34-16,18-18 15,-1-18 1,10-8-16,8-17 16,0-1-16</inkml:trace>
  <inkml:trace contextRef="#ctx0" brushRef="#br1" timeOffset="188025.21">8936 9949 0,'0'0'0,"0"0"0,0 0 16,0 0 0,8 0-16,1 0 15,0 9-15,8 8 16,0 9-16,9 26 16,0 9-16,-8 8 15,17 9 1,-1 17-16,1 1 0,8-10 15,-16-16-15,-1-18 16,0-9 0,-9-17-16,-8 0 15,-1-18-15,1 1 16,-9-9-16,9-26 16,8-43-16,18-78 15,8-44 1,1 27-16,-10 34 0,10-9 15,77-147 1</inkml:trace>
  <inkml:trace contextRef="#ctx0" brushRef="#br1" timeOffset="188423.77">6374 9871 0,'0'0'0,"0"0"0,0 0 16,0 0-16,0 0 15,0 9-15,-9 8 16,9-8-16</inkml:trace>
  <inkml:trace contextRef="#ctx0" brushRef="#br1" timeOffset="188571.05">5801 10382 0,'0'0'0,"0"0"0,0 0 16,0 0-16,17 0 15,18 9-15,-9 0 16</inkml:trace>
  <inkml:trace contextRef="#ctx0" brushRef="#br1" timeOffset="188681.01">6608 10313 0,'0'0'0,"0"0"0,26 17 16,35 18-16,-17-18 15</inkml:trace>
  <inkml:trace contextRef="#ctx0" brushRef="#br1" timeOffset="189811.63">9335 8945 0,'0'0'0,"0"0"16,0 0-16,0 0 15,-9 17-15,-8 18 16,-9 17-16,-9 8 15,-8 1-15,-1 0 63,10-18-63,8 0 0,8-8 16,10-18-16</inkml:trace>
  <inkml:trace contextRef="#ctx0" brushRef="#br1" timeOffset="189966.64">9439 8979 0,'0'0'0,"0"0"0,0 9 16,18 8-16,-1 18 15,0 8 1,9 9-16,9 0 16,9 0-1,-18-17-15</inkml:trace>
  <inkml:trace contextRef="#ctx0" brushRef="#br1" timeOffset="190496.24">10177 10556 0,'0'0'0,"0"0"0,0 0 16,0 0-16,0 0 16,0 0-16,-8 17 15,-1 0-15,-8 18 16,-18 17-16,-9 0 16,1 8 15,0-16-31,8-18 0,26-18 15</inkml:trace>
  <inkml:trace contextRef="#ctx0" brushRef="#br1" timeOffset="191049.45">10985 10019 0,'-9'0'0,"1"0"0,-1 0 16,0 0-1,1 0-15,-19 0 16,1 0-16,0 0 15,-17 0-15,0 17 16,-10 9-16,1 17 31,0 9-31,0 9 0,52-61 0,-35 52 0,18 0 16,8-9-16,9 0 16,9-8-1,8-9-15,1-17 16,8-1-16,17 1 15,9-18-15,0-17 16,9 0-16,0-8 16,-18-1-16,-17 18 15,-8-1 1,-9 10-16,-1-1 16,1 9-1,-9 0-15,0 0 0,17 17 16,1 9-16,-1 9 15,9 0-15,9-1 16,17-8-16,26-8 16,-8-10-1,-36-8-15</inkml:trace>
  <inkml:trace contextRef="#ctx0" brushRef="#br1" timeOffset="191367.92">10716 9490 0,'0'0'0,"0"0"0,0 0 16,0 0-16,-9 18 15,-17 16-15,0 27 16,-9 0-16,-8-1 16,8-8-16,0 0 15,27-17 1,8-27-16,0 1 0</inkml:trace>
  <inkml:trace contextRef="#ctx0" brushRef="#br1" timeOffset="191522.04">10733 9594 0,'0'0'0,"0"0"0,9 9 0,17 17 15,9 9 1,-1 17-16,18-9 15,1 9 1,-19-26-16</inkml:trace>
  <inkml:trace contextRef="#ctx0" brushRef="#br1" timeOffset="192131.96">11367 9274 0,'0'0'0,"0"0"0,0 0 16,0 0-16,0 0 15,0 9 1,9 8-16,8 0 0,0 0 16,18 1-1,0-10-15,8 1 16,-8 0-16,-9-1 15,0 1 1,0 0-16,-8-1 0,-10 1 16,1 0-16,0 8 15,-1 0-15,1 9 16,-9 18 0,9 16-16,-1 10 15,10 8-15,-1 8 16,0 18-16,1 9 15,-1-9-15,1-9 16,8 9-16,0 0 16,-9-18-16,-8-8 15,-1-17 1,-8-9-16,-8-9 16,-10 0-16,-25 9 15,-27 9-15,-16-18 16,-36 1-16,53-27 15</inkml:trace>
  <inkml:trace contextRef="#ctx0" brushRef="#br1" timeOffset="196011.72">12539 10036 0,'0'0'0,"0"0"0,0 0 0,0 0 16,0 0-16,0 0 16,0 0-1,0 0-15,0 0 16,0 0-16,0 0 15,0 0-15,0 0 16,0 0-16,0 0 16,18 0-16,8 0 15,17 0-15,18 0 16,8-9-16,10 1 47,-1-1-47,0 0 0,-17 1 0,-1-1 0,-16 9 15,-9 0-15,-18 0 16</inkml:trace>
  <inkml:trace contextRef="#ctx0" brushRef="#br1" timeOffset="196266.75">12661 10365 0,'0'0'0,"0"0"0,0 0 15,0 0 1,0 0-16,17 0 16,18 9-16,26-9 15,8 0-15,9 0 16,9-9-1,17 0-15,-17 9 0,-61 9 16</inkml:trace>
  <inkml:trace contextRef="#ctx0" brushRef="#br1" timeOffset="197079.08">14050 10088 0,'0'0'0,"0"0"0,0 0 16,0 0-16,0 0 15,9 0-15,17 0 16,9 9-1,43 8-15,26 0 0,-17-8 79,-9 0-79,-17-1 0,-61-8 0,43 0 0,-8 0 0,-9 0 0,-8 0 0,-1-8 0,-8 8 0</inkml:trace>
  <inkml:trace contextRef="#ctx0" brushRef="#br1" timeOffset="197709.81">15605 10374 0,'0'-9'0,"0"0"15,0 1 1,0-1-16,0 0 16,0 1-16,-9-1 15,0-8-15,1-9 16,-1 0-1,-8 0-15,-9 0 0,0 0 16,-1 9-16,1-1 31,-17 1-31,8 17 0,1 0 16,-10 17-16,1 9 16,8 9-16,0 0 15,18 8-15,17 0 16,0 0-16,0-17 15,17-8 1,9-1-16,9-8 16,8-18-16,10-17 15,-1 0-15,-9 0 16,-8 0-16,-9 9 16,-9-1-16,-8 10 15,0 8-15,-1 0 16,1 0-1,8 8-15,1 10 0,-1-1 16,18 18 0,0-9-16,-1 0 15,-8-9-15,0-8 16,9-1-16,8-16 16,-16 8-16</inkml:trace>
  <inkml:trace contextRef="#ctx0" brushRef="#br1" timeOffset="198047.85">15266 9144 0,'0'0'0,"0"0"0,0 0 16,0 0-16,-9 9 16,1 17-16,-18 17 15,0 9-15,-9 0 16,0-9-1,9 0 1,9-17-16,-1-8 0,10-10 16,8 1-16,0-9 15,0 0-15</inkml:trace>
  <inkml:trace contextRef="#ctx0" brushRef="#br1" timeOffset="198207.11">15223 9170 0,'0'0'0,"0"0"16,8 17-16,18 18 16,9 17-16,17 0 15,0 0-15,0-9 32,1-8-32,-36-27 0</inkml:trace>
  <inkml:trace contextRef="#ctx0" brushRef="#br1" timeOffset="206686.3">5254 12184 0,'0'0'0,"0"0"0,0-9 16,0 1-16,0-1 15,-9 0-15,0 1 16,1-1-16,-1 0 16,-8 1-16,-18-18 15,-17 0-15,-9 8 16,9 1-1,-9 0-15,9 17 16,0 0-16,0 8 16,8 10-16,1-10 15,8 1-15,9 8 16,9 1-16,8-1 16,9 0-1,17 18-15,27 17 16,8 0-16,43 0 15,10 0-15,-27-9 16,-9-17-16,-17 0 16,-26-9-16,1 1 15,-19-10-15,1 10 16,-18-1-16,-8 18 16,-35 8-1,-9 0-15,-9-8 16,1-9-16,8 0 15,9-18-15,9 1 16,8 0-16,9-9 16,9 0-16,17-9 15,0 0-15,8 9 16</inkml:trace>
  <inkml:trace contextRef="#ctx0" brushRef="#br1" timeOffset="206936.7">5514 12522 0,'0'0'0,"0"0"0,0 0 16,0 17-16,0 0 15,0 18-15,0 8 16,0 0-16,0-8 16,0-18-16,9-8 15,0-9 1</inkml:trace>
  <inkml:trace contextRef="#ctx0" brushRef="#br1" timeOffset="207074.78">5532 12037 0,'0'0'0,"0"0"15,0 0-15,0 0 16,17 17-16,0 0 16</inkml:trace>
  <inkml:trace contextRef="#ctx0" brushRef="#br1" timeOffset="207705.15">5766 12400 0,'0'0'16,"0"0"-16,0 0 0,0 18 0,0 8 15,0 8 1,-9 1-16,1 8 16,-1-8-16,0-9 15,1 0-15,-1-9 16,9-8-16,0-1 16,0-8-16,0 0 15,0-8-15,9-18 16,8 0-16,9-17 15,9-1 1,-9 10-16,0 8 16,-9 8-16,-8 1 15,0 17-15,-1 0 16,1 17-16,-9 9 16,0 18-16,-9-1 15,9-17 1,0 0-16,0-9 0,0-8 15,0 0 1,0-1-16,18-16 16,8-10-16,26-8 15,0-26 1,0 0-16,-9 9 0,-17 8 16,1 18-1,-10 8-15,-8 9 16,-1 9-16,1 17 15,8 9-15,-8 17 16,0-9-16,-1 0 16,1-8-16,0-9 15,8 0-15,-8-18 16,8 1-16,18-18 16,-9 9-16</inkml:trace>
  <inkml:trace contextRef="#ctx0" brushRef="#br1" timeOffset="207887.92">6730 12504 0,'0'0'0,"0"0"15,0 18-15,9 16 16,-9 27-16,-9 25 15,9-25 1,-9-9 0,9-26-16</inkml:trace>
  <inkml:trace contextRef="#ctx0" brushRef="#br1" timeOffset="208054.45">6548 11855 0,'0'0'0,"0"0"0,0 0 16,8 8-1,10 18-15,-10 0 16</inkml:trace>
  <inkml:trace contextRef="#ctx0" brushRef="#br1" timeOffset="208572.43">7320 11682 0,'0'0'0,"0"0"0,0 0 16,0 0-16,-8 25 15,-10 36-15,-8 43 16,-17 17-1,-1 35-15,10 0 16,-1-17-16,18-27 16,-1-16-16,18-10 15,0-25-15,9-18 16,17 0-16,0-25 16</inkml:trace>
  <inkml:trace contextRef="#ctx0" brushRef="#br1" timeOffset="209001.33">7746 12288 0,'0'0'0,"0"0"0,0 0 0,0 0 16,-9 0-16,1 0 15,-19 0-15,-7 0 16,-18 26-1,-9 17-15,0 9 32,9 17-32,9-8 0,8-9 0,17 0 15,10 0-15,8-18 16,0-8 0,8-17-16,10 0 15,17-18-15,-1-8 16,1-9-16,0-18 15,8 10-15,-17-1 16,0 9-16,-17 9 16,0 0-16,-1 8 15,1 9-15,-9 0 16,0 9 0,17 8-16,1 0 15,16 9-15,1 0 16,9-8-16,8-10 15,-26-8-15</inkml:trace>
  <inkml:trace contextRef="#ctx0" brushRef="#br1" timeOffset="209337.55">8085 12296 0,'0'0'0,"0"0"0,17 26 16,9 18-16,-9 8 15,1 8-15,-10 1 16,1-9 0,0 0-16,-9 0 15,-9-18-15,0-8 16,-8 0-16,0-17 15,8 0-15,0-1 16,1-16-16,8-10 16,0-25-16,26-35 15,17-26 1,9 9-16,0 17 16,-8 35-16,-27 25 15</inkml:trace>
  <inkml:trace contextRef="#ctx0" brushRef="#br1" timeOffset="209636.75">8762 11690 0,'0'0'0,"0"0"0,0 0 16,0 0-16,0 17 16,0 18-16,-9 34 15,-8 27-15,-1 8 32,-8 43-32,-8 17 0,-1-34 0,0 0 15,18-17-15,17-35 16,0-26-16,26-9 15,9 0 1,-9-25-16</inkml:trace>
  <inkml:trace contextRef="#ctx0" brushRef="#br1" timeOffset="210267.49">8918 12331 0,'0'0'0,"0"0"0,0 0 16,0 0-16,0 17 16,0 9-1,0 9-15,0 0 0,0 8 16,0-17-1,0 0-15,0 0 16,0-9-16,9-8 16,0 0-16,-1-9 15,10-9-15,-1 0 16,18-17-16,-1-8 16,-7-1-1,-1 0-15,-9 9 16,-8 9-16,-1 0 15,1-1-15,0 18 16,-9 0-16,0 0 16,0 9-16,8 17 15,1 17 32,8 18-47,1 17 0,-10 17 0,1 0 0,0-8 0,-18-18 16,0-8-16,1-9 15,-18 0-15,-9 8 16,-17-16-16,8-10 16,1-16-16,0-27 15,-1 0-15,9-8 16,1-9 0,16 0-16,1-17 15,17-9-15,26-26 16,9-9-16,26 1 15,17-1-15,9 18 16,-44 52-16</inkml:trace>
  <inkml:trace contextRef="#ctx0" brushRef="#br1" timeOffset="210666.54">9839 12712 0,'0'0'0,"0"0"0,0 0 0,-9 9 15,0 17-15,1 17 16,-10-8 0,18-18-16</inkml:trace>
  <inkml:trace contextRef="#ctx0" brushRef="#br1" timeOffset="211569.75">12218 11500 0,'0'0'0,"0"0"16,0 0-16,0 0 15,0 0-15,0 0 16,0 0-16,-17 0 16,-18 17-1,-17 18-15,-35-1 16,-9 10-1,18-10-15,9 1 16,-1-1-16,18-8 0,18 0 16,8-8-16,8-1 15,1 0 1,17 1-16,0 8 16,0 8-16,17 1 0,1 8 15,-1 9 1,0 9-16,-8 25 15,0 27-15,-18-9 16,0 0-16,-8 9 16,-9-10-16,0-16 15,8-9 1,1-26-16,0-9 16,8-17-16,9 0 15,0-8-15,0-1 16,0 0-16,17 1 15,1-1-15,8 0 16,26 9 0,9 0-16,-1 0 0,10-17 15,-9-1 1,26-16-16,-35-10 16</inkml:trace>
  <inkml:trace contextRef="#ctx0" brushRef="#br1" timeOffset="212266.93">12487 12357 0,'0'0'0,"0"0"16,0 0-16,-8 17 15,-1 9-15,-8 18 16,-10 16-16,1 18 15,-8 9 17,-1-9-32,0 0 0,0-18 0,9-16 15,9-18-15,0 0 16,8-18-16,9 1 16,0-9-16,0-9 15,17-25-15,1-10 16,16-16-1,1-10-15,0 10 16,-9 8-16,0 17 16,0 1-16,-17 16 15,-1 1-15,1 0 16,0 8-16,0 9 16,8 0-1,0 0-15,9 17 16,9 9-16,8 26 15,10 9-15,-1 17 16,-9-18-16,0 1 16,1-18-16,-18 1 15,0-18-15,-17-9 16,-1 0-16,1-8 16,0 0-16,-9-9 15,0-18 1,17-51-16,0-44 15,1-43-15,-9 1 16,-1 33-16,1 79 16</inkml:trace>
  <inkml:trace contextRef="#ctx0" brushRef="#br1" timeOffset="212536.04">12791 11526 0,'0'0'0,"0"0"15,0 0-15,-9 17 16,1 9-16,-18 26 15,-9 0-15,-8 0 16,8 0 0,9-9-16,8-17 0,18-26 15</inkml:trace>
  <inkml:trace contextRef="#ctx0" brushRef="#br1" timeOffset="212688.09">12696 11699 0,'0'0'0,"0"0"0,0 0 16,17 17-16,9 0 16,9 27-16,8 8 15,9 0 1,35 17 0,-26-26-16</inkml:trace>
  <inkml:trace contextRef="#ctx0" brushRef="#br1" timeOffset="213171.55">13469 12859 0,'0'0'0,"0"0"0,0 0 15,17 18-15,-8-1 16,-1 18-1,1-1-15,-9 18 16,-26 9-16,0 8 16,-9-8-16,26-27 15</inkml:trace>
  <inkml:trace contextRef="#ctx0" brushRef="#br1" timeOffset="214668.99">14276 12686 0,'0'0'0,"0"0"0,0 0 16,0 0-16,0-9 16,0 1-16,0-1 15,9 1-15,-1-10 16,1 1-16,-9-9 16,0 0-16,-9 0 15,1-9-15,-18 18 16,0 0-1,0 17-15,-18 0 16,1 17-16,-1 9 16,10 9-1,-1 17-15,9 0 0,17 17 16,9-17-16,18-9 16,-1-17-1,18 0-15,-1 0 16,1-17-16,9-1 15,-1-16-15,18-10 16,0-8-16,-18-17 16,0 0-16,1-9 15,-18 17-15,-9 18 16,-8 0-16,0-1 16,-1 18-1,-8 0-15,0 18 16,0 33-16,9 19 15,8 8-15,1-9 16,16 0-16,19 1 16,-10-36-16,-34-25 15</inkml:trace>
  <inkml:trace contextRef="#ctx0" brushRef="#br1" timeOffset="-214577.91">14623 12253 0,'0'0'0,"0"0"16,9 0-16,9 0 15,16 0-15,18 9 16,0-1-16,18-8 16,-9-8-1,-18-1-15,-26 9 16</inkml:trace>
  <inkml:trace contextRef="#ctx0" brushRef="#br1" timeOffset="-214358.18">14806 12045 0,'0'0'0,"0"0"0,0 0 16,8 18-16,1 8 15,0 26-15,0 17 16,-1 0-16,-8 0 31,0-8-31,0-26 0</inkml:trace>
  <inkml:trace contextRef="#ctx0" brushRef="#br1" timeOffset="-214082.58">14476 11638 0,'0'0'0,"-9"0"0,0 18 16,-17 16-16,-17 35 15,-18 18 1,9-9 0,9-26-16,25-9 0,10-25 15</inkml:trace>
  <inkml:trace contextRef="#ctx0" brushRef="#br1" timeOffset="-213935.23">14502 11682 0,'0'0'0,"0"0"0,0 0 16,9 17-16,8 0 15,18 18-15,-1 17 16,-8-26-16</inkml:trace>
  <inkml:trace contextRef="#ctx0" brushRef="#br1" timeOffset="-213115.62">15032 11569 0,'0'0'0,"0"0"0,0 0 15,0 0 1,8 0-16,10 9 0,8 8 16,8-8-1,1 8-15,9-8 16,8-1-16,-9 1 31,1 0-31,-18-1 0,0-8 0,-9 0 16,-8 0-16,-1 0 15,1 0-15,0 9 16,-1 0-16,1 8 16,0 0-1,-1 26-15,1 18 16,0 8-16,0 1 16,8 16-16,0 18 15,1 9-15,-1-1 16,0-16-16,9-1 15,-8 9-15,-1-18 16,-8-8 0,0-26-16,-1-8 15,-8-10-15,0-8 16,-8 0-16,-1 0 16,-9 0-16,-8 0 15,0-8 1,-17-1-16,-18 0 0,9-8 15,9-9 1,25 0-16</inkml:trace>
  <inkml:trace contextRef="#ctx0" brushRef="#br1" timeOffset="-212770.03">16204 12236 0,'0'0'0,"0"0"16,0 0-16,0 0 16,17 0-16,1 0 15,16 0-15,18 8 16,1-8-16,-1 0 16,-9-8-16,27-1 46,-18 9-46</inkml:trace>
  <inkml:trace contextRef="#ctx0" brushRef="#br1" timeOffset="-212579.01">16282 12513 0,'0'0'0,"0"0"0,0 0 15,9 0-15,17 0 16,26 0-16,26 0 16,35 0-1,0 0-15,-61-9 16</inkml:trace>
  <inkml:trace contextRef="#ctx0" brushRef="#br1" timeOffset="-211844.94">17689 12314 0,'0'0'0,"0"0"15,0 0-15,0 0 16,0 0-16,0-9 15,0 0-15,0 1 16,-9-1 0,0-8-16,1-9 15,-18 0-15,0-9 16,-18 18-16,-17 8 16,-8 9-1,8 18-15,0 7 0,-8 19 16,8 25-16,18 0 15,8 1-15,18 8 16,8-18 0,18 10-16,25-10 15,1-25-15,9-9 16,8-18-16,0-8 16,9-8-16,8-18 15,0-18 1,1-7-16,-1-19 15,-16-8 1,-10 26 0,-17 9-16,-17 8 0,-1 18 0,1 0 15,0 17-15,-9 0 16,0 0-16,0 26 16,8 26-16,10 17 15,-1 18-15,9 8 16,9-9-16,8-16 15,9-27 1,18-8-16,-9-9 16,-27-18-16</inkml:trace>
  <inkml:trace contextRef="#ctx0" brushRef="#br1" timeOffset="-211493.27">17689 11387 0,'0'0'0,"0"0"0,0 0 15,0 0-15,0 9 16,-18 34 0,-16 9-16,-18 17 15,-9 1 1,-9 7-16,10-7 0,16-10 15,35 1-15,9-35 16</inkml:trace>
  <inkml:trace contextRef="#ctx0" brushRef="#br1" timeOffset="-211312.31">17602 11456 0,'0'0'0,"0"0"15,0 0-15,17 18 16,1 16-16,16 1 16,1 8-16,0 1 15,0-1 17,8-17-32,-26-9 0</inkml:trace>
  <inkml:trace contextRef="#ctx0" brushRef="#br1" timeOffset="-203382.91">18288 12106 0,'0'0'0,"0"-9"16,0 9-16,0 0 15,0 0-15,0 0 16,0 0-16,0 0 16,0 0-16,0 0 15,17 0 1,27-8-16,25-1 16,18 0-16,-9 1 31,9-1-31,0 0 0,-9 1 15,0-10-15,-43 10 0</inkml:trace>
  <inkml:trace contextRef="#ctx0" brushRef="#br1" timeOffset="-203089.85">18601 11682 0,'0'0'0,"0"0"0,0 0 16,0 0-16,0 0 16,0 0-16,0 17 15,0 17-15,-9 44 16,-17 26-16,9 0 31,-1 18-31,1-10 0,17-17 16,8-17-16,1-43 15</inkml:trace>
  <inkml:trace contextRef="#ctx0" brushRef="#br1" timeOffset="-201469.86">10412 11361 0,'0'0'0,"0"0"0,0 0 16,0 0-16,0 0 16,0 9-16,17 25 15,-8 27-15,0 17 16,-1 61 15,-8 42-31,0 10 0,-8-1 0,-10 36 16,1-1-16,-1-52 15,1 9-15,0-18 16,8-42-16,0-27 16,1-17-16,-1 0 15,0-18-15,9-25 16,0-9-16,0-9 15,0-8 1,0 0-16,18-1 16,-1 1-16,9 0 15,18-9-15,8-9 16,17 0-16,27 1 16,16-1-16,1 0 15,18 1-15,25-1 16,9 0-1,17 1-15,18-1 16,17 0-16,0 1 16,0-1-16,9 9 15,9 0-15,8-9 16,17 9 0,-8 0-16,17 9 0,35 8 15,-35 1-15,-8-1 16,17 0-1,8-8-15,27 0 16,-9-1-16,0-8 16,17 9-16,18-9 15,-35 0-15,8 17 16,36-17-16,-44-8 16,8 8-16,-17 0 15,-34 0 1,-1 8-16,-34 1 15,-35-9-15,-26 0 16,-52-9-16,-43 9 16,-36 0-16,-25 0 15</inkml:trace>
  <inkml:trace contextRef="#ctx0" brushRef="#br1" timeOffset="-200410.3">10421 11309 0,'0'0'0,"0"0"16,0 0-16,17-9 15,9 1-15,35 8 16,17-9-16,43 0 31,36 1-31,8-10 0,17 1 16,18 0-16,17 0 0,9-1 15,8 10-15,9-10 16,0 18 0,27-8-16,16-1 15,-17 0-15,9 1 16,44-10-16,-1-8 16,-43 0-16,-18 9 15,18 0-15,26-1 16,-17-8-16,-1 9 15,9 0 1,-8-9-16,0 0 16,-18 8-16,0 1 15,-8 0-15,-18 17 16,-26 0-16,0 0 16,0 8-16,-26-8 15,-9 9-15,-17 0 16,-8 8-1,-18-8-15,-9 8 16,-17 0-16,-18 1 16,-17-1-16,-8 18 15,-9-1-15,-9 1 16,-9 17-16,1 0 16,-18 8-16,0 36 15,0 25 1,-18 9-16,-8 34 15,-8 36-15,-18 16 16,0 27-16,-9-1 16,0-17-16,0-8 15,1-27-15,8-42 16,8-10-16,-8-25 16,0-35-16,-17 0 15,25-35 1</inkml:trace>
  <inkml:trace contextRef="#ctx0" brushRef="#br1" timeOffset="-199670.41">7225 8746 0,'0'0'0,"0"0"0,0 0 0,0 0 16,9 17-1,-1 9-15,10 17 16,-1 26-16,0 35 16,1 35 15,-10 17-31,-8 34 0,0 27 0,-17 17 0,8-18 15,1-25 1,-1-1-16,0-42 16,-8-19-16,0 1 15,8-43-15,0-9 16,1-26-16,8-9 16,0-8-16,0-27 15</inkml:trace>
  <inkml:trace contextRef="#ctx0" brushRef="#br1" timeOffset="-198702">7607 8685 0,'0'0'0,"9"0"0,8 0 15,18 0-15,26 0 16,17 0-1,17 0-15,18 9 16,17-9-16,1 0 16,-1 0-16,9 0 15,0 8-15,8 1 16,18-9-16,9 0 16,0 0-16,8-9 15,0 1 1,1-10-16,-1 1 15,1 8-15,-1-8 16,-8 8-16,-1 1 16,1 8-16,0 0 15,8-9-15,-8 9 16,17-9-16,-9 1 16,0-1-16,9 0 15,0 1 1,1-1-1,-10 0-15,9 1 0,-9 8 16,1 0-16,-10 0 16,1 0-16,0 0 15,-1 0 1,1 0-16,0 0 0,-9 0 16,-18 0-1,10 0-15,-18 8 16,8 1-16,9 0 15,-17-1-15,0 10 16,0-10 0,-8 1-16,-19 0 15,1-1-15,0 1 16,-9 0 0,-8 8-16,-9 0 0,-9-8 15,-9 8-15,-8 1 16,0-1-16,-18 0 15,1 1-15,-9 8 16,-1 8-16,-8 1 16,0 8-1,0 9-15,-8 26 16,-1 26-16,-8 9 16,0 25-16,-9 35 15,-9-8-15,-9 17 16,1 8-16,8-17 15,-8-8 1,8-26-16,1-27 16,8-8-16,0-17 15,-9-27-15,0 1 16,9-26-16</inkml:trace>
  <inkml:trace contextRef="#ctx0" brushRef="#br1" timeOffset="-197425.7">7503 11309 0,'0'0'0,"0"0"16,0 0-16,0 0 15,0 0-15,17 0 16,9 0-1,26 0-15,26 0 16,9-9-16,9 9 31,25 0-31,18 0 0,-8 0 16,-1 0-16,9 9 0,8 0 16,1-9-1,17 0-15,-9-9 16,1 0-16,8 9 15,-18 0-15,10-8 16,-1-1-16,-9 0 16,-8 9-16,9-8 15,-9-1-15,0 0 32,9 1-32,-18 8 0,0-9 15,-8 9-15,8 0 16,-9-9-16,-8 1 15,9-1-15,-1 1 16,10-1-16,-1-8 16,-8-1-16,-18-8 15,17 0-15,1 0 16,-18 9 0,-8 0-16,17-1 15,8 1-15,-17 8 16,-8 1-16,-1-1 15,1 0-15,-1 9 16,1-8-16,-1-1 16,-8 9-16,9 0 15,-9 0 1,8 0-16,1-9 16,-1 9-16,1 0 15,-1 0-15,1-8 16,-1 8-16,-8 0 15,9 0-15,-1 0 16,1-9-16,-1 9 16,1 0-1,8 0-15,0 0 16,9 0-16,-9 0 16,0 0-16,9 0 15,-8 0-15,7 0 16,-7 9-16,-1-1 15,-9 1 1,10-9-16,-1 9 16,0-1-16,-8 1 15,-10 0-15,10-9 16,8 0-16,-8 8 16,-44-8-16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2:45:02.35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5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4-09T02:46:23.158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5332 5143 0,'0'0'0,"0"0"0,0 0 16,0 0-16,0 0 15,0 0-15,0 0 16,0 0 0,0 0-16,0 0 15,0 0-15,0 0 16,0 0-16,0 0 16,-9 0-16,0 17 15,1 18-15,-18 8 16,0 18-16,-9 8 15,-8 17 17,-1 10-32,-8-1 0,17-26 15,1-8-15,16-18 0,1-8 16,8-9-16,9-9 16,0-8-16,0-9 15</inkml:trace>
  <inkml:trace contextRef="#ctx0" brushRef="#br0" timeOffset="509.46">5375 5108 0,'0'0'0,"0"0"0,0 0 16,0 0-16,0 0 16,0 0-16,0 0 15,0 0-15,0 0 16,0 9-16,0-1 16,0 10-16,0-1 15,0 18 1,0-1-16,9 1 15,0 0-15,8 17 16,0 0 0,9 8-16,9 9 0,-9 1 15,0-18-15,-8-9 16,-1 0 0,-8-8-16,-1-9 0,1 0 15,0-9 1,-1-8-16,1 0 15,0-1-15,-9 1 16,8-9-16,10-17 16,8-35-16,26-35 15,9-17-15,-18 0 16,1 9-16,-10 17 16,1 9-1,8 17-15,-25 26 16</inkml:trace>
  <inkml:trace contextRef="#ctx0" brushRef="#br0" timeOffset="1873.76">5714 4519 0,'0'-9'16,"0"9"-16,0 0 16,0 0-16,0 0 15,0 0-15,0 0 16,-9 9-16,1 8 15,-10 9-15,1 0 16,8-8-16,0-1 16,-8 9-16,17 9 15,0-9-15,0-18 16</inkml:trace>
  <inkml:trace contextRef="#ctx0" brushRef="#br0" timeOffset="3254.34">11089 6745 0,'0'0'0,"0"0"16,0 0-16,0 0 16,0 0-1,0 0-15,0 0 16,0 0-16,0 0 16,0 0-16</inkml:trace>
  <inkml:trace contextRef="#ctx0" brushRef="#br0" timeOffset="4466.25">5740 4666 0,'0'0'0,"0"0"0,0 0 15,0 0-15,0 0 16,0 0-16,0 0 16,0 0-1,0 0-15,0 0 16,0 0-16,0 0 16,0 0-16,0 0 15,0 0-15,9 0 16,8 9-16,18 8 15,8 9-15,-17 0 16,0 0-16,0-8 16,0-1-1,18 9 1,-18 0-16</inkml:trace>
  <inkml:trace contextRef="#ctx0" brushRef="#br0" timeOffset="5864.89">6938 4666 0,'0'0'0,"-8"0"15,-1 0-15,0 0 16,1 0 0,-1 0-16,0 0 15,1 0-15,-10 9 16,-8 8-16,0 9 16,-9 9-16,1 26 15,-1 25 1,0 27-16,0 8 0,18 9 15,17 9 1,17-1-16,1-34 16,16-9-16,10-17 15,8-8-15,9-19 16,-9-7-16,9-27 16,-35-8-16</inkml:trace>
  <inkml:trace contextRef="#ctx0" brushRef="#br0" timeOffset="6595.69">7737 5437 0,'0'-8'0,"0"-1"0,-8-8 16,-1 8-16,0-17 16,0 0-16,1 9 15,-1-1-15,0 1 16,1 0-16,-1-1 16,-17 1-16,0 0 15,0 8 16,0 9-31,-9 0 0,0 17 0,-8 9 16,8 9-16,1 0 16,-1 8-16,17 9 15,10 8-15,8 1 16,17 0 0,0-18-16,1-8 15,8-9-15,9 0 16,-9-18-16,8-16 15,19-10-15,7-25 16,-8-9-16,9-9 16,-17-17-16,-10 1 15,-8 25-15,-17 17 16,0 18 0,-1-1-16,-8 18 15,0 0-15,0 18 16,9 16-16,8 18 15,1 17-15,8 1 16,0-10-16,0-16 16,0-10-1,17 10-15,-8-18 16</inkml:trace>
  <inkml:trace contextRef="#ctx0" brushRef="#br0" timeOffset="6914.46">7624 4640 0,'0'0'0,"0"0"0,-8 0 16,-10 18-16,-8 16 15,0 18-15,-9 0 16,1 0-16,8-8 31,8-18-31,1-9 0,17-8 0,0-1 16,9 1-16,-1-9 15</inkml:trace>
  <inkml:trace contextRef="#ctx0" brushRef="#br0" timeOffset="7071.45">7598 4632 0,'0'0'0,"0"0"0,0 0 0,0 0 16,0 0-16,9 17 15,8 9-15,9 9 16,9 8-1,0 0-15,0-8 16,17 8 15,-26-17-31</inkml:trace>
  <inkml:trace contextRef="#ctx0" brushRef="#br0" timeOffset="7501.2">8441 4857 0,'0'0'0,"0"0"0,0 0 16,0 0-16,0 0 15,-9 0 1,0 26-16,1 26 15,-18 43-15,-1 44 32,10-18-32,0-8 0,8-1 15,9-25-15,0-18 0,0-8 16,0-18-16,9-17 16,-1-9-1,1-8-15</inkml:trace>
  <inkml:trace contextRef="#ctx0" brushRef="#br0" timeOffset="7833.14">8953 5056 0,'0'0'0,"0"0"0,0 0 0,0 0 15,0 0 1,-9 0-16,1 17 16,-10 9-16,-8 35 15,-9 8-15,1 9 16,-1-8-16,9-18 15,9-1 1,-1-7 0,1-18-1,17-18-15,0 1 0,8-9 0,1 0 16</inkml:trace>
  <inkml:trace contextRef="#ctx0" brushRef="#br0" timeOffset="8144.91">8901 5065 0,'0'0'0,"0"0"0,0 0 16,0 0-16,0 0 15,0 0-15,9 8 16,8 10-16,18 25 16,-1 9-16,-8 0 15,9 9 1,-9-1-16,0-16 15,0-1-15,0-9 16,-8-8-16,-10-8 16,1-10-16,0 1 15,-1 0-15,-8-18 16,18-8-16,-1-44 16,9-43-16,0-17 15,0 26-15,-17 43 16,0 43-16</inkml:trace>
  <inkml:trace contextRef="#ctx0" brushRef="#br0" timeOffset="8645.46">9734 4952 0,'0'0'0,"-8"-8"0,-1 8 16,0 0-16,1 0 15,8 0-15,0 0 16,0 0-16,0 0 16,0 0-16,0 0 15,0 17-15,17 0 16,18 18 0,8 8-16,27 9 15,-1 0 1,9-9-16,1-8 0,-1-9 15,-9 0-15,-25-9 16,-18-8-16,-18 8 16,1 1-16,-18 16 15,-25 27-15,-19 17 16,-25 17 0,0-8-16,9-9 15,8-18-15,26-25 16,26-18-16</inkml:trace>
  <inkml:trace contextRef="#ctx0" brushRef="#br0" timeOffset="9765.24">10325 4614 0,'0'-8'0,"0"-1"16,0 9-16,0 0 16,9 0-1,8 0-15,9 17 16,18 18-16,25 26 15,0 17 17,1 17-32,8 26 0,-17 9 0,-18-17 15,-8-18 1,-9 26-16,-26 0 0,-17-8 16,-18 0-16,-8-1 15,-18-8-15,9-9 16,34-43-16</inkml:trace>
  <inkml:trace contextRef="#ctx0" brushRef="#br1" timeOffset="54026.07">7303 6381 0,'0'0'0,"0"0"0,0 0 15,0 0-15,0 0 16,17 9-16,9 8 15,9 9-15,9 0 16,34 9-16,9-1 31,-18-8-31,1 0 0,-10-8 16,-8-1-16,-8-8 16,-9-1-16,-9 10 15,0-1-15,0 0 16,-9 1-16,-8-1 15,-1-8-15,1-1 16,-9 1 0,0 0-16,0-1 15,0-8-15,0 0 16,0 0-16,9-17 16,17-18-16,17-17 15,9 0-15,18 0 16,-1 0-16,10 0 15,16 18-15,9-1 16,9 1 0,0 8-16,9 0 15,-27 8-15,-8 1 16,-26 0-16,-9-1 16,-9 1-16,-8 8 15,-9 1-15,-17-1 16,-1 0-16,1 1 15,0-1 1,-1 0-16</inkml:trace>
  <inkml:trace contextRef="#ctx0" brushRef="#br1" timeOffset="54841.46">6643 7360 0,'0'0'0,"0"0"0,0 0 15,9 0-15,17 0 16,9 8-16,17-8 16,17 0-1,1-8-15,-1-1 16,-8 9-16,8-8 16,-25 8-16</inkml:trace>
  <inkml:trace contextRef="#ctx0" brushRef="#br1" timeOffset="55104.66">6999 7195 0,'0'0'0,"0"0"15,0 0-15,0 0 16,0 0-16,0 18 15,0 8-15,0 26 16,0 17 0,0 9-16,0 0 47,0-9-47,0-8 0,9-18 0,8-8 0,1-18 0,-10-8 15</inkml:trace>
  <inkml:trace contextRef="#ctx0" brushRef="#br1" timeOffset="55542.4">7477 6927 0,'0'0'0,"-9"0"0,0 26 0,1 17 15,-1 26 1,0 18-16,-8 17 16,0 0-16,-1-9 15,1-17-15,-1-17 16,10-18-16,-1-17 16,9-9-1,0-8-15,0 0 16,0-9-16,0-9 15,17-8-15,18-9 16,0-18-16,8-8 16,1 18-16,-18-1 15,0 18-15,0-1 16,-9 10 0,1 8-16,-1 17 15,0 0-15,-8 18 16,0 0-16,-1-1 15,1 1-15,8-9 16,10 0-16,-1-17 16</inkml:trace>
  <inkml:trace contextRef="#ctx0" brushRef="#br1" timeOffset="55757.19">8085 7325 0,'0'0'0,"0"0"0,0 0 0,0 26 16,0 9 0,0-1-16,8 1 15,1 8-15,0 1 16,-1-27-16</inkml:trace>
  <inkml:trace contextRef="#ctx0" brushRef="#br1" timeOffset="55902.92">7963 7117 0,'0'0'0,"0"0"0,0 0 15,17 18-15,-8-10 16</inkml:trace>
  <inkml:trace contextRef="#ctx0" brushRef="#br1" timeOffset="56272.17">8771 7100 0,'0'0'0,"0"0"15,0 0-15,0 0 16,-9 0-16,0 0 16,-17 17-16,0 1 15,-9-1-15,9 18 16,0-1-16,9 1 15,0 0-15,8 8 32,26 0-32,1 0 0,-1-8 15,0-9-15,1 0 16,-10-9-16,1-8 16,0 0-16,-18 8 15,-8 0-15,-27 18 16,-8 0-1,9-9-15,17-18 16,17 1-16</inkml:trace>
  <inkml:trace contextRef="#ctx0" brushRef="#br1" timeOffset="56574.95">9378 7299 0,'0'0'0,"0"0"0,0 0 0,0 0 16,0 9-1,0 8-15,0 1 16,0 7-16,9 1 16,-9 0-16,9-8 15,-9-10-15,0-8 16</inkml:trace>
  <inkml:trace contextRef="#ctx0" brushRef="#br1" timeOffset="56701.65">9457 6909 0,'0'0'0,"0"0"16,0 0-16,0 0 0,0 0 15,26 9-15,-9 0 16</inkml:trace>
  <inkml:trace contextRef="#ctx0" brushRef="#br1" timeOffset="57035.08">10030 7048 0,'0'0'0,"0"0"16,0 0-16,0 0 15,0 0-15,-9 0 16,-8 0-16,-9 17 15,0 1-15,8-1 16,1 0-16,-1 9 16,10 0-16,8 0 15,0 9 1,17 0-16,9 8 47,9-8-47,-9-10 0,0 1 0,-9-8 0,-8-1 0,0 0 15,-18 1-15,-26 16 16,-25 18-16,16-17 16</inkml:trace>
  <inkml:trace contextRef="#ctx0" brushRef="#br1" timeOffset="57796.78">7303 8321 0,'0'0'0,"0"0"0,0 0 15,0 0-15,-9 0 16,1 0-16,-1 0 16,-17 0-16,0 17 15,-9 9-15,0 9 16,1 8-16,-1 1 31,18-1-31,8 0 0,9-17 0,0 0 16,9-17-1,8 0-15,0-18 16,18 0 0,8-17-16,1-8 0,-1-1 15,-17 18-15,-8-1 16,-10 10-16,1 8 16,-9 0-1,9 17-15,-9 0 16,17 18-16,1 0 15,-1-1-15,18-8 16,-1-8 0,-8-10-16</inkml:trace>
  <inkml:trace contextRef="#ctx0" brushRef="#br1" timeOffset="58219.56">8215 8235 0,'-9'0'16,"9"0"-16,-9 0 0,1 0 15,-1 0 1,0 0-16,1 8 0,-10 10 16,1-1-16,0 9 15,-1 8-15,1 1 16,8 0 0,9-1-16,0-8 15,0 0-15,0 0 16,0-8-16,0-1 15,0 0-15,-8 1 16,-1-1 0,-9 0-16,-8 1 15,0-1-15,-8 0 16,8-8-16,17 0 16,9-9-16,0 0 15</inkml:trace>
  <inkml:trace contextRef="#ctx0" brushRef="#br1" timeOffset="58430.19">8406 8434 0,'0'0'0,"0"0"0,0 0 15,0 0-15,0 0 16,9 8-16,8 1 15,9 0-15,9-9 16,26-9 0,8-8-16,-8-18 31,-35 18-31</inkml:trace>
  <inkml:trace contextRef="#ctx0" brushRef="#br1" timeOffset="58717.26">8571 8183 0,'0'0'0,"0"0"0,0 0 0,0 0 15,0 0-15,0 17 16,0 9-16,-9 35 15,1 8 1,-1 0-16,0 9 16,0 9-16,9-1 15,0-25 1,27 0-16,7-10 0,-8-25 16</inkml:trace>
  <inkml:trace contextRef="#ctx0" brushRef="#br1" timeOffset="59104.56">9170 8590 0,'-9'-9'0,"-8"0"0,0 1 0,8-1 16,-8-8-16,-1 8 15,1 0 1,-1 9-16,-8 0 15,0 9-15,-8 8 16,-1 9-16,0 9 16,9 0-1,9-1-15,8-8 16,9 0-16,0-8 16,9-10-16,-9-8 15,17 0-15,0-8 16,1-1-16,-1 9 15,1 0-15,-1 0 16,0 0-16,-8 0 16,8 9-16,1 8 15,-1-8-15,0-1 16,27-8-16,-1-17 16,-17 8-1</inkml:trace>
  <inkml:trace contextRef="#ctx0" brushRef="#br1" timeOffset="59302.52">9118 8313 0,'0'0'0,"0"0"0,17 0 16,9 0-16,9 0 15,17-9-15,9 0 16,-9 1-16,26-10 16,-8 1-1,-44 17-15</inkml:trace>
  <inkml:trace contextRef="#ctx0" brushRef="#br1" timeOffset="59573.39">9292 8061 0,'0'0'0,"0"0"0,0 9 16,0 8-16,0 18 15,0 34-15,0 27 16,0 16-1,0 9-15,0 1 16,0-18 0,0-18-16,8-25 0,1-18 15,8-17-15,1-9 16,-10-8-16</inkml:trace>
  <inkml:trace contextRef="#ctx0" brushRef="#br1" timeOffset="60034.15">9665 8642 0,'-9'0'0,"9"0"0,0 0 16,0 0-16,0 0 16,0 0-16,18 0 15,8 8-15,8-8 16,1-8-16,0-1 16,0 0-16,-9 1 15,0-10 1,0 1-16,-9 0 15,-8-9-15,-9 0 16,-9 0-16,-8 8 16,-9 10-16,0 8 15,-18 17-15,1 0 16,-1 18-16,10 0 16,16 17-1,1 17-15,26-8 16,17-1-16,17-8 15,53-17-15,43-27 16,182-16-16</inkml:trace>
  <inkml:trace contextRef="#ctx0" brushRef="#br0" timeOffset="67207.19">11654 5099 0,'0'0'0,"0"0"0,0 0 16,0 0-16,0 0 15,0 0-15,0 0 16,17 0-16,0 0 15,18 0-15,8 0 16,10 0-16,-1 0 16,-9-8-1,1 8 1,8 0-16,-18 0 0,-25 0 16</inkml:trace>
  <inkml:trace contextRef="#ctx0" brushRef="#br0" timeOffset="67469.72">11671 5333 0,'0'0'0,"0"0"0,0 0 15,17 0-15,9 0 16,18 0-16,25 0 16,9-8-1,18-1 1,-1 0-16,1-8 0,-18 17 16,-43 9-16</inkml:trace>
  <inkml:trace contextRef="#ctx0" brushRef="#br0" timeOffset="68439.87">13764 4961 0,'0'0'0,"0"0"0,0 0 0,-9 0 16,0 0 0,1 17-16,-18 9 15,-9 35-15,-8 34 16,-10 0-1,10-17-15,8 0 0,1 0 16,16-9-16,9-34 16,1-9-16,8-9 15,0-17 1</inkml:trace>
  <inkml:trace contextRef="#ctx0" brushRef="#br0" timeOffset="68796">13781 5004 0,'0'0'0,"0"0"0,0 0 0,0 0 15,0 0 1,0 0-16,0 17 16,0 1-16,0 25 15,17 18-15,1 8 16,-1 9-1,9 0-15,9 8 0,0-8 16,-9-8-16,0-27 16,-9-17-1,-8 0-15,0-9 16,-1-8-16,1 0 16,8-18-16,1-26 15,16-25-15,19-53 16,-1-25-16,-9 25 15,0 18 1,10 25-16,-19 44 16</inkml:trace>
  <inkml:trace contextRef="#ctx0" brushRef="#br0" timeOffset="69286.22">14172 4242 0,'0'0'0,"0"0"0,0 0 16,-9 17-16,1 9 16,-19 9-1,1 17-15,0 0 16,9 0-16,0-9 31,8-17-31,9-9 0,9-8 16,-1 0-16</inkml:trace>
  <inkml:trace contextRef="#ctx0" brushRef="#br0" timeOffset="69456.37">14250 4242 0,'0'0'0,"0"0"0,0 0 15,0 0-15,0 17 16,17 18-16,1 0 16,17 8-16,-1 18 15,36-1 17,-27-25-32</inkml:trace>
  <inkml:trace contextRef="#ctx0" brushRef="#br0" timeOffset="70194.99">15179 5134 0,'0'0'0,"0"0"16,0 0-16,0-9 16,0 1-16,-8-1 15,-1 0-15,0 1 16,0-1-16,-17-8 15,0 8-15,-8-8 16,8 17 0,-9 0-16,0 0 15,0 17-15,1 9 16,-1 17 0,0 9-16,18 9 15,17-9-15,0 0 0,17-9 16,9-17-1,0 0-15,9-17 16,0-9-16,8-9 16,1-17-16,-1-8 15,0-10-15,-8-8 16,-9 18-16,-8-1 16,-10 18-1,1 17-15,-9 0 16,0 8-16,17 18 15,1 18-15,16 8 16,1 8-16,17-8 16,0-9-16,0-8 15,-17-9-15,-17-17 16</inkml:trace>
  <inkml:trace contextRef="#ctx0" brushRef="#br0" timeOffset="70508.78">15136 4484 0,'0'-8'0,"0"8"0,0 0 16,-9 0-16,0 0 16,-8 17-16,-9 9 15,9 0-15,-1 0 16,1 0-16,8 0 16,9-17-1,0-9-15,9 0 16</inkml:trace>
  <inkml:trace contextRef="#ctx0" brushRef="#br0" timeOffset="70636.16">15188 4381 0,'0'0'0,"0"0"0,0 0 0,9 17 0,8 0 0,0 18 15,18-1-15,8 10 16,18 8-16,-26-26 15</inkml:trace>
  <inkml:trace contextRef="#ctx0" brushRef="#br0" timeOffset="71199.67">16030 4441 0,'0'0'15,"0"0"-15,0 0 0,0 0 16,-8 0 0,8 0-16,0 0 15,0 0-15,-9 0 16,0 0-16,0 18 16,1 7-1,-1 27-15,-17 44 0,9 34 16,-1 8-16,10-8 15,-1-9 1,0-25-16,9-27 16,0-17-1,18-17-15,-1-9 0,-8-9 16</inkml:trace>
  <inkml:trace contextRef="#ctx0" brushRef="#br0" timeOffset="71504.55">16447 5030 0,'-9'-9'0,"-8"1"0,8-1 16,1 9-1,-1 0-15,0 0 16,-8 17-16,-9 27 16,0 16-16,-9 18 15,9-8 17,0-10-32,9-16 0,-1-10 0,10-8 15,-1-17-15,9-1 16,0 1-16</inkml:trace>
  <inkml:trace contextRef="#ctx0" brushRef="#br0" timeOffset="71803.96">16438 5030 0,'-8'-9'0,"-1"1"16,0 8-16,9 0 15,0 0-15,0 0 16,0 8-1,9 10-15,8 8 16,1 26-16,16 8 16,-7-8-16,-1-8 15,0-18 17,-9 0-32,-8 0 0,-9-26 0,8 8 15,1 1-15,0-9 0,8-9 16,0-25-16,18-36 15,9-34-15,-1-8 16,-8-1-16,-9 44 16,-9 43-16</inkml:trace>
  <inkml:trace contextRef="#ctx0" brushRef="#br0" timeOffset="72169.03">17020 4493 0,'0'0'0,"0"0"0,0 0 16,0 0-16,0 17 15,9 1-15,17 16 16,9 10 0,17 8-16,17 0 15,1-9-15,-1 0 16,-8-17-16,-9 0 16,-26-17-16,0 0 15,-17-1-15,0 10 16,-18 8-16,-26 25 15,-26 36-15,-43 34 16,-26 1 0,69-53-16</inkml:trace>
  <inkml:trace contextRef="#ctx1" brushRef="#br0">17145 5380 0</inkml:trace>
  <inkml:trace contextRef="#ctx0" brushRef="#br2" timeOffset="91026.34">12096 6390 0,'0'-9'0,"9"1"0,-9 8 15,0 0 1,0 0-16,0 0 16,0 0-16,0 8 15,0 27-15,0 51 16,0 44-16,-9 26 31,1-17-31,-10-18 0,10-34 16,-10-18-16,10-17 15,8-35-15,0-8 16,0-9-16</inkml:trace>
  <inkml:trace contextRef="#ctx0" brushRef="#br2" timeOffset="91323.5">12096 6398 0,'0'0'0,"0"-8"0,18-1 15,25-17-15,9 0 16,9-8-16,-17 16 16,-1 1-1,-8 17-15,-1 0 0,1 0 16,-9 17-16,0 1 16,0-1-16,-8 9 15,-10 9 1,-16 16-16,-10 1 15,-8 0-15,-17-8 16,-9-1-16,0-17 16,8-9-16,1 1 15,8-1-15,26-8 16</inkml:trace>
  <inkml:trace contextRef="#ctx0" brushRef="#br2" timeOffset="91715.83">13078 6217 0,'0'0'0,"0"0"16,8 0-16,1 0 15,8 8-15,1 10 16,-1-1-16,1 18 16,-10-1-16,1 1 15,0 17 1,-9 0 0,-9-9-16,0 0 0,1-17 15,-10 0-15,1-17 16,-1 0-16,1-1 15,8-16-15,1-1 16,8-8 0,0-9-16,8-18 0,10 1 15,17 0 1,8-9-16,9 0 16,0 26-16,-34 17 15</inkml:trace>
  <inkml:trace contextRef="#ctx0" brushRef="#br2" timeOffset="92184.33">13460 6450 0,'0'0'0,"0"0"0,0 0 16,0 0-16,9 0 15,-1 0 1,10 0-16,-1 9 16,18 0-16,-1-9 15,10-9-15,-1 0 16,1 1-16,-1-10 31,-17-8-31,0 9 0,-17 0 16,0 0-16,-1-1 15,-16 1-15,-1 8 16,-9 9-16,-8 0 16,-8 18-16,-1-1 15,0 18-15,1-1 16,7 18-16,19-9 15,8-8 1,8-9-16,19-9 16,-1-8-16,8-9 15,-16 0-15</inkml:trace>
  <inkml:trace contextRef="#ctx0" brushRef="#br2" timeOffset="92513.66">13920 6295 0,'0'0'0,"0"0"0,0 0 15,0 0-15,9 8 16,8 10-16,0-1 16,18 9-16,-9 8 15,0-8-15,0 0 16,-8 0-1,-10 0-15,1-17 16,0 0-16,-1-1 16,1 1-16,-9-9 15,0-9-15,18 1 16,-1-27-16,9-26 16,9-25-16,-1 8 15,1 9 1,0 17-16,0 17 15,-18 26-15</inkml:trace>
  <inkml:trace contextRef="#ctx0" brushRef="#br2" timeOffset="92761.99">14615 6277 0,'0'0'0,"0"0"15,0 0-15,0 18 16,0 8 0,8 8-16,-8 1 0,0-9 15,0 0 1,0-9-16,0-8 0,9-1 16,-9-8-1,0 0-15</inkml:trace>
  <inkml:trace contextRef="#ctx0" brushRef="#br2" timeOffset="92846.01">14528 5991 0,'0'0'0,"0"0"0,0 0 0,0 0 16,17 9-16,-8 0 15</inkml:trace>
  <inkml:trace contextRef="#ctx0" brushRef="#br2" timeOffset="93234.72">14919 6147 0,'0'0'0,"0"0"0,0 0 15,-9 18 1,0 16-16,1 18 0,-1 0 16,9-8-1,0-1-15,9 0 32,8 0-32,0-8 0,1-9 0,16-17 15,1-1-15,0-16 16,0-1-1,-1-17-15,-8 0 16,1 0-16,-19 0 16,-8-9-16,-8 1 15,-19-1-15,1 18 16,0 0-16,9-1 16,8 18-16,9 9 15,0-9-15</inkml:trace>
  <inkml:trace contextRef="#ctx0" brushRef="#br2" timeOffset="93636.87">15431 6069 0,'0'0'0,"0"0"0,0 0 16,0 0-1,0 18-15,0-1 16,9 18-16,-9-1 16,8 10-16,1-10 15,0 1-15,-1-9 16,1 0 0,0 0-16,8-17 15,1-1-15,-1-16 16,0-1-16,18-17 15,0-17-15,0-1 16,-9 10-16,0 8 16,-18 8-16,1 1 15,0 17-15,-9 0 16,0 9-16,0 8 16,8 18-1,1 8-15,0-8 16,17-9-16,8 0 15,-7-9-15</inkml:trace>
  <inkml:trace contextRef="#ctx0" brushRef="#br2" timeOffset="94016.35">16430 6017 0,'-9'0'0,"0"0"0,1 0 15,-1 0-15,-8 0 16,-9 9 0,-9 8-16,0 9 15,0 9-15,1 0 16,16-1-1,1 1-15,17 0 16,0-1-16,9-8 16,8 0-16,0 0 0,1 0 15,-1-9-15,-8-8 16,-1 8 0,-8-8-16,-8 8 15,-18 9-15,-9 0 16,0 9-16,9-9 15,17-17-15</inkml:trace>
  <inkml:trace contextRef="#ctx0" brushRef="#br2" timeOffset="94553.47">17541 5965 0,'0'0'0,"0"-8"0,0-1 15,-8 0-15,-1 1 16,0-1-16,-17 1 16,0 8-16,-17 0 15,-1 0-15,9 17 16,1 0-16,8 9 15,8 9 1,1 17-16,0 8 16,17-8-16,17 0 15,0-8-15,1-1 16,-1 0-16,0-17 16,-8 0-16,0 0 15,-18 0-15,0 0 16,1 0-1,-18 0-15,-18 0 16,10 0-16,7-17 16,10-1-16,8 1 15</inkml:trace>
  <inkml:trace contextRef="#ctx0" brushRef="#br2" timeOffset="94901.13">17923 5662 0,'0'0'0,"0"0"0,0 0 16,0 0-16,0 18 16,0 8-16,-8 26 15,-1 17-15,0 18 16,-17 34 0,9-17-16,-1-9 15,1-17-15,0 0 16,-1-18-16,18 10 15,9-18-15,0-35 16</inkml:trace>
  <inkml:trace contextRef="#ctx0" brushRef="#br2" timeOffset="95109.17">18140 6251 0,'0'0'0,"0"0"0,0 9 16,0 17-16,0 9 16,0-9-16,0 0 15,0-1 1,0-16-16,0 0 16,9-9-16,0 0 15</inkml:trace>
  <inkml:trace contextRef="#ctx0" brushRef="#br2" timeOffset="95236.79">18245 5784 0,'0'0'0,"0"0"16,0 0-16,0 17 16,8 9-16,1-9 15</inkml:trace>
  <inkml:trace contextRef="#ctx0" brushRef="#br2" timeOffset="95966.07">18679 6113 0,'0'0'0,"0"0"0,0 0 0,0 0 0,-9 0 16,0 8-16,1 10 16,-18-1-1,0 9-15,0 9 16,0-1-16,8 1 16,1 8-16,8-17 15,9-8-15,0-10 16,9 1-1,8-1-15,1-16 16,16-9-16,1-9 16,8-26-16,10-18 15,-10-8-15,-8-8 16,-9-18-16,0 9 16,-18 25-16,1 27 15,0 8-15,-9 18 16,0 0-1,0 8-15,0 9 16,0 0-16,-9 26 16,0 17-16,1 35 15,-1 26-15,9 0 16,0-9-16,17-8 16,1-18-16,8-8 15,0-18-15,0-8 16,0-9-1,9-18-15,-1 1 16,10-18-16,-1-17 16,1 0-16,-1-8 15,1-9-15,-10-1 16,-25 18-16,0 0 16,-18 9-16,0 8 15,1 1 1,-10 8-16,-8 0 15,-9 17-15,1 0 16,8 18-16,8 0 16,1 8-16,17 9 15,17 0-15,18 0 16,17-9-16,35 0 16,-26-17-1</inkml:trace>
  <inkml:trace contextRef="#ctx0" brushRef="#br2" timeOffset="96966.07">13460 7187 0,'0'0'0,"0"0"15,0 0-15,0 0 16,0 0-16,0 0 16,-9 0-16,-17 17 15,-17 0-15,-9 1 16,-9 8-16,9-9 15,0 0 17,8 1-32,9-10 0,18 1 0,0 0 15,-1-1-15,18 1 16,0-9-16,0 8 16,0 10-16,0-1 15,0 18-15,9-1 16,0 10-16,-9 8 15,-9 8 1,0 10-16,-8 8 16,8-1-16,-8-16 15,0 0-15,-1-18 16,9-17-16,1-9 16,8 1-16,0-10 15,0 1-15,0 0 16,0-1-1,8 1-15,10 8 16,8 1-16,9-1 16,17 0-16,9 1 15,-1-10-15,-8 1 16,9 0-16,-17-9 16</inkml:trace>
  <inkml:trace contextRef="#ctx0" brushRef="#br2" timeOffset="97312.57">13963 7325 0,'0'0'0,"0"0"0,-8 0 15,-1 26-15,-8 26 16,-9 9 0,0 25-16,-9 1 31,0 8-31,0 1 0,1-19 0,-1-16 15,0-9-15,18-26 16,0 0-16,-1-9 16,1-8-1,17 0-15</inkml:trace>
  <inkml:trace contextRef="#ctx0" brushRef="#br2" timeOffset="97649.61">13833 7446 0,'0'0'0,"0"0"0,0 0 16,0 0-16,18 18 0,8 8 15,0 8 1,0 1-16,8 8 16,1 9-16,0 0 31,8 9-31,1 8 0,-9-8 15,-9-18-15,0 0 0,-9-17 16,-8 0-16,-1-17 16,1 0-1,0-1-15,-9-8 16,0-17-16,17-26 16,9-44-16,9-43 15,8-8-15,-17 25 16,9 35-1,0 26-15,0 17 0,-18 27 16</inkml:trace>
  <inkml:trace contextRef="#ctx0" brushRef="#br2" timeOffset="98579.34">14241 6892 0,'0'0'0,"0"0"16,0 0-16,-8 9 15,-1 17-15,-17 26 16,-9 0-16,0 0 16,1-9-1,8-8-15,8-9 16,10-18-16</inkml:trace>
  <inkml:trace contextRef="#ctx0" brushRef="#br2" timeOffset="98731.37">14276 6970 0,'0'0'0,"0"0"16,0 0-16,0 0 15,17 17-15,18 18 16,-9 0-16,18 8 16,16 0-16,-33-25 31</inkml:trace>
  <inkml:trace contextRef="#ctx0" brushRef="#br2" timeOffset="99168.79">14901 8079 0,'0'0'16,"0"0"-16,0 0 0,0 17 16,-8 0-16,-1 9 15,0 0-15,-17 9 16,0 0-1,9-1-15,8-16 16</inkml:trace>
  <inkml:trace contextRef="#ctx0" brushRef="#br2" timeOffset="99695.7">15605 7646 0,'0'0'0,"0"0"0,0 0 15,0 0-15,0 0 16,-9-9-16,0 9 15,-8 0-15,-9 0 16,-9 0-16,-8 17 16,-1 1-16,-8 16 15,9 1 1,8 8-16,0 9 16,18 0-16,0-9 15,17-8-15,0-9 16,8-9-16,10-8 15,-1 0-15,9-1 16,9-16-16,8-18 16,1 0-1,-1-9-15,-17 9 16,0 9-16,-17-1 16,0 10-16,-1 8 15,1 0-15,-9 8 16,17 18-16,1 9 15,-1 0-15,9-1 16,0 1-16,0-9 16,18-9-1,16 1-15,-34-10 16</inkml:trace>
  <inkml:trace contextRef="#ctx0" brushRef="#br2" timeOffset="99923.95">15379 7325 0,'0'0'0,"0"0"0,0 0 15,0 9-15,-9 17 16,-8 8-16,-9 10 15,8-1-15,1-17 16,-9 9 0,9-9-1,17-18-15</inkml:trace>
  <inkml:trace contextRef="#ctx0" brushRef="#br2" timeOffset="100068.7">15405 7368 0,'0'0'15,"0"0"-15,9 0 16,8 18-16,9 8 16,9 0-16,-9 8 15,-9-8-15</inkml:trace>
  <inkml:trace contextRef="#ctx0" brushRef="#br2" timeOffset="100619.54">15683 7074 0,'0'0'0,"0"0"0,0 0 0,0 0 0,0 0 0,0 0 15,17 9-15,1-1 16,-1 1-16,9 0 16,9-1-16,-1 1 15,1 0-15,-9-1 16,0 1-16,0-9 16,-8 0-16,-10 9 15,1-9 1,0 8-16,-1 1 15,1 0-15,0-1 16,0 1-16,-1 8 16,1 1-1,0 8-15,-1 8 0,10 18 16,-1 17-16,0 1 16,1 8-1,-1 8-15,0 18 16,1-17-16,-9-9 15,-1 0-15,1-26 16,-9-9-16,0-17 16,-9 0-16,1 0 15,-1-9-15,0-8 16,-17 0-16,0-1 16,0-8-1,9 0-15,8 0 16</inkml:trace>
  <inkml:trace contextRef="#ctx0" brushRef="#br2" timeOffset="100925.71">16699 7594 0,'0'0'0,"0"0"16,0 0-16,0 0 16,0 0-16,17 8 15,1 1-15,16 0 16,1-9-16,0 0 15,8 0-15,-8 0 16,0 17-16,-18-8 47</inkml:trace>
  <inkml:trace contextRef="#ctx0" brushRef="#br2" timeOffset="101112.27">16612 7940 0,'0'0'0,"9"0"0,17 9 15,17-1-15,9 1 16,0-9-16,9-9 16,9-8-1,34-9-15,-43 9 0</inkml:trace>
  <inkml:trace contextRef="#ctx0" brushRef="#br2" timeOffset="101405.04">17350 7672 0,'0'0'0,"0"0"16,0 0-16,0 0 16,18 0-16,-1 8 15,18 1-15,-1-9 16,18 0-1,18 0-15,-9 0 32,-35 0-32</inkml:trace>
  <inkml:trace contextRef="#ctx0" brushRef="#br2" timeOffset="101961.33">18288 7654 0,'0'-8'0,"0"-1"0,0 0 0,0 1 15,0-1-15,0 0 16,0 1-16,0-1 16,0 0-1,0 1-15,0-1 16,-9 0-16,1-8 15,-1 8-15,-8 1 16,-9 8-16,-18 0 16,1 17-16,-1 0 15,1 18-15,8 0 32,0 17-32,9 0 0,9 0 15,17 0-15,0-9 16,9-9-16,8-8 15,0-8 1,18-10-16,0-16 0,17-10 16,0-8-16,-9-8 15,1-1 1,-18 1-16,0 8 16,-17 8-16,-1 1 15,1 17-15,0 0 16,-9 0-16,0 0 15,8 17-15,10 9 16,8 26-16,9 0 16,-1-9-1,10 1-15,8-18 16,-9 0-16,-8-9 16,-18-8-16</inkml:trace>
  <inkml:trace contextRef="#ctx0" brushRef="#br2" timeOffset="102247.27">18184 7109 0,'0'0'0,"-9"8"0,0 18 15,-8 18-15,-9 8 16,0 0-16,-9-9 16,9-9-1,0 10-15,0-10 0,17-16 16</inkml:trace>
  <inkml:trace contextRef="#ctx0" brushRef="#br2" timeOffset="102378.47">18192 7230 0,'0'0'0,"0"0"0,18 17 16,8 18-16,0-9 15,9 0 1,-18-9-16</inkml:trace>
  <inkml:trace contextRef="#ctx0" brushRef="#br2" timeOffset="103381.57">19017 7524 0,'0'0'0,"0"0"16,0 0-16,0 0 15,18 0-15,-1 0 16,18 9-16,0 0 16,17-9-16,9-9 15,-9 0-15,8 1 31,-25-1-31</inkml:trace>
  <inkml:trace contextRef="#ctx0" brushRef="#br2" timeOffset="103608.86">19070 7706 0,'0'0'0,"0"0"0,0 0 0,0 0 15,0 0 1,17 9-16,9 0 16,9-1-16,8 1 15,9 0-15,18-9 16,8 0 31,-43 0-47</inkml:trace>
  <inkml:trace contextRef="#ctx0" brushRef="#br2" timeOffset="103987.3">20259 7213 0,'0'0'0,"0"0"16,0 0-16,0 0 15,-8 17-15,-10 18 16,-8 25-16,-17 18 16,-18 9-1,9-1 1,0-8-16,0-8 0,-1-10 16,19-8-16,8-17 15,17-18-15,9-17 16</inkml:trace>
  <inkml:trace contextRef="#ctx0" brushRef="#br2" timeOffset="104329.72">20311 7187 0,'0'0'0,"0"0"15,0 0-15,0 17 16,9 0-16,8 18 15,1 8-15,8 9 16,0 0-16,0 0 16,0 0-1,0-9-15,0 1 16,0-1-16,-9-17 16,-8 0-16,0-9 15,0-8-15,-1 0 16,1-1-16,-9-8 15,0-8 1,9-1-16,8-43 0,9-35 16,9-17-1,-9 9-15,9 9 16,-18 51-16</inkml:trace>
  <inkml:trace contextRef="#ctx0" brushRef="#br2" timeOffset="104667.75">20468 6624 0,'0'0'0,"0"0"0,0 0 15,0 0-15,0 0 16,-9 17-16,0 0 16,1 18-16,-10 0 15,1-1-15,-1-8 16,-8 0-16,9-8 15,8-10 1</inkml:trace>
  <inkml:trace contextRef="#ctx0" brushRef="#br2" timeOffset="104817.7">20433 6728 0,'0'0'0,"0"0"0,0 0 16,17 17-1,1 0-15,-1 9 16,9 9-16,0-9 16,9 0-16,34 8 15,-25-8-15</inkml:trace>
  <inkml:trace contextRef="#ctx0" brushRef="#br2" timeOffset="105462.45">21466 7559 0,'0'0'0,"0"0"0,0 0 15,0-9-15,0 1 16,-8-1-16,-1-8 16,0-1-16,1 1 15,-19 0-15,10 8 16,-18 9 0,-8 9-16,0 25 15,-1 1-15,9 8 31,1 1-31,16-1 0,1 0 0,17-8 16,0-9-16,17-9 16,9-8-16,9 0 15,17-18 1,0-17-16,-8 0 16,-1-9-16,-17 9 15,0 9-15,-8 0 16,-10-1-16,1 18 15,0 0 1,-1 0-16,1 18 0,0-1 16,8 9-1,0 9-15,18-1 16,9 10-16,8-18 16,-26-18-16</inkml:trace>
  <inkml:trace contextRef="#ctx0" brushRef="#br2" timeOffset="105795.57">21414 6823 0,'0'0'0,"0"0"15,-9 17-15,1 9 0,-18 17 16,0 9-16,0-8 15,17-1 1,0 0 0,1-17-16,8-8 0</inkml:trace>
  <inkml:trace contextRef="#ctx0" brushRef="#br2" timeOffset="105984.32">21562 6875 0,'0'0'0,"0"0"15,0 0-15,8 17 16,10 9-16,-1 17 16,1 1-16,16-1 15,10 0-15,-27-17 63</inkml:trace>
  <inkml:trace contextRef="#ctx0" brushRef="#br2" timeOffset="106252.65">21926 7516 0,'0'0'0,"0"0"0,0 0 0,9 0 16,17 0 0,9 8-16,17-8 15,9 0-15,0-8 16,-9 8-1,-26 0-15</inkml:trace>
  <inkml:trace contextRef="#ctx0" brushRef="#br2" timeOffset="106749.71">22969 7464 0,'0'0'0,"0"0"16,0 0-16,0 0 16,0 0-16,0 0 15,-9-9 1,0 0-16,0 1 16,-17 8-16,0 0 15,-8 0-15,-10 26 16,1 8-16,-1 10 15,1-1 17,26 0-32,-1 1 0,10-1 0,8-8 15,0-9-15,8-9 16,1-8-16,8-1 16,9-16-16,9-1 15,9-17-15,-1 0 16,0-9-16,-17 18 15,0 0-15,-17 17 16,0 0 0,-1 0-16,1 0 15,9 17-15,-1 0 16,9 1-16,9 8 16,-1-18-16,1 1 15,-9 0-15,-17-9 16</inkml:trace>
  <inkml:trace contextRef="#ctx0" brushRef="#br2" timeOffset="106964.56">22942 6883 0,'0'0'0,"0"0"0,-8 18 16,-18 8-16,0 26 16,-18 0-16,10-9 15,8-8 1,17-9 0,9-9-16,0-8 0</inkml:trace>
  <inkml:trace contextRef="#ctx0" brushRef="#br2" timeOffset="107112.48">23168 6935 0,'0'0'0,"0"0"0,0 9 0,18 8 16,-1 18 0,0 8-16,1 1 0,-10-18 15</inkml:trace>
  <inkml:trace contextRef="#ctx0" brushRef="#br2" timeOffset="107861.36">23741 7169 0,'0'0'0,"0"0"0,0 0 15,0 0-15,0 0 16,0 18 0,-8-1-16,-1 18 15,-17 8-15,-17 26 16,-1 18-1,1-9-15,8-9 0,0-17 16,18-17-16,0-9 16,8-9-16,9-8 15,0-1 1,0-8-16,0-8 16,17-10-16,9-34 15,9-17-15,0-9 16,-1 9-16,-7 17 15,-1 17-15,-9 9 16,0 9 0,1 0-16,-1 17 15,0 0 1,1 0-16,8 17 0,9 9 16,8 26-16,0 8 15,1 1-15,-1-9 16,-17-9-16,0-8 15,-8-9-15,-10-9 16,1-8-16,0 0 16,-9-18-1,17-8-15,9-35 16,9-52-16,0-52 16,8-17-16,9 51 15,-17 79-15</inkml:trace>
  <inkml:trace contextRef="#ctx0" brushRef="#br2" timeOffset="108613.67">23932 6667 0,'0'0'0,"0"0"0,0 0 15,0 0-15,0 0 16,-8 0 0,-1 17-16,0 1 15,-8 8-15,0 8 16,-1-8-16,1 0 15,0 0-15,8-17 16,0 0-16,9-1 16,0-8-16,0 0 15,0 0-15,0 0 16,0 0 0,0 0-16,9-17 15,0-9-15,-1 9 16,1-1-16,0 10 15,-1 8-15,1 0 16,0 0-16,-1 0 16,1 0-1,8 0-15,1 8 16,-1 10-16,18-1 16,0 0-16,-9-8 15,-18 0-15</inkml:trace>
  <inkml:trace contextRef="#ctx0" brushRef="#br2" timeOffset="109210.03">23160 6858 0,'0'0'0,"0"0"0,0-9 15,0 9-15,0 0 16,0 0-16,0 0 15,0 0 1,0 0-16,0 0 16,0 0-16,0 17 15,8 0-15,1 18 16,0-9-16</inkml:trace>
  <inkml:trace contextRef="#ctx0" brushRef="#br2" timeOffset="109675.56">23090 6875 0,'0'0'0,"-9"-9"0,9 9 0,0-8 16,0-1-16,0 9 16,0-9-1,0 9-15,0-8 16,18 8-16,-1 0 15,1 0-15,16 8 16,1 1-16,-26 0 16</inkml:trace>
  <inkml:trace contextRef="#ctx0" brushRef="#br2" timeOffset="111415.96">25044 7273 0,'0'0'0,"0"0"15,0 0-15,9 0 16,8-8-16,0 8 16,18-9-16,17 0 15,18 1-15,-1-1 31,1 0-31,-1 1 0,-8-1 16,17 18-16,-17-1 16,-44 1-16</inkml:trace>
  <inkml:trace contextRef="#ctx0" brushRef="#br2" timeOffset="111669.01">25079 7446 0,'0'0'0,"0"0"0,8 0 16,27 0-16,17 9 15,18 0 1,8-9-16,0-9 15,18 0 1,-18 1-16,-9-10 0,-25 10 16</inkml:trace>
  <inkml:trace contextRef="#ctx0" brushRef="#br2" timeOffset="111981.35">25504 6892 0,'0'0'0,"0"0"0,0 0 16,18 26-16,25 17 15,9 1-15,9-1 16,8 0-1,-8-17-15,0 0 16,-18 0-16,-8 9 0,-9 0 16,-17-1-16,-18 27 15,-8 17-15,-27 8 16,-8-8 0,18-17-16,16-26 15,18-27-15</inkml:trace>
  <inkml:trace contextRef="#ctx0" brushRef="#br2" timeOffset="112730.77">27050 7126 0,'0'0'0,"0"0"0,0 0 0,0 0 16,0 0-16,0 0 15,0 0-15,-9 0 16,1 17-16,-19 18 16,-7 17-1,-10 17-15,-16 18 32,7-9-32,10-18 0,8-16 0,9-10 15,9-8-15,0-17 16,17 0-16,0-9 15,0-9 1,8-8-16,10-44 16,8-8-16,8-1 15,10 1-15,-9-9 16,-1 9-16,10 26 16,-10 8-1,-8 18-15,0-1 0,-8 18 16,8 0-1,9 18-15,-1 16 16,10 10-16,-1 8 16,-8 8-16,0 1 15,-1-1-15,-8-8 16,1-8-16,-1-18 16,-18 0-1,1-18-15,0 1 0,-1 0 16,-8-9-1,0 0-15,18-18 16,-1-34-16,9-26 16,9-34-16,8-1 15,1 18 1,-18 34-16,-9 18 16,-8 8-16,-1 18 15,1 0-15,-9 17 16</inkml:trace>
  <inkml:trace contextRef="#ctx0" brushRef="#br2" timeOffset="113594.81">28335 7325 0,'0'0'0,"0"0"15,0-8-15,0-1 0,0 0 16,-9 1-16,1-18 16,-10 8-1,-8 1-15,0 0 16,-26 17-16,0 8 16,0 27-16,0 8 31,0 9-31,17 9 0,18-9 15,17-9-15,0-8 0,8-9 16,18 0 0,9-18-16,17-16 15,9-10-15,17-25 16,-8 0-16,-18 8 16,-18 0-16,-7 18 15,-10 0-15,-8 17 16,-1 0-16,1 0 15,0 26 1,8 8-16,0 1 16,1 8-16,16 1 15,-7-10-15,7-8 16,-8-17-16,-8 8 16,-10-8-16</inkml:trace>
  <inkml:trace contextRef="#ctx0" brushRef="#br2" timeOffset="113929.23">27267 6442 0,'0'0'0,"0"0"16,0 0-16,0 17 16,0 0-16,-9 18 15,1 17 1,-10-9-16,10 1 15,-10-10-15,10-8 32,8-8-32,0-1 0,0-8 0</inkml:trace>
  <inkml:trace contextRef="#ctx0" brushRef="#br2" timeOffset="114069.41">27258 6546 0,'0'0'0,"0"0"15,0 0-15,0 8 16,18 18-16,-1 9 16,18 0-16,8-1 15,18 10-15,-35-18 32</inkml:trace>
  <inkml:trace contextRef="#ctx0" brushRef="#br2" timeOffset="114545.76">28214 6546 0,'0'0'15,"0"0"-15,0 0 0,0 0 16,-9 0-16,0 17 16,-17 18-16,-17 17 15,-1 0-15,10-9 16,-1 0-1,0-8-15,18-9 0,-1-9 16,10-8-16,8-9 16</inkml:trace>
  <inkml:trace contextRef="#ctx0" brushRef="#br2" timeOffset="114704.29">28144 6728 0,'0'-9'0,"0"0"0,0 9 16,0 0-16,0 0 15,9 0-15,8 9 16,0 8 0,18 18-16,0 0 15,26 8-15,-18-17 16</inkml:trace>
  <inkml:trace contextRef="#ctx0" brushRef="#br2" timeOffset="115445.76">28900 7143 0,'0'0'0,"0"0"0,0 0 16,0 0-16,17 0 15,0 0-15,18-8 16,8 8-16,18-9 15,9 9-15,-10-9 32,1 1-32,-17-1 0,-10 9 0,-8 9 15,-8-1 1</inkml:trace>
  <inkml:trace contextRef="#ctx0" brushRef="#br2" timeOffset="115624.22">29047 7291 0,'0'0'0,"0"0"15,0 0-15,0 0 16,18 0-16,8 8 16,8 1-16,18 0 15,18-18-15,-1 9 16,-34 0-1</inkml:trace>
  <inkml:trace contextRef="#ctx0" brushRef="#br2" timeOffset="117226.65">30046 7351 0,'0'0'0,"0"-8"0,8-1 0,1 0 15,0 1-15,0-1 16,-1 0-16,1 1 15,0-1 1,-1 0-16,1-8 16,-9 8-16,-9 1 15,1-10-15,-1 10 16,-8 8-16,-10 0 16,-16 17-16,0 0 15,-1 18-15,1 8 16,8 9-16,9 0 15,9-9 1,17 1 0,17-10-16,9-8 0,9-8 15,17-10-15,9-16 16,8-10-16,-8-16 16,0-10-1,-18 1-15,-8 8 0,-9 18 16,-17 0-1,-1 8-15,-8 9 16,0 0-16,-8 9 16,-1 25-16,0 18 15,9 0-15,0-8 16,18-1 0,-1-8-16,0-9 15,-8-18-15</inkml:trace>
  <inkml:trace contextRef="#ctx0" brushRef="#br2" timeOffset="117510.16">29959 6658 0,'0'0'0,"0"0"15,-9 18-15,-8 8 16,-9 17-16,-9 9 16,-8 0-1,-1 0 1,10-18-1,8 10-15,-1-18 0,19-18 0</inkml:trace>
  <inkml:trace contextRef="#ctx0" brushRef="#br2" timeOffset="117716.48">29933 6736 0,'0'0'0,"0"0"0,9 18 16,8-1-16,0 18 15,9-1-15,9 1 16,0-1-16,8-8 16,1 9 31,-10-18-32</inkml:trace>
  <inkml:trace contextRef="#ctx0" brushRef="#br2" timeOffset="118163.47">30784 7057 0,'0'0'0,"0"0"0,0 0 15,0 0-15,0 0 16,0 0 0,0 0-16,0 0 15,-9 17-15,-17 9 16,0 17-16,-17 27 16,-1-1-16,10 9 31,-1-18-31,17-8 0,1-8 0,0-18 15,-1 0 1,18-18-16,0 1 16</inkml:trace>
  <inkml:trace contextRef="#ctx0" brushRef="#br2" timeOffset="118527.4">30741 7022 0,'0'0'0,"0"0"15,0 0-15,0 0 16,8 9-16,1-1 16,8 10-16,1-1 15,-1 9-15,9 9 16,0-1-16,0 10 16,9 16-1,8 10-15,-8-1 16,-9-9-16,0 1 15,0-9-15,0-9 16,0 1-16,-8-18 16,-10 0-16,1-18 15,0 1-15,-9-9 16,0-9 0,17-8-16,9-35 0,9-52 15,8-26 1,-17-17-16,0 34 15,-17 35-15,-18 26 16,9 35-16</inkml:trace>
  <inkml:trace contextRef="#ctx0" brushRef="#br2" timeOffset="118895.25">31018 6450 0,'0'0'0,"0"0"16,0 0-16,0 0 15,-8 18 1,-1 8-16,-17 34 16,-9 1-16,1-9 15,-10 9 1,9-18-16,18-8 0,17-27 15,0 1-15,0 0 16</inkml:trace>
  <inkml:trace contextRef="#ctx0" brushRef="#br2" timeOffset="119054.29">30940 6598 0,'0'0'0,"0"0"16,0 0-16,9 17 15,8 9-15,9 9 16,0 8 0,9 0-16,9 1 15,-18-27-15</inkml:trace>
  <inkml:trace contextRef="#ctx0" brushRef="#br2" timeOffset="119649.59">31609 7403 0,'0'0'0,"0"0"0,0 0 16,17 0-16,9 0 16,18 0-16,17-9 15,-1 1 1,1-1-16,9 0 31,-18-8-31,-26 17 0</inkml:trace>
  <inkml:trace contextRef="#ctx0" brushRef="#br2" timeOffset="120164.15">32608 7308 0,'0'0'0,"0"0"0,0 0 15,-9 0 1,0-9-16,0 1 16,1-1-16,-1-8 15,0-1-15,1 1 16,-10 8-16,-8-8 15,0 17-15,-17 9 16,-9 17-16,-9 8 16,9 27-1,0-1 1,17 1-16,18-9 0,8-9 16,9-17-16,0-8 15,9-10-15,8 1 16,0-9-16,1-9 15,25-17-15,9-17 16,-8 8-16,-18 1 16,0 8-1,-9 8-15,-8 10 16,0 8-16,-1 0 16,10 17-16,-1 18 15,18-1-15,-1 10 16,1-1-16,0-17 15,8 0-15,1-9 16,-1 1 0,-17-10-16</inkml:trace>
  <inkml:trace contextRef="#ctx0" brushRef="#br2" timeOffset="120414.56">32686 6502 0,'0'0'0,"0"0"16,-9 9-16,0 17 16,-17 17-16,-17 18 15,-1 0-15,1-18 31,8 0-31,1-17 0,7 0 16,10-17-16,0 0 16,17-9-16</inkml:trace>
  <inkml:trace contextRef="#ctx0" brushRef="#br2" timeOffset="120575.75">32642 6580 0,'0'0'15,"0"0"-15,0 18 0,18 8 16,-1 8-16,18 18 16,8 0-16,9 9 15,9-18 1,-26-17-16</inkml:trace>
  <inkml:trace contextRef="#ctx0" brushRef="#br0" timeOffset="145608.1">11645 9265 0,'0'0'0,"0"0"0,0 0 16,0 0-16,0 0 15,17 9-15,1 0 16,8-1-16,8 1 16,10-1-1,-1 1-15,1 0 16,-1-1 0,-8-8-16,8 0 0,27 9 15,-18 8-15</inkml:trace>
  <inkml:trace contextRef="#ctx0" brushRef="#br0" timeOffset="145881.91">11706 9603 0,'0'0'0,"0"0"16,0 0-16,0 0 15,0 0-15,8 0 16,10 0-16,8 0 16,9-9-16,17 1 15,8-1-15,10 9 16,25-9-1,-25 1 1</inkml:trace>
  <inkml:trace contextRef="#ctx0" brushRef="#br0" timeOffset="149105.03">13364 9023 0,'0'0'0,"0"-9"0,0 9 0,0-17 15,0-9-15,0-9 16,0 18-16,0-1 16,0 1-16,0 0 15,-8 8-15,-1 0 16,0 1-16,1 8 16,-1 0-1,-17 17-15,-18 9 0,1 17 16,-9 18-16,-9 34 31,9 27-31,17-1 0,18 26 16,8 0-16,27-25 15,8-19-15,17-16 16,9-9-16,18-17 16,8-18-16,-35-17 15</inkml:trace>
  <inkml:trace contextRef="#ctx0" brushRef="#br0" timeOffset="150111.79">14189 9551 0,'0'0'0,"0"0"0,0 0 16,0 0-16,0 0 15,0-9-15,-8 1 16,-1-1-16,0-8 15,1-1 1,-19 1-16,1 0 16,-17 8-16,0 9 15,-18 0-15,0 9 16,0 8-16,9 0 16,17 9-16,9 18 15,-8 8-15,16 0 16,18-9-16,9-8 15,8-10 1,18 1-16,0-8 16,26-10-16,8-16 15,0-18-15,1-17 16,-9-9-16,0 0 16,-18 0-16,-17 8 15,-9 10-15,-8 16 16,0 1-1,-1 17-15,-8 0 16,-8 9-16,-1 25 16,0 36-16,9 25 15,18-9-15,-1-8 16,9-26-16,9-8 16,26-18-16,-1-18 15,-33 1-15</inkml:trace>
  <inkml:trace contextRef="#ctx0" brushRef="#br0" timeOffset="150410.47">14128 8754 0,'0'0'0,"0"0"16,0 0-16,-8 26 0,-1 9 16,-17 8-16,-9 9 15,1-9 1,-1 1-1,17-18-15,1 0 0,8-18 16,9 1-16,0-9 16</inkml:trace>
  <inkml:trace contextRef="#ctx0" brushRef="#br0" timeOffset="150565.79">14137 8772 0,'0'0'0,"0"0"0,0 0 16,0 0-16,0 17 15,18 9-15,-1 8 16,0 1-16,18 8 16,-9-8-16,-17-18 15</inkml:trace>
  <inkml:trace contextRef="#ctx0" brushRef="#br0" timeOffset="151275.93">15032 9205 0,'0'0'0,"0"0"0,0 0 0,0 0 15,0 0 1,-9 26-16,-8 8 16,-10 18-16,1 0 15,0 9-15,-8-1 16,8-8-1,8 0-15,1-8 0,8-18 16,0-18-16,9 1 16,0-9-1,0 0-15,0-9 16,18-17-16,-1-17 16,9-9-16,9-9 15,-9 1-15,0 16 16,0 10-1,-17 16-15,0 1 16,-1 0-16,1 8 16,0 9-16,8 0 15,0 0-15,1 17 16,8 1-16,8 16 16,1 10-16,0 8 15,17 8-15,-9 10 16,-16-18-1,-1-9-15,0-17 16,-18 0-16,1-17 16,0-1-16,-1 1 15,-8-1-15,0-8 16,0-17-16,0-26 16,18-35-16,-1-43 15,0 8-15,-8 35 16,9 18-1,-10 25-15,1 26 16</inkml:trace>
  <inkml:trace contextRef="#ctx0" brushRef="#br0" timeOffset="151577.32">14953 8711 0,'0'0'0,"0"0"15,0 0-15,0 0 16,18 0-16,-1 0 16,18 9-16,17-9 15,35-9-15,-26 9 16</inkml:trace>
  <inkml:trace contextRef="#ctx0" brushRef="#br0" timeOffset="152413.82">15153 8685 0,'0'0'0,"0"0"0,0 0 16,0 0-16,0 0 16,0 0-16,0 0 15,-9 0-15,1 0 16,-1 9-16,-17 8 15,0 9-15,0 9 16,-9-1 0,0-8-16,18 0 15,0-17 1,8-1-16,9 1 0,0-9 16,0 0-1,9-9-15,8-17 0,0 0 16,18-8-16,-9-1 15,0 1 1,-17 16-16,0 1 16,-1 8-16,1 9 15,0 0-15,-1 0 16,1 9-16,8 8 16,1 18-16,17 8 15,-9 0-15,0-8 16,0-9-1,0 0-15,0 0 16,9-9-16,-9 1 16</inkml:trace>
  <inkml:trace contextRef="#ctx0" brushRef="#br0" timeOffset="152990.79">15865 9516 0,'0'0'0,"0"0"15,0 0-15,0 0 16,0 0-16,18 0 16,8 0-16,17 9 15,9-9 1,9 9-16,0-9 16,8 0-1,-8 0-15,0 0 0,-35 0 16</inkml:trace>
  <inkml:trace contextRef="#ctx0" brushRef="#br0" timeOffset="153526.92">17116 9447 0,'0'0'0,"0"0"16,0 0-16,0 0 15,0 0-15,0 0 16,0-9-16,-9 1 16,0-1-16,1 0 15,-18 9-15,-9 0 16,-17 0-16,0 18 15,0 16-15,8 1 32,-8 17-32,17 0 0,18 9 15,17-9-15,0-9 16,17-9-16,1-8 16,16 0-16,1-17 15,17-9-15,18-17 16,8-27-1,-17-7-15,-1-10 16,-16 9-16,-9 17 16,-9 18-16,-18 0 15,1-1-15,0 18 16,-9 0-16,0 9 16,0 17-16,8 26 15,10 0 1,-1-9-16,0 0 15,18 1-15,-9-18 16,-17-9-16</inkml:trace>
  <inkml:trace contextRef="#ctx0" brushRef="#br0" timeOffset="153805.95">17090 8720 0,'0'0'0,"0"0"0,-9 8 15,-17 27-15,0 17 16,-18 8-16,-8 1 15,9-9 1,8-26-16,9 0 0,17-9 16,9-17-16,0 0 15</inkml:trace>
  <inkml:trace contextRef="#ctx0" brushRef="#br0" timeOffset="153939.74">17055 8858 0,'0'0'0,"0"0"0,9 9 15,8 8-15,0 9 16,18 9-16,0-1 16,17 18-16,-9-26 31,-25-17-31</inkml:trace>
  <inkml:trace contextRef="#ctx0" brushRef="#br0" timeOffset="154354.26">18062 8572 0,'0'0'0,"0"0"0,0 0 16,0 0-16,0 18 15,9 25-15,-9 44 16,0 25-16,-9 53 15,1-1-15,-19-17 16,10 9 0,0-17-16,8-26 15,0-18-15,1-17 16,-1-9-16,9-8 16,-9 8-16,9-26 15</inkml:trace>
  <inkml:trace contextRef="#ctx0" brushRef="#br0" timeOffset="155405.04">17480 8780 0,'0'0'0,"0"0"15,0 0-15,0 0 16,18 26-16,17 17 16,8 18-16,9 17 15,0 35 32,-8-1-47,-18 1 0,-26-113 0,8 121 0,-25 9 0,17-130 0,-26 130 0,-26 0 16,-18-9-16,10 0 15,7-25-15,36-53 16</inkml:trace>
  <inkml:trace contextRef="#ctx0" brushRef="#br0" timeOffset="155889.59">18592 9161 0,'0'0'0,"0"0"0,0 0 16,0 0-16,-9 9 16,1 17-16,-18 26 15,-1 8-15,-7 10 16,-10 25 0,10 0-16,-1-17 15,0-8-15,18-19 0,-1-16 16,18-18-1,0-8-15,0 0 16</inkml:trace>
  <inkml:trace contextRef="#ctx0" brushRef="#br0" timeOffset="156221.53">18635 9187 0,'0'0'0,"0"0"15,0 0-15,0 0 16,0 18-16,9 16 16,8 18-16,1 0 15,8 9-15,0 8 32,0 9-32,0-9 0,0-8 15,0-18-15,0 0 16,-17-17-16,-1 0 15,1-17-15,0 0 16,-9-9-16,17-18 16,1-25-1,-1-43-15,18-53 16,8 0-16,-17 44 16,-8 69-16</inkml:trace>
  <inkml:trace contextRef="#ctx0" brushRef="#br0" timeOffset="156610.95">19408 9040 0,'0'0'0,"0"0"16,0 0-16,0 0 16,0 0-16,0 9 15,9 8 1,8 9-16,9 17 16,18 9-16,8 0 15,17 0 1,1-9-16,8 1 0,0-18 15,-17 0-15,-18-18 16,-17 1 0,-17 0-16,0 8 15,-35 26-15,-70 61 16,-43 18-16,-17-10 16,-9 1-16,35 25 15,-44 157 1</inkml:trace>
  <inkml:trace contextRef="#ctx0" brushRef="#br0" timeOffset="164942.04">20589 9490 0,'0'-8'0,"9"-1"0,0 0 0,-9 9 15,0-8-15,8 8 16,10-9-16,-1 9 16,18 0-16,8 0 15,9 0-15,18 0 16,-10 0 15,1 0-31,-9-9 0,0 9 0,-8 0 16,8 0-16,-9 9 15,-25 0-15</inkml:trace>
  <inkml:trace contextRef="#ctx0" brushRef="#br0" timeOffset="165193.88">20693 9681 0,'0'0'0,"0"0"0,0 0 0,0 0 16,18 0-16,-1 0 15,27 9 1,8-9-16,0 0 16,9 0-16,8 0 31,9-9-31,-26 9 0</inkml:trace>
  <inkml:trace contextRef="#ctx0" brushRef="#br0" timeOffset="167490.29">22361 9612 0,'0'0'0,"0"0"15,0 0-15,0 0 16,0 0-16,0 0 16,0 0-16,0 0 15,0-9-15,0 0 16,0 1-16,-9-1 15,0 0-15,1 1 16,-18-10 0,0 1-16,-9 0 15,-9 8-15,-8 9 16,-9 0 15,1 17-31,-1 1 0,9 16 0,0 27 0,0 8 16,17 0-16,9-8 15,26 0-15,9-1 16,8-8 0,9-8-16,9-18 15,17-9-15,17-17 16,9-26-16,1-17 16,-10-9-16,-8-9 15,-9-8-15,-17 17 16,-9 17-16,-18 9 15,1 9 1,0 17-16,-9 0 16,0 9-16,0 17 15,8 25-15,10 10 16,17 8-16,17 9 16,0-17-16,9 0 15,-27-35-15</inkml:trace>
  <inkml:trace contextRef="#ctx0" brushRef="#br0" timeOffset="167874.05">22283 8685 0,'-9'0'0,"9"0"15,-9 0-15,0 9 16,1 17-16,-18 17 16,-18 9-16,1 0 15,-1 0 1,10 8-16,-1-16 16,0-1-16,18-17 15,0-9-15,17-8 16,0-9-16,0 0 15</inkml:trace>
  <inkml:trace contextRef="#ctx0" brushRef="#br0" timeOffset="168088.01">22178 8815 0,'0'0'0,"0"0"0,0 0 16,0 0-16,18 17 15,-1 0-15,9 18 16,0 0-16,0-1 16,0 1-1,0 0-15,0-1 32,-8-8-32,8 9 0,-9-9 0</inkml:trace>
  <inkml:trace contextRef="#ctx0" brushRef="#br0" timeOffset="171443.77">23516 9386 0,'0'0'0,"0"0"0,0 0 0,0 0 16,0 0-16,0 0 15,0 0-15,-9 18 16,-8 8-16,-18 26 16,-9 26-16,-8 8 46,0 1-46,0-9 0,17-18 0,9-16 0,9-18 16,8 0-16,1-18 16,8 1-16,0-9 15,8-9-15,1 9 16</inkml:trace>
  <inkml:trace contextRef="#ctx0" brushRef="#br0" timeOffset="171764.1">23524 9300 0,'0'0'0,"0"0"0,0 0 16,0 0-16,0 17 15,9 9-15,8 9 16,1 17-16,16 26 16,10 17-1,-1-8-15,1-10 16,-1-7-16,1-10 15,-18-8-15,0-8 16,-9-18-16,-8-9 16,-1-8-16,1-1 15,0-16 1,8-27-16,9-60 16,18-44-16,-1-17 15,-8 18-15,-9 34 16,0 34-16,-17 27 15,-1 26-15</inkml:trace>
  <inkml:trace contextRef="#ctx0" brushRef="#br0" timeOffset="172107.06">23724 8832 0,'0'0'0,"0"0"16,0 0-16,0 0 15,0 0-15,0 0 16,-9 17-16,1 9 16,-18 18-1,0-1-15,-9 0 16,17-17-16,10-8 16,8-10-16,0 1 15</inkml:trace>
  <inkml:trace contextRef="#ctx0" brushRef="#br0" timeOffset="172265.58">23759 8823 0,'0'0'0,"0"0"0,0 0 16,17 18-16,1-1 16,8 18-16,8-1 15,1 10-15,17-1 16,-8-8 15,-18-27-31</inkml:trace>
  <inkml:trace contextRef="#ctx0" brushRef="#br0" timeOffset="172819.26">24792 9031 0,'0'0'0,"0"0"15,0 0-15,0 18 16,-9 25-16,1 44 16,-18 42 15,0 19-31,8-10 0,1-16 0,0-27 15,8-17-15,9-9 16,0-17-16,0-26 16,0-9-1,0-8-15,0-9 0</inkml:trace>
  <inkml:trace contextRef="#ctx0" brushRef="#br0" timeOffset="173423.22">25417 9352 0,'0'0'0,"0"0"15,0 0-15,0 8 16,-8 10-16,-10 16 15,-8 18-15,-17 18 16,-9 8 0,8-18-16,10 1 15,-1-18-15,17-8 16,10-9-16,-1-18 16,9 1-16,0-9 15,0 0-15,0-17 16,17-18-16,10-8 15,7-9-15,1 0 16,-9 9-16,0 8 16,0 0-1,0 18-15,-8 0 16,-1-1-16,0 10 16,1 8-16,-1 0 15,0 17-15,9 0 16,1 18-16,7 8 15,1 1-15,-9-1 16,0-17-16,-9 0 16,-8-9-1,0-8-15,0-1 16,-1 1 0,1-9-16,0-17 0,8-18 15,0-34-15,9-18 16,-8 1-1,-10 16-15,1 27 0,8 0 16,1 8 0,-9 18-16</inkml:trace>
  <inkml:trace contextRef="#ctx0" brushRef="#br0" timeOffset="173785.27">25990 9101 0,'0'0'0,"0"0"0,0 0 15,0 17-15,0 0 16,18 9-16,8 9 16,9 8-16,8-8 15,9 8 1,9-8-16,0-9 15,0 0-15,-18 0 16,-8-18-16,-9 1 16,-9 0-16,-8-1 15,-1 10-15,-16-1 16,-10 26-16,-16 27 16,-36 16-16,1-8 15,-1-17 1,9-1-16,9-16 15,9-18-15,17 0 16,17-18 0,9-8-16</inkml:trace>
  <inkml:trace contextRef="#ctx0" brushRef="#br0" timeOffset="174202.58">27111 9681 0,'0'0'0,"0"0"16,0 0-16,17 0 15,18 0-15,17 0 16,17-9-16,1 9 16,-1-8-1,18 8-15,-17-9 16,-44 0-16</inkml:trace>
  <inkml:trace contextRef="#ctx0" brushRef="#br0" timeOffset="174777.94">28544 9577 0,'0'0'0,"0"0"0,-9 0 15,0-9-15,0 1 16,-8-1-16,-9 0 16,0 9-16,0 0 15,-9 0-15,-8 18 16,-1-1-16,1 18 78,-9 8-78,8 9 0,10 0 0,16-9 0,1 0 0,17 1 0,0-18 0,17 0 0,1-18 16,16 1-16,10-18 15,17-8-15,8-9 16,-8-17-16,0-9 15,-18 17 1,-17 18-16,0 0 16,-17 8-16,0 9 15,-1 0-15,1 9 16,8 8-16,1 17 16,-1 1-1,9 8-15,0 1 16,9-18-16,-9 0 15,9-18-15,-1 1 16,-16-9 0</inkml:trace>
  <inkml:trace contextRef="#ctx0" brushRef="#br0" timeOffset="175053.36">28882 8875 0,'0'0'0,"0"0"0,-8 9 16,-19 8-16,-7 27 16,-27 8-16,0 8 15,9 1 1,9-18-16,-1 1 15,9-18-15,18-18 16,17 1-16,0 0 16,0-18-16,9 0 15</inkml:trace>
  <inkml:trace contextRef="#ctx0" brushRef="#br0" timeOffset="175214.74">28839 8971 0,'0'0'0,"0"0"16,0 0-16,0 0 15,17 17-15,1 9 16,16 9-16,1 8 16,0 0-16,-1-8 15,-8 17 17,-8-17-32</inkml:trace>
  <inkml:trace contextRef="#ctx0" brushRef="#br0" timeOffset="175593.34">29525 9075 0,'0'0'0,"0"0"0,0 0 16,0 17-16,0 9 15,-9 35-15,0 34 16,-17 35-1,0 8-15,-8-8 16,16-26-16,1-26 16,8 0-16,0-9 15,1-17-15,8-26 16,0 0-16,8-8 16,1-1-16</inkml:trace>
  <inkml:trace contextRef="#ctx0" brushRef="#br0" timeOffset="176244.28">30141 9482 0,'0'0'0,"0"0"0,0 0 16,0 0 0,-8 0-16,-1 17 15,-17 26-15,-18 18 16,1 8-16,-9 9 47,9-9-47,8-17 15,9-8-15,8-10 0,1-8 0,8-17 0,9 0 16,0-9-16,0 0 16,9-9-16,8-8 15,9-44-15,1-17 16,-1 17 0,-9 10-16,-8 7 0,-1 18 15,1 9 1,0 0-16,-1 8 15,1 9-15,0 0 16,8 0-16,0 9 16,18 17-1,0 8-15,-9 10 0,9 7 16,-1 1 0,-8-8-16,1-1 15,-1-17-15,-9 0 16,-8 0-16,-1-17 15,1-1-15,-9 1 16,0-9-16,9-9 16,8-17-16,9-34 15,9-36-15,-9 1 16,0 26-16,-9 17 16,-8 17-1,0 1-15,-1 25 16,-8 9-16</inkml:trace>
  <inkml:trace contextRef="#ctx0" brushRef="#br0" timeOffset="176694.83">30775 9248 0,'0'0'0,"0"0"0,0 0 15,0 0 1,0 0-16,0 0 16,9 17-16,8 1 15,1 16-15,16 1 16,19 8-16,-1 0 15,8 1 1,1-1-16,0-8 16,-9-9-16,-9 0 15,-8-18-15,-9 1 16,0 0-16,-17-1 16,0-8-16,-1 9 15,-8 8-15,-8 1 16,-27 16-16,-17 27 15,-18 17-15,-25 17 16,8 0-16,18-17 16,-1-8-1,9-19-15,35-25 16</inkml:trace>
  <inkml:trace contextRef="#ctx0" brushRef="#br0" timeOffset="210801.16">20676 10798 0,'0'0'0,"0"0"0,0 0 16,0 0-16,0 0 15,0 0 1,17 0-16,1 0 16,17 0-16,8 0 15,9 0-15,-9 0 16,1 0-16,-1 0 47,18 0-47,0 9 0,-35-1 15</inkml:trace>
  <inkml:trace contextRef="#ctx0" brushRef="#br0" timeOffset="210996.94">20737 11101 0,'0'0'0,"0"0"0,0 0 15,0 0-15,17 0 16,1 0-16,16-8 16,18-1-16,61-8 15,18-9 1,-71 17-16</inkml:trace>
  <inkml:trace contextRef="#ctx0" brushRef="#br0" timeOffset="211771.76">22717 11222 0,'-9'-8'0,"0"-1"16,1-8-16,-1 0 15,0-9-15,1 0 16,-1 8-16,-17-8 16,0 9-16,0 0 15,0-1-15,-18 10 47,-8 8-47,-9 17 0,61-17 0,-52 35 0,-8-1 0,7 10 16,1 8-16,18-9 15,-1 9-15,26 0 16,9 8 0,18-16-16,-1-10 0,18-8 15,-1-17-15,27-9 16,9-17 0,8-18-16,9-17 15,-18-17-15,-17 17 16,-17 0-16,-9 17 15,-9 9-15,-8 9 16,0 8-16,-9 9 16,0 0-16,0 18 15,0 8 1,0 25-16,17 10 16,0 17-16,18-9 15,0-8-15,8-26 16,18-1-16,9-8 15,-36-26 1</inkml:trace>
  <inkml:trace contextRef="#ctx0" brushRef="#br0" timeOffset="212183.28">22751 10400 0,'0'0'0,"0"0"15,0 0-15,-8 0 16,-1 8-16,-17 10 16,-9 8-16,-25 26 15,7 0-15,1 0 16,9-9-1,8 0-15,18-17 0,-1-17 16,18-1 0,0 1-1,0 0-15</inkml:trace>
  <inkml:trace contextRef="#ctx0" brushRef="#br0" timeOffset="212375.18">22691 10443 0,'0'0'0,"0"0"16,0 0-16,0 0 16,0 0-16,0 0 15,8 0-15,1 9 16,0-1-16,8 10 16,0 8-16,1 8 15,8 18-15,-17-26 16</inkml:trace>
  <inkml:trace contextRef="#ctx0" brushRef="#br0" timeOffset="212917.09">23681 10833 0,'0'0'0,"0"0"0,0 0 16,0 0-16,0 0 15,0 0-15,0 0 16,-9 0-16,0 8 16,-8 10-1,-9 25-15,-18 18 0,-8 8 16,0 0 0,0 1-1,9-10-15,8-17 0,0 1 16,9-10-16,9-8 15,8-17-15,9 0 16,0-9-16,0 0 16</inkml:trace>
  <inkml:trace contextRef="#ctx0" brushRef="#br0" timeOffset="213280.02">23620 10850 0,'0'0'0,"0"0"0,0 0 16,0 0-16,0 0 16,0 0-1,0 0-15,9 9 16,-1 8-16,10 0 16,-1 1-16,0 16 15,1 10-15,8 8 16,8 0-1,1 8 1,-9-8-16,-8-17 0,8-9 16,-9 0-16,-8 0 15,-1-18-15,1 1 16,0 0-16,-9-9 16,8-9-16,10-26 15,17-34-15,8-26 16,0 8-16,-17 18 15,-8 26 1,-10 34-16</inkml:trace>
  <inkml:trace contextRef="#ctx0" brushRef="#br0" timeOffset="213716.19">24948 10590 0,'0'0'0,"0"0"0,0 0 16,0 0-16,0 0 15,-8 26 1,-10 18-16,1 16 15,-18 35-15,1 18 32,-1-9-32,9-9 0,0-17 15,8 0-15,1-17 0,0-18 16,17-17-16,0 0 16,0-17-1</inkml:trace>
  <inkml:trace contextRef="#ctx0" brushRef="#br0" timeOffset="214334.69">25435 10885 0,'0'0'0,"0"0"0,0 0 0,0 0 16,0 0-16,-9 0 16,0 0-16,1 8 15,-10 10-15,-8 25 16,-8 9 0,-1 0-16,0 9 31,0-1-31,9-17 0,9-8 0,0-9 15,8-17-15,0-1 16,9 1-16,0-9 16,0-9-16,0 1 15,0-27 1,18-17-16,8-8 16,0 8-16,0 0 15,0 17-15,-9 9 16,0 9-16,1-1 15,-1 10-15,1 8 16,8 0 0,0 17-16,8 18 15,19 8-15,-10 9 16,0 0-16,1-9 16,-18-17-16,0 0 15,-9-9-15,-8-8 16,0 0-16,-1-1 15,1-16-15,8-1 16,1-34 0,-1-26-16,9-18 15,-17 18-15,0 8 16,-1 26-16,1 27 16</inkml:trace>
  <inkml:trace contextRef="#ctx0" brushRef="#br0" timeOffset="214681.45">26216 10634 0,'0'0'0,"0"0"0,0 0 15,0 8-15,0 1 16,9 8-16,17 9 16,17 9-16,10-1 15,-1-8-15,8 0 16,1 0-16,0 0 16,-18-17-16,-17 0 15,-8-1-15,-9 10 16,-9 25-1,-44 18-15,-43 25 16,-52 18-16,-17 0 16,26 9-16,78-53 15</inkml:trace>
  <inkml:trace contextRef="#ctx0" brushRef="#br0" timeOffset="-209215.68">27310 11283 0,'0'0'0,"0"0"15,0 0-15,0 0 0,0 0 16,0 0-16,9 0 16,8-9-16,10 1 15,16-1 1,9 0-16,9 1 15,0-1 1,-1 0-16,-7 18 0,-19 0 16</inkml:trace>
  <inkml:trace contextRef="#ctx0" brushRef="#br0" timeOffset="-208613.78">28665 11266 0,'0'-9'16,"9"0"-16,-9 1 0,0-1 15,0-8-15,0 0 16,-9 8 0,0 0-16,1 9 15,-18 0-15,0 0 16,-18 18-16,1 16 15,-1 1-15,1 17 16,8 0 0,18-9-16,8 0 0,9 1 15,9-18 1,8 0-16,18-18 16,8 1-16,1-18 15,8-17-15,17-8 16,-8-10-16,-17 10 15,-18 8-15,0 8 16,-18 1-16,1 8 16,0 9-16,-1 0 15,1 0 1,8 18-16,1 16 16,17 10-16,-1 8 15,1-9-15,0-17 16,-9 9-16,-9-18 15</inkml:trace>
  <inkml:trace contextRef="#ctx0" brushRef="#br0" timeOffset="-208312.63">28952 10616 0,'0'0'0,"0"0"0,-9 0 16,-17 18-16,-9 8 15,-8 8-15,-18 18 16,0 0-1,9-9-15,17-17 16,27-8-16,8-10 16,0-8-16,0 0 15,0 0-15</inkml:trace>
  <inkml:trace contextRef="#ctx0" brushRef="#br0" timeOffset="-208163.82">29056 10703 0,'0'0'0,"0"0"16,0 0-16,0 0 15,0 0 1,9 0-16,8 17 16,0 0-16,1 18 15,8-9-15,-9-9 16</inkml:trace>
  <inkml:trace contextRef="#ctx0" brushRef="#br0" timeOffset="-207694.12">29916 10824 0,'0'0'0,"0"0"0,0 0 16,0 0-16,0 0 15,0 17 1,-9 35-16,-8 35 0,-1 26 31,1 8-31,-1-9 0,1-25 16,0-9-16,-1-17 15,10-18-15,8-17 16,8-9-16,10-8 16,-10 0-16</inkml:trace>
  <inkml:trace contextRef="#ctx0" brushRef="#br0" timeOffset="-207401.49">30393 10980 0,'0'0'0,"0"0"0,0 0 16,0 0-16,0 0 16,-9 17-16,1 9 15,-10 9-15,-8 17 16,-8 0-16,8 8 15,-18 10 1,9-10-16,9-8 16,9-26-16,8 0 15,1-8-15,-10-1 16,18-26-16,0 1 16,9-10-16,8 10 15</inkml:trace>
  <inkml:trace contextRef="#ctx0" brushRef="#br0" timeOffset="-207097.82">30384 10945 0,'0'0'0,"0"0"16,0 0 0,0 0-16,0 0 15,0 0-15,0 0 16,9 9-16,9 8 16,-1 18-16,18 17 15,-1 9-15,1-1 31,0-8-31,0 0 16,-9-9-16,0 1 0,-9-18 16,-8 0-16,-1-9 15,1-8-15,0-1 16,-9-8 0,17-17-16,9-26 0,9-35 15,8-18-15,-8 1 16,-9 17-16,-17 26 15,0 26 1,-9 26-16</inkml:trace>
  <inkml:trace contextRef="#ctx0" brushRef="#br0" timeOffset="-206763.04">31070 10937 0,'0'0'0,"0"0"0,0 0 0,18 8 16,-1 10-16,18-1 16,0 18-16,8-9 15,9 8 1,9-8-16,0 0 15,-9-8-15,-9-1 16,-17-8-16,0-1 16,-8 1-1,-10 0-15,-8 8 16,-17 17-16,-44 36 16,-52 42-16,-43 18 0,-35 26 15,-156 113 1</inkml:trace>
  <inkml:trace contextRef="#ctx0" brushRef="#br0" timeOffset="-196100.14">20980 12305 0,'0'0'0,"0"0"0,0 0 0,0 0 0,0 0 0,0 0 0,9 0 16,8 0-16,26 0 16,10 9-16,16-1 15,0-8 1,-8 9-1,0-9-15,9 9 0,-27-9 16</inkml:trace>
  <inkml:trace contextRef="#ctx0" brushRef="#br0" timeOffset="-195880.9">21214 12582 0,'0'0'0,"0"0"16,0 0-16,18 0 15,17 0-15,17 9 16,8 0-16,27-1 16,9 10-1,-53-10-15</inkml:trace>
  <inkml:trace contextRef="#ctx0" brushRef="#br0" timeOffset="-195151.36">23368 12322 0,'0'0'0,"0"0"0,0 0 16,0 0-16,0 0 16,0 0-16,-9 9 15,1 17-15,-18 17 16,-9 18-1,-17 17-15,0 9 16,0-1-16,-1-8 16,19-17-16,-1-18 15,18-17-15,-1 0 16,1-9-16,-1-8 16,18 0-16</inkml:trace>
  <inkml:trace contextRef="#ctx0" brushRef="#br0" timeOffset="-194762.81">23385 12296 0,'0'0'0,"0"0"0,0 0 16,0 0-16,0 0 15,9 0 1,0 0-16,-1 0 15,1 0-15,0 18 16,-1-1-16,1 18 16,0-1-16,0 10 15,8 8-15,0 8 32,1 10-32,-1-1 0,9-9 15,-9-16-15,-8-1 16,0-17-16,-1-9 15,1-8-15,0 0 16,-9-1-16,0-16 16,17-10-16,9-34 15,18-26 1,16-43-16,-7 17 16,-1 18-16,0 8 15,-9 26-15,-25 34 16</inkml:trace>
  <inkml:trace contextRef="#ctx0" brushRef="#br0" timeOffset="-194232.44">24141 12686 0,'0'0'0,"0"0"15,0 0-15,0 0 16,0 0-16,17 0 16,1 0-16,25-9 15,18 1-15,17 8 16,-9 0 15,-16 0-31,-19 0 0</inkml:trace>
  <inkml:trace contextRef="#ctx0" brushRef="#br0" timeOffset="-194003.61">25061 12322 0,'0'0'0,"0"0"16,0 0-16,0 9 16,-8 17-16,-1 26 15,0 26-15,1 17 16,-10 18 0,18-18-16,0-17 15,0-26-15,0-26 0</inkml:trace>
  <inkml:trace contextRef="#ctx0" brushRef="#br0" timeOffset="-193581.69">23255 12037 0,'0'-9'0,"0"0"0,0 1 15,-9-1-15,1 0 16,-10 9-16,-16 0 16,-18 26-16,-9 18 15,-9 16 1,1 27 0,-1 17-16,18 17 0,18 0 15,16-8-15,27-9 16,17-18-16,17-8 15,35 0-15,18-34 16,-44-27-16</inkml:trace>
  <inkml:trace contextRef="#ctx0" brushRef="#br0" timeOffset="-193265.24">25192 12080 0,'0'0'0,"0"0"0,8 0 16,18 17-16,18 18 15,8 17-15,9 17 16,-9 9 15,-9 9-31,-25-1 0,-10 27 0,-25-9 16,-9 0-16,-18-9 16,10-17-16,-10-26 15,18-26-15</inkml:trace>
  <inkml:trace contextRef="#ctx0" brushRef="#br0" timeOffset="-192482.51">26720 12608 0,'-9'-8'0,"1"-1"0,-1 0 15,-8-17-15,-10 0 16,-7 9-16,-1 0 16,-8-1-16,-1 18 15,-8 0 1,0 18-16,0 8 15,8 8-15,1 18 16,8 9-16,9-1 16,18-8-16,8-8 15,17-18-15,18 0 16,17-18-16,9-8 16,17-17-1,9-18-15,-1-17 16,1-8-16,-35 8 15,-17 9-15,-9 8 16,-17 18-16,-1 8 16,1 9-16,0 0 15,-9 0 1,9 17-16,-1 27 16,10 16-16,-1 9 15,9-8-15,0-18 16,9 9-16,8-8 15,-25-27-15</inkml:trace>
  <inkml:trace contextRef="#ctx0" brushRef="#br0" timeOffset="-192214.65">26833 11751 0,'0'0'0,"0"0"0,0 0 15,0 0-15,-9 17 16,-17 9 0,-9 26-16,-8 9 15,-9-1 1,17-16-16,9-1 15,9 0-15,8-17 16,9-17-16,0 0 0</inkml:trace>
  <inkml:trace contextRef="#ctx0" brushRef="#br0" timeOffset="-192060.82">26911 11855 0,'0'0'0,"0"0"0,0 0 16,0 0-16,0 17 15,17 18-15,1-1 16,8 1-16,17 8 16,1 1-1,-18-27 1</inkml:trace>
  <inkml:trace contextRef="#ctx0" brushRef="#br0" timeOffset="-191751.56">27571 11993 0,'0'0'15,"0"0"-15,0 0 0,0 0 16,0 0-1,0 18-15,-9 16 0,9 27 16,-8 25 0,-10 36-16,1-1 15,8 0-15,0-17 16,1-17-16,-1-27 16,9-16-16,0-10 15,17 10-15,-8-27 16</inkml:trace>
  <inkml:trace contextRef="#ctx0" brushRef="#br0" timeOffset="-191168.34">28257 12366 0,'0'0'0,"0"0"16,0 0-16,0 0 16,-9 0-16,1 17 15,-18 18-15,-9 17 16,-9 8-16,1 10 16,-9 7-16,8-7 15,10-18 1,16-18-16,1-8 15,8-17-15,9 0 16,9-18-16,8-8 16,9-9-16,0 0 15,9-18 1,0 1-16,0-26 16,-1-9-16,-8 35 15,-8 17-15,-10 8 16,1 1-16,0 17 15,8 0-15,1 0 16,-1 17-16,9 1 16,9 16-16,-1 10 15,1-1 1,0 0-16,0 0 16,-9 1-16,0-18 15,-18 0-15,1-18 16,0 1-16,8-18 15,1-8-15,16-26 16,1-44-16,0-25 16,8 8-1,-17 17-15,0 44 16,-8 25-16,-10 18 16</inkml:trace>
  <inkml:trace contextRef="#ctx0" brushRef="#br0" timeOffset="-186020.15">29091 12201 0,'0'0'0,"0"0"16,0 0-16,0 0 15,0 0-15,0 0 16,0 0-1,0 0-15,0 0 16,0 0-16,17 17 16,18 9-16,17 9 15,17 8-15,1 9 16,8-8 0,0-1-16,-26-17 0,-8 0 15,-18 0-15,0-9 16,-18-8-1,1 8-15,-18 18 16,-17 8-16,-34 35 16,-27 9-16,0-9 15,0-9-15,9-8 16,26-18-16,0-8 16,26-18-16,26-9 15</inkml:trace>
  <inkml:trace contextRef="#ctx0" brushRef="#br3" timeOffset="-151728.75">6608 4459 0,'0'0'0,"-8"0"0,-1 0 0,9 0 16,-9 0-16,9 0 16,0 0-16,0 0 15,-8 0 1,-1 17-16,0 0 16,1 18-16,8-1 15,0 27-15,8-9 16,1-26-16</inkml:trace>
  <inkml:trace contextRef="#ctx0" brushRef="#br3" timeOffset="-151473.29">6574 5082 0,'-9'0'0,"0"0"0,1 0 0,-1 0 16,0 0-16,1 9 15,8 8-15,0 9 16,8 17-16,1-8 15,0-9 1</inkml:trace>
  <inkml:trace contextRef="#ctx0" brushRef="#br3" timeOffset="-151274.77">6513 5671 0,'0'0'16,"0"0"-16,0 17 0,-9 1 0,0-1 16,9 18-16,-8-1 15,8 1-15,0 0 16,17-1-16,1-8 16,-10-17-16</inkml:trace>
  <inkml:trace contextRef="#ctx0" brushRef="#br3" timeOffset="-150818.02">7008 4415 0,'0'0'0,"0"0"0,0 0 0,0 0 15,0 0-15,8 0 16,10 0-16,8 0 15,35 9-15,-18 0 16</inkml:trace>
  <inkml:trace contextRef="#ctx0" brushRef="#br3" timeOffset="-150665.05">7624 4467 0,'0'0'0,"0"0"0,0 0 16,0 0-16,0 0 16,18 0-16,16 0 15,19-17 1,-19 0-16</inkml:trace>
  <inkml:trace contextRef="#ctx0" brushRef="#br3" timeOffset="-150485.65">8406 4259 0,'0'0'0,"0"0"15,0 0-15,0 0 16,0 0-16,0 0 16,0 0-16,9 0 15,17-8-15,0 8 16</inkml:trace>
  <inkml:trace contextRef="#ctx0" brushRef="#br3" timeOffset="-150345.33">9048 4216 0,'0'0'0,"0"0"16,0 0-16,0 0 15,0 0-15,9 0 16,17-9-16,9 1 15,-18 8 1</inkml:trace>
  <inkml:trace contextRef="#ctx0" brushRef="#br3" timeOffset="-150203.7">9761 4207 0,'0'0'0,"0"0"0,0 0 15,0 0-15,0 0 16,8 0-16,-8 0 16</inkml:trace>
  <inkml:trace contextRef="#ctx0" brushRef="#br3" timeOffset="-150062.79">10238 4190 0,'0'0'0,"0"0"0,0 0 16,0 0-16,0 0 15</inkml:trace>
  <inkml:trace contextRef="#ctx0" brushRef="#br3" timeOffset="-149920.64">10586 4164 0,'0'0'0,"0"0"0,0 0 0,0 0 15,0 0-15,0 0 16,0 0-16,0 0 16,8-9-16,1 1 15,8-1 1,-8 9-16,0 0 16</inkml:trace>
  <inkml:trace contextRef="#ctx0" brushRef="#br3" timeOffset="-149719.74">11324 4147 0,'0'0'0,"0"0"16,0 0-16,0 0 15,0 0-15,-9 8 16,9 10-16,-9-10 15,9-8-15</inkml:trace>
  <inkml:trace contextRef="#ctx0" brushRef="#br3" timeOffset="-149566.83">11306 4857 0,'0'0'0,"0"17"0,-8 1 15,-1 8-15,0 8 16,1 1-16,-1-9 16,9-18-1</inkml:trace>
  <inkml:trace contextRef="#ctx0" brushRef="#br3" timeOffset="-149397.79">11245 5567 0,'0'0'0,"-8"0"0,-1 17 16,0 9-16,9 9 16,0-9-1,0 0-15,0 0 16,0 0-16,9-17 16</inkml:trace>
  <inkml:trace contextRef="#ctx0" brushRef="#br3" timeOffset="-149255.21">11211 6225 0,'0'0'0,"0"0"0,0 18 15,0-1-15,0 0 16,8-8-16,1 0 16,-9-1-16,9 1 15</inkml:trace>
  <inkml:trace contextRef="#ctx0" brushRef="#br3" timeOffset="-149120.28">11211 6580 0,'0'0'0,"0"0"0,0 9 0,0 0 16,0-1-16,0-8 15,8-8-15,1-1 16</inkml:trace>
  <inkml:trace contextRef="#ctx0" brushRef="#br3" timeOffset="-148955.7">11107 6546 0,'0'0'15,"0"0"-15,-9 0 16,0 0-16,0 0 15,9 0-15,0 0 16,0 0-16</inkml:trace>
  <inkml:trace contextRef="#ctx0" brushRef="#br3" timeOffset="-148811.12">10438 6572 0,'0'0'0,"-9"0"0,1 0 15,-10 0-15,1 0 16,-1 0-16,10-9 16,-10-8-16,10 8 15</inkml:trace>
  <inkml:trace contextRef="#ctx0" brushRef="#br3" timeOffset="-148642.84">9795 6589 0,'0'0'0,"0"0"0,-8 0 16,-1 0-16,9 0 16,0 0-16,0-9 15,0 1-15,-9-1 16,9 0 0</inkml:trace>
  <inkml:trace contextRef="#ctx0" brushRef="#br3" timeOffset="-148218.8">9396 6459 0,'0'0'0,"0"9"0,-9-9 0,0 8 16,1 1-16,-10 0 0,1-1 16,8 1-16,1-18 15,-1 1-15,0-1 16,1 0 0,-27 1-16,-17-1 15,0 9-15,8 0 16,1 9-16,-9-1 15,0 10 1,0-1-16,17-8 16,0-1-16,-8-8 0,8 0 15,0 0 1,0-8-16,1-10 16,-1 10-16,9-1 15,0 0-15,0 9 16,0-8-16,-9 8 15,-34 0-15,-10 8 16,19 1 0,8-9-16,17 0 15,0 0-15,9-9 16,-9 1-16,9-1 16,0 0-16,-17 9 15,-18 9-15,9 0 16,-9-1-16,18-8 15,8 0 1,26 0-16</inkml:trace>
  <inkml:trace contextRef="#ctx0" brushRef="#br3" timeOffset="-147940.91">7494 6433 0,'0'0'0,"-17"0"0,-9 9 15,8-1-15,-8 1 16,0-9-16,0 9 15,0-9 1,9 8-16,-1-8 16,1 0-16,0-8 15,-18-1-15,18 9 47,-1-9-47,1 1 0,-1-1 0,1 0 0,0 1 0,-35-10 16,-35-16-1,17 17-15,1-1 16,-9 10-16,-9 8 16,-17 17-16,52 0 15</inkml:trace>
  <inkml:trace contextRef="#ctx0" brushRef="#br3" timeOffset="-145069.55">26025 11889 0,'0'0'0,"0"0"0,0 0 0,0 0 15,0 0-15,0 0 16,-8 26-16,-1 9 16,9-18-16</inkml:trace>
  <inkml:trace contextRef="#ctx0" brushRef="#br3" timeOffset="-144902.06">25921 12348 0,'0'0'0,"0"0"0,0 0 16,0 0-16,0 0 15,0 0 1,0 9-16,0 8 0,0-8 16</inkml:trace>
  <inkml:trace contextRef="#ctx0" brushRef="#br3" timeOffset="-144755.14">25904 12729 0,'-9'0'0,"9"0"0,-9 0 0,1 9 16,-1 0-16,9 8 0,0 9 16,9 9-1,-1-27-15</inkml:trace>
  <inkml:trace contextRef="#ctx0" brushRef="#br3" timeOffset="-144610.48">25852 13344 0,'0'0'0,"0"0"16,0 0-16,0 0 15,0 0-15,0 0 16,8 9-16</inkml:trace>
  <inkml:trace contextRef="#ctx0" brushRef="#br3" timeOffset="-144441.52">25921 13596 0,'0'0'0,"0"0"0,0 0 0,0 0 16,0 0-16,0 0 16,0 0-1,0 0-15</inkml:trace>
  <inkml:trace contextRef="#ctx0" brushRef="#br3" timeOffset="-144246.96">26381 13457 0,'0'0'0,"0"0"0,0 0 16,0 0-16,0 0 15,0 0-15,9 9 16</inkml:trace>
  <inkml:trace contextRef="#ctx0" brushRef="#br3" timeOffset="-144082.33">27024 13379 0,'0'0'0,"0"0"0,0 0 15,0 0-15,9 0 16,17 9-16,8-1 15,-16 1 1</inkml:trace>
  <inkml:trace contextRef="#ctx0" brushRef="#br3" timeOffset="-143936.99">27710 13396 0,'0'0'0,"0"0"15,0 0-15,0 0 16,0 0-16,9 9 16,-1 0-16</inkml:trace>
  <inkml:trace contextRef="#ctx0" brushRef="#br3" timeOffset="-143796.45">28509 13466 0,'0'0'0,"0"0"16,0 0-16,0 0 15,17 0 1,-8 8-16</inkml:trace>
  <inkml:trace contextRef="#ctx0" brushRef="#br3" timeOffset="-143602.29">29221 13492 0,'0'0'0,"0"0"0,0 0 16,17 0 0,1 8-16,-1 1 15,18 0-15,8-1 16,-17 1-16,0 0 15,-8-9-15</inkml:trace>
  <inkml:trace contextRef="#ctx0" brushRef="#br3" timeOffset="-143139.72">26242 11595 0,'0'0'0,"0"0"15,0 0-15,0 0 16,18 0-16,8 17 16,35 1-16,-18-1 15</inkml:trace>
  <inkml:trace contextRef="#ctx0" brushRef="#br3" timeOffset="-142974.58">27519 11604 0,'0'0'0,"0"0"0,0 0 16,0 0-16,17 0 15,1 17 1,16 0-16,-8 9 0,-8-17 15</inkml:trace>
  <inkml:trace contextRef="#ctx0" brushRef="#br3" timeOffset="-142840.83">28222 11777 0,'0'0'0,"0"0"16,0 0-16,9 0 15,8 0-15,1 8 16,34 1-1,-18-9-15</inkml:trace>
  <inkml:trace contextRef="#ctx0" brushRef="#br3" timeOffset="-142703.35">28986 11863 0,'0'0'0,"0"0"16,0 0-16,0 0 15,18 0-15,-1 9 16,9 0-16,-17-9 16</inkml:trace>
  <inkml:trace contextRef="#ctx0" brushRef="#br3" timeOffset="-142544.54">29811 11959 0,'0'0'0,"0"0"0,0 0 0,0 0 16,0 0-16,9 0 15,0 8-15</inkml:trace>
  <inkml:trace contextRef="#ctx0" brushRef="#br3" timeOffset="-142392.8">30002 12141 0,'0'0'0,"0"0"0,0 0 16,0 8-16,-8 10 16,8-1-16,0-9 15</inkml:trace>
  <inkml:trace contextRef="#ctx0" brushRef="#br3" timeOffset="-142245.39">29976 12773 0,'0'0'0,"0"0"0,0 0 15,-8 17-15,8-8 16,0-1-16</inkml:trace>
  <inkml:trace contextRef="#ctx0" brushRef="#br3" timeOffset="-142104.8">29950 13292 0,'0'0'0,"0"0"0,0 0 16,0 18-16,0-10 15</inkml:trace>
  <inkml:trace contextRef="#ctx0" brushRef="#br1" timeOffset="-139254.83">26937 13743 0,'0'0'0,"0"0"0,0 0 15,0 0-15,0-9 16,0 0-16,0 1 16,-9-1-16,1-8 15,-1-1-15,-17 1 16,0 0-1,-9-1-15,0 10 16,9 8-16,9 0 16,0 17-16,-1 0 15,10 18-15,8 0 16,17 17 0,9 0-16,9-9 0,-1 0 15,-7-8 1,-1-9-16,0 0 15,-18-17-15,1-1 16,0 1 0,-18 0-16,0 8 0,-17 0 15,0-8-15,-9 8 16,-8-8 0,0-1-16,17 1 15,17 0-15,9-9 16,0 0-16</inkml:trace>
  <inkml:trace contextRef="#ctx0" brushRef="#br1" timeOffset="-138772.8">27571 13803 0,'0'0'0,"0"0"0,0 0 16,-9-8-16,1-1 16,-18 0-16,-1 1 15,1 8 1,0 0-16,-17 8 16,0 10-16,-1-1 15,9 18 1,1-1-16,16 1 0,10 0 15,8-1 1,0-8-16,17-8 0,0-10 16,1 1-1,8-18-15,8-8 16,19-9-16,-10 0 16,0 0-16,-17 9 15,1-1-15,-19 1 16,1 8-16,0 9 15,-9 0-15,0 0 16,0 18-16,0-1 16,8 9-1,10 9-15,-1-9 16,18 0-16,-9-9 16,-18-8-16</inkml:trace>
  <inkml:trace contextRef="#ctx0" brushRef="#br1" timeOffset="-138155.3">28014 13786 0,'0'0'0,"0"0"16,0 0-16,0 0 15,-9 17-15,0 18 16,1 0-16,-10-1 15,1-8-15,0 0 16,8-8 0,0-1-16,1-8 15,8-1-15,0-8 16,0 0-16,0-8 16,17-1-16,0-8 15,18-9-15,-9 8 16,0 1-16,0 0 15,-8 17 1,-10 0-16,1 0 16,0 17-16,-1 9 15,-8 0-15,-8 0 16,8 0-16,0 0 31,0-17-31,0-1 0,0 1 16,0-9-16,0-9 15,17 1-15,0-18 16,18 0-16,9 0 16,-1-9-1,0 18-15,-17-1 0,0 1 16,-8 17-16,-9 0 16,-1 0-16,1 17 15,0 1 1,-1 16-16,1 1 15,0 0-15,-1-9 16,1 0-16,0-1 16,-1-7-16,10-10 15,-1 1-15,0 0 16,18-9-16,-9 8 16</inkml:trace>
  <inkml:trace contextRef="#ctx0" brushRef="#br1" timeOffset="-137774.45">28787 14020 0,'0'0'0,"0"0"0,0 0 16,0 0-16,0 0 15,0 0-15,8 0 16,10-9-16,-1 1 16,9-1-16,0-8 15,0-1 1,-8 1-16,-10 0 16,1-9-16,-9 8 15,-9 1-15,1 0 16,-18 17-16,0 0 15,-1 17-15,1 0 16,-8 18-16,8 0 16,8 17-16,18 0 15,9-1 1,17-7-16,26 8 16,9-9-16,-26-26 15</inkml:trace>
  <inkml:trace contextRef="#ctx0" brushRef="#br1" timeOffset="-137337.95">30002 13873 0,'0'-9'16,"0"0"-16,0 1 0,-8-1 15,-1-8-15,-8-1 16,-9 10-16,0 8 16,-18 0-16,9 17 15,1 0-15,16 1 16,1 8-16,0 8 15,17 1 1,0 0-16,8-1 16,1 1-1,0-9-15,-1-9 0,1 0 16,-9-8-16,-9 8 16,-8-8-16,0 0 15,-1-9-15,1 0 16,-1-9-1,1 0-15,0 1 16,17 8-16</inkml:trace>
  <inkml:trace contextRef="#ctx0" brushRef="#br1" timeOffset="-137214.86">29942 13977 0,'0'0'0,"0"0"0,0 0 16,17 0-16,9-9 15,9 9-15,17-9 16,17 9-1,-8-8-15,-9 8 16,-26 0-16,-8 0 16</inkml:trace>
  <inkml:trace contextRef="#ctx0" brushRef="#br1" timeOffset="-136974.5">30254 13630 0,'0'0'0,"0"0"0,0 0 16,0 17-16,0 18 15,-8 17-15,-1 17 16,0 1-16,0 8 31,-8 0-31,17-18 0,9 9 16,-1-17-16,10-8 15,-9-27-15</inkml:trace>
  <inkml:trace contextRef="#ctx0" brushRef="#br1" timeOffset="-136625.29">30619 14011 0,'0'0'0,"0"0"0,0 0 16,0 0-16,-9 0 15,1 0-15,-18 18 16,-1-1-16,-7 18 16,-1 8-16,0 0 15,18-8-15,0-9 47,17 0-47,0-18 0,8 1 0,1 0 0,8-9 16,18-9-16,0-8 15,-1-1-15,-7 1 16,-10 0-16,-8 8 16,-1 9-1,1 0-15,0 0 16,8 17-16,0 9 16,9 9-16,9-9 15,0 0-15,0 0 16,-18-17-16</inkml:trace>
  <inkml:trace contextRef="#ctx0" brushRef="#br1" timeOffset="-136429.41">30862 13725 0,'0'0'0,"0"0"0,0 0 15,9 0-15,17 9 16,35 0-16,8-1 16,1-8-1,-1-8 1,-34-1-16</inkml:trace>
  <inkml:trace contextRef="#ctx0" brushRef="#br1" timeOffset="-136218.52">31140 13561 0,'0'0'0,"0"0"16,-9 9-16,-8 34 16,-9 43-16,-9 36 31,0-10-31,1-8 0,16-9 0,1-17 15,17-26 1,0-26-16</inkml:trace>
  <inkml:trace contextRef="#ctx0" brushRef="#br1" timeOffset="-135854.24">31348 14106 0,'0'0'0,"0"0"16,0 0-16,0 0 16,9 9-16,17 8 15,18-8-15,-1 0 16,0-18-16,1 0 16,-1 1-1,1-18-15,-18 0 16,0 0-16,-18 0 15,1-9-15,-18 18 16,1 0-16,-1 8 16,-17 9-1,0 0-15,-17 26 0,-10 17 16,1 27-16,18-1 16,16 17-1,27 1-15,26 0 16,51-1-16,53-25 15,26-52-15,191-96 16</inkml:trace>
  <inkml:trace contextRef="#ctx0" brushRef="#br1" timeOffset="-115462.11">3482 13552 0,'0'0'0,"0"0"0,0 0 0,0 0 0,0 0 15,26 9 1,18 8-16,16 1 16,19 7-16,-1-7 31,9-1-31,-1 0 0,-16-8 15,-9 0-15,-18-1 0,1-8 16,-10 9 0,-16-9-16</inkml:trace>
  <inkml:trace contextRef="#ctx0" brushRef="#br1" timeOffset="-115157.08">3395 13977 0,'-8'0'0,"-1"0"0,9 0 0,0 0 16,0 0-16,9 0 15,17-9-15,17 0 16,35 1-16,26 8 15,1 0 17,-10 0-32,1 8 15,-9 1 1,-9 0-16,-17-9 0,-18 0 0,-8 0 16,-9 8-16,-18-8 0</inkml:trace>
  <inkml:trace contextRef="#ctx0" brushRef="#br1" timeOffset="-114779.77">4160 13223 0,'0'0'0,"0"0"15,0 0-15,0 0 16,0 0-16,8 9 16,1 8-16,8 0 15,1 1-15,8 8 16,8 8-16,1 1 16,17 0-1,-8 8-15,8-8 0,-9-1 16,1 1-1,-18 0-15,-9 16 16,-17 10-16,-17 17 16,-18 17-16,-26 18 15,-17-1-15,-9-8 16,18-17 0,-1-26-16,44-35 0</inkml:trace>
  <inkml:trace contextRef="#ctx0" brushRef="#br1" timeOffset="-113696.64">6304 13613 0,'0'0'0,"0"0"0,0 0 15,0 0-15,0 0 16,0 0 0,0 0-16,0 0 15,0 0-15,0 0 16,-8-9-16,-1 1 16,-8-1-16,-9 0 15,-18 1 1,1 8-16,-9 0 0,0 0 15,-1 17 1,1 0 0,0 18-16,9 17 15,8 0-15,9 8 0,9-8 16,17-8-16,0-1 16,17-8-1,18-9-15,0-9 16,17-8-16,17-27 15,-8-8-15,8-26 16,1-26-16,-18 18 16,-17 16-16,-18 27 15,-8 0 1,-1 17-16,-16 0 0,-1 17 16,-8 26-1,-1 35-15,1 18 16,17 16-16,17-25 15,1-18-15,16-26 16,19-17-16,16-17 16,-34-9-16</inkml:trace>
  <inkml:trace contextRef="#ctx0" brushRef="#br1" timeOffset="-113354.61">6122 12643 0,'0'0'0,"0"0"0,0 0 16,-9 0-16,1 26 15,-18 26-15,-18 26 16,-8 0 0,0-9-16,17-17 15,1-9-15,16-17 16,9-17-16,1-9 15,8 0-15</inkml:trace>
  <inkml:trace contextRef="#ctx0" brushRef="#br1" timeOffset="-113207.83">6053 12695 0,'0'0'0,"0"0"0,0 0 15,0 17-15,17 9 16,0 26-16,9 9 15,0-9-15,18 0 16,-9-9 0,-18-26-16</inkml:trace>
  <inkml:trace contextRef="#ctx0" brushRef="#br1" timeOffset="-112773.43">6921 13050 0,'-9'-9'0,"1"1"16,-1 8-16,9 0 16,0 0-1,-9 0-15,1 0 0,-1 17 16,-9 26-16,-16 52 15,-1 18 1,9 8-16,0 18 16,9 8-16,8-26 15,0-25-15,9-10 16,0-16-16,0-19 16,9-25-16</inkml:trace>
  <inkml:trace contextRef="#ctx0" brushRef="#br1" timeOffset="-112442.77">7312 13188 0,'0'0'0,"0"0"16,0 0-16,0 18 16,-9 16-16,0 27 15,-17 8-15,-8 18 16,-1 0-16,0-1 16,0-25-1,9-9-15,9-18 16,0-8-16,17-8 15,0-10-15,0-8 16,8-17-16,10-9 16,-10 9-16</inkml:trace>
  <inkml:trace contextRef="#ctx0" brushRef="#br1" timeOffset="-112136.28">7477 13223 0,'-9'0'0,"0"0"15,1 0-15,-1 0 16,9 0-16,0 0 15,0 17-15,0 1 16,0 8-16,0 8 16,17 1-16,1 17 15,-1 0-15,0 0 47,1 17-47,8 0 0,0-25 0,-9-1 0,-8-17 16,0-9-16,-1 1 15,1-10-15,0 1 16,-9 0-16,0-18 16,0-8-1,17-44-15,0-26 16,9-8-16,1 0 16,-1 8-16,8 18 15,-16 52-15</inkml:trace>
  <inkml:trace contextRef="#ctx0" brushRef="#br1" timeOffset="-111778.23">7980 13249 0,'0'0'0,"0"0"0,0 0 15,0 17-15,18 1 16,8 8-16,9 0 16,17 0-1,17 0-15,-8 0 16,0 0 0,-1-18-16,1 10 0,-17-1 15,-18-8-15,0-1 16,-18 1-1,1 8-15,-18 9 0,-8 26 16,-35 26 0,-26 9-16,0-1 15,0-25-15,17-9 16,26-9-16,18-25 16,17-10-16</inkml:trace>
  <inkml:trace contextRef="#ctx0" brushRef="#br1" timeOffset="-111479.83">9370 13570 0,'0'0'0,"0"0"16,0 0-16,0 0 15,0 8-15,0 10 16,0 16-16,0 1 16,0 8-16,0 0 15,0-17 1,8 0-16,1 0 15,0-17-15,-9 0 16</inkml:trace>
  <inkml:trace contextRef="#ctx0" brushRef="#br1" timeOffset="-111329.96">9622 13171 0,'0'0'15,"0"0"-15,0 0 0,0 0 0,17 17 16,0 9-16,1-8 16</inkml:trace>
  <inkml:trace contextRef="#ctx0" brushRef="#br1" timeOffset="-111000.33">10256 13292 0,'0'0'0,"0"0"0,0 0 0,-9 0 15,0 9-15,0 8 16,-17 1 0,0-1-16,9 9 15,0 9-15,17-1 16,0 1-16,17 17 15,0 0 1,1-9-16,-1 0 16,0-8-16,-8-9 0,0-9 15,0 1 1,-18-1-16,-9 0 16,-8 9-16,-8-8 15,8-1-15,17-8 16</inkml:trace>
  <inkml:trace contextRef="#ctx0" brushRef="#br1" timeOffset="-110479.7">11332 13457 0,'0'0'0,"0"0"16,0 0-16,-8 0 16,-1 0-16,-17 0 15,0 0-15,-9 17 16,-8 1-16,-9-1 15,17 9-15,0 9 16,0-1 0,18 9-16,0-17 15,17 0-15,0 0 16,8-8-16,1-10 16,8 1-16,1-9 15,-1-9-15,0 1 16,1-1-1,-1-8 1,1-1-16,-10 1 0,1 0 16,0 8-16,-1 9 15,-8 0-15,0 0 16,0 0-16,26 17 16,0 1-1,9-10-15,9 1 16,8-9-16,-9-9 15,-17 1-15</inkml:trace>
  <inkml:trace contextRef="#ctx0" brushRef="#br1" timeOffset="-110073.8">11506 13474 0,'0'0'0,"0"0"0,0 18 16,9 8-16,-1 17 16,-8 0-16,-8 0 15,-1 1-15,0-10 16,1-8 0,-1-8-16,9-10 0,0 1 15,0 0 1,0-9-16,0-9 15,17-8-15,9-9 16,9-9-16,0 0 16,-9 9-16,-9 9 15,1 8 1,-10 1-16,1 8 16,0 0-16,-1 8 15,1 18 1,0 18-1,-1 8-15,1 0 0,8-9 16,1-8-16,17-9 0,8-9 16,-17-8-16</inkml:trace>
  <inkml:trace contextRef="#ctx0" brushRef="#br1" timeOffset="-109109.03">12444 13682 0,'0'0'0,"0"0"0,0 0 16,0 17-16,9 1 15,8-1 1,9-8-16,9-1 16,8-8-16,9-8 15,0-18-15,-8 0 32,-1-9-32,-8 0 0,-9 10 15,-17-1-15,-1 0 16,-16 8-16,-1 1 15,0 8-15,-17 1 16,-9 8-16,1 0 16,-1 17-16,0 18 15,1 8-15,16 17 16,18 1 0,9 0-16,8-9 15,1-18-15,16-8 16,10-8-16,8-10 15,-35 1-15</inkml:trace>
  <inkml:trace contextRef="#ctx0" brushRef="#br1" timeOffset="-108933.95">13217 13561 0,'0'0'0,"0"0"0,0 26 15,0 17-15,0 9 16,0-9-16,0 1 16,8-1-16,1-26 15,0-8 1</inkml:trace>
  <inkml:trace contextRef="#ctx0" brushRef="#br1" timeOffset="-108790.11">13356 13102 0,'0'0'0,"0"0"0,0 17 15,8 9 1,1-9-16</inkml:trace>
  <inkml:trace contextRef="#ctx0" brushRef="#br1" timeOffset="-108250.62">13859 13647 0,'0'0'0,"0"0"0,0 0 0,0 0 15,0 0-15,-8-8 16,-1-1-16,-8 0 16,-10 1-1,-7 8-15,-10 0 16,-8 17-16,0 0 16,9 18 30,17 0-46,8-9 0,18 0 0,0-9 0,18 9 0,16 0 16,1 0-16,17 0 16,-8 0-16,-1 9 15,0-1-15,1 18 16,-18 9-16,-9 8 16,-8 0-16,-18-8 15,1 0-15,-1-18 16,-17 0-16,9-17 15,-10 0 1,10-17-16,-9 0 16,-9-18-16,9-8 15,0-18-15,9-17 16,8-17-16,18-9 16,17 17-16,0 9 15,-9 35-15</inkml:trace>
  <inkml:trace contextRef="#ctx0" brushRef="#br1" timeOffset="-107872.02">13911 13821 0,'0'0'0,"0"0"0,0 0 15,0 0 1,18 8-16,-1 1 15,18 0-15,0-1 16,17 1-16,0-9 16,-9-9-16,1-8 31,-1-9-15,0 0-16,-43 26 0,27-35 0,-19 9 0,1 0 0,-18 0 15,1 0 1,-19 9-16,1 0 15,-17 17-15,8 0 16,1 17-16,-10 9 16,9 9-16,18 8 15,0 9-15,17 0 16,8-9 0,10 1-16,16-18 15,1-9-15,17-8 16,-8-1-16,-18-8 15</inkml:trace>
  <inkml:trace contextRef="#ctx0" brushRef="#br1" timeOffset="-107494.86">14476 13691 0,'0'0'0,"0"0"0,0 17 16,9 0-16,-1 1 15,1 16-15,-9-8 16,0 0-16,0 0 16,0 0-16,0-8 15,0-10 1,0 1-16,0 0 16,0-1-16,0-8 15,0 0-15,17-8 16,18-27-16,17-17 15,0 0-15,-8 9 16,-1 8-16,-17 18 31,0-1-31,-9 18 0,-8 0 16,0 18-16,0 16 16,-1 10-16,-8 16 15,9-8-15,17-8 16,9-18-1,-18-18-15</inkml:trace>
  <inkml:trace contextRef="#ctx0" brushRef="#br1" timeOffset="-106730.25">15231 13544 0,'0'0'0,"0"0"16,0 0-16,0 0 16,0 17-16,0 9 15,0 17 1,9 9-16,0 9 15,-1-18-15,1 0 16,0-8-16,-1-9 16,1-9-16,-9-8 15,0 0-15,0-1 16,17-16-16,10-18 16,7-26-1,10-26-15,-1 0 16,1 17-16,-10 27 15,-25 25-15</inkml:trace>
  <inkml:trace contextRef="#ctx0" brushRef="#br1" timeOffset="-106362.8">15648 13725 0,'0'0'0,"0"0"0,0 0 15,0 0-15,18 9 16,16 0-16,1-18 16,8 0-1,1-8-15,-1-9 16,1 0-16,-18 0 16,0 9-1,-18 0-15,1-1 16,-9 10-16,-9-1 15,1 0-15,-18 9 0,-18 0 16,1 18 0,-9 16-16,0 18 15,8 0-15,10 0 16,16 0-16,18 0 16,0-9-16,18-8 15,-1-9-15,26 0 16,18-9-16,-18-8 15</inkml:trace>
  <inkml:trace contextRef="#ctx0" brushRef="#br1" timeOffset="-106094.23">16299 13621 0,'0'0'0,"0"0"0,0 0 0,0 0 0,-8 0 16,-10 18 0,-8-1-16,0 18 15,0 8-15,9 9 16,-1-9-16,1 1 31,17-1-31,0-8 0,0-9 31,17 0-31,18-9 0,26 0 16,-9-8-16,-26-9 0</inkml:trace>
  <inkml:trace contextRef="#ctx0" brushRef="#br1" timeOffset="-105878.93">16464 13639 0,'0'0'0,"0"0"0,0 0 16,18 0-16,17 0 15,25 8-15,10-8 16,8 0-16,-9-8 16,1-1-1,-1-8-15,1 0 16,-35 17-16</inkml:trace>
  <inkml:trace contextRef="#ctx0" brushRef="#br1" timeOffset="-105639.72">16829 13362 0,'0'0'0,"0"0"16,0 8-16,0 18 15,0 26-15,-9 26 16,-8 26-16,-9 0 31,9-9-31,-1-17 0,1 0 0,17-17 16,0-18 0,26-8-16,-9-18 15</inkml:trace>
  <inkml:trace contextRef="#ctx0" brushRef="#br1" timeOffset="-105279.24">17229 13855 0,'0'0'0,"0"0"16,0 0-16,-9 0 16,0 18-1,-8 8-15,-9 8 16,8 1-16,10 17 15,8-9-15,17-8 16,0-1 0,1-8-16,8-17 0,9-9 15,-1-9 1,-8 1-16,0-10 16,-8 1-16,-9-9 15,-9 0-15,-9 0 16,0-8-16,-17 16 15,0 1-15,0 0 16,9 8-16,-1 9 16,10 0-16,8 0 15,0 0 1,17 0-16,9 0 16,-9 9-16</inkml:trace>
  <inkml:trace contextRef="#ctx0" brushRef="#br1" timeOffset="-104950.06">17802 13951 0,'0'-9'0,"0"9"0,0 0 15,0 0-15,0 0 16,0 0-16,0 0 15,8 17-15,1 1 16,0-1 0,-9 9-16,0 0 15,-9 0-15,0 0 16,1-9-16,-1-8 16,9-1-16,0-8 15,0 0 1,0-8-16,9-10 0,17-16 15,17-27 1,27-8-16,8-26 16,-9 34-1,-43 44-15</inkml:trace>
  <inkml:trace contextRef="#ctx0" brushRef="#br1" timeOffset="-104114.14">18722 13942 0,'0'0'0,"-8"-9"0,8 9 16,-9 0-16,0 0 15,0 0-15,1 0 16,-1 9 0,-8 0-16,17-1 0,0 10 15,0-1 1,0 0-16,17-8 15,0 0-15,18-1 16,0-16-16,0-10 16,-1-8-16,-8 0 15,0-8-15,1-10 16,-19-8 0,1 9-16,-9 0 15,0 8-15,0 0 16,0 9-16,9-8 15,8-1-15,26-8 16,9 0-16,1 8 16,7-8-1,1 17-15,-17 8 0,-18 18 16,-18 0 0,-8 0-16,-17 35 15,-35 52-15,-26 25 16,-9 44-16,0 9 15,9-18-15,17-9 16,18 10-16,17-36 16,26-16-16,0-19 15,17-25 1,0-8-16,1-18 16,16-18-16,1 1 15,9-18-15,-1-25 16,0-18-16,1-26 15,-18-17-15,-17-1 16,-18 18-16,0 9 16,-8 17-1,8 17-15,0 9 16,9 9-16,0 8 16,9 1-16,17-18 15,35 0-15,52-9 16,252-51-16</inkml:trace>
  <inkml:trace contextRef="#ctx0" brushRef="#br1" timeOffset="-103030.37">20719 13803 0,'0'0'0,"0"0"16,0 0-16,-8 0 15,-1 18-15,-26 25 16,-17 26-16,-9 27 15,-8-1-15,8-9 16,9-8 0,17-26-16,9-17 0,9-9 15,17-17-15,0-1 16,26-8 0,-9 0-16</inkml:trace>
  <inkml:trace contextRef="#ctx0" brushRef="#br1" timeOffset="-102745.72">20780 13881 0,'0'0'16,"0"0"-16,0 0 0,0 0 15,0 18-15,0 16 16,18 10-16,-1 16 16,9 9-16,9 1 15,-9-10-15,0-8 16,0-8-1,0-1-15,-9-17 0,-8 0 16,0-9 0,-1-8-16,1 0 15,-9-9-15,17-9 16,18-52-16,26-60 16,0-26-16,-9 0 15,-9 25-15,-8 44 16,-18 52-16</inkml:trace>
  <inkml:trace contextRef="#ctx0" brushRef="#br1" timeOffset="-102464.65">20980 13214 0,'0'0'0,"0"0"15,0 0-15,-9 18 16,1 8-16,-18 8 16,-9 18-16,0-8 15,0-1-15,9-17 16,9 0-1,8-9-15,9-8 16,0-9-16</inkml:trace>
  <inkml:trace contextRef="#ctx0" brushRef="#br1" timeOffset="-102342.86">21093 13336 0,'0'0'16,"0"0"-16,0 0 0,9 0 15,8 8 1,0 10-16,1 16 15,16 18-15,18 26 16,-17-26 0</inkml:trace>
  <inkml:trace contextRef="#ctx0" brushRef="#br1" timeOffset="-86372.15">8371 14730 0,'0'0'0,"0"0"0,0 0 16,0 0-16,0 0 15,0 0-15,0 0 16,0 0-16,0 0 16,-9 0-16,1 0 15,-10 9 1,-8 17-16,-8 17 16,-10 26-16,1 18 31,17-18-16,26-26-15,0-17 0,8-8 0,10-10 0,17-25 16,8-18-16,18-8 16,-18-9-1,-8 18-15,-9 16 16,-9 10-16,1 8 16,-1 26-16,18 17 15,-9 18-15,0-18 16,0-17-16,-9 0 15,1-18-15,-10 1 16,1 0-16,0-9 16,-1-9-1,1-17-15,0 0 16,-1 0-16,1 9 16,0 0-16,-9-1 15,17 10-15,1-10 16,-10 18-1</inkml:trace>
  <inkml:trace contextRef="#ctx0" brushRef="#br1" timeOffset="-86161.92">9153 14877 0,'0'0'0,"0"0"0,0 0 0,0 0 16,0 18 0,0 16-16,0 1 15,17 8-15,9-8 16,-17-26-16</inkml:trace>
  <inkml:trace contextRef="#ctx0" brushRef="#br1" timeOffset="-86010.66">9153 14401 0,'0'0'0,"0"0"0,0 0 16,0 17-16,17 1 16,0-10-16</inkml:trace>
  <inkml:trace contextRef="#ctx0" brushRef="#br1" timeOffset="-85701.2">9483 14791 0,'0'0'0,"0"0"0,0 0 0,0 0 0,0 0 16,0 0 0,0 0-1,8 0 1,18 0-16,18 0 0,17-9 0,17 0 15,43-8 1,-8-18-16,-61 18 16</inkml:trace>
  <inkml:trace contextRef="#ctx0" brushRef="#br1" timeOffset="-85440.87">9778 14470 0,'0'0'0,"0"0"0,0 0 16,0 0-16,0 9 15,0 17-15,-9 17 16,1 18 0,-1 17-16,-9 26 93,1 17-93,0-17 0,17-18 16,17-16-16,-8-36 0,-1-16 0,1-10 0</inkml:trace>
  <inkml:trace contextRef="#ctx0" brushRef="#br1" timeOffset="-85110.79">10316 14366 0,'0'0'0,"0"0"0,0 0 16,-8 26-16,-1 35 16,0 26-1,-8 16 17,-9 10-32,0 0 0,26-113 0,-35 112 0,18-25 0,17-87 0,-18 60 15,1-16-15,17-18 16,0-18-16,0 1 15,0-18-15,17-8 16,18-18 0,17-8-16,-8 8 15,-1 1-15,-8 17 16,-9-1 0,0 18-16,-9 0 0,1 9 15,-1 17-15,18 8 16,-1 10-16,-16-18 15</inkml:trace>
  <inkml:trace contextRef="#ctx0" brushRef="#br1" timeOffset="-84276.84">11662 14721 0,'0'0'0,"0"0"0,0 0 0,0 0 16,0 0-1,-8 0-15,-1 0 0,0 0 16,-17 0-16,0 18 16,-17-1-1,8 18-15,0-1 16,18 1-16,0 8 31,17-8-31,0-9 0,0-17 16,8-1-16,10 1 15,-1-18-15,0 1 16,9-1-16,0-8 16,-17 8-16,0 0 15,-1 1-15,1 8 16,-9 0-16,0 8 15,0 18-15,9 9 16,8 8 0,9 0-16,9-8 0,8-9 15,9-26 1,27-9-16,-19-25 16,-34 16-16</inkml:trace>
  <inkml:trace contextRef="#ctx0" brushRef="#br1" timeOffset="-83966.3">12105 14860 0,'0'0'0,"0"0"16,0 0-16,0 17 16,0 9-16,-9 9 15,1 8-15,8 1 16,0-18-16,0-1 15,0-16-15,0 0 16,0-9-16,17-9 16,9-8-1,9-9-15,0 0 16,-1 0-16,-8 9 16,1-1-16,-19 18 15,1 0-15,0 9 16,8 8-16,0 27 31,9-1-15,-8-26-16</inkml:trace>
  <inkml:trace contextRef="#ctx0" brushRef="#br1" timeOffset="-83529.43">13017 14981 0,'0'0'0,"0"0"0,0 0 16,0 0-16,0 0 16,0 0-16,17 9 15,1 0-15,16-1 16,1-8-1,9-8-15,-1-1 16,0 0-16,1-8 16,-18-9-1,0 9-15,-9-1 16,-8 1-16,0-9 0,-9 9 16,-9-1-16,0 10 15,1 8 1,-10 0-16,-8 17 15,0 0-15,9 18 16,-1 17-16,18 9 16,0-9-16,18-9 15,8 0-15,9-17 16,43 0 0,17-17-1,-51-9-15</inkml:trace>
  <inkml:trace contextRef="#ctx0" brushRef="#br1" timeOffset="-83352.96">13798 14903 0,'0'0'0,"0"0"15,0 0-15,0 9 0,-8 8 16,-1 9 0,9 0-16,0 0 15,0-17-15,0-9 16,0 0-16</inkml:trace>
  <inkml:trace contextRef="#ctx0" brushRef="#br1" timeOffset="-83245.72">13894 14392 0,'0'0'0,"0"0"0,0 0 15,0 0-15,0 9 16,9 0-16</inkml:trace>
  <inkml:trace contextRef="#ctx0" brushRef="#br1" timeOffset="-82701.09">14354 14730 0,'0'0'0,"0"0"16,0 0-16,-8-9 16,-1 9-16,0 0 15,-8 0-15,-9 18 16,-18-1-16,10 9 15,-1 0-15,18 0 16,-1 0 0,9-9-16,9 1 15,0-10-15,0 1 16,18-9-16,-1 0 16,1 0-16,-1 0 15,0 0-15,-8 0 16,0 0-16,-1 17 15,10 27-15,-10 25 16,1 9 0,0 0-16,-18 8 15,0 1-15,-17-9 16,0-17-16,0-18 16,0-17-16,0 0 15,-9 0-15,1-18 16,-1-8-16,9-17 15,0-18 1,17-8-16,18 0 16,0 26-16</inkml:trace>
  <inkml:trace contextRef="#ctx0" brushRef="#br1" timeOffset="-82288.06">14710 14981 0,'0'0'0,"0"0"0,0 0 15,0 0-15,0 9 16,0 0-16,9-1 16,8-8-1,9 0-15,0-8 16,9-1-16,-9 0 15,0-8-15,0 0 16,-17-1-16,0 1 16,-1 0-16,-16-1 15,-1 1-15,-8 8 16,-9 9-16,-18 0 16,1 18-1,8 16-15,0 10 16,9 16-16,9-16 15,17-1-15,17 0 16,1-17-16,16 0 16,36-9-16,17-8 47,-18-44-47,-34 9 0</inkml:trace>
  <inkml:trace contextRef="#ctx0" brushRef="#br1" timeOffset="-81934.46">15275 15016 0,'0'0'0,"0"0"0,0 0 0,0 0 16,0 0-16,0 0 15,-9 17-15,0 1 16,1 16 0,-1 1-16,0 8 15,1-17-15,-1 0 16,9-9-16,0 1 15,0-10-15,0 1 16,0-9-16,0 0 16,0-9-16,17 1 15,9-18 1,0 0-16,0 8 16,-8 1-16,-9 17 15,-1 0-15,1 9 16,0 8-16,8 18 15,0-1 1,1 10-16,16-10 16,-8-16-16,-17-10 15</inkml:trace>
  <inkml:trace contextRef="#ctx0" brushRef="#br1" timeOffset="-81144.7">15761 14895 0,'0'0'0,"0"0"0,0 0 15,0 0-15,0 17 16,17 18-16,-8 17 16,0 0-16,8-1 15,0-7 1,1-1-1,-9-17 1,-1-9-16,1 1 0,0-10 16,-1 1-16,1-18 0,8 1 15,18-36-15,0-25 16,8-9 0,-8 9-16,-18 52 15</inkml:trace>
  <inkml:trace contextRef="#ctx0" brushRef="#br1" timeOffset="-80663.86">16595 15059 0,'0'-8'0,"0"-1"0,-9 0 16,0 1-16,1-1 15,-1 0 1,-8 1-16,-9-1 16,-9 9-16,-9 0 15,-8 17-15,0 18 16,0 17-1,17-9-15,18 0 0,0-17 16,17 0 0,0-8-16,8-10 15,10 1-15,16-18 16,1 1-16,9-18 16,-10 8-16,-8 1 15,-8 0-15,-10 8 16,1 9-16,0 0 15,-1 9-15,10 8 16,-1 0-16,1 1 16,8 8-1,17-18-15,18 1 16,8-9 0,-43 0-16</inkml:trace>
  <inkml:trace contextRef="#ctx0" brushRef="#br1" timeOffset="-79841.67">16760 14505 0,'0'0'0,"0"0"0,0 0 15,0 0 1,0 9-16,8 25 16,-8 27-16,0 17 15,0 17 1,-8 18-16,-1-1 0,0-25 15,18-27-15,8-16 16,-8-27-16</inkml:trace>
  <inkml:trace contextRef="#ctx0" brushRef="#br1" timeOffset="-79415.73">17046 14921 0,'0'0'0,"0"0"15,0 17-15,0 18 16,0 17-16,0 8 16,0 1-16,0-18 15,0 0 1,0-8-16,0-9 0,0-17 15,9-1-15,8 1 16,1-18-16,16-8 16,10-18-1,-1-17-15,1 0 16,-18 0-16,0 18 16,-18 17-16,1-1 15,0 1-15,-1 17 16,-8 0-16,0 0 15,0 17-15,0 9 16,0 26 0,0 9-16,18-9 15,-1-9-15,27-8 16,8-27-16,-26 1 16</inkml:trace>
  <inkml:trace contextRef="#ctx0" brushRef="#br1" timeOffset="-79011.03">17680 15102 0,'0'0'0,"0"0"0,0 0 15,9 9-15,8 0 16,18-1-16,-9 1 16,9 0-16,17-18 15,0-8-15,-9-9 16,-17 8 0,-8-7-16,-10-1 0,1 0 15,-18 8 1,1 1-16,-18 0 15,-18-1 1,1 18-16,-9 9 16,-9 17-16,9 26 0,8 17 15,18 0 1,18-8-16,25 0 0,27-1 16,34 1-16,43-18 15,-51-43 1</inkml:trace>
  <inkml:trace contextRef="#ctx0" brushRef="#br1" timeOffset="-77897.91">19269 15111 0,'0'0'0,"0"0"0,0 0 0,0 0 16,-8 0-16,-1 9 15,-17 8-15,-9 18 16,0 8-16,9 0 16,9 1-1,0-1 1,17-8-16,0-9 0,0-9 16,17-8-1,0-1-15,18-16 0,0-1 16,0-17-16,-9 0 15,-9 0-15,-8-9 16,-9-8-16,-9 0 16,0 8-1,1 9-15,-1 9 16,0-1-16,9 1 16,0 8-16,0 1 15,18-18-15,25-9 16,18-8-16,8-9 15,9 0 1,-8 9-16,-9 8 16,-18 0-16,-17 18 15,0 8-15,-17 9 16,-9 0-16,-9 9 16,-8 17-16,-27 52 15,-25 52 1,-1 17-16,10 9 0,-1 17 15,26-34 1,9-1-16,26-16 16,17-36-16,1-17 15,17-25-15,-1-10 16,10-16-16,-1-10 16,1-25-1,8-18-15,-9-34 16,-8-17-16,-26-18 15,-18 0-15,-9 26 16,-8 17-16,0 27 16,0-1-16,9 18 15,0-1-15,17 10 16,0-1-16,26-8 16,69-27-1,-25 10-15</inkml:trace>
  <inkml:trace contextRef="#ctx0" brushRef="#br1" timeOffset="-71395.07">21267 14990 0,'0'0'0,"0"0"0,0 0 15,0 0-15,0 0 16,0 0-16,-9 0 15,-9 35-15,-16 25 16,-10 18-16,-8 9 16,0 17-1,9-18-15,8-8 0,0-17 16,18-27 0,8-8-16,9-8 15,0-10-15</inkml:trace>
  <inkml:trace contextRef="#ctx0" brushRef="#br1" timeOffset="-71056.72">21353 15007 0,'0'0'0,"0"0"0,0 0 15,0 0-15,0 0 16,0 18-16,0 16 15,9 9-15,0 18 16,-1 8-16,10 9 47,-1 18-47,1-10 0,-1-25 16,-8-18-16,-1-17 0,1-9 0,0-8 15,-1 0-15,18-35 16,9-26-1,9-43 1,-1-44-16,0 0 0,-8 35 16,-9 27-16,0 33 15,-8 27-15,-10 8 16</inkml:trace>
  <inkml:trace contextRef="#ctx0" brushRef="#br1" timeOffset="-70778.86">21918 15380 0,'0'0'0,"0"0"0,0 0 0,0 0 15,0 0 1,17 0-16,9 0 16,18 0-16,16-9 15,10 0-15,-1 1 47,-8-1-47,0 9 0,-26 0 0</inkml:trace>
  <inkml:trace contextRef="#ctx0" brushRef="#br1" timeOffset="-70579.48">22682 14947 0,'0'0'0,"0"0"0,0 0 0,0 0 16,0 0-16,0 17 15,0 26 1,0 35-16,9 9 15,-9 25 1,8 1-16,-8-18 0,18-17 16,-10-43-16</inkml:trace>
  <inkml:trace contextRef="#ctx0" brushRef="#br0" timeOffset="-56902.14">4863 16272 0,'0'0'0,"0"0"0,0 0 16,0 0-16,0 0 16,0 0-16,0 0 15,0 0-15,17 8 16,18 1-1,26 0-15,17-9 16,26 0 15,0 0-31,9 8 16,-9 1-16,-25-9 0,-27 9 0,-9-1 0,-17 1 16,-17 0-1</inkml:trace>
  <inkml:trace contextRef="#ctx0" brushRef="#br0" timeOffset="-56613.67">4811 16713 0,'0'0'0,"0"0"0,0 0 15,17 0-15,9-8 16,26-1-16,44 9 16,25 0-1,1-9-15,8 9 0,-8 0 16,-18 0-16,-17 0 16,-9 0-1,0 0-15,-17-8 16,-35 8-16</inkml:trace>
  <inkml:trace contextRef="#ctx0" brushRef="#br0" timeOffset="-56304.9">5471 16046 0,'0'0'0,"0"0"15,0 0-15,0 0 16,17 9-16,18 8 16,8 18-1,27 0-15,-1 8 16,18 9 0,17 9-16,-8-1 0,-18-8 15,-17-8-15,-18-1 16,-8-9-16,-18 10 15,-17 25-15,-34 35 16,-36 17-16,-34 0 16,-26 1-1,34-1-15,61-60 16</inkml:trace>
  <inkml:trace contextRef="#ctx0" brushRef="#br0" timeOffset="-54930.91">8658 16635 0,'0'0'0,"0"0"0,0 0 15,-9 0-15,0-8 16,-17-1-16,0 9 15,-17 0-15,-1 0 16,-8 9 0,0 8-16,0 0 15,-9 9-15,9 18 16,9 8-16,8 8 16,18 1-16,8 0 15,18-1-15,8-17 16,18 1-16,8-18 15,9-9 1,18-17 0,8-26-16,26-35 0,-8-17 15,-18-8-15,-26 8 16,-17 17-16,-9 27 16,-18 16-16,1 10 15,-9 8 1,-9 8-16,1 44 0,-1 52 15,9 9-15,17 8 16,18-17 0,0-35-16,17-17 15,9-17-15,-18-18 16</inkml:trace>
  <inkml:trace contextRef="#ctx0" brushRef="#br0" timeOffset="-54604.24">8649 15882 0,'0'0'0,"0"0"0,0 0 16,-9 0-16,-8 17 15,-9 18-15,0 8 16,-18 9-16,1 9 16,8-1 15,1-16-31,16-18 0,10-9 0,8-17 15,0 0-15</inkml:trace>
  <inkml:trace contextRef="#ctx0" brushRef="#br0" timeOffset="-54438.86">8519 15925 0,'0'0'0,"0"0"0,0 0 15,0 0-15,17 18 16,18 16-16,0 1 15,8-1-15,9 10 16,0-1 0,-17-8-1,-18-18-15</inkml:trace>
  <inkml:trace contextRef="#ctx0" brushRef="#br0" timeOffset="-54087.17">9457 16124 0,'0'0'0,"0"0"0,0 0 16,0 0-16,0 9 16,-9 17-16,0 35 15,-8 43 1,-9 34 46,0 35-62,8 1 0,1-36 16,0-8-16,17-17 0,0-44 0,17-17 0,0-26 0,-17-9 0</inkml:trace>
  <inkml:trace contextRef="#ctx0" brushRef="#br0" timeOffset="-53502.01">9986 16540 0,'0'0'0,"0"0"16,0 0-16,0 0 16,0 0-16,0 17 15,-8 18-15,-18 26 16,-9 17-1,-9 17 1,1 9 0,-9-9-16,17-17 15,9-17-15,9-27 16,8-8-16,9-17 16,0-9-16,0-9 15,26-17-15,0-43 16,9-26-16,0-9 0,-9 26 15,0 17-15,-9 18 16,-8 17-16,-1 9 16,1-1-16,0 18 15,0 0-15,8 0 16,0 18-16,18 25 16,0 9-16,17 17 15,-9-8-15,1-1 16,-10-16-1,-8-18-15,1 0 16,-10-9-16,-8-8 16,-1-1-16,1 1 15,0-18 1,17-25-16,0-62 0,0-33 16,9-27-1,-9 26-15,8 43 16,-16 53-16</inkml:trace>
  <inkml:trace contextRef="#ctx0" brushRef="#br0" timeOffset="-53104.12">10785 16185 0,'0'0'0,"0"0"0,0 0 15,0 0-15,9 9 16,8 8-16,1 9 16,25 9-1,9 17-15,9-9 16,8 0-1,10 1-15,-10-10 0,-8 1 16,-9-9-16,-9 0 16,-17 0-1,-17-9-15,-9 35 0,-35 35 16,-51 25 0,-36 1-16,-26-1 15,9-16-15,26-18 16,53-18-16,42-25 15,10-18-15</inkml:trace>
  <inkml:trace contextRef="#ctx0" brushRef="#br0" timeOffset="-52722.04">11897 16566 0,'0'0'0,"0"0"16,0 0-16,0 0 16,17 0-16,9 0 15,26 9-15,9-1 16,17 1-16,9 0 31,-9-9-31,0 0 16,-17 0-1,0 8-15,-9 1 0,-35 0 0</inkml:trace>
  <inkml:trace contextRef="#ctx0" brushRef="#br0" timeOffset="-52448.65">12044 16835 0,'0'0'0,"0"0"16,0 0-16,0 0 15,0 0-15,0 0 16,0 0-16,18 0 16,8 17-1,9 0-15,17 1 16,17-10-16,9 1 15,35-18 1,17 1-16,-34-18 16,-53 8-1</inkml:trace>
  <inkml:trace contextRef="#ctx0" brushRef="#br0" timeOffset="-49520.54">14198 16843 0,'0'0'0,"0"0"0,0 0 0,0 0 16,0 0-16,-9-8 16,1-1-1,-1 0-15,0 1 0,-8-1 16,-1-8-16,-8 8 16,0 9-1,0 0-15,-8 9 16,-1 17-16,9 8 15,8 1-15,1 8 32,17 1-32,0-19 0,0 10 0,9-9 15,8-9-15,0-8 16,1 0 0,17-18-16,-1 0 15,10-17-15,-1-8 16,9-35-16,0-18 15,0-34-15,9-18 16,-17 9-16,-10 18 16,1 16-16,-9 18 15,-17 35 1,0 8-16,-1 18 0,-8 0 16,0 17-1,-8 0-15,-10 26 16,-25 34-16,-1 36 15,10 25-15,-1 0 16,9 9-16,8-9 16,18-25-16,9-10 15,9-25 1,-1-9-16,18-18 16,8-8-16,9-17 15,-26 0-15</inkml:trace>
  <inkml:trace contextRef="#ctx0" brushRef="#br0" timeOffset="-49139.56">14702 17068 0,'0'0'0,"0"0"16,0 0-16,0 0 16,0 0-16,17 0 15,9 0-15,26 9 16,26 0-16,-43-1 16</inkml:trace>
  <inkml:trace contextRef="#ctx0" brushRef="#br0" timeOffset="-47503.4">15422 15899 0,'0'0'0,"0"0"16,0 0-16,0 0 15,0 0-15,0 26 16,-8 18-16,-1 25 16,0 52-16,-17 35 15,-8 0 1,-1 8-16,17-8 16,1-34-16,8-27 0,-8-9 15,8 1 1,9-35-16</inkml:trace>
  <inkml:trace contextRef="#ctx0" brushRef="#br0" timeOffset="-46857.74">16030 16324 0,'0'0'0,"0"0"15,0 0-15,-8 0 0,-1 17 16,-17 18 0,0 25-16,-9 27 15,-8 8 1,-10 9-16,19-17 0,8-18 15,8-17-15,1-9 16,8-17-16,1-17 16,8-1-1,0-8-15,0-8 16,-9-27-16,9-25 16,9 8-16,8-9 15,9-17-15,-9 17 16,-8 27-16,0 8 15,-1 8 1,1 1 0,8 8-16,1 9 0,17 0 15,17 18 1,0 8-16,9 8 0,-1 18 16,1 0-1,-17 0-15,-18-8 16,0-18-16,0 0 15,-18-18-15,1 1 16,0 0-16,-1-1 0,1-16 16,9-10-1,8-42-15,8-44 16,10-9-16,-1 18 16,-17 34-16,0 18 15,-17 17-15,0 9 16,-9 17-16</inkml:trace>
  <inkml:trace contextRef="#ctx0" brushRef="#br0" timeOffset="-46582.78">16734 16722 0,'0'0'0,"0"0"0,0 0 16,0 0-16,0 0 15,17 0 1,18 0-16,-1 0 15,19-9-15,7 9 16,-16 0-16</inkml:trace>
  <inkml:trace contextRef="#ctx0" brushRef="#br0" timeOffset="-46344.83">17515 16289 0,'0'0'0,"0"0"16,0 0-16,0 0 15,0 9-15,0 25 16,0 27-16,9 26 16,-18 25-1,0 18-15,9-17 16,0-35-16,0-18 15,0-25-15,0-18 16</inkml:trace>
  <inkml:trace contextRef="#ctx0" brushRef="#br0" timeOffset="-45997.98">17810 16116 0,'0'0'0,"0"0"0,0 0 16,0 0-16,18 17 15,16 18-15,19-1 16,16 18-16,1 0 15,8 0-15,0-8 16,0-1-16,-17-8 16,-26-10-1,-9-7-15,0-1 16,-26 18-16,-26 25 16,-53 53-16,-68 43 15,-36 0-15,-25 8 16,-148 131-16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2:53:32.2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9804 3272 0,'0'0'0,"0"0"0,0 0 0,0 0 16,0 0-16,0 9 15,-9 34-15,1 44 16,-1 34-16,0 26 16,1-8-16,-1-18 15,0-35-15,0-8 16,1-17-16,8-18 16,0-17-1,8-8-15,-8-18 16</inkml:trace>
  <inkml:trace contextRef="#ctx0" brushRef="#br0" timeOffset="296.25">9752 3281 0,'0'0'0,"0"0"15,0 0-15,0 0 16,0 0-16,9 0 15,8 0-15,0 0 16,18 8-16,0 10 16,8-1-16,-8 18 15,-9-1-15,-9 10 32,-8-1-17,-18 9-15,-8 0 0,-9-9 0,0 0 16,-18 1-16,10-18 15,8-18-15,8 1 16,18-9 0</inkml:trace>
  <inkml:trace contextRef="#ctx0" brushRef="#br0" timeOffset="632.87">10169 3350 0,'0'0'0,"0"0"0,0 17 15,0 18-15,0 0 16,8 8-16,-8 9 16,0 0-16,0-9 31,0 0-31,-8 1 0,-1-10 15,9-8-15,0-17 0,0 0 16,0-9 0,0-9-16,0-26 15,17-43-15,18-26 16,0 18-16,0 17 16,17 17-16,8 17 15,-33 26-15</inkml:trace>
  <inkml:trace contextRef="#ctx0" brushRef="#br0" timeOffset="1065.99">10264 3688 0,'0'0'0,"0"0"0,9 0 15,8 0-15,1-9 16,16 0-16,18 1 16,1-10-16,-1-8 15,0-8 1,9-10-16,-9 10 15,-26-1-15,0 9 16,-18 0-16,-16 9 16,-1 0-16,0-1 15,-17 18-15,0 9 16,-8 17-16,-1 17 16,0 1-1,18-1-15,8 9 16,18-9-16,17 0 15,9 1-15,25-18 16,36-9-16,8-17 16,-61 0-16</inkml:trace>
  <inkml:trace contextRef="#ctx0" brushRef="#br0" timeOffset="1384.36">11089 3350 0,'0'0'0,"0"0"0,0 0 0,0 0 16,0 9-16,0 8 16,0 18-1,0-1-15,0 18 16,9-9-16,0 1 15,-1-1 1,1-17-16,-9 0 0,0-9 16,0-8-16,0 0 15,0-9 1,0-9-16,17-34 16,1-35-16,8-17 15,8 25-15,-8 36 16,-17 25-16</inkml:trace>
  <inkml:trace contextRef="#ctx0" brushRef="#br0" timeOffset="1601.78">11419 3523 0,'0'0'0,"0"0"16,0 0-16,-9 17 15,1 1-15,-1-1 16,9 0-16,0 9 16,0 0-1,0-8-15,0-10 16,9 1-16,-1-9 16</inkml:trace>
  <inkml:trace contextRef="#ctx0" brushRef="#br0" timeOffset="1719.73">11402 3038 0,'0'0'0,"0"0"0,0 0 15,8 9-15,10 8 16,-9-8-16</inkml:trace>
  <inkml:trace contextRef="#ctx0" brushRef="#br0" timeOffset="2083.42">11602 3298 0,'0'0'0,"0"0"0,0 0 15,0 0-15,0 17 16,0 18-1,0 17-15,8 9 16,10-1-16,-1-8 16,0-9-16,9-17 15,0 0-15,0 0 16,0-17-16,1 0 16,-1-18-16,0 0 15,0-17-15,-9-26 16,-8-8-1,-27-9-15,-8 17 16,0 17-16,0 9 16,-9 9-16,1 17 15,16 0-15,10 0 16,8 0-16</inkml:trace>
  <inkml:trace contextRef="#ctx0" brushRef="#br0" timeOffset="2516.92">12096 3281 0,'0'0'0,"0"0"0,0 0 16,-8 17-16,8 18 15,0 17-15,0 0 16,0 8-16,8-17 16,1 1-1,0-18-15,0-9 0,-1-8 16,1-1-16,-9-8 16,17-8-1,1-10-15,8-34 16,0-8-16,0 8 15,-18 9-15,1 17 16,0 8-16,-9 18 16,0 0-16,0 0 15,9 18-15,-1 8 16,10 8 0,-1 1-16,0-1 15,9 1-15,0 0 16,-8-18-16</inkml:trace>
  <inkml:trace contextRef="#ctx0" brushRef="#br0" timeOffset="2799.65">12652 3177 0,'0'0'0,"0"0"16,-8 0-16,-1 17 0,0 0 16,1 18-1,8 0-15,17 8 16,-8 0-16,8 1 16,0-18-16,-8 0 15,0-9 1,-1 0-16,-8-8 15,0 8-15,-8-8 16,-1-1-16,-8 10 16,8-1-16</inkml:trace>
  <inkml:trace contextRef="#ctx0" brushRef="#br0" timeOffset="3311.53">13807 3237 0,'0'0'0,"0"-8"0,0-1 16,-9 0-16,1 1 15,-1-1 1,-17 0-16,0 9 15,0 0-15,-9 18 16,9 8-16,9 17 16,8 9-16,9 0 15,0-9-15,18 1 47,-10-18-47,1-1 0,0-7 0,-1-10 0,-8 1 0,0 0 16,-8-1-1,-1 1-15,0 0 16,-17-9-16,9 0 16,8 8-16</inkml:trace>
  <inkml:trace contextRef="#ctx0" brushRef="#br0" timeOffset="3546.66">14155 2848 0,'0'0'0,"0"0"0,0 0 0,0 0 15,-9 26-15,-9 34 16,-8 18-16,0 26 16,0 9-1,9-18-15,0-17 16,8-26-16,9-9 15,0-8-15,9-9 16,-1-9-16</inkml:trace>
  <inkml:trace contextRef="#ctx0" brushRef="#br0" timeOffset="3753.14">14267 3246 0,'0'0'0,"0"0"15,0 9-15,0 8 16,0 0-16,0 1 16,0-1-16,0 0 15,0-8 1,0 0-16,0-1 16,0-8-16</inkml:trace>
  <inkml:trace contextRef="#ctx0" brushRef="#br0" timeOffset="3833.95">14267 2804 0,'0'0'0,"0"0"0,0 0 0,0 0 15,9 9 1,0 0-16</inkml:trace>
  <inkml:trace contextRef="#ctx0" brushRef="#br0" timeOffset="4533.71">14780 3038 0,'0'0'0,"-9"0"0,0 0 0,1 0 0,-10 0 15,-8 9-15,0 8 16,0 18 0,9-1-16,-1 10 15,1 8-15,17-9 32,0 0-32,17-17 0,1 0 15,-1-17-15,1 0 16,8-18-16,8-8 0,27-27 15,9-34 1,8-34-16,-17 8 16,-9 9-16,-26 17 15,-18 17-15,1 26 16,0 18-16,-9 0 16,0 17-16,-9 0 15,0 17-15,-8 9 16,-9 35-1,0 25-15,9-8 16,17 0-16,0-9 16,17-8-16,0-18 15,18 1-15,0-10 16,17-8-16,9-17 16,8-18-1,1 1-15,-10-18 16,1 0-16,-17-18 15,-18 1-15,-9 0 16,-8 8-16,-18 18 16,0-1-16,-17 18 15,-8 18-15,-10 16 16,-17 27-16,9 8 16,17 9-16,18-8 15,17-10 1,17-8-16,18-9 15,43 9-15,-17-17 16</inkml:trace>
  <inkml:trace contextRef="#ctx0" brushRef="#br0" timeOffset="5880.3">10750 4614 0,'0'-8'0,"0"-1"15,0 0-15,0 1 16,0-1-16,-8 0 16,-1 1-16,0-1 15,1 0-15,-18 1 16,0 8-16,-18 0 16,10 8-16,-10 10 15,1 16 1,-1 18-1,10 9-15,16 0 0,18-1 16,0-16-16,0-1 16,18-17-16,-1 0 15,18-18-15,8-8 16,9-17 0,26-35-16,-8-17 15,-27 8-15,-8 1 16,-9 25-16,-17 9 15,-1 9-15,-8 17 16,0 0-16,0 34 16,9 27-16,-9 8 15,17 9-15,18 0 16,0-17 0,0-9-16,-1-9 15,10-26-15,-27-8 16</inkml:trace>
  <inkml:trace contextRef="#ctx0" brushRef="#br0" timeOffset="6370.44">10724 4147 0,'0'-9'0,"0"0"0,0 9 16,0 0-16,0 0 15,-8 0 1,-1 18-16,-8-1 16,-9 0-16,0 9 15,8 0-15,10 9 16,8-18-16,0-17 16,0 0-16</inkml:trace>
  <inkml:trace contextRef="#ctx0" brushRef="#br0" timeOffset="6496.72">10690 4164 0,'0'0'0,"0"0"0,0 0 0,0 0 0,8 0 0,10 9 16,-1 8-16,18 0 16,17 18-16,17 26 15,-25-18-15</inkml:trace>
  <inkml:trace contextRef="#ctx0" brushRef="#br0" timeOffset="7014.34">11523 4216 0,'0'0'0,"-8"0"16,-1 0-16,0 0 15,9 0-15,0 0 16,-8 9-16,-1 43 16,-8 26-16,-1 43 15,1 17 1,-1-8-16,10-26 16,8-26-16,0-9 15,0-17-15,8 0 16,10-17-16,-9-26 15</inkml:trace>
  <inkml:trace contextRef="#ctx0" brushRef="#br0" timeOffset="7349.04">11758 4484 0,'0'0'0,"0"0"16,0 0-16,0 0 16,0 0-16,0 9 15,-9 17-15,-17 17 16,9 27-16,-1 8 15,1-9 1,0-8-16,8-18 16,0 0-16,1-17 15,8-17-15,0-1 16,0 1-16,0-9 16</inkml:trace>
  <inkml:trace contextRef="#ctx0" brushRef="#br0" timeOffset="7631.83">11732 4588 0,'0'0'0,"0"0"0,0 0 15,0 0-15,0 0 16,0 0-16,17 18 16,0 8-16,18 26 15,0 0-15,-9 0 16,0-9 15,0 0-31,0-17 0,-8 0 0,-10 0 16,1-17-16,0-1 15,-1 1-15,-8-18 16,18-16-16,-1-53 16,9-26-16,0-18 15,18 1-15,-10 69 16</inkml:trace>
  <inkml:trace contextRef="#ctx0" brushRef="#br0" timeOffset="7998.01">12366 4259 0,'-9'0'0,"0"0"16,1 0-16,-1 0 16,9 0-16,0 0 15,0 18-15,0-1 16,0 18-16,17-1 16,18 10-16,8 8 15,1-9 1,-1-17-1,9 0-15,-8 0 0,-9-9 16,-9 0-16,-18 1 16,1-1-16,-26 18 15,-18 17-15,-17 8 16,-26 10-16,8-18 16,1-1-16,25-16 15</inkml:trace>
  <inkml:trace contextRef="#ctx0" brushRef="#br0" timeOffset="8417.7">13312 4562 0,'-8'-8'16,"-1"-1"-16,9 0 0,0 9 0,0 0 15,0 0 1,17-8-16,1-1 16,8 0-16,17 9 15,9 0-15,0 0 16,0 0-16,-8 9 47,-18 0-47</inkml:trace>
  <inkml:trace contextRef="#ctx0" brushRef="#br0" timeOffset="8591.67">13347 4684 0,'0'0'0,"0"0"16,0 0-16,0 0 15,0 0-15,0 0 16,0 0 0,17 0-16,9 0 15,26 8-15,18 1 16,-27-9-16</inkml:trace>
  <inkml:trace contextRef="#ctx0" brushRef="#br0" timeOffset="9231.34">14658 4632 0,'-8'0'0,"-1"-9"0,0 0 15,0 1-15,-8-10 16,0 1-1,8 8-15,-17 1 16,-9 8-16,1 0 16,-10 17-16,1 9 15,-1 9 1,1 17-16,8 8 0,18-16 16,17-1-16,0-17 15,8 0 1,1-17-16,8-1 15,10 1-15,7-18 16,10-25-16,8-27 16,0-26-16,17-34 15,-8-9-15,-17 18 16,-18 25-16,-18 26 16,1 27-1,0 16-15,-9 1 16,0 17-16,-9 9 15,-8 25-15,-9 44 16,0 26-16,8 9 16,18-1-16,0-8 15,18-17-15,-1-18 16,9-17-16,-17-26 16</inkml:trace>
  <inkml:trace contextRef="#ctx0" brushRef="#br0" timeOffset="9441.4">14919 4969 0,'0'0'0,"0"0"0,0 0 16,0 0-16,0 0 15,0 0-15,17 0 16,0 0 0,18 0-16,-17 9 0</inkml:trace>
  <inkml:trace contextRef="#ctx0" brushRef="#br0" timeOffset="10770.79">15613 4259 0,'0'0'0,"0"0"16,0 0-16,0 0 15,0 0-15,0 0 16,-8 0 0,-1 18-16,0 25 15,-8 18-15,-9 25 16,0 27 0,0-9-16,8-18 0,1-8 15,17-17-15,0-18 16,17-17-1,-8-17-15</inkml:trace>
  <inkml:trace contextRef="#ctx0" brushRef="#br0" timeOffset="11310.4">15952 4571 0,'-9'-9'0,"-8"1"16,8 8-16,1 0 16,-1 0-16,0 0 15,1 8-15,-1 10 16,-17 25-16,0 9 16,8 0-16,1-9 15,0 1 1,8-18-1,0-9-15,9-8 0,0-9 16,0 0-16,0-9 16,9-8-16,8-18 15,-17 0-15,0 1 16,9-1-16,0 18 16,-1-1-16,1 1 15,8 8-15,1 9 16,-1 0-16,1 18 15,8-1 1,0 18-16,0-1 16,0 1-16,0 0 15,0-9-15,-9 0 16,-8-9-16,0-8 16,-1-1-16,1 1 15,-9-18 1,17-8-16,1-44 15,8-17-15,9-34 16,8 8-16,0 26 16,-25 52-16</inkml:trace>
  <inkml:trace contextRef="#ctx0" brushRef="#br0" timeOffset="11556.54">16395 4727 0,'0'0'0,"0"0"0,0 0 16,0 0-1,0 0-15,9 0 16,8 0-16,0 0 15,18 0-15,9-9 16,25 1-16,18-10 31,-52 18-31</inkml:trace>
  <inkml:trace contextRef="#ctx0" brushRef="#br0" timeOffset="11784.5">16907 4398 0,'0'0'0,"0"0"0,0 0 15,0 17 1,-8 9-16,-1 26 16,0 26-16,1 17 15,8-8 1,0-9-16,0-17 0,0-9 15,17-27-15,-8-7 16</inkml:trace>
  <inkml:trace contextRef="#ctx0" brushRef="#br0" timeOffset="12133.58">17124 4320 0,'0'0'0,"0"0"0,0 0 15,9 9-15,8 8 16,9 0-16,9 9 15,17 0-15,0 0 16,1 0 0,-10 0-16,-17 0 15,0-9-15,-17 1 16,-9 25-16,-18 18 16,-25 25-16,-27 18 15,-42 52-15,-123 199 16</inkml:trace>
  <inkml:trace contextRef="#ctx0" brushRef="#br0" timeOffset="16180.15">2154 6528 0,'0'0'0,"0"0"0,0 0 16,0 0-16,0 0 15,-9-8-15,9-1 16,-17 0-16,-10 1 15,1-10-15,-8 10 16,-10 8 0,1 8-16,-9 10 15,8 16 1,10 10-16,-1 8 0,17 0 16,10-9-16,8 0 15,0 1-15,17-1 16,18-9-1,26 1-15,-1-26 16,-7-18-16,-27 9 16</inkml:trace>
  <inkml:trace contextRef="#ctx0" brushRef="#br0" timeOffset="16831.54">2405 6797 0,'-8'-9'0,"-10"9"0,1 0 15,0 0-15,-1 0 16,1 9-1,8 8-15,9 1 16,0-1-16,18 9 16,-1 0-16,9-9 15,0-8-15,9-1 16,0-16-16,-9-1 16,0-17-16,0 0 15,-18-8-15,-16-10 16,-1 1-1,-8 8-15,-1 18 16,-8 0-16,9-1 16,-1 18-16,10 0 15,8 0-15,0 0 16,8 0-16,10 9 16,17-26-16,-1-9 15,-8 8 1,304-120-1,-330 138-15,0 0 0,0 0 16,0 0-16,0 0 16,0 0-16,0 0 15,-8 26-15,-1 17 16,0 9-16,1 0 16,-1 0-16,0-9 15,9-17 1,0 0-16,0 0 15,0-17-15,0 0 16,0-9-16,0 0 16,0-9-16,18-8 15,8-35 1,8-18-16,10 18 16,-18 18-16,0 16 15,-17 10-15,-1 8 16,10 8-16,-10 27 15,10 0-15,-1 8 16,-8 0-16,8 1 16,9-10-16,18 1 15,-18-26 1</inkml:trace>
  <inkml:trace contextRef="#ctx0" brushRef="#br0" timeOffset="17196.84">3543 6485 0,'0'0'0,"0"0"0,0 0 16,-9 0-16,1 0 16,-1 0-16,-17 0 15,-9 0-15,-8 0 16,-1 9-16,1 8 15,8 9 1,9 0 31,17 0-47,9 9 0,0-1 16,18 1-16,-1-9 0,9 0 0,-8 0 0,-10-17 0,1 8 15,0-8-15,-9-1 16,-9 1-16,0 0 15,-8 8-15,-9-8 16,8-1 0,10 1-16,8-9 15,0 0-15</inkml:trace>
  <inkml:trace contextRef="#ctx0" brushRef="#br0" timeOffset="17419.81">3665 6632 0,'0'0'0,"0"0"16,-9 9-16,0 8 15,0 9-15,1 0 16,-1 0-16,0 0 16,1-8-16,8-10 15,0 1-15,0 0 16,0-9-16,8 0 15,10 0 1</inkml:trace>
  <inkml:trace contextRef="#ctx0" brushRef="#br0" timeOffset="17512.24">3656 6139 0,'0'0'0,"0"0"0,0 0 16,0 0-16,0 17 15,26 26-15,0-8 16</inkml:trace>
  <inkml:trace contextRef="#ctx0" brushRef="#br0" timeOffset="18080.72">4160 6450 0,'0'0'0,"0"0"0,0 0 0,-9 0 0,0 0 15,-17 18-15,0 8 16,-9 8-16,1 18 16,-1 9-16,17-9 15,1-9 1,17-17-16,0 0 16,0-17-16,9 0 15,8-1-15,1-16 16,16-10-16,18-34 15,0-26-15,1-17 16,-10-9-16,0-8 16,-17 16-16,1 27 15,-19 26 1,1 17-16,-9 8 16,0 18-16,0 0 15,-9 26-15,1 35 16,-10 26-1,9 34-15,9-17 0,0-18 16,18-16-16,-1-27 16,1-17-1,-1-9-15,-8-8 16</inkml:trace>
  <inkml:trace contextRef="#ctx0" brushRef="#br0" timeOffset="18451.24">4463 6754 0,'0'0'0,"0"0"0,18 0 16,-1 0-16,18-9 15,0 0-15,17 1 16,-9-18-16,1 0 15,-1-9 1,-17 0-16,0 1 16,-17-1-16,-1 0 15,-16 1-15,-1 16 16,0 1-16,-17 0 16,0 17-1,9 0-15,-9 17 0,0 18 16,8 17-16,1 0 15,17 0 1,9-9-16,8 0 16,9 1-16,9-18 15,0-9-15,-18-8 16</inkml:trace>
  <inkml:trace contextRef="#ctx0" brushRef="#br0" timeOffset="18760.84">5228 6745 0,'0'0'0,"0"0"0,0 17 15,8 1 1,1-1-16,0 9 15,-9-9-15,0-8 16,0 0-16,0-1 16,0 1-16,0-9 15,0-9-15,0-8 16,17-35-16,9-26 16,0 0-16,0 17 15,18 9 1,8 18-16,-35 25 15</inkml:trace>
  <inkml:trace contextRef="#ctx0" brushRef="#br0" timeOffset="19560.83">5297 6546 0,'0'0'0,"0"0"15,0 0-15,0 0 16,0 0-16,0 0 16,-9 8-16,1 10 15,-1-1-15,0 18 16,9-1-16,0 10 15,9-18 1</inkml:trace>
  <inkml:trace contextRef="#ctx0" brushRef="#br0" timeOffset="20153.57">6131 6251 0,'0'0'0,"0"0"0,0 0 0,0 0 0,17 18 15,-8 8-15,-1-18 16</inkml:trace>
  <inkml:trace contextRef="#ctx0" brushRef="#br0" timeOffset="20411.99">6495 6840 0,'0'0'0</inkml:trace>
  <inkml:trace contextRef="#ctx0" brushRef="#br0" timeOffset="25289.57">6452 6546 0,'0'0'0,"0"0"16,0 0-16,0 17 15,-9 0-15,1 18 16,-1 17-16,9 0 16,0 0-16,0 9 31,0-10-31,0-16 0,9-9 15,8-9-15,-8-25 16,-1 8-16</inkml:trace>
  <inkml:trace contextRef="#ctx0" brushRef="#br0" timeOffset="25463.05">6270 6234 0,'0'0'0,"0"0"15,0 0-15,0 0 16,0 0-16,8 0 16,10 0-16,16 0 15,1 0-15</inkml:trace>
  <inkml:trace contextRef="#ctx0" brushRef="#br0" timeOffset="26027.57">6704 6528 0,'0'0'0,"0"0"0,0 0 16,0 0-16,0 18 15,0-1-15,0 0 16,9 18-16,-9 0 16,0-9-16,0 0 15,0 0 1,0-9-16,0-8 16,0-1-16,0 1 15,0-9-15,0-9 16,8-8-16,18-18 15,9-17-15,0 18 16,-9-1 0,0 18-16,-9 8 0,1 9 15,-1 17 1,0 18-16,1 17 16,-10 9-16,1-9 15,0-9-15,-1 0 16,10-8-16,-10-18 15,1-17-15</inkml:trace>
  <inkml:trace contextRef="#ctx0" brushRef="#br0" timeOffset="26411.33">7147 6528 0,'0'0'0,"0"0"0,0 0 15,0 18-15,0-1 16,0 18-16,0-1 16,0 10-1,0-1-15,0 0 16,0-17-16,0-8 16,0-10-16,0 1 15,0-9-15,0 0 16,0-9-16,26-25 15,9-18-15,-1 0 16,-8 8 0,0 10-16,0 16 15,-17 1-15,0 17 16,-1 9-16,1 8 16,0 18-16,0 8 15,-9 0-15,0 1 16,8-10-16,10-16 15,-10-10-15</inkml:trace>
  <inkml:trace contextRef="#ctx0" brushRef="#br0" timeOffset="26844.9">7529 6745 0,'0'0'0,"0"0"0,0 0 16,0 0-16,0 0 15,0 0-15,9 0 16,8 0-16,9 0 16,9-9-16,8 1 15,9-1 1,0-17-16,-8-9 15,-1 9-15,-17 0 16,0 0-16,-17 0 16,0 9-16,-18 0 15,0-1-15,-8 1 16,-9 17-16,0 0 16,-18 9-16,10 34 15,-1 9 1,17 0-16,1 0 15,17 0-15,9 0 16,8-9-16,1-17 16,8 0-16,8-17 15,27-1 1,9-16-16,-36-1 16</inkml:trace>
  <inkml:trace contextRef="#ctx0" brushRef="#br0" timeOffset="27164.1">8354 6494 0,'-9'0'0,"0"8"16,1 10-16,8-1 16,0 9-16,0 9 15,8-1-15,10 1 16,-1 0-16,-8-1 15,0-8-15,-1 0 16,-8 0-16,0-8 16,0-10-16,0 1 15,-8 0-15,-1-1 16,9-8 0,0 0-16,0-8 15,0-1-15,0-17 16,17 0-16,1-26 15,42-17-15,-16 34 16</inkml:trace>
  <inkml:trace contextRef="#ctx0" brushRef="#br0" timeOffset="27806.1">9213 6416 0,'-8'0'0,"-10"0"0,10 0 15,8 0-15,0 0 16,-9 26-16,9 34 16,0 27-16,9 26 31,-1 25-31,1 1 0,0-35 15,-1-18-15,-8-8 16,0-8-16,0-19 16,0-25-16,0-8 15,0-10-15,0-8 16,-8-17-16,8-35 16,0-60-16,8-53 15,19-17 1,7 26-16,1 52 15,0 35-15,-9 26 16,0 8-16,0 18 16,9-1-16,-9 18 15,0 0-15,-9 9 16,-8 8-16,-1 18 16,-16 8-16,-10 9 15,-8 9 1,0-18-16,-8 1 15,-1-18-15,0 0 16,18-18-16,17-8 16,0 0-1</inkml:trace>
  <inkml:trace contextRef="#ctx0" brushRef="#br0" timeOffset="28129.8">9708 6398 0,'0'0'0,"0"0"0,0 0 0,18 18 16,-1 16-16,1 1 15,-1 8-15,0-8 16,1 8 0,-10-8-16,1-9 31,-9 0-31,0-9 0,0-8 0,0 0 15,0-1-15,0-8 16,0 0-16,0-8 16,0-27-1,9-8-15,8 8 16,0-8-16,18-1 16,17 10-16,-8-1 15,-18 26-15</inkml:trace>
  <inkml:trace contextRef="#ctx0" brushRef="#br0" timeOffset="28452.54">10221 6468 0,'0'0'0,"0"0"0,-9 0 16,0 17-16,1 0 15,-1 18-15,0 0 16,1 8-16,8 0 15,0-8-15,17-9 16,0 0 0,1-9-16,-1-8 15,9 0-15,9-18 16,0 0-16,-9-17 16,0-8-16,-18-10 15,1 10-15,-18-10 16,1 10-16,-10-1 15,-8 9-15,0 9 16,0-1 0,9 18-16,0 0 15,17 9-15,0-9 16</inkml:trace>
  <inkml:trace contextRef="#ctx0" brushRef="#br0" timeOffset="28990.2">11011 6424 0,'0'0'0,"-9"-8"0,-8-1 15,0 0-15,-1 1 16,1-1-16,-1 1 15,1-1-15,8 9 16,-8 0 0,8 0-16,-17 17 15,0 9-15,9 17 16,0 9-16,-1-8 16,18-1-16,0-17 15,0-9-15,9-8 16,0 0-16,8-18 15,0-8 1,9-9-16,0-26 16,9-26-16,0-26 15,-9-17-15,-9 17 16,-8 26-16,0 17 16,-9 26-16,0 18 15,0 17-15,0 0 16,-9 0-1,0 35-15,1 43 16,-10 26-16,18 8 16,9-8-16,8-9 15,1-25-15,-1-18 16,9-18-16,9-8 16,-9 0-16,-17-17 15</inkml:trace>
  <inkml:trace contextRef="#ctx0" brushRef="#br0" timeOffset="29448.72">11176 6424 0,'0'0'0,"0"0"16,0 0-16,0 0 16,0 0-16,0 0 15,0 18 1,0 8-16,0 17 0,9 0 16,-1 1-1,1-1-15,0-17 16,-1 0 15,1-17-31,0-1 0,8-8 0,1-8 0,-1-10 16,9-25-16,0 0 15,0-1 1,-9 10-16,-8 8 16,0 8-16,-9 18 15,0 0-15,0 0 16,0 26-16,0 9 15,8 8-15,10 1 16,-1-1-16,1 0 16,16-8-1,1-9-15,-26-17 16</inkml:trace>
  <inkml:trace contextRef="#ctx0" brushRef="#br0" timeOffset="29740.91">11949 6450 0,'-9'0'0,"0"0"0,9 0 0,-8 0 0,-1 0 16,0 0-16,1 0 16,-1 0-16,-17 0 15,0 18-15,-9 16 16,0 18-16,9 0 15,9 0 1,0 0-16,8-8 16,9-1-16,9 9 15,8-9-15,18-17 16,8-9-16,18-17 16,-9-8-16,-26-1 15</inkml:trace>
  <inkml:trace contextRef="#ctx0" brushRef="#br0" timeOffset="29940.94">12096 6502 0,'0'0'0,"0"0"0,0 0 16,0 0-16,0 0 15,0 0-15,9 0 16,17 0-1,18 0-15,16-8 16,10-1-16,8 0 16,18 1-16,8-10 15,-69 18-15</inkml:trace>
  <inkml:trace contextRef="#ctx0" brushRef="#br0" timeOffset="30192.62">12470 6078 0,'0'0'0,"0"0"0,-9 9 16,1 8-16,-19 26 16,1 18-1,-8 26-15,8 25 16,-9 1-16,9-18 15,17-17-15,9-9 16,0 1-16,9-10 16,8-17-1,1-17-15</inkml:trace>
  <inkml:trace contextRef="#ctx0" brushRef="#br0" timeOffset="37495.61">13720 6468 0,'0'0'0,"0"0"0,0 0 0,-8 0 15,-1 0 1,0 0-16,1 0 16,-1 0-16,0 0 15,1 0-15,-1 0 16,0 0-16,-17 17 15,0 9-15,9 9 16,-1 8 0,10 9-16,8 0 15,8-9-15,10-17 16,-1 0-16,9 0 16,9-17-16,0 0 15,-1-18-15,-8 0 16,0-17-16,-8-17 15,-10-9-15,-16 0 16,-18 0 0,-9 0-16,0 17 15,1 1-15,8 16 16,8 1-16,1 8 16,8 1-16,9-1 15,0 0-15,17-16 16,18-19-16,17-8 15,26-8-15,-8-1 16,-1 9-16,1 9 16,-18 8-1,-26 18-15,0 8 16,-17 9-16,-1 9 16,-8 34-16,-17 35 15,-18 61-15,-17 51 16,9-8-1,-1 0-15,10-18 16,16-42-16,10-27 16,8-8-16,0-27 15,8-17-15,10-17 16,-1-17-16,9-18 16,0-8-16,9-18 15,0-25-15,-9-27 16,-9-17-1,-26 26-15,1 18 16,-1 16-16,-8 10 16,-1 8-16,10 9 15,-1-1-15,9 10 16,0-1-16,9 0 16,8 1-16,18-10 15,-18 18 1</inkml:trace>
  <inkml:trace contextRef="#ctx0" brushRef="#br0" timeOffset="38639.14">15283 6433 0,'0'0'0,"0"0"16,0-9 0,0 1-16,-8-1 15,-1 0-15,0 1 16,-17-1-16,-26 9 16,0 0-16,0 17 15,-9 9-15,9 35 31,9 17-15,8-9-16,18 1 0,-1-10 16,18 10-16,9-19 0,8-25 15,18-17-15,8 0 16,10-18-16,16-17 16,0-17-16,1-9 15,-18 0-15,-17 9 16,-9 8-1,-17 18-15,-1-1 16,1 18-16,-9 0 16,9 18-16,8 16 15,0 10-15,9 8 16,9 0 0,0 8-16,8-17 15,-8-17-15,0 0 16,26-8-16,-27-10 15</inkml:trace>
  <inkml:trace contextRef="#ctx0" brushRef="#br0" timeOffset="38920.92">15309 5948 0,'0'0'0,"0"0"0,-8 9 16,-10 17-16,-8 17 16,0 9-1,-17 0-15,-1 9 16,10-18-16,-1-17 15,26-9 1,9-8-16,0 0 0,0-9 16</inkml:trace>
  <inkml:trace contextRef="#ctx0" brushRef="#br0" timeOffset="39053.01">15205 5991 0,'0'0'0,"0"0"0,9 9 16,8 8-16,9 18 15,0 0-15,9-1 16,17 10-16,-17-18 16</inkml:trace>
  <inkml:trace contextRef="#ctx0" brushRef="#br0" timeOffset="39341.47">16187 6087 0,'0'0'16,"0"0"-16,0 0 0,0 17 15,-9 9-15,0 17 16,0 35-16,-8 35 31,0 17-31,-1-9 0,1-26 0,8-8 16,9-1-16,0-25 15,0-9 1,0 0-16,0-35 16</inkml:trace>
  <inkml:trace contextRef="#ctx0" brushRef="#br0" timeOffset="39629.15">16508 6424 0,'0'0'0,"0"0"0,0 0 16,0 0-16,0 0 0,0 0 15,-9 18 1,0 16-16,-17 18 16,0 9-16,-8-9 15,-1-9 1,18-8-16,-1-9 0,18-17 16,0-1-16,0 1 15,0 0-15</inkml:trace>
  <inkml:trace contextRef="#ctx0" brushRef="#br0" timeOffset="39761.67">20902 8538 0,'0'0'0,"0"0"0,0 0 15,0 0-15,0 0 16,0 0-16,0 0 16,0 0-16,0 0 15,0 0-15</inkml:trace>
  <inkml:trace contextRef="#ctx0" brushRef="#br0" timeOffset="40189.16">16968 6113 0,'0'0'0,"0"0"0,0 0 16,0 0 0,0 0-16,0 0 15,0 0-15,0 0 16,0 0-16,0 0 15,0 0-15,0 0 16,0 0-16,0 0 16</inkml:trace>
  <inkml:trace contextRef="#ctx0" brushRef="#br0" timeOffset="40639.78">16534 6416 0,'0'0'0,"0"0"0,0 0 0,0 0 15,0 0-15,0 0 16,0 0-16,0 17 16,17 18-16,18 17 15,0 8-15,-1-8 16,19 9-16,-10-18 15,-8-17 1,-9 0-16,0-8 16,-18-10-16,1 1 15,0 0-15,0-9 16,-1-9-16,1-8 16,0-27-16,-1-25 15,1 8-15,0 18 16,-1 8-16,1 27 15</inkml:trace>
  <inkml:trace contextRef="#ctx0" brushRef="#br0" timeOffset="41392.14">17029 6243 0,'0'0'15,"0"-9"-15,0 0 0,0 9 0,0 0 16,0 0-16,17 0 16,1 9-1,8 8-15,17 1 16,18 8-16,8 0 15,9 0 1,-8 0-16,-9-9 0,0 0 16,-18-8-16,-17 8 15,0 0-15,-17 9 16,-9 18 0,-18 8-16,-25 17 15,-18 9-15,-17 9 16,17 25-16,44-43 15</inkml:trace>
  <inkml:trace contextRef="#ctx0" brushRef="#br0" timeOffset="51691.25">18635 6433 0,'-8'0'0,"-1"0"0,0 0 16,1 9-16,-1 8 16,-8 26-1,-1 9-15,1 18 16,-1-10-1,18-16-15,0-1 0,0 0 16,0-17-16,18-8 16,-9-10-1,-1 1-15</inkml:trace>
  <inkml:trace contextRef="#ctx0" brushRef="#br0" timeOffset="51879.54">18566 6069 0,'0'0'0,"0"0"15,0 0-15,0 0 16,0 0-16,0 0 16,9 0-16,8 0 15,0 0-15</inkml:trace>
  <inkml:trace contextRef="#ctx0" brushRef="#br0" timeOffset="52625.15">19243 6199 0,'0'-8'0,"0"-1"0,0 0 16,0 1-16,0-1 15,0 0 1,0 1-16,0-1 15,0 0-15,0 9 16,0 0-16,0 0 16,0 0-16,0 0 15,-8 0-15,-1 18 16,0-1 0,9 0-16,0 1 0,0-1 15,0 0 1,0 1-16,0-10 15,0 1-15,0 0 16,0-1-16,0 1 16,0 0-16,0-9 15,0 0-15,0 0 16,0 0 0,0 0-16,0 0 0,0 0 15</inkml:trace>
  <inkml:trace contextRef="#ctx0" brushRef="#br0" timeOffset="52819.83">18957 6243 0,'0'0'0,"0"0"0,0 0 16,0 0 0,0 0-16,8 0 15,18 0-15,18 0 16,25 0-16,9 0 15,1 0 17,-1-9-32,0 0 0,-26 1 0,-9-1 0,-25 0 15</inkml:trace>
  <inkml:trace contextRef="#ctx0" brushRef="#br0" timeOffset="53087.54">19495 5965 0,'0'0'0,"-9"-8"0,1 8 0,-1 0 15,0 0 1,1 0-16,-1 0 16,0 26-16,-17 17 15,0 35-15,0 17 16,0 27-16,-9-1 15,1-17-15,16-9 16,1-17-16,17-17 16,0-9-1,0-9-15,9-17 16,17-18-16,0 1 16</inkml:trace>
  <inkml:trace contextRef="#ctx0" brushRef="#br0" timeOffset="53695.97">19999 6424 0,'0'0'0,"0"0"15,-9-8-15,0-1 16,1 0-16,-1 1 16,0-1-16,1 1 15,-1-1-15,-8 0 16,-1 9-1,1 0-15,-1 0 16,-8 18-16,0 16 16,9 18-16,0 0 15,17 0-15,0 0 32,0-9-32,8 1 0,1-1 15,0-17-15,-1 0 16,1-9-16,0 1 15,-18-1-15,0 0 16,1-8-16,-10-1 16,1 1-16,0-9 15,17 0-15</inkml:trace>
  <inkml:trace contextRef="#ctx0" brushRef="#br0" timeOffset="54386.28">20068 6728 0,'0'0'0,"0"0"0,0 0 15,0 0-15,0 0 16,18 8-16,8 1 15,8-9-15,1-9 16,17 1-16,0-1 16,-8-17-1,-1-9 1,1 1-16,-18-1 0,-9 0 16,-8 1-16,-9-1 15,-9 18-15,0-1 16,-8 1-16,-9 17 15,0 0-15,-9 17 16,0 27 0,1 8-16,16 0 15,1 8-15,17-8 16,9-8-16,8-1 16,0-17-16,18 9 15,8-18-15,1-9 16,-18-8-16</inkml:trace>
  <inkml:trace contextRef="#ctx0" brushRef="#br0" timeOffset="54613.62">20910 5983 0,'-8'0'0,"-1"0"0,0 0 0,1 0 15,-10 34 1,-8 27-16,0 26 16,-17 17-1,8 17-15,18-17 0,-1-9 16,1-17-16,17-9 16,-9-25-1,9-27-15</inkml:trace>
  <inkml:trace contextRef="#ctx0" brushRef="#br0" timeOffset="55052.22">21492 6087 0,'0'0'0,"0"0"16,0 0-16,0 0 16,0 0-16,0 0 15,0 0 1,-8 0-16,-1 0 15,0 8-15,-8 18 16,-9 18-16,8 25 16,1 26-16,0 18 31,17-9-31,0-9 0,8 0 16,10 1-16,-10-19 15,1-16-15,0-18 16,0 1-16,-1-18 15,-8 0-15,-8-9 16,-1-8-16,-9-1 16</inkml:trace>
  <inkml:trace contextRef="#ctx0" brushRef="#br0" timeOffset="55237.35">21162 6572 0,'0'0'0,"18"0"0,-1 0 16,26 0-1,1 8-15,8-16 16,17-1-16,18-8 16,9-1-1,-53 10-15</inkml:trace>
  <inkml:trace contextRef="#ctx0" brushRef="#br0" timeOffset="57319.32">16968 6364 0,'0'0'0,"0"-9"16,0 1-16,0-1 0,0 9 16,0 0-1,0 0-15,0 0 16,0 0-16,0 17 15,0 9-15,-9 26 16,1 26-16,-1 0 16,9-43-16</inkml:trace>
  <inkml:trace contextRef="#ctx0" brushRef="#br0" timeOffset="95220.06">4941 7628 0,'0'0'0,"0"0"0,0 0 0,0 0 0,0 0 15,-9 0-15,1 18 16,-18-1 0,-9 18-16,-17-1 0,-18 18 15,-17 0 1,18 0-16,0-9 16,-1 1-16,1-1 15,17-8-15,8-9 16,9 0-16,18-18 15,0 1-15,-1 0 16,10-1-16,-1-8 16,9 9-1,0-9-15,0 17 0,9 1 16,17 25 0,17 9-16,18 17 15,8 0-15,18-8 16,-9-9-16,-8-9 15,-18-17-15,-9 0 16,-17-8-16,0-10 16,-17 1-1,0 0-15,8-9 16,-8 0-16,-1 0 16</inkml:trace>
  <inkml:trace contextRef="#ctx0" brushRef="#br0" timeOffset="95530.71">5297 8070 0,'0'-9'0,"0"9"0,0 0 15,0-8-15,0 8 16,0 0-16,0 0 15,0 0-15,-9 8 16,1 18-16,-18 18 16,0 34-1,-18 0-15,1-1 32,8-7-32,9-18 15,9-9-15,-1-17 0,10 0 0,8-17 16,8-1-16,1-8 15,-9 0-15</inkml:trace>
  <inkml:trace contextRef="#ctx0" brushRef="#br0" timeOffset="95867.76">5262 8191 0,'0'0'0,"0"0"0,0-8 16,0-1-16,0 0 15,0 1-15,0 8 16,0 0-16,0 0 15,0 0-15,0 0 16,9 0 0,8 17-16,9 18 15,27 17-15,-10 8 16,-17-17-16,-9 1 31,1-10-31,-1-8 0,-8 0 0,0-17 16,-1 0-1,-8-1-15,9 1 16,-9-18-16,17-34 16,1-44-16,8-16 15,-9-1-15,0 8 16,1 36-16,8 8 16,-9 17-16,-8 18 15</inkml:trace>
  <inkml:trace contextRef="#ctx0" brushRef="#br0" timeOffset="96531.92">6070 7741 0,'-9'-9'0,"1"1"15,8 8-15,-9 0 16,0 0-16,1 8 16,-1 36-16,0 51 15,0 26 1,1 18 0,-1-9-16,0-18 0,9-25 15,0-9-15,9 0 16,-9-18-16,0-8 15,9-8 1,8-18-16</inkml:trace>
  <inkml:trace contextRef="#ctx0" brushRef="#br0" timeOffset="97445.66">6886 8217 0,'0'0'0,"0"0"15,-8-8-15,8 8 16,-9-9-16,9 9 16,0 0-1,0-9-15,-9 1 0,0-1 16,1 0-16,-1 1 16,-8-10-16,-1 1 15,1 8 1,0 9-16,-1 0 15,-8 0-15,0 9 16,0 8-16,0 1 16,0 16-1,0 36 1,0 7-16,17-16 0,9-18 16,9 1-16,8-18 15,1 0-15,-1-18 16,0 1-16,1-9 15,16-9-15,1-25 16,0-18-16,-9 0 16,0 8-1,-17 10-15,-1 8 16,1 9-16,-9 17 16,0 0-16,0 17 15,9 26-15,-9 18 16,17 8-16,9 18 15,9-1-15,0-16 16,-1-27-16,-8-8 16,9-10-16,-9-7 15</inkml:trace>
  <inkml:trace contextRef="#ctx0" brushRef="#br0" timeOffset="97813.94">7077 7914 0,'0'0'0,"-8"0"16,8 0-16,0 0 15,0 0-15,0 0 16,0 0-16,0 0 16,8 0-16,18 0 15,18-9-15,8 1 16,0-1-16,9 0 15,-18 1 17,1 8-32,-10-9 0,-16 0 15,-10 9-15</inkml:trace>
  <inkml:trace contextRef="#ctx0" brushRef="#br0" timeOffset="98071.36">7260 7680 0,'0'0'0,"0"18"0,0 16 0,-9 36 15,0 33 1,9-7-16,0-1 16,0 0-16,26 18 15,9-44-15</inkml:trace>
  <inkml:trace contextRef="#ctx0" brushRef="#br0" timeOffset="100727.76">8484 8209 0,'0'0'0,"0"0"0,0 0 16,0 0-1,0 0-15,0-9 0,-9 0 16,1 1-1,-1-1-15,0 0 16,1 1-16,-18-1 16,0 0-16,-9 9 15,0 0-15,0 9 16,1 8-16,-1 1 16,0 16 15,0 18-31,18 0 0,0 9 15,17-18-15,8 0 0,10 1 16,-1-18-16,18 0 16,0-18-1,-1-8-15,10-17 0,8-26 16,0-18 0,-9 0-16,-8 1 15,-9 17-15,-17 17 16,-1 8-16,-8 18 15,0 0-15,0 9 16,0 26-16,9 16 16,9 10-1,-1 0-15,18-9 16,-1-9-16,10-17 16,-1-9-16,-17-8 15</inkml:trace>
  <inkml:trace contextRef="#ctx0" brushRef="#br0" timeOffset="101066.89">9022 7793 0,'0'0'0,"0"0"0,0 0 15,0 0-15,9 26 16,0 26-16,-1 17 16,10 61-1,-1 35-15,-25-27 0,-1-34 16,0-26-16,0-17 15,9-18-15,0-17 16,9-9 0,17-17-16,-8 0 15</inkml:trace>
  <inkml:trace contextRef="#ctx0" brushRef="#br0" timeOffset="101417.92">9752 8027 0,'-9'0'0,"0"-9"0,1 0 15,-1 9 1,0 0-16,1 0 16,-1 0-16,0 18 15,-8 16-15,0 10 16,-9 25-16,0 26 16,-9-17-16,9-9 15,8-17 1,1-8-16,0-18 15,17-18-15,0 1 16,8-9-16,1 9 16</inkml:trace>
  <inkml:trace contextRef="#ctx0" brushRef="#br0" timeOffset="102025.45">9734 8035 0,'0'0'0,"0"0"16,0 0-16,0 0 15,0 0-15,0 18 16,9-1-16,9 18 16,8 25-16,8 10 15,1-1 1,0-17-16,-9-9 16,0 0-16,-9-17 15,1 0-15,-10-8 16,1-10-16,0 1 15,-1 0-15,-8-18 16,18-17-16,8-43 16,9-35-1,-1-9-15,-8-8 16,0 34-16,-8 18 16,-1 17-16,-8 26 15,-1 9-15,1 8 16,0 1-16,-9 8 15,0 0-15,0 0 16,0 0-16,0 0 16,0 0-16,0 0 15,0 0 1,0 0-16,0 0 16,0 0-16,9 8 15,17 18-15,17 17 16,9 1-16,9-1 15,17 0-15,-8-8 32,-10-9-32,1 0 0,-26-17 15,-9-1-15,0 1 16,-17 8-16,-9 1 16,-18 25-16,-17 35 15,-34 26-15,-9 8 16,-26 18-16,-1 9 15,62-70 1</inkml:trace>
  <inkml:trace contextRef="#ctx0" brushRef="#br0" timeOffset="104561.53">6669 7368 0,'0'0'0,"0"0"0,0 0 15,0 0-15,0 0 16,0 0-16,0 9 16,-9 17-16,1 17 15,-10 9-15,-8 9 16,0 0-1,9-9 1,0-9-16,17-8 0,0-27 16,0 1-16,0-9 15</inkml:trace>
  <inkml:trace contextRef="#ctx0" brushRef="#br0" timeOffset="104774.18">6678 7412 0,'0'0'0,"0"0"16,0 0-16,0 0 16,0 0-16,0 0 15,0 0-15,0 8 16,8 10-16,10 8 16,-1 8-16,1 10 15,-1 8 1,9-9-16,17 9 15,-8-17-15</inkml:trace>
  <inkml:trace contextRef="#ctx0" brushRef="#br0" timeOffset="105516.79">8389 7343 0,'0'0'0,"-9"0"15,9 0-15,-9 0 16,9 0-16,-9 0 16,1 8-16,-1 18 15,-17 17-15,0 9 16,0 9-16,9 0 31,-1-18-31,18-17 0,9-17 0,0-1 16,-1 1-16</inkml:trace>
  <inkml:trace contextRef="#ctx0" brushRef="#br0" timeOffset="105726.08">8415 7360 0,'0'0'0,"0"0"0,0 0 0,0 0 16,0 0-1,0 17-15,17 9 16,0 17-16,1 9 16,8 0-16,8 0 15,19-8 1,-19-18 0</inkml:trace>
  <inkml:trace contextRef="#ctx0" brushRef="#br0" timeOffset="116905.59">11532 8200 0,'0'0'0,"0"0"0,0 0 0,0 0 15,0 0-15,0 0 16,0 0-16,0 0 16,0 0-16,0 0 15,17 0 1,9 0-16,1 0 16,7 0-16,10 0 15,-1 0-15,0 0 16,-8 0-16,-9 0 31,-8 0-31</inkml:trace>
  <inkml:trace contextRef="#ctx0" brushRef="#br0" timeOffset="117198.42">11541 8494 0,'0'0'0,"-9"0"15,0 0-15,9 0 16,0 0-16,0 0 16,0 0-16,18 0 15,8-8-15,17 8 16,9 0-16,-8 0 15,-1 0 1,1 0-16,-1 0 16,-17 0-16,9 0 15,-1 0-15,-25 8 16</inkml:trace>
  <inkml:trace contextRef="#ctx0" brushRef="#br0" timeOffset="129155.72">17463 8191 0,'0'0'0,"0"0"15,0 0-15,0 0 16,0 0-16,-9-8 15,1-1-15,-1 0 16,-8 1-16,-1 8 16,-8 0-1,0 0-15,0 17 16,0 0-16,0 9 16,-9 26-16,18 0 46,0 0-46,-1 0 0,18-52 0,0 43 0,9 1 0,-9-44 0,17 26 16,1 0-16,-1-9 0,0-8 16,1-1-1,8-16-15,8-10 16,10-42-16,8-36 16,17-59-16,-8-10 15,-35 44-15,-17 43 16,0 34-1,-9 10-15,0 25 16,0 9-16,-9 0 16,0 43-16,-17 44 15,0 26-15,18 25 16,8-8-16,17-35 16,0-25-1,1-18-15,-1-26 0,9 0 16,9-9-1,8-8-15,-25-9 16</inkml:trace>
  <inkml:trace contextRef="#ctx0" brushRef="#br0" timeOffset="129415.3">17862 8572 0,'0'-8'0,"0"8"0,0 0 16,0 0-16,0 0 16,9-9-1,9 0-15,16 1 0,1-1 16,17 0-1,9 1-15,-9 8 16,-26 8 0</inkml:trace>
  <inkml:trace contextRef="#ctx0" brushRef="#br0" timeOffset="129827.37">18800 7819 0,'0'0'16,"0"0"-16,0 0 0,0 0 16,0 0-16,0 0 15,0 0 1</inkml:trace>
  <inkml:trace contextRef="#ctx0" brushRef="#br0" timeOffset="130228.14">18783 7802 0,'0'0'0,"0"0"0,0 0 0,0 0 0,0 0 0,0 0 16,0 0-16,-9 8 15,1 35-15,-1 35 16,-8 26-16,-1 26 15,1 0 1,-1-26-16,1-26 16,8-9-16,9-8 15,0-18-15,0-8 16,0-9-16,9-17 16,0-9-16</inkml:trace>
  <inkml:trace contextRef="#ctx0" brushRef="#br0" timeOffset="130808.14">19156 8087 0,'0'0'0,"0"0"0,0 0 16,0 0-1,0 0-15,-8 18 16,-1 8-16,0 17 16,-17 18-16,0-1 15,9 1 1,-1-1-16,1-16 0,8-18 16,1 0-16,-1-18 15,9 1-15,0-9 16,9 9-1,8-9-15,0-26 16,10-26-16,-10 0 16,-8 17-16,-1-8 15,1 8-15,-9 18 16,9 0-16,-1-1 16,1 10-16,0 8 15,-1 0 1,1 0-16,8 17 15,1 9-15,-1 9 16,9-1-16,0 9 16,0-8-16,-17-9 15,0 0 1,-1-9-16,1-8 16,0 0-16,-1-1 15,1 1-15,0-18 16,8-8-1,1-35-15,8-26 0,0 0 16,0 9 0,0 0-16,0 8 0,0 9 15</inkml:trace>
  <inkml:trace contextRef="#ctx0" brushRef="#br0" timeOffset="131108.51">19660 8442 0,'0'0'0,"0"0"0,0 0 0,0 0 16,0 0-16,0 0 15,0 0-15,0 0 16,17 0 0,9 0-16,9 0 15,0-8-15,8-1 16,9 0-16,-8-8 16,-18 8-1</inkml:trace>
  <inkml:trace contextRef="#ctx0" brushRef="#br0" timeOffset="131310.54">20190 8191 0,'0'0'16,"0"0"-16,0 0 0,0 0 15,0 18-15,0 25 16,0 18-16,0-1 15,0 1 1,0-9 0,0 0-16,0-18 0,0-25 15</inkml:trace>
  <inkml:trace contextRef="#ctx0" brushRef="#br0" timeOffset="131673.03">20598 8027 0,'0'0'0,"0"0"0,0 0 15,0 0-15,0 0 16,9 17-16,8 0 16,9 9-16,9 0 15,8 0-15,1 0 16,-1 0 15,0-8-31,-17-1 0,0 9 0,-17 9 16,-26 16-16,-18 27 15,-43 18-15,-44 25 16,-51 35-16,-166 121 16</inkml:trace>
  <inkml:trace contextRef="#ctx0" brushRef="#br0" timeOffset="156693.21">13173 7931 0,'0'0'0,"0"0"0,0 0 0,0 0 15,0 0-15,-8 0 16,-1 0-16,-17 18 16,0-1-16,0 18 15,-18-1 1,-16 10-16,-1-10 16,-9 10-16,1-10 15,-1 10-15,10-1 16,7 0-16,19-17 15,-1 0 1,18-9-16,-1-8 16,10 0-16,-1-1 15,9 1-15,0 8 16,26 18-16,9 0 16,25 17-16,10 0 15,-9-9-15,-1 0 16,-7 1-16,-10-18 15,-17 0-15,0-1 16,-17-16-16,-1 0 16,1-1-1,9 1-15,-1 0 16</inkml:trace>
  <inkml:trace contextRef="#ctx0" brushRef="#br0" timeOffset="157104.48">13330 8209 0,'-9'0'0,"9"0"0,-9 0 16,1 0-16,-1 0 15,0 17-15,0 0 16,-8 18-1,-9 8-15,0 9 16,0-9-16,-9 1 16,9-1-1,9-17-15,-1 0 0,10-17 16,8-1-16,0 1 16,0-9-16,0 0 15</inkml:trace>
  <inkml:trace contextRef="#ctx0" brushRef="#br0" timeOffset="157404.45">13304 8226 0,'0'0'0,"-9"0"16,0 0-16,9 0 15,0 0-15,0 0 16,0 9-16,0 8 16,9 9-16,0 9 15,8-1 1,0 9-16,1 1 15,-1-1-15,-8-17 32,-1 0-32,1-9 0,0-8 0,-1 0 15,1-1-15,-9-8 16,17-17 0,10-35-1,7-43-15,1-9 0,0 0 16,-1 17-16,1 9 15,-9 44-15</inkml:trace>
  <inkml:trace contextRef="#ctx0" brushRef="#br0" timeOffset="158458.87">13807 8538 0,'0'0'0,"0"0"0,-9 0 16,1 0-16,-1 0 16,9 0-16,0 0 15,0 0 1,0 0-16,9 0 15,8-9-15,18 0 16,8 1-16,18 8 16,9 0-16,-36 0 15</inkml:trace>
  <inkml:trace contextRef="#ctx0" brushRef="#br0" timeOffset="158769.17">14293 8200 0,'0'0'0,"0"0"0,0 0 0,0 0 16,0 0-16,0 0 16,0 17-1,-8 18-15,-1 26 16,0 8-16,9 9 16,0-9-1,0 0-15,0-8 0,0-18 16,9 1-16,-9-18 15</inkml:trace>
  <inkml:trace contextRef="#ctx0" brushRef="#br0" timeOffset="159346.69">19156 10391 0,'0'0'0,"0"0"0,0 0 0,0 0 16,0 0-16,0 0 15,0 0-15,0 0 16,0 0 0,0 0-16,0 0 15,0 0-15,0 0 16,0 0-16,0 0 16,0 0-16,0 0 15,0 0-15,0 0 16,0 0-16,0 0 15,0 0 1,0 0-16,0 0 16,0 0-16,0 0 15,0 0-15,0 0 16,0 0-16,0 0 16,0 0-16,0 0 15,0 0-15,0 0 16,0 0-1,0 0-15,0 0 16,0 0-16,0 0 16,0 0-16,0 0 15,0 0-15,0 0 16,0 0 0,0 0-16</inkml:trace>
  <inkml:trace contextRef="#ctx0" brushRef="#br0" timeOffset="162054.1">14719 7836 0,'0'0'0,"0"0"0,0 0 0,0 0 16,0 0-16,-9 9 15,1 43-15,-1 34 16,0 53 31,1 34-47,-10 0 0,18-173 0,-17 156 0,-1-26 0,10-26 0,8-17 15,0-27-15,0-8 16,0-17-16,8-26 16,1-1-16</inkml:trace>
  <inkml:trace contextRef="#ctx0" brushRef="#br0" timeOffset="162687.69">15448 8607 0,'-8'-9'0,"8"1"16,0 8-16,0-9 15,0 0-15,0 1 16,0-1-16,-9 0 16,0 1-16,1-18 15,-18 8-15,0 1 16,-9 0 0,0-1-16,9 18 15,-9 0 1,-8 18-16,-1 16 15,1 18 1,8 9-16,18 8 0,8-8 0,9 0 16,9-18-1,8-17-15,1 0 0,-1-18 16,9-8 0,18-26-16,-1-17 15,9-26-15,9-35 16,0-17-16,-18-9 15,-17 35-15,-17 25 16,-1 27-16,1 26 16,-9-1-16,0 18 15,0 0-15,-9 9 16,1 52 0,-1 51-16,0 27 15,9-9-15,0-18 16,9-25-16,8-27 15,1-16 1,-1-18-16,1 0 0,-1-18 16,-8 1-1,-1 0-15</inkml:trace>
  <inkml:trace contextRef="#ctx0" brushRef="#br0" timeOffset="162890.71">15639 8936 0,'0'0'0,"0"0"0,0 0 0,0 0 16,0 0-1,0 0-15,9 0 16,17 0-16,9 0 16,17-9-16,17 1 15,-8-10-15,26-25 16,-26 17-16</inkml:trace>
  <inkml:trace contextRef="#ctx0" brushRef="#br0" timeOffset="163512.85">15995 8157 0,'-8'-9'0,"-10"0"15,1 1-15,8 8 16,9 0-16,0 0 16,0 0-16,0 0 15,18-9-15,8 0 16,9 1-16,-1-1 16,10 0-1,8 9-15,0-8 16,-26 8-16</inkml:trace>
  <inkml:trace contextRef="#ctx0" brushRef="#br0" timeOffset="163900.78">16082 7828 0,'0'0'0,"0"0"0,0 0 15,0 0-15,0 0 16,0 0-16,0 8 15,0 18-15,0 9 16,0 17-16,0 0 16,0-9-16,0 0 15,9-8 1,-9 0-16,9-9 16,-9-18-16,0 1 15,0-9-15,0 0 16,0 0-16,-9 0 15,-8 0-15,-1 9 16,1-9-16,8 0 16,9 0-1,0 0-15,0 0 16,18-9-16,-1 0 16,18-17-16,8 0 15,1-8-15,-10-10 16,10 1-16,-10 0 15,-16 25-15</inkml:trace>
  <inkml:trace contextRef="#ctx0" brushRef="#br0" timeOffset="164090.75">15978 7819 0,'-9'0'0,"1"0"0,8 0 15,0 9-15,0 16 16,8 10 0,18 17-16,9 9 15,17-9-15,0 8 32,27-8-32,-27-26 0</inkml:trace>
  <inkml:trace contextRef="#ctx0" brushRef="#br1" timeOffset="171595.79">17923 4666 0,'0'0'0,"0"0"15,0 0-15,0 0 16,0 0-16,9 0 16,8 0-16,1 0 15,8 0-15,26-8 16,0-1-16,9 0 15,8 1 1,-8-18-16,17 0 16,9-18-16,-9 1 15,0-9-15,-17-8 16,0-1-16,0-8 16,-9-1-16,-9-25 15,-17-9-15,0 9 16,0 0-16,0-9 15,-8 0-15,-10 17 16,1 9 0,-9 18-16,0 16 15,0 10-15,-9-1 16,1 0-16,-10 9 16,1-8-16,0 8 15,-1 0-15,10 8 16,8 1-1,0 0-15,0 8 16,8-8-16,18 8 16,18-8-16,17 0 15,43-1-15,43 1 16,18 0-16,9 17 16,0 0-16,-9 0 15,-18 0-15,-25 0 16,-27 0-16,-25 0 15,-18 0 1,-9 0-16,-17 0 16,-17 0-16,0 0 15,0 0-15,-9 0 16,0 0-16,0 0 16,0 0-1</inkml:trace>
  <inkml:trace contextRef="#ctx0" brushRef="#br1" timeOffset="171877.49">20120 2718 0,'0'-9'0,"0"0"15,0 9-15,0 0 16,18 0-16,8 9 15,17 8-15,27 9 16,8 0-16,-9 0 31,-8 0-31,-9 0 0,-8-8 0,-18-1 16,-18 18 0,-8-1-16,-26 36 15,-9 7-15,18-33 16</inkml:trace>
  <inkml:trace contextRef="#ctx0" brushRef="#br1" timeOffset="173081.55">21119 2484 0,'0'0'0,"0"0"0,0 0 0,0 9 15,0 17 1,0 34-16,9 35 16,-9 35-1,8 18-15,1-27 16,8-35-16,-8 1 0,0-18 16,-1-25-1,-8-18-15,0-18 16,0-8-16,0-8 15,0-10-15,0-25 16,18-26-16,-10 8 16,1 18-16,0 25 15,-1 1-15,10 17 16,8 0 0,0 17-16,0 1 15,0-1-15,-9 9 16,-8 9-16,-18-1 15,1 10-15,-18 8 16,-9-9 0,-17-8-16,8-18 0,18-26 15,18 9-15</inkml:trace>
  <inkml:trace contextRef="#ctx0" brushRef="#br1" timeOffset="173387.78">21570 2865 0,'0'0'0,"0"0"0,0 0 16,18 17-16,-1 27 16,1-1-16,-1 9 15,0 0-15,1 8 31,-10-8-31,1 0 0,-9-52 0,9 44 0,-9-10 16,0-8 0,0-17-16,0 0 15,0-1-15,-9-16 16,0-10-16,9-16 16,9-18-16,8-18 15,18 18-15,9 0 16,-1 18-1,-26 17-15</inkml:trace>
  <inkml:trace contextRef="#ctx0" brushRef="#br1" timeOffset="173837.03">22144 2900 0,'0'0'0,"-9"0"16,0 0-16,-26 17 16,-8 18-16,-9-1 15,0 18-15,17 0 31,9-9-31,9 1 0,17-18 16,0 0-16,8-9 16,10-8-16,16-1 15,1-16-15,9-10 16,-1-8-16,0-8 16,-16 16-1,-1 1-15,-18 0 0,1 17 16,0 0-16,-1 0 15,1 17 1,8 0-16,9 18 16,9 0-16,0-1 15,34 18-15,-17-8 16</inkml:trace>
  <inkml:trace contextRef="#ctx0" brushRef="#br1" timeOffset="175432.93">23794 2640 0,'0'0'0,"0"0"16,0 0-16,0 0 15,0 0-15,0 0 16,-9 0-16,-9 17 16,-16 18-1,-18 17-15,-18 0 16,-8 0-1,9 0-15,16-9 0,1-8 16,18-9-16,8 0 16,8-9-1,9 0-15,9 0 16,9 1-16,9 8 16,34 17-16,34 9 15,10-9-15,0-8 16,-10 8-16,-16-17 15,-27 0-15,-8-8 16,0 8-16,8-9 16,-26-8-16</inkml:trace>
  <inkml:trace contextRef="#ctx0" brushRef="#br1" timeOffset="175754.46">24436 2856 0,'-9'0'0,"1"0"0,8 0 15,0 0-15,-9 0 16,0 0-16,1 18 15,-18 8 1,0 17-16,0 9 16,-9 17-16,0 0 15,0-8-15,1 0 16,8-18-16,8-17 16,9 9-16,9-18 15,0-8-15,0-9 16,0 0-1</inkml:trace>
  <inkml:trace contextRef="#ctx0" brushRef="#br1" timeOffset="176085.15">24358 2891 0,'0'0'0,"0"0"0,0 0 16,0 0-16,0 0 15,9 0-15,8 17 16,0 9-16,9 9 15,0 0 1,1-1-16,-10 9 16,9 1-1,0-1 1,-9 0-16,-8-8 0,0-9 16,-1 0-16,1-9 15,0-8-15,-9 0 16,0-1-16,0-8 15,8-8-15,10-10 16,8-34-16,9-52 16,-1-17-16,1 9 15,17 8-15,-17 52 16</inkml:trace>
  <inkml:trace contextRef="#ctx0" brushRef="#br1" timeOffset="176668.3">25131 2631 0,'0'0'0,"0"0"0,0 0 16,0 0-1,0 0-15,0 0 16,0 26-16,8 26 16,-8 52-16,0 35 31,-8-10-31,8 1 0,0-17 0,0-35 15,0-17-15,0-10 16,0-25 0</inkml:trace>
  <inkml:trace contextRef="#ctx0" brushRef="#br1" timeOffset="177404.75">25982 3272 0,'0'0'0,"0"0"16,0 0-1,0 0-15,0-9 16,0 1-16,0-1 16,0 0-16,0 1 15,0-18-15,0 8 16,0 1-16,-9-9 16,0 0-1,1 0-15,-18 0 0,0 9 16,0 0-1,-9 17-15,-17 8 16,17 9-16,0 18 16,1 0-1,-1 17-15,17 0 0,1 8 16,17-8-16,17-8 16,10-18-1,-1-18-15,8 1 16,18-18-16,1-17 15,16-17-15,-8-9 16,0 9-16,-18 8 16,-17 0-16,-17 18 15,-1 17-15,-8 0 16,0 9-16,0 17 16,0 43-1,18 18-15,-1-1 16,0-8-16,18 0 15,9-35-15,-27-25 16</inkml:trace>
  <inkml:trace contextRef="#ctx0" brushRef="#br1" timeOffset="177780.72">26034 2648 0,'0'0'0,"0"0"0,0 0 0,-9 0 15,1 0 1,-1 18-16,-17 16 16,0-8-16,0 0 15,8 0-15,10-8 16,8-18-16,0 8 15,0-8-15</inkml:trace>
  <inkml:trace contextRef="#ctx0" brushRef="#br1" timeOffset="177898.68">25973 2735 0,'0'-9'0,"0"9"0,9 0 0,8 0 0,1 18 0,16-1 16,27 18-16,0-9 15,-26-9-15</inkml:trace>
  <inkml:trace contextRef="#ctx0" brushRef="#br1" timeOffset="178167.06">26399 2865 0,'0'0'0,"0"0"0,0 0 0,0 0 0,0 0 16,0 0-16,0 0 16,8 0-1,10 0-15,16 0 16,10 0-16,8 0 15,9-9-15,-18 9 16,1 0 0,-18 0-16</inkml:trace>
  <inkml:trace contextRef="#ctx0" brushRef="#br1" timeOffset="178357.24">26677 2804 0,'-9'-8'0,"0"-1"16,9 0-16,0 9 16,0 0-16,0 0 15,0 18-15,0 34 16,-9 26 0,9 17-16,9-43 0</inkml:trace>
  <inkml:trace contextRef="#ctx0" brushRef="#br1" timeOffset="180535.52">27441 2986 0,'0'0'0,"0"0"0,0 0 16,0 0-16,0 0 16,0 0-16,0 0 15,0 0-15,17 0 16,0 0-16,18 9 16,17 0-1,0 8-15,27 0 16,-1-8-1,-18-1-15,1 10 16,0-1-16,-35-17 16</inkml:trace>
  <inkml:trace contextRef="#ctx0" brushRef="#br1" timeOffset="180735.19">27484 3246 0,'0'0'0,"0"0"0,0 0 0,0 0 16,17 0-16,10 0 15,33 9-15,10-1 16,34 1 0,9 0-16,-61-1 15</inkml:trace>
  <inkml:trace contextRef="#ctx0" brushRef="#br1" timeOffset="181782.8">29125 2839 0,'0'0'0,"0"0"16,0 0-16,0 0 15,0 0-15,-8 0 16,-1 17-16,-17 1 16,-9 25-1,-17 9-15,-9 0 16,9-9-1,0 0-15,0-17 0,9 0 16,8 0 0,9-8-16,8-1 0,1 0 15,17 1-15,0-1 16,26 18-16,18 17 16,25 8-1,0-8-15,10-9 16,-19 1-16,1-10 15,-17-8-15,-18-8 16</inkml:trace>
  <inkml:trace contextRef="#ctx0" brushRef="#br1" timeOffset="182364.38">29525 2995 0,'0'0'0,"0"0"16,0 0-16,-9 0 15,0 17-15,-8 18 16,-9 17 0,-9 8-16,1 10 15,-10 8 1,9-18-16,18-25 0,-9 8 16,9 1-16,17-19 15,0-16-15</inkml:trace>
  <inkml:trace contextRef="#ctx0" brushRef="#br1" timeOffset="182655.9">29533 3133 0,'0'-8'0,"0"-1"0,0 0 16,0 9-16,0 0 16,9 0-16,9 18 15,-1 8-15,0 8 16,1 1-1,8 8-15,-9 9 16,9-8-16,-9-10 16,-8-8-16,0-8 15,0-10-15,-1 1 16,1-9-16,-9-9 16,9-8-16,8-18 15,0-34-15,18-18 16,-9 9-1,0 26-15,0 9 16,-17 26-16</inkml:trace>
  <inkml:trace contextRef="#ctx0" brushRef="#br1" timeOffset="182907.15">29942 3341 0,'0'0'0,"0"0"15,0 0-15,0 0 16,17 0 0,0 0-16,18 0 15,0-8-15,17 8 16,9-9-16,-9 0 15,-26 9 17</inkml:trace>
  <inkml:trace contextRef="#ctx0" brushRef="#br1" timeOffset="183086.67">30471 3073 0,'0'0'15,"0"0"-15,0 17 0,0 9 16,-8 9-16,-1 8 16,0 9-16,9 0 15,-8 17 1,8-8 0,0-35-16</inkml:trace>
  <inkml:trace contextRef="#ctx0" brushRef="#br1" timeOffset="183564.08">30793 2856 0,'0'0'0,"-9"0"0,0 0 15,9 0-15,0 0 16,0 0-16,0 0 16,-8 9-16,-1 34 15,-17 44-15,8 17 16,10 8-1,-10 1-15,10-18 16,-10-17-16,10-9 16,8-17-16,0-34 15</inkml:trace>
  <inkml:trace contextRef="#ctx0" brushRef="#br1" timeOffset="184335.58">31348 3359 0,'0'0'0,"0"0"0,0-9 15,0 0-15,0 1 16,0-1-16,0 0 16,0 1-1,0-1-15,-8 0 16,-1-8-16,0 8 15,-8 9-15,0 0 16,-18 9-16,0 17 16,-8 17-16,-1 18 15,18 0-15,9-10 32,-1-7-32,18-10 0,0-8 15,0-17-15,9 0 16,9-9-16,16-9 15,18-26-15,9-25 16,17-35-16,0-9 16,-8 0-1,-18 8-15,-9 10 16,-8 25-16,-26 27 16,0 8-16,-1 8 15,-8 18-15,0 0 16,-8 18-16,-18 42 15,-1 27 1,-16 25-16,17 1 0,17-18 16,9-8-1,0-18-15,18-17 16,16-9-16,-16-17 16</inkml:trace>
  <inkml:trace contextRef="#ctx0" brushRef="#br1" timeOffset="184582.38">31800 3610 0,'0'0'0,"0"0"0,0 0 16,0 0-16,0 0 15,17 0-15,1 0 16,16-9 0,10 0-16,8 9 15,-9 9-15,-17 0 16</inkml:trace>
  <inkml:trace contextRef="#ctx0" brushRef="#br1" timeOffset="184923.01">31887 3012 0,'0'0'0,"0"0"0,0 0 16,0 0-16,8 0 16,10 0-16,-1-8 15,18-1 1,8 0-16,1 1 15,-10-1-15,-7-8 16,-1 8-16,-18 9 16</inkml:trace>
  <inkml:trace contextRef="#ctx0" brushRef="#br1" timeOffset="185151.13">32173 2830 0,'0'0'0,"0"0"15,0 0-15,0 0 16,0 0-16,0 0 16,0 0-16,-8 18 15,-1 8-15,0 8 16,1 18-16,-1-8 16,9-1-1,9-17-15,-9 0 16,0 0-1,0 0-15,0-18 0</inkml:trace>
  <inkml:trace contextRef="#ctx0" brushRef="#br1" timeOffset="185327.57">31861 3073 0,'0'0'0,"0"0"16,0 0-16,0 0 15,0-9-15,17 0 16,18-8-16,8 0 15,9 0-15,0-9 16,9 8 0,-17 1-16,-10 0 15,-25 8-15,0 9 16</inkml:trace>
  <inkml:trace contextRef="#ctx0" brushRef="#br1" timeOffset="185490.24">31991 2822 0,'0'0'0,"0"0"16,0 0-16,0 0 0,17 17 15,1 18 1,16-1-16,1 18 16,-9 0-16,9 0 31,-18-17-31</inkml:trace>
  <inkml:trace contextRef="#ctx0" brushRef="#br0" timeOffset="-184757.1">21779 8347 0,'0'0'0,"0"0"0,0 0 15,0 0 1,0 0-16,0 0 15,0 0-15,0 0 16,0 0-16,9 0 16,8 0-16,0 0 15,18 17-15,17-8 16,0 0 0,9 17-16,8 0 31,-42-18-31</inkml:trace>
  <inkml:trace contextRef="#ctx0" brushRef="#br0" timeOffset="-184515.09">21675 8633 0,'0'0'0,"0"0"0,0 0 15,0 0-15,0 0 16,26 0-16,17 0 16,18 0-16,8 0 15,10-9 1,16 9-16,1 0 16,-27 9-16,-43 0 15</inkml:trace>
  <inkml:trace contextRef="#ctx0" brushRef="#br0" timeOffset="-183174.23">23837 8373 0,'0'0'0,"0"0"15,0 0-15,0 0 16,0 0-16,0-9 16,-9 1-16,1-1 15,-1 9 1,-8 0-16,-10 0 16,-7 17-16,-10 1 15,1 16-15,8 1 16,0 8-1,18 9-15,0 9 16,8 8-16,9-17 0,0-17 16,17-9-16,1-9 15,8-17 1,17-8-16,9-27 16,18-17-16,-1-35 15,18-25-15,-17-18 16,-10 0-16,-8-9 15,-17 18-15,-9 43 16,-17 26-16,0 18 16,-9 16-1,0 1-15,-9 17 16,0 9-16,-26 25 16,-8 53-16,0 25 15,8 18-15,9 18 16,8-36-16,18-17 15,9-17-15,9-8 16,-1-10 0,0-16-16,18-1 15,-9-9-15,-9-16 16</inkml:trace>
  <inkml:trace contextRef="#ctx0" brushRef="#br0" timeOffset="-182934.3">24384 8702 0,'0'0'0,"0"0"15,0 0-15,0 0 16,0 0-16,17 0 15,9 0 1,18 0-16,25-8 16,9 8-16,-34 0 31</inkml:trace>
  <inkml:trace contextRef="#ctx0" brushRef="#br0" timeOffset="-181554.33">23246 7698 0,'0'0'16,"0"0"-16,0 0 0,0 0 15,0 0-15,0 0 16,0 43-16,9 52 16,-9 44 30,-9 51-46,1 1 0,-1-35 0,0-18 0,9-34 0,0-17 16,0-18-16,0-17 16,18-9-16,-1-25 15,-17-10-15</inkml:trace>
  <inkml:trace contextRef="#ctx0" brushRef="#br0" timeOffset="-181190.37">24905 7853 0,'0'0'0,"0"0"16,0 0-16,0 0 16,0 9-16,0 8 15,0 27-15,0 34 16,9 34 0,-9 36 15,0-10-31,0 9 0,0 1 0,0-36 0,0-17 15,8-17-15,-8-17 16,9-18-16,-9-17 16,9-17-16,-1-9 15</inkml:trace>
  <inkml:trace contextRef="#ctx0" brushRef="#br0" timeOffset="-180724.41">25244 7568 0,'0'0'0,"0"0"0,0 0 0,0 0 16,0 0 0,0 0-16,0 0 15,0 0-15,17 8 16,0 10-16,18-1 16,0 0-16,-9 1 15,0-1-15,0 0 16,-17 1-16,-1-1 15,-16 9 1,-1 0-16,-17 9 16,0-1-16,-9 1 15,18-9-15,-1 0 16,1-9-16,17-8 16,0 8-16,0 0 15,17 1-15,18-1 16,26 0-1,35 9-15,-36 0 16</inkml:trace>
  <inkml:trace contextRef="#ctx0" brushRef="#br0" timeOffset="-180026.88">26772 7975 0,'0'0'0,"0"0"0,0 0 15,0 0-15,0 0 16,0 0-16,0 0 16,0 8-1,-9 10-15,-17 16 16,-26 18-16,-17 9 15,-18 8 1,0 1-16,0-10 0,18-8 16,8-9-16,9-17 15,17 0 1,9 0-16,9-17 16,-1 0-16,18-1 15,0 10-15,9-1 16,17 18-1,35-1-15,26 18 0,17 0 16,9-8-16,-18-1 16,-17 0-16,-8-17 15,-18 0 1,-9-17-16,-16 8 16,-19-8-16</inkml:trace>
  <inkml:trace contextRef="#ctx0" brushRef="#br0" timeOffset="-179409.54">27302 8321 0,'0'0'0,"0"0"16,0 0-16,0 0 15,0 9 1,-9 8-16,0 0 16,1 18-16,-18 0 15,0 17-15,0 0 16,-1-9 15,10 9-31,0-9 16,-1-8-16,10-9 0,-1-17 15,9-1-15,0-8 0,0 0 16,0-8-16,0-1 16,9-17-16,8-17 15,0 8-15,9 0 16,1 1-16,-10-1 16,0 9-16,-8 9 15,0 8-15,-1 0 16,1 9-1,8 0-15,1 18 16,-1-1-16,18 18 16,0 8-16,8 0 15,-8 1-15,-9-1 16,0-17-16,-17 0 16,-1-17-16,1-1 15,0 1-15,-1-18 16,10-8-1,-1-26-15,9-35 16,0-26-16,0 0 16,-8 34-16,-1 10 15,-8 34-15,-9 9 16,8 17 0</inkml:trace>
  <inkml:trace contextRef="#ctx0" brushRef="#br0" timeOffset="-179148.2">27779 8676 0,'0'0'0,"0"0"16,0 0-16,0 0 15,18 0-15,-1 0 16,9 9-16,9-9 16,0 0-16,8-9 15,0 9-15,-17 0 16</inkml:trace>
  <inkml:trace contextRef="#ctx0" brushRef="#br0" timeOffset="-178944.01">28396 8364 0,'0'0'0,"0"0"0,0 0 16,0 18-16,0-1 15,-9 26-15,1 27 16,-19 8-16,10 0 15,0-9-15,17-8 16,0-1 0,0-8-16,0-26 0</inkml:trace>
  <inkml:trace contextRef="#ctx0" brushRef="#br0" timeOffset="-178637.52">28969 7923 0,'0'0'0,"0"0"0,9 17 16,-1 9-1,1 35-15,0 34 0,-18 26 32,0 0-32,1-8 0,-1 0 15,0-18 1,1-17-16,8-9 0,0-17 16,0-9-1,0-17-15,8-17 0</inkml:trace>
  <inkml:trace contextRef="#ctx0" brushRef="#br0" timeOffset="-178027.05">29533 8321 0,'0'0'0,"0"0"16,0 0-16,0 0 16,0 0-16,0 9 15,0-1-15,-8 10 16,-1 16 0,-17 18-16,-9 9 0,1 8 15,-19 9 1,10-8-16,17-27 15,9 0-15,8-17 16,0-17-16,9-1 16,0 1-16,0-18 15,9 1-15,8-27 16,9-17-16,9-8 16,0 8-1,-9-9-15,0 18 16,-17 8-16,-1 18 15,1-1-15,0 18 16,-1 0-16,1 0 16,8 18-16,1 16 15,-1 1-15,1 17 16,-1 0-16,9-9 16,0 1-1,0-18-15,-17 0 16,-1-9-16,1-9 15,0 1-15,-1-18 16,10-8-16,-1-26 16,18-18-16,8-25 15,1-1-15,-18 26 16,0 9 0,-9 18-16,-8 25 15</inkml:trace>
  <inkml:trace contextRef="#ctx0" brushRef="#br0" timeOffset="-177776.05">30063 8754 0,'0'0'0,"0"0"15,0 0-15,0 0 16,9 0-16,8 0 16,18-8-1,17-1-15,18 0 16,-1 9-16,9 0 16,-43 0-1</inkml:trace>
  <inkml:trace contextRef="#ctx0" brushRef="#br0" timeOffset="-177571.44">30732 8503 0,'0'0'0,"0"0"0,0 17 15,0 9-15,9 9 16,-1 26-16,1 8 15,-18 0 1,1-8-16,8-9 0,8-26 16</inkml:trace>
  <inkml:trace contextRef="#ctx0" brushRef="#br0" timeOffset="-177243.44">31010 8139 0,'0'0'0,"0"0"0,26 18 15,17 8-15,9 8 16,18 10-16,8 8 47,0-9-47,-8-17 0,-27 0 0,-8-9 0,-9 0 15,-9 9-15,-8 9 16,-27 26-16,-42 34 16,-27 18-16,-26-1 15,-17 1 1,-1-1-16,71-51 15</inkml:trace>
  <inkml:trace contextRef="#ctx0" brushRef="#br0" timeOffset="-149659.52">22005 9793 0,'0'0'0,"0"0"0,0 0 0,0 0 15,0 0-15,17 0 16,9 0-16,17 0 15,10-8-15,7 8 16,10 0-16,8-9 31,-9 9-31,1 0 16,-1 0-16,-43 9 16</inkml:trace>
  <inkml:trace contextRef="#ctx0" brushRef="#br0" timeOffset="-149489.36">22170 10053 0,'0'0'0,"0"0"0,0 0 16,26 0-16,17 0 15,18 0-15,34-8 16,27-1-1,-53 9-15</inkml:trace>
  <inkml:trace contextRef="#ctx0" brushRef="#br0" timeOffset="-149145.11">23932 9482 0,'0'0'0,"0"0"0,0 0 15,0 0 1,0 0-16,0 17 15,-8 18-15,-1 43 16,-17 34-16,9 35 31,-1-8-31,10-18 0,-1-25 0,0-10 16,9-17-16,18 9 16,-1-34-16</inkml:trace>
  <inkml:trace contextRef="#ctx0" brushRef="#br0" timeOffset="-148591.37">24714 10322 0,'0'0'0,"0"0"0,0 0 0,0 0 16,-9-9-16,1 0 15,-1 1-15,-8-1 16,-9 9 0,-1 0-16,-7 17 15,-1 1-15,0 8 16,18 0-16,8 0 15,9 0-15,0 0 16,9 0-16,8-18 16,1 1-16,8-9 15,8-9 1,19-17-16,-1-26 16,8-26-16,1-25 15,-17-1-15,-10 8 16,-8 18-16,-17 18 15,0 25-15,-9 18 16,0 8 0,0 9-16,-9 0 0,0 26 15,-8 43 1,0 27-16,-1 16 16,18-8-16,18-9 15,-1-8-15,9-18 16,9-8-16,0-9 15,-18-17-15</inkml:trace>
  <inkml:trace contextRef="#ctx0" brushRef="#br0" timeOffset="-148386.2">25244 10443 0,'0'0'0,"0"0"0,0 0 0,0 0 16,0 0-1,17 0-15,0-9 16,18 1-16,9-1 16,-27 9-16</inkml:trace>
  <inkml:trace contextRef="#ctx0" brushRef="#br0" timeOffset="-148086.73">25808 9906 0,'0'0'0,"0"0"0,0 0 16,0 0-16,0 0 16,0 0-16,0 17 15,0 27-15,9 25 16,-9 18-16,0 17 31,0-1-31,0 10 0,0-18 0,0-17 16,0-17-1,9-26-15,-1-10 16,1-16-16</inkml:trace>
  <inkml:trace contextRef="#ctx0" brushRef="#br0" timeOffset="-147561.89">26147 9386 0,'0'0'0,"0"0"0,0 0 16,0 0-16,0 0 16,0 0-16,0 0 15,0 0-15,17 0 16,1 9 0,16 8-16,1 1 15,0-1-15,8 9 16,-17 0-16,0-9 15,-8-8 1,-10 0 0,1-1-16,-9 10 0,-9-1 0,-8 0 15,-9 9 1,-9 0-16,0 0 16,1 0-16,16-17 15,1 0-15,0-1 16,17 1-16,0 0 15,17-1-15,18 1 32,25-1-32,19-8 0,-27 0 15</inkml:trace>
  <inkml:trace contextRef="#ctx0" brushRef="#br0" timeOffset="-143282.25">2892 7732 0,'-9'-8'0,"0"-1"0,9 9 0,-26-17 16,9 8-16,-9 0 15,0 9-15,-9 9 16,-8 8-16,-1 27 16,-8 16 15,0 27-31,17 8 0,18 9 0,8 9 15,18-9-15,26-9 16,8-17-16,18-18 16,17 1-16,18-26 15,8-18-15,17-17 16,1-35-16,-1-34 16,-8-18-16,-17-8 15,-35 0-15,-9-18 16,-26 1-16,-26 16 15,-35 10 1,-17 17-16,-17 25 16,-18 10-16,-18 16 15,10 18 1,8 18-16,26-1 0,44-8 16</inkml:trace>
  <inkml:trace contextRef="#ctx0" brushRef="#br0" timeOffset="-143144.87">2970 7767 0,'0'0'0,"0"0"0,0 17 15,9 35-15,-18 26 16,0 35-16,-17 43 16,17 8-16,18-95 15</inkml:trace>
  <inkml:trace contextRef="#ctx0" brushRef="#br0" timeOffset="-142165.53">2666 11101 0,'0'0'0,"17"0"16,9 0-16,35 9 15,9 8-15,-1 1 16,9-1-1,-17 0-15,-18 1 16,-17-1-16,-17 0 16,-9 26-16,-35 18 15,-17 26-15,-26 8 16,0-17-16,-9 0 16,9-18-16,17 1 15,18-18-15,8-17 16,18 0-16,-1 0 15,18-8 1,9-1 0,17 0-16,17 1 15,27-10-15,17-8 0,8-8 16,-43 8-16</inkml:trace>
  <inkml:trace contextRef="#ctx0" brushRef="#br0" timeOffset="-141659.4">3022 10573 0,'0'0'0,"-9"0"0,1 0 0,-10 0 16,-17 9-16,-25 34 15,-18 18-15,-1 16 47,1 45-47,-9 16 0,87-138 0,-69 139 0,17 8 0,17 0 16,18-8-16,17-1 15,26-16-15,17-10 16,18-16-16,17-18 16,9-27-16,17-16 15,26-26-15,27-27 16,-18-33-16,0-36 16,-18-26-1,-25-25-15,-27-18 16,-17-26-16,-43-9 15,-35 18-15,-35 43 16,-26 9-16,-17 17 16,-17 44-16,-27 60 15,-8 43-15,25 0 16,88-17 0</inkml:trace>
  <inkml:trace contextRef="#ctx0" brushRef="#br2" timeOffset="-137400.64">7147 9144 0,'0'0'0,"0"0"0,0 0 16,0 0 0,0 0-16,0 0 0,0 9 15,8 8-15,1 18 16,0 17-1,-1-1-15,-8 19 16,-8 16 0,8 27-16,0 8 0,-9-8 15,9 8-15,0 9 16,9-17-16,-18-10 16,0 1-1,9 0-15,0-17 16,-8-18-16,-1-8 15,0-9-15,1-9 16,-1 9-16,0 9 16,1-18-16,-1 0 15,9-17 1,0 0-16,0-8 16,0-1-16</inkml:trace>
  <inkml:trace contextRef="#ctx0" brushRef="#br2" timeOffset="-137032.6">6756 10582 0,'0'0'0,"0"0"0,0 0 0,0 17 16,9 0-16,8 9 16,0 9-16,18 17 15,9 17-15,-1 0 32,0 9-32,1-17 0,-9-9 15,-9-9-15,0-17 16,-9 0-16,0-17 15,1 0-15,16-27 16,27-34 0,17-43-16,1-44 15,-10-8-15,-8 26 16,0 43-16,-18 52 16</inkml:trace>
  <inkml:trace contextRef="#ctx0" brushRef="#br2" timeOffset="-135550.29">5783 11595 0,'0'0'0,"0"0"0,0 0 16,0 0-1,-8 9-15,-27 17 16,-17 17-16,-26 9 16,-9 8-1,0 1-15,0 0 16,18-18-1,8 0-15,9-17 16,17 0-16,0-8 0,18-1 16,0 0-16,17 1 15,0-1-15,26 0 16,17 18-16,44 8 16,17 0-16,-8-17 15,-9 0-15,-27 0 16,1-8-16,0-1 15,-9-8 1,-26-1-16,0 1 16,-9 0-16,1-9 15,17 17-15,-18 0 16</inkml:trace>
  <inkml:trace contextRef="#ctx0" brushRef="#br2" timeOffset="-135194.75">6608 11803 0,'0'0'0,"0"0"0,0 0 15,0 0-15,0 0 16,-8 0-16,-1 8 16,0 18-16,-17 18 15,-8 8-15,-1 0 16,0 8 0,0 1-1,1 8-15,-1-8 0,9-1 16,8-16-16,1-10 15,8-8-15,9-8 16,0-10-16,0 1 16,0-18-16,9 9 15</inkml:trace>
  <inkml:trace contextRef="#ctx0" brushRef="#br2" timeOffset="-134830.2">6461 11863 0,'0'0'0,"0"0"16,0 0-16,0 0 15,8 0-15,10 0 16,-1 18-16,1-1 16,16 18-1,1-1-15,0 10 16,-1 8 31,10 0-47,-1-9 0,-8 9 0,-9-9 0,0 0 15,-17-17-15,-1-8 0,1-10 0,0 1 16,0 0 0,-9-9-16,0-9 15,8-8-15,10-18 16,-1-34-16,0-18 15,1 9-15,8 18 16,-9 25-16,-8 18 16</inkml:trace>
  <inkml:trace contextRef="#ctx0" brushRef="#br2" timeOffset="-134532.96">7538 11491 0,'0'0'0,"0"0"0,0 0 16,0 0-16,0 17 16,0 1-16,0 16 15,-9 27-15,0 43 16,-8 17-1,-1 9-15,1 9 16,0-18-16,-1-17 16,18-18-16,0-16 15,0-18-15,0-9 16,9-17-16,0-17 16,-1-1-16</inkml:trace>
  <inkml:trace contextRef="#ctx0" brushRef="#br2" timeOffset="-133827.11">8310 11846 0,'0'0'0,"0"0"16,0 0-16,0 0 15,0 0-15,0 17 16,-8 9-16,-10 9 16,-8 17-16,0 9 15,-17 8 1,-1 0-16,10 9 15,-1-17-15,18-18 16,-1-17-16,1 0 16,8-9-16,0-8 15,9 0 1,0-18-16,0 0 0,0-25 16,18-18-1,17-9-15,-1-26 16,10 10-16,-18 7 15,0 18-15,-9 18 16,-8 8-16,0 8 16,-1 1-16,1 8 15,0 1-15,-1 8 16,1 0 0,8 0-16,1 17 15,8 18-15,8-1 16,1 10-16,0 8 15,0 8-15,17 9 16,-9 1-16,-17-10 16,-8-16-16,-10-18 15,1-9-15,0-8 16,-1-1 0,-8 1-16,0 0 15,0-1-15,0-8 16,0-17-16,18-44 15,-1-60-15,0-26 16,1 8-16,8 35 16,-9 70-1</inkml:trace>
  <inkml:trace contextRef="#ctx0" brushRef="#br2" timeOffset="-133491.03">8623 11240 0,'0'0'0,"0"0"16,0 0-16,-9 0 15,1 17-15,-1 0 16,-17 27-16,-9 16 16,-8 10-1,8-10 1,0-16-16,18-10 0,0-8 16,17-17-16,0 0 15,0-1-15,0-16 16,8 8-16</inkml:trace>
  <inkml:trace contextRef="#ctx0" brushRef="#br2" timeOffset="-133353.17">8710 11352 0,'-9'0'0,"9"0"0,0 0 15,0 0-15,0 0 16,0 0-16,0 18 16,9 8-16,8 17 15,1 9-15,16 0 16,-16-17-16</inkml:trace>
  <inkml:trace contextRef="#ctx0" brushRef="#br2" timeOffset="-132818.58">9387 11586 0,'0'0'0,"0"0"0,0 0 16,0 0-16,0 0 15,0 0-15,0 26 16,-9 26 0,1 52-16,-10 35 15,1 17-15,0-1 16,-1-16-1,1-35-15,17-26 0,0-17 16,0-9-16,9-18 16,-1-25-16</inkml:trace>
  <inkml:trace contextRef="#ctx0" brushRef="#br2" timeOffset="-132449.52">10186 11898 0,'0'0'0,"0"0"15,0 9-15,-9 17 16,1 8-16,-18 18 16,0 18-16,-9 8 15,-9 17 1,1-9-16,8-16 15,18-18-15,0-9 0,-1-17 16,9-17-16,9-1 16,0 1-1</inkml:trace>
  <inkml:trace contextRef="#ctx0" brushRef="#br2" timeOffset="-132126.73">10247 11950 0,'0'0'0,"0"0"0,0 0 16,0 0 0,9 17-16,8 1 15,0 16-15,18 18 16,0 9-16,-1 8 16,-7-8-1,-1-1-15,0-25 0,-18-9 16,1 0-1,0-17-15,-1-1 0,-8 1 16,0-18 0,0-8-16,18-26 15,-1-53-15,0-33 16,1-19-16,-1 27 16,1 17-1,-10 18-15,1 25 16,0 44-16</inkml:trace>
  <inkml:trace contextRef="#ctx0" brushRef="#br2" timeOffset="-131845.83">10889 11664 0,'0'0'0,"9"9"0,17 8 16,26 18-1,9-1-15,26 10 16,-9-1 0,0-8-16,-17-9 15,-9 0-15,-17-9 16,-9-8-16,-17-1 0,-1 10 16,-25 8-1,-44 43-15,-69 61 16,-61 34-16,-18 10 15,36 7-15,-88 175 16</inkml:trace>
  <inkml:trace contextRef="#ctx0" brushRef="#br2" timeOffset="-112537.64">12010 12175 0,'0'0'0,"0"0"0,0 0 0,0 0 15,0 0-15,0 0 16,0 0 0,0 0-16,0 0 15,0-8-15,17-1 16,9 0-16,9 1 15,17-1-15,17 0 16,1 9 0,-9 0-16,-18 0 0,0 0 15,1 0 1,-9 9-16,-9 0 16</inkml:trace>
  <inkml:trace contextRef="#ctx0" brushRef="#br2" timeOffset="-112279.27">12053 12340 0,'0'0'16,"0"0"-16,0 0 0,0 0 15,0 0-15,9 0 16,17 8 0,26 1-16,9 0 15,8-1-15,-8-8 16,8-8 0,27-10-16,-35 10 15</inkml:trace>
  <inkml:trace contextRef="#ctx0" brushRef="#br2" timeOffset="-103868.48">13816 11534 0,'0'0'0,"0"0"0,0 0 0,0 0 15,0 0-15,0 0 16,0 0-16,-18 18 15,-25 25-15,-35 26 16,-44 26 0,1 1-16,17-10 15,8-16-15,18-27 16,26 0 0,8-17-16,18-8 15,9-10-15,0 1 0,17 0 16,0 8-1,26 9-15,17 17 16,35 26-16,35-8 16,0-9-16,-17-9 15,-10 1-15,-16-18 16,-27-9-16,-17-8 16,0-1-16,-17 1 15,0 0-15,-1-9 16,1 0-16</inkml:trace>
  <inkml:trace contextRef="#ctx0" brushRef="#br2" timeOffset="-103534.84">14337 11855 0,'0'0'0,"0"0"0,0 0 15,0 0-15,-9 0 16,1 26-16,-19 8 16,1 18-16,-17 18 15,8-1 16,1 0-15,-1 9-16,0-17 16,18-18-16,-1-17 15,18 0-15,9 0 16,0-17 0</inkml:trace>
  <inkml:trace contextRef="#ctx0" brushRef="#br2" timeOffset="-103253.28">14259 11985 0,'0'0'0,"0"0"0,0 0 16,0 0-16,0 0 16,8 0-16,10 17 15,-1 0-15,9 18 16,9 8 0,0 1-16,-1 16 15,1 1-15,-9-18 16,0-17-16,-17 0 15,0-17-15,-1-1 16,1-8-16,8-17 16,1-26-16,16-44 15,10-43-15,-18 9 16,0 26 0,-9 17-16,1 17 15,-10 18-15,-8 34 16</inkml:trace>
  <inkml:trace contextRef="#ctx0" brushRef="#br2" timeOffset="-102935.56">15257 11309 0,'0'0'0,"0"0"0,0 0 16,0 0 0,0 0-16,0 0 0,0 0 15,-8 26 1,-1 35-16,0 34 16,-17 52-1,9 18-15,0-9 0,-1 8 16,9-17-1,1-43-15,8-17 0,0-26 16,0-18 0,0-8-16,0-27 15</inkml:trace>
  <inkml:trace contextRef="#ctx0" brushRef="#br2" timeOffset="-102566.8">15848 11820 0,'0'0'0,"0"0"0,0 0 15,0 0-15,0 0 16,0 17-16,-9 9 16,-8 26-16,-9 18 15,0-1-15,-18 18 31,1-1-31,8-8 0,0-17 16,18-18 0,17-8-16,0-18 0,0-8 15</inkml:trace>
  <inkml:trace contextRef="#ctx0" brushRef="#br2" timeOffset="-102248">15830 11985 0,'0'0'0,"0"0"0,0 0 16,0 0-16,0 0 16,0 0-16,0 0 15,18 8-15,-1 10 16,9-1-16,0 18 16,9 17-16,-9 0 15,0-1 1,0 10-16,0 0 31,0-18-31,-17-17 0,0-9 16,-1-8-16,1 0 15,-9-1 1,0-25-16,26-35 0,18-69 16,-1-35-16,-8-9 15,17 35-15,0 9 16,-17 69-16</inkml:trace>
  <inkml:trace contextRef="#ctx0" brushRef="#br2" timeOffset="-101963.9">16786 11413 0,'0'0'16,"0"0"-16,0 0 0,0 9 16,0 17-1,8 17-15,-8 26 16,0 44-16,-8 25 47,-10 1-47,1 8 0,17-147 0,-17 139 0,-1-18 0,18-121 0,0 87 0,0-18 15,0-17-15,18-17 16,-1-27-16</inkml:trace>
  <inkml:trace contextRef="#ctx0" brushRef="#br2" timeOffset="-101634.27">17298 11846 0,'0'0'0,"0"0"0,0 0 0,0 0 15,0 0-15,0 0 16,-9 26-16,1 26 15,-18 9 1,0 25-16,-18 18 16,1 0-16,8-26 15,9-17-15,9-18 16,-1-17 0,1-9-1,17-8-15,0 0 0</inkml:trace>
  <inkml:trace contextRef="#ctx0" brushRef="#br2" timeOffset="-101314.02">17307 11863 0,'0'0'0,"0"0"0,0 0 16,0 0-16,0 0 16,0 0-16,0 0 15,0 18-15,17-1 16,0 18-1,1-1-15,-1 1 16,9 17-16,0 0 63,9 17-63,0 18 0,-35-87 0,26 69 0,0-17 0,-9-17 0,-8-9 0,0-18 15,-1 1-15,1 0 16,8-18-16,1-34 15,16-35-15,10-52 16,-1-26-16,-8 17 16,-9 53-16,-17 68 15</inkml:trace>
  <inkml:trace contextRef="#ctx0" brushRef="#br2" timeOffset="-101012.35">18123 11751 0,'0'0'0,"9"0"0,8 17 16,18 9-16,17 9 16,9 17-1,17-9 1,-9-8-1,1-1-15,-9-8 32,-18-8-17,-17-10 1,0 1-16,-17 0 16,-1-1-16,-25 18 0,-44 35 15,-52 34-15,-26 18 0,1-1 0,7-16 0,79-53 0</inkml:trace>
  <inkml:trace contextRef="#ctx0" brushRef="#br2" timeOffset="-85787.62">19087 12071 0,'0'0'0,"0"0"16,0 0-16,0 0 15,17 0-15,1 0 16,16 0-16,1 0 16,9 9-16,-10 0 15,18-1-15,-8 1 16,-36 0 0</inkml:trace>
  <inkml:trace contextRef="#ctx0" brushRef="#br2" timeOffset="-85618.38">19122 12192 0,'0'0'0,"0"0"0,0 0 0,0 0 16,8 0 0,10 0-16,16 9 15,36-9-15,-18 9 16</inkml:trace>
  <inkml:trace contextRef="#ctx0" brushRef="#br2" timeOffset="-83669.49">20528 11837 0,'0'0'0,"0"0"0,0 0 16,0 0-16,0 0 15,0 0 1,0 0-16,-8 0 0,-1 0 16,-8 26-1,-18 35-15,-26 26 16,0 8-1,9 0-15,18 0 0,-1-25 16,17-10-16,1-16 16,0-18-16,8 0 15,0-18 1,9 1-16,0-9 0</inkml:trace>
  <inkml:trace contextRef="#ctx0" brushRef="#br2" timeOffset="-83323.38">20468 11863 0,'0'0'15,"0"0"-15,0 0 0,0 0 16,0 0 0,0 0-16,0 18 15,8-1-15,10 9 16,-1 9-16,0-1 15,9 10-15,9-1 16,0 0 0,0 9-16,-1 0 0,-8-9 15,1 1 1,-19-18-16,1-9 16,0 0-16,-1-8 15,1 0-15,-9-18 16,17-8-16,9-44 15,18-52-15,8-25 16,-9 8-16,-8 43 16,-18 61-1</inkml:trace>
  <inkml:trace contextRef="#ctx0" brushRef="#br2" timeOffset="-82685.81">21840 11785 0,'0'0'0,"0"0"0,0 0 16,0 0-16,0 0 15,0 9-15,-9 17 16,-8 17-16,-27 18 15,-17 0 1,1-9 15,8-9-31,-1-17 0,19 0 0,-1 0 0,18-9 16,-1-8-16,10-1 16,8 1-16,0 8 15,0 1 1,8-1-16,10 18 15,16-1-15,10 1 16,-1-9-16,-8 0 16,8 9-16,1-1 15,-18-16 1</inkml:trace>
  <inkml:trace contextRef="#ctx0" brushRef="#br2" timeOffset="-82108.23">22343 11872 0,'0'0'0,"0"0"0,0 0 16,0 0-16,0 0 16,-8 9-1,-1 17-15,-26 26 16,-8 0-16,-1 8 15,1 10 1,0-1-16,8-17 16,17-9-16,1-17 0,8 0 15,1-17 1,8-1-16,0-8 16,0-8-16,17-18 15,0-18-15,18 1 16,0-9-16,0 0 15,-9 9-15,0 8 16,-9 18-16,0 0 16,1 8-16,-1 9 15,1 0 1,16 17-16,1 1 16,0 16-16,8 10 15,1 7-15,-1-7 16,-17-1-16,0-17 15,-17 0 1,0-17-16,-1-1 0,1 1 16,-9-9-1,0-9-15,9-25 16,8-27-16,0-25 16,9-1-16,0 18 15,-8 8-15,-10 26 16,1 18-16,0 17 15</inkml:trace>
  <inkml:trace contextRef="#ctx0" brushRef="#br2" timeOffset="-81839.47">23142 11699 0,'0'0'0,"0"0"0,0 0 16,0 0-16,0 17 16,-8 0-1,-1 27-15,-17 34 16,0 17-16,-9 0 31,0 1-31,1 7 0,16-16 0,1-26 16,8-18-16,9 0 15,0-17 1,0-8-16</inkml:trace>
  <inkml:trace contextRef="#ctx0" brushRef="#br2" timeOffset="-81273.88">23524 11976 0,'0'0'0,"0"0"0,0 0 0,0 0 0,-8 0 16,-1 17-16,-17 18 16,-18 17-16,1 9 15,-18 16 1,9 1-16,17-17 15,1-9-15,16-17 16,1-9-16,17-18 16,0 1-16,0 0 15,9-35-15,8-18 16,18 1-16,26-18 16,17-8-1,-35 0-15,-17 26 16,0 8-16,-17 18 15,0-1-15,-1 18 16,10 0-16,-1 0 16,0 18-16,9-1 15,0 18-15,1-1 16,-1 9 0,0 1-1,0-1-15,-9-17 0,-8 0 16,-1-9-16,1-8 15,0 0 1,-9-18-16,8 0 16,10-25-16,-1-36 0,18-42 15,-9 8 1,-9 26-16,9 17 16,18 18-16,-18 17 15</inkml:trace>
  <inkml:trace contextRef="#ctx0" brushRef="#br2" timeOffset="-81006.37">24176 11803 0,'0'0'0,"0"0"0,0 0 15,0 8-15,17 10 16,26 16-16,9 10 15,1-10-15,-1-8 16,0 0 0,-9-8-16,-17-10 15,0 1-15,-17 0 16,0-1-16,-27 18 16,-60 44-16,-69 68 15,-79 53-15,-87 60 16</inkml:trace>
  <inkml:trace contextRef="#ctx0" brushRef="#br2" timeOffset="-77289.35">24853 12227 0,'0'0'0,"0"0"0,0 0 0,0 0 16,17 0-16,18-9 16,17 1-16,9-1 15,8 9 1,10 0 0,-45 0-16</inkml:trace>
  <inkml:trace contextRef="#ctx0" brushRef="#br2" timeOffset="-77118.85">24888 12452 0,'0'0'0,"0"0"0,0 0 16,0 0-16,17 0 15,18 9-15,43 17 16,-9-9-16</inkml:trace>
  <inkml:trace contextRef="#ctx0" brushRef="#br2" timeOffset="-76821.99">26155 11941 0,'0'0'0,"0"0"0,0 0 15,0 0-15,-8 9 16,-10 17-16,-16 17 16,-18 18-16,-27 43 15,-7 8 1,7-8-16,19-17 15,16-18-15,10-17 16,16-8-16,9-27 16,9-17-16</inkml:trace>
  <inkml:trace contextRef="#ctx0" brushRef="#br2" timeOffset="-76505.47">26086 11950 0,'0'0'0,"0"0"0,0 0 0,0 0 0,0 0 16,0 0-16,17 9 15,1 8-15,-1 0 16,0 18-16,1 17 16,8 0-1,9 17-15,-1 0 16,-8-8-16,0-18 15,1-17-15,-19 0 16,1-17-16,0 0 16,-1-1-16,-8-16 15,18-18-15,16-52 16,10-70 0,-1-16-16,9 17 15,9-18-15,69-147 16</inkml:trace>
  <inkml:trace contextRef="#ctx0" brushRef="#br2" timeOffset="-70500.22">5688 13370 0,'0'0'0,"0"0"0,0 0 0,0 0 15,-9 26-15,0 18 16,1 16-16,8 10 16,0-1-1,8-17-15,1-18 16,0-25-16</inkml:trace>
  <inkml:trace contextRef="#ctx0" brushRef="#br2" timeOffset="-70073.75">5688 13154 0,'0'0'0,"-9"0"0,0 0 16,-8 0-16,-9 0 15,-17 17-15,-9 26 16,-9 9 0,0 9-1,9 8-15,0 27 0,17 8 16,18-9-16,25-9 15,10-16-15,25-10 16,18-16-16,17-18 16,26-26-16,9-26 15,9-35-15,-1-34 16,-34 8 0,-26-8-16,-26-18 15,-18 1-15,-26 8 16,-17 26-16,-17 26 15,-18 9-15,-17 25 16,8 27-16,27 0 16,34-1-1</inkml:trace>
  <inkml:trace contextRef="#ctx0" brushRef="#br2" timeOffset="-69527.18">6643 13518 0,'0'0'0,"0"0"0,0 0 0,0 0 16,17 0-1,1 0-15,8 8 16,9 1-16,8 0 16,-8-1-16,8-8 15,-8 0-15,-9 0 32,-17 0-32</inkml:trace>
  <inkml:trace contextRef="#ctx0" brushRef="#br2" timeOffset="-69359.38">6756 13388 0,'0'0'0,"0"0"0,-9 17 16,1 26-16,-10 35 16,1 17-1,8 1 1,9 8-16,9-35 0,-9-52 15</inkml:trace>
  <inkml:trace contextRef="#ctx0" brushRef="#br2" timeOffset="-68893.14">7590 13379 0,'0'0'0,"0"0"0,0 0 15,0 0-15,-9 0 16,-8 17-16,-9 1 16,-1 16-1,-7 18-15,-1 18 16,0 7 15,18 1-31,8 0 0,9-17 16,18 0-16,8-9 0,17 8 15,35-8-15,18-26 0,-1-26 16,1-17 0,-1-26-16,9-9 15,-17-26-15,-26-9 16,-17-8-16,-27-9 15,-26 0-15,-26-9 16,-25 35 0,-10 26-16,-17 26 15,-17 9-15,9 26 16,34 17-16,9 8 16,17 1-16,26-18 15</inkml:trace>
  <inkml:trace contextRef="#ctx0" brushRef="#br2" timeOffset="-68523.78">7650 13552 0,'0'0'0,"0"0"0,0 0 16,0 0-16,0 0 15,0 0-15,9 0 16,8 0 0,1 0-16,8 9 15,-9 0-15,-8-1 16,0 1-16,-1 0 16,-16 8-16,-10 26 15,-8 0-15,0 1 16,0-18-16,9 0 15,-1-9-15,10-8 16,8-1 15,0 1-31,8 0 0,18-1 0,35-8 16,35-8-16,69-53 16,182-86-16</inkml:trace>
  <inkml:trace contextRef="#ctx0" brushRef="#br2" timeOffset="-68208.45">8831 13344 0,'0'0'0,"0"0"16,0 0-16,0 0 16,18 18-16,8-1 15,9 0-15,17 1 16,17 8 0,1 0-16,8-9 15,-9-8-15,-8-1 16,-18 1-16,1-9 15,8 0-15,-17 9 16,-18-1-16</inkml:trace>
  <inkml:trace contextRef="#ctx0" brushRef="#br2" timeOffset="-67955.79">8823 13812 0,'0'0'0,"0"0"0,0 0 16,0 0-16,0 0 16,8 0-16,18 9 15,18-1-15,17 1 16,25 0-16,1-1 31,9 1-31,-9 0 0,-9-1 16,0 1-16,-26-9 15,-8-9-15,-10 9 16,-8 0 0,-17 0-16</inkml:trace>
  <inkml:trace contextRef="#ctx0" brushRef="#br2" timeOffset="-67647.6">9378 13275 0,'0'0'0,"0"0"0,0 0 0,0 0 15,0 0 1,0 0-16,9 9 16,17 8-16,9 9 15,8 0-15,9 9 16,9-1-16,0 1 15,0 0-15,-18-9 16,1 0-16,-18 0 16,-18-9-1,-8 26-15,-17 26 16,-44 18-16,-26 8 16,-8 18-16,43-52 15</inkml:trace>
  <inkml:trace contextRef="#ctx0" brushRef="#br2" timeOffset="-66656.46">12852 13526 0,'0'0'0,"0"0"0,0 0 16,0 0-16,0 0 16,0 0-16,-9 0 15,1 9-15,-27 26 16,-17 42-16,-18 27 31,1 0-31,8 0 0,9 0 0,9-26 16,8-26-16,17-9 15,1-17 1,17-17-16,9 0 16</inkml:trace>
  <inkml:trace contextRef="#ctx0" brushRef="#br2" timeOffset="-66306.55">12670 13535 0,'0'0'0,"0"0"0,0 0 16,0 0-16,0 0 15,17 17-15,0 1 16,18 25-16,8 9 15,1 0-15,-9 8 32,-1 1-32,-8 0 0,9 8 15,-9 0-15,0-17 16,-17-26-16,0 0 16,-1-17-16,1-1 15,0 1-15,-9-18 16,8-17-16,18-60 15,27-61 1,-10-9-16,-17 43 16,0 27-16,-9 16 15,1 36-15</inkml:trace>
  <inkml:trace contextRef="#ctx0" brushRef="#br2" timeOffset="-65953.88">13590 13907 0,'0'0'0,"0"0"0,0 0 0,0 0 16,17 0-16,10 0 16,7 0-1,18 9-15,0 0 16,1-9-16,-10 0 31,0 0-31,-17 0 0,9 0 0,-9 8 16,-17 1-16</inkml:trace>
  <inkml:trace contextRef="#ctx0" brushRef="#br2" timeOffset="-65764.12">13555 14063 0,'0'0'0,"0"0"0,0 0 16,9 0-16,17 0 15,26 9-15,18-9 16,-1 0 0,27-9-1,-1-8-15,-51 17 16</inkml:trace>
  <inkml:trace contextRef="#ctx0" brushRef="#br2" timeOffset="-65456.75">14814 13223 0,'0'0'0,"0"0"16,0 0-16,0 9 15,0 25-15,0 27 16,-8 26-16,-10 43 16,-8-1-16,9 1 15,-9 0-15,9-8 16,-1-36-16,18-8 15,0-17-15,9-27 16,0-25-16</inkml:trace>
  <inkml:trace contextRef="#ctx0" brushRef="#br2" timeOffset="-64887.11">15718 14098 0,'0'0'0,"0"0"0,0-9 16,0 1-16,0-1 15,-9 0-15,0-8 16,1-9-1,-18 0-15,-1 9 16,-7-1-16,-1 1 16,-8 17-16,-1 0 15,1 17-15,-1 18 16,1 8-16,8 9 16,18 0-16,-1-9 15,18 1-15,0-18 16,18 0-16,-1-18 15,18-8 1,17-17-16,17-26 16,1-18-16,-1-17 15,10-17-15,-27-9 16,-9 17-16,-17 27 16,-17 8-1,-1 17-15,1 18 16,0-1-16,-9 10 15,0 8-15,0 0 16,0 17-16,-9 35 16,0 35-16,9 43 15,-8 8-15,8-17 16,0-34 0,17-18-16,9-34 15,0-18-15,-8-8 16</inkml:trace>
  <inkml:trace contextRef="#ctx0" brushRef="#br2" timeOffset="-64675.2">16056 14176 0,'0'0'0,"0"0"0,0 0 16,0 0-16,9 0 15,17 8-15,17 1 16,1-18-16,8 1 16,0-1-16,-9-8 15,-25 8 1</inkml:trace>
  <inkml:trace contextRef="#ctx0" brushRef="#br2" timeOffset="-64423.66">16699 13535 0,'0'0'16,"0"0"-16,0 0 0,0 9 15,9 25-15,-1 35 16,1 18-16,-9 17 31,0 26-31,-17 8 0,-1-16 0,1-18 16,17-18-16,0-25 15,9-18 1,8-17-16</inkml:trace>
  <inkml:trace contextRef="#ctx0" brushRef="#br2" timeOffset="-63851.2">17055 13284 0,'0'0'0,"0"0"16,0 0-16,0 0 16,0 0-16,0 0 15,17 0-15,1 8 16,-1 1-16,0 8 16,1 1-16,8-1 15,-9 0-15,-8 1 16,0 8-1,-9 0-15,-9 0 16,0 0-16,-8 0 16,-1 0-1,1 0-15,0-18 0,8 1 16,0 0-16,1-1 16,8 1-16,0-9 15,8 0 1,27 17-16,43-8 15,61-9-15,182-18 16</inkml:trace>
  <inkml:trace contextRef="#ctx0" brushRef="#br0" timeOffset="-52602.98">8493 15276 0,'0'0'0,"0"0"0,-9 0 16,0-9-16,1 0 16,-18 1-16,0-1 15,-18 9-15,-17 0 16,-8 17-16,8 18 31,-8 8-31,8 18 0,9 17 16,17 0-16,18 0 15,17-18-15,17 1 16,18-9-16,34 0 16,18-35-16,17-25 15,18-44 1,34-26-16,-34-26 15,-79 52-15</inkml:trace>
  <inkml:trace contextRef="#ctx0" brushRef="#br0" timeOffset="-52178.2">8901 14869 0,'0'0'0,"0"0"0,0 0 15,0 0-15,0 0 16,0 0-16,-9 26 16,-8 34-16,-9 44 15,-26 43 17,0 35-32,-1-34 0,19-45 15,-1-33-15,18-18 16,-1-18-16,10-16 0,8-10 15,0-8-15,8-8 16,18-27-16,18-26 16,16-8-16,-7 8 15,-10 27-15,-17 8 16,0 9-16,-17 17 16,-1 8-1,1 10-15,0 25 16,0 9-16,-1-9 15,1 0-15,0-8 16,8-9-16,0-17 16,27-1-16,25-25 15,-34 8-15</inkml:trace>
  <inkml:trace contextRef="#ctx0" brushRef="#br0" timeOffset="-51805.32">9396 15432 0,'0'0'0,"0"0"16,-9 0-16,0 17 15,1 18-15,-1 8 16,0 9-16,9 8 15,0-8-15,0-8 32,0-1-32,18 0 0,-18-43 0,17 26 0,1-8 15,8-10-15,0-16 16,0-1 0,8-17-16,-8-9 15,1-8-15,-19-18 16,-8 1-16,-17 8 15,-9 17-15,-18 9 16,1 9-16,0 17 16,16 17-16,10 1 15,17-10 1</inkml:trace>
  <inkml:trace contextRef="#ctx0" brushRef="#br0" timeOffset="-51444.91">10030 15284 0,'0'0'0,"0"0"0,0 0 16,-9 0-16,-8 18 15,-9 8-15,-9 17 16,0 9-16,9 9 15,9-1 1,8 1-16,9-18 0,0 0 16,9-17-1,8 0-15,0-17 16,1 0-16,8-1 16,0-16-16,0-1 15,0-17-15,-17 0 16,-1-17-1,-16-1-15,-1 10 16,-17 16-16,9 1 16,-9 9-16,17 8 15</inkml:trace>
  <inkml:trace contextRef="#ctx0" brushRef="#br0" timeOffset="-51115.62">10594 15224 0,'0'0'0,"0"0"0,0 0 0,-8 0 0,-1 0 16,-17 17-16,0 0 16,0 9-1,8 9-15,1 8 0,0 9 16,17 0-1,0-8-15,8-10 16,1 1-16,8-9 16,-8 0-16,0-9 15,-9 0-15,-9 1 16,0-1-16,-17 9 16,0 0-16,-9 0 15,1-17 1,16-1-16,10-8 15</inkml:trace>
  <inkml:trace contextRef="#ctx0" brushRef="#br0" timeOffset="-50777.22">10794 15570 0,'0'0'0,"0"0"0,17 9 15,1-1-15,16 1 16,1 0-16,0-9 16,-9-9-16,9 0 15,-9-17-15,0 9 16,-18 0 0,1-9-1,-9 0-15,-9-9 0,1 18 16,-10 0-16,-8 17 15,-8 0-15,-10 26 16,-8 26-16,17 17 16,1 0-16,16 35 15,18 0-15,35-35 16,17-25 0,35-10-16,-35-25 15</inkml:trace>
  <inkml:trace contextRef="#ctx0" brushRef="#br0" timeOffset="-49541.33">13277 15761 0,'-8'-9'0,"-1"0"0,0 1 15,1-1-15,-1 0 16,-17 1 0,0 8-16,-9 0 15,-8 0-15,-1 17 16,1 0-16,0 18 15,-1 8-15,-8 27 16,17-10-16,18 1 16,17-9-16,0-9 15,17-17 1,1 0-16,-1-17 16,18-9-16,26-18 15,8-25-15,18-26 16,-9-18-16,-9-25 15,-8-18-15,0-9 16,-18 9-16,-16 26 16,-1 26-16,-18 18 15,1 25 1,-9 18-16,0-1 16,-9 18-16,1 0 15,-10 26-15,-8 44 16,-17 51-16,8 44 15,0 8-15,18-17 16,17-35-16,0-35 16,17-16-1,1-18-15,16-26 16,-8-18-16</inkml:trace>
  <inkml:trace contextRef="#ctx0" brushRef="#br0" timeOffset="-49325.53">13755 16133 0,'0'0'0,"0"0"15,0 0-15,0 0 16,17 9-16,9-1 15,9 1-15,0-9 16,34 0 0,-25 9-16</inkml:trace>
  <inkml:trace contextRef="#ctx0" brushRef="#br0" timeOffset="-48957.16">14476 15743 0,'0'0'0,"0"0"15,0 0-15,0 0 16,0 0-16,17 0 16,9 0-16,18 0 15,8 9 1,9-9-16,8 0 15,9 0 1,-8 0-16,-10 0 0,-25 9 16</inkml:trace>
  <inkml:trace contextRef="#ctx0" brushRef="#br0" timeOffset="-48725.23">14658 15865 0,'0'0'0,"0"0"0,0 0 16,0 0-16,9 0 16,8 0-1,9 8-15,26 1 16,9-9-16,17 9 15,-34-9 1</inkml:trace>
  <inkml:trace contextRef="#ctx0" brushRef="#br0" timeOffset="-48190.58">16074 15258 0,'0'0'0,"0"0"0,0 0 16,0 0-16,8 0 15,18 0-15,26 0 16,53 9-16,25 0 31,35-9-31,9 8 0,-1 1 0,1 0 16,-26-1-16,-36 1 15,-16-9 1,-18 0-16,-26 0 16,-26 0-16,-17 0 15,0 9-15</inkml:trace>
  <inkml:trace contextRef="#ctx0" brushRef="#br0" timeOffset="-47693.92">16247 15328 0,'0'0'0,"0"0"16,0 0-16,0 17 15,0 9-15,-8 35 16,-1 17-16,-17 25 31,0 19-31,0 8 0,8-9 16,-8-17-16,0 0 0,9-9 16,0-26-16,8-25 15,0-18 1,1-9-16,8-8 15,0-1-15,-9-16 16,0-10-16,0-16 16,1-10-16,-1-8 15,0 18-15,1 8 16,-1 8-16,0 1 16,1 8-1,-18 9-15,-18 18 16,1-1-16,-9 18 15,0 17-15,17-9 16,9 0-16,8-17 16,18-8-16,0-10 15</inkml:trace>
  <inkml:trace contextRef="#ctx0" brushRef="#br0" timeOffset="-47142.09">16899 15769 0,'0'0'0,"0"0"0,0 0 16,0 0-16,0 0 15,-9 18-15,-8 25 16,-10 9-16,-7 17 15,-1-8-15,0-9 32,1-9-32,16-17 0,1 0 0,8-17 15,9-1 1,0-8-16,0-8 16,9-10-16,8-16 15,18-27-15,8 1 16,1 8-16,-18 8 15,0 10 1,-17 16-16,-1 1 16,1 8-16,0 9 15,-1 0-15,1 9 16,8 17-16,1 17 16,8 9-1,8 9-15,1-1 16,-9-16-1,0-10-15,-8-8 0,-10 0 16,1-17-16,0 0 16,-1-1-16,1-16 15,8-18-15,10-44 16,-1-34-16,0-17 16,-9 17-16,-8 52 15</inkml:trace>
  <inkml:trace contextRef="#ctx0" brushRef="#br1" timeOffset="-37486.34">2961 16514 0,'0'0'0,"0"0"0,0 0 0,0 0 16,0 0-16,18 0 16,8 0-16,17 9 15,18-1 1,17-16-16,0-1 31,-17 0-31,8 1 0,1-1 0,8 9 16,-17 9-16,-35-9 15</inkml:trace>
  <inkml:trace contextRef="#ctx0" brushRef="#br1" timeOffset="-37196.88">2883 16687 0,'0'0'0,"0"0"0,0 0 16,0 0-16,9 0 15,8 0-15,18 0 16,17 9-16,9 0 16,26-1-16,8 1 31,-17 0-31,0-1 0,1 1 15,-19 0-15,1-9 0,0 8 16,-9-16 0,-35 8-16</inkml:trace>
  <inkml:trace contextRef="#ctx0" brushRef="#br1" timeOffset="-36870.41">3439 16237 0,'0'0'0,"0"0"15,0 0-15,0 0 16,0 0-16,8 0 16,10 9-16,25 8 15,18 0-15,8 1 16,1-1-1,8 0-15,-8 9 16,-1 0-16,-17 0 16,-17 0-16,-18 9 15,-17-1-15,-17 27 16,-27 34-16,-34 18 16,-9-9-1,1-9-15,7-17 16,27-35-16,44-25 15</inkml:trace>
  <inkml:trace contextRef="#ctx0" brushRef="#br1" timeOffset="-35474.96">6383 16687 0,'0'0'0,"0"0"15,0 0-15,0 0 16,0 0-16,0 0 16,0-8-16,0 8 15,-9-9 1,0 0-16,1 1 15,-1-1-15,-9 0 16,1 1-16,-9-1 16,0 0-16,-9 1 15,-8-1-15,-1 9 16,10 0 0,-1 17-16,0 1 0,0-1 15,1 18-15,-1 8 16,18 18-1,-1-9-15,18 8 16,0 1-16,18-18 16,8 0-16,8-17 15,1-8-15,9-10 16,8-16-16,8-18 16,10-26-1,-9-9-15,-9-8 16,-9 0-16,-8-1 15,-9 27-15,-17 8 16,-1 18-16,1 0 16,-9 17-16,0 0 15,0 0-15,0 26 16,0 26 0,0 17-16,17-8 15,1-1-15,-1-16 16,9-10-16,9-17 15,26 1-15,-9-10 16</inkml:trace>
  <inkml:trace contextRef="#ctx0" brushRef="#br1" timeOffset="-34970.01">6530 15908 0,'-8'0'15,"8"0"-15,0 0 0,-9 0 16,9 0 0,-9 0-16,0 17 15,1 1-15,-18 16 16,-9 18-16,0 0 16,1-9-1,-1 1-15,9-1 16,8-17-16,1 9 0,17-18 15,0-17 1,0 0-16</inkml:trace>
  <inkml:trace contextRef="#ctx0" brushRef="#br1" timeOffset="-34790.44">6591 15899 0,'0'0'0,"0"0"0,0 0 16,0 0-1,0 9-15,0 8 16,0 18-16,9 8 16,-1 9-16,1 9 15,8-1 1,1 10-16,-10-27 0</inkml:trace>
  <inkml:trace contextRef="#ctx0" brushRef="#br1" timeOffset="-34139.84">7155 16220 0,'0'0'0,"0"0"15,0 0-15,0 0 16,0 0-16,-8 26 15,8 26-15,-9 34 16,0 18-16,1 35 16,-10 8-1,10-26-15,-1-26 16,0-8-16,9-9 16,0-26-16,9-17 15,0-18-15</inkml:trace>
  <inkml:trace contextRef="#ctx0" brushRef="#br1" timeOffset="-33645.83">7668 16583 0,'0'0'15,"0"0"-15,0 0 0,0 0 16,0 0-16,0 9 15,-9 17 1,-8 26-16,-9 35 16,-18 8-1,10 9-15,-1-9 0,0-8 16,18-18-16,8-26 16,9-17-16,9-8 15</inkml:trace>
  <inkml:trace contextRef="#ctx0" brushRef="#br1" timeOffset="-33257.28">7755 16583 0,'0'0'0,"0"0"16,0 0-16,0 0 15,0 0-15,17 18 16,0 8-16,1 17 16,8 18-16,0 17 15,-9-9 17,9 9-32,-8-18 0,-1-16 0,-8-1 15,-1-17-15,1 0 16,0-9-16,-1-8 15,-8 0-15,0-18 16,18-8-16,8-35 16,9-52-16,-1-17 15,10 17 1,-10 0-16,-8 26 16,1 8-16,-1 27 15,-18 26-15</inkml:trace>
  <inkml:trace contextRef="#ctx0" brushRef="#br1" timeOffset="-32831.15">8501 16462 0,'0'0'0,"0"0"0,0 0 16,0 0-16,0 0 15,0 0 1,0 9-16,18 8 16,-1 0-16,18 18 15,17 0-15,0-1 16,0 1-1,0-9-15,0 0 0,0 0 16,-8 0 0,-18-9-16,0-8 15,-9 8-15,-8-8 16,-9 8-16,-17 18 16,-18 0-16,-26 17 15,-26 8-15,0 1 16,1-1-16,-1 10 15,17-1-15,36-26 16,25-17 0</inkml:trace>
  <inkml:trace contextRef="#ctx0" brushRef="#br1" timeOffset="-32357.48">9283 16843 0,'0'0'0,"0"0"15,0 0-15,0 0 16,9 0-16,8 0 16,18 0-16,8-8 15,1 8-15,-1 0 16,0-9-16,1 9 31,-9-9-31,-9 1 0,8 8 31,-8-9-31,-17 9 16</inkml:trace>
  <inkml:trace contextRef="#ctx0" brushRef="#br1" timeOffset="-32126.33">9205 17034 0,'0'0'0,"0"0"16,0 0-16,17 0 16,9 8-16,18 1 15,25 0-15,1-1 16,-1 1 15,1-9-31,-1 0 0,9 9 0,-43-1 16</inkml:trace>
  <inkml:trace contextRef="#ctx0" brushRef="#br1" timeOffset="-31227.65">10481 16653 0,'0'0'0,"0"0"0,0 0 16,0 0-16,18 0 16,16 0-16,27 0 15,9 0-15,25 8 47,9-16-47,9-1 0,-9 0 0,-17 1 0,-9-1 16,-17 0-16,0 9 15,-18 0-15,-34 9 16</inkml:trace>
  <inkml:trace contextRef="#ctx0" brushRef="#br1" timeOffset="-30715.46">10829 16670 0,'0'0'0,"0"0"0,0 0 15,0 0-15,0 0 16,-9 9 0,0 17-16,-8 17 15,8 26-15,-17 18 16,0-1-1,0 18-15,-9 0 0,18-26 16,0-8-16,-1-18 16,10-9-16,-1-17 15,0-9 1,9-8-16,0-1 16,0-8-16,0-8 15,-8-18-15,-1-17 16,0-9-16,0 17 15,1 0 1,-1 18-16,0 0 0,1 8 16,-1 9-1,-17 0-15,-9 9 16,1 8-16,-10 9 16,9 0-16,1 0 15,-1 0-15,18 0 16,-1-17-16,18-1 15,0 1-15,0 0 16</inkml:trace>
  <inkml:trace contextRef="#ctx0" brushRef="#br1" timeOffset="-30107.5">11133 16990 0,'0'0'0,"0"0"0,0 0 15,0 0-15,0 0 16,-9 0-16,0 18 16,1-1-16,-19 18 15,1-1-15,0 10 16,9-1-16,0 0 15,-1-17 1,1 0-16,17-17 16,0 0-16,0-18 15,17 0-15,1 1 16,-1-18-16,9 0 16,-17 17-16,121-190 15,-130 190-15,0 0 16,0 1-16,0-1 15,0 1 1,0 8-16,0 0 16,0 0-16,0 0 15,9 17-15,8 0 16,0 18-16,1 8 16,8 0-16,0 9 15,0-8 1,-17-1-16,-1-17 15,1-9-15,0-8 16,-1 0-16,-8-1 16,0 1-16,0-9 15,0 0-15,0-9 16,0-25 0,18-36-16,16-34 15,10 0-15,-9 18 16,-1 25-16,-16 27 15,-10 25-15</inkml:trace>
  <inkml:trace contextRef="#ctx0" brushRef="#br1" timeOffset="-29331.7">12183 16670 0,'0'0'0,"0"0"0,0 0 0,0 0 16,0 0 0,0 0-16,-8 17 15,-1 35-15,-17 44 16,0 16 0,-9 27-16,0-9 0,18-9 15,0-26-15,-1-17 16,18-26-16,0-17 15,9-9 1,0-9-16,-9-17 16</inkml:trace>
  <inkml:trace contextRef="#ctx0" brushRef="#br1" timeOffset="-29045.27">12565 16956 0,'0'0'0,"0"0"0,0 0 16,0 0-16,0 0 16,0 9-16,0 8 15,-8 9 1,-1 17-16,-17 18 15,9 8-15,-1-8 47,1-1-47,0-16 0,17-18 0,0 0 0,0-18 16,0 1-16</inkml:trace>
  <inkml:trace contextRef="#ctx0" brushRef="#br1" timeOffset="-28730.35">12600 16982 0,'0'0'0,"0"0"0,0 0 0,9 0 15,0 0-15,8 0 16,0 17 0,18 0-16,0 18 15,-1 0-15,-8 17 16,1-9-1,-1 0 1,-9 1-16,-8-18 16,-1-9-16,1 0 0,0-8 0,-1 0 15,-8-9 1,0-9-16,18-17 16,-1-26-16,9-17 15,0-1-15,0 10 16,-8 16-16,-1 10 15,-8 25-15</inkml:trace>
  <inkml:trace contextRef="#ctx0" brushRef="#br1" timeOffset="-28294.93">13538 16809 0,'0'0'0,"0"0"0,0 0 16,9 0-16,8 17 15,9 18-15,18-1 16,8 10-16,17-10 31,1 9-31,-10-17 0,1 0 0,-17 0 16,-18-17-16,0 0 15,-18-1 1,-16 18-16,-36 26 16,-43 26-16,-43 18 15,-17-1-15,34-17 16,78-52-16</inkml:trace>
  <inkml:trace contextRef="#ctx0" brushRef="#br1" timeOffset="-27010.58">5618 15570 0,'0'0'0,"0"0"16,0 17-16,0 27 15,0 42-15,0 36 16,-8 25 0,-1 35-16,-17 17 15,0-9-15,-9 1 16,-8-18-16,8-17 16,9-26-16,9-26 15,-1-26-15,10-26 16,8-9-16,0-17 15,0 0-15,17-9 16,0 1 0,1-1-16,16-8 15,1 8-15,17-8 16,0-1-16,9 1 16,9 0-16,16-1 15,1 1-15,9 0 16,-1-1-16,18 1 15,0 0 1,-9-1 0,18 10-16,8-1 0,-17 0 15,17 1-15,18-10 16,-9 10-16,0-10 16,0 1-16,8-9 15,-8 9-15,18-1 16,-10-8-16,-8 0 15,0 0-15,17 0 16,-8 0-16,8 0 16,-8 0-1,0 9-15,-1 0 16,10-1-16,-10-8 16,1 9-1,8 0-15,-8-1 0,8 1 16,0 0-16,9-1 15,9 1 1,0 0-16,-1-1 16,1-8-16,8 0 15,-8 0-15,8 0 16,-8 0-16,8 9 16,9-1-16,-8-8 15,-9 18-15,8-10 16,0 1-1,9 0-15,0-1 16,9 1-16,-18 0 16,-17-1-16,-17 1 15,-26 0-15,-27-1 16,-17 1-16,-17-18 16,-18 1-1,-25 8-15</inkml:trace>
  <inkml:trace contextRef="#ctx0" brushRef="#br1" timeOffset="-25693.91">5688 15674 0,'-9'0'0,"9"0"0,0 0 16,0 0-16,0 0 16,9 0-16,17 0 15,35 0 1,8 0-16,18 0 16,17 9-1,0-1-15,9 10 0,18-1 16,-1 9-16,0 0 15,18 0-15,8-9 16,-8 9 0,-9-8-16,8-1 15,1 9 1,-18 0-16,9 0 0,9 0 16,-1 0-16,-25 0 15,8-18-15,9 1 16,-9 0-16,1-1 15,-1 1-15,-9 0 16,1-1 0,0 1-16,-1 0 15,1 8-15,-9-8 16,-1 8-16,10-8 16,0-1-16,-10 1 15,1 0-15,9-1 16,0 1-16,-10-9 15,1 0 1,18 0-16,-19 9 16,1-1-16,9 1 15,8 0-15,-17-1 16,0 1-16,9 8 16,-1-8-16,-8 0 15,9 8-15,-1 0 16,-8-8-16,0 8 15,0 1 1,0-1-16,0 0 16,-9 1-16,9 8 15,0-9-15,-1-8 16,-16-1-16,8 1 16,-8-1-16,-1 1 15,1 0-15,-18-1 16,-9-8-1,9 9-15,-8-9 16,8 9-16,0-1 16,0-8-16,-17 0 15,9 0-15,-10 0 16,1 0-16,0 0 16,-18 0-16,1 0 15,-1 0-15,-8 0 16,-9 0-1,0 0-15,-8 0 16,-1 0-16,0 9 16,1 0-16,-1-1 15,-8 1-15,8 8 16,-8 9-16,8 35 16,0 34-1,-8 35-15,-9 35 16,9 8-16,-18-17 15,0 8-15,1-25 16,-1-18-16,0-17 16,1-35-16,16-43 15</inkml:trace>
  <inkml:trace contextRef="#ctx0" brushRef="#br1" timeOffset="-13943.41">13277 17181 0,'-8'0'0,"-1"0"16,0 0-16,1 0 15,-1 0-15,0 0 16,1 0-16,-1 0 16,9 0-16,0 0 15,0 0-15,0 0 16,0 0-1,17 9-15,9-1 16,9 1-16,26-9 16,-26 0-16</inkml:trace>
  <inkml:trace contextRef="#ctx0" brushRef="#br1" timeOffset="-13529.5">13625 17129 0,'0'0'0,"-9"-9"0,9 1 0,-9-1 16,9 9-16,0 0 15,0 0-15,0 0 16,0 0 0,0 0-16,-8 0 0,-1 26 15,-17 26-15,9 26 16,8 35 0,9-53-16</inkml:trace>
  <inkml:trace contextRef="#ctx0" brushRef="#br3" timeOffset="21501.16">15909 17207 0,'0'0'0,"0"0"16,0 0-16,0 0 0,0 0 15,0 0 1,0 0-16,0 0 16,0 0-16,0 0 15,17 0-15,9 17 16,17 9-16,27 9 15,25 8 1,18 1 0,18-18-16,34-9 0,0-8 15,8-18-15,10-8 16,-1-9-16,0-9 16,1-8-16,-10-1 15,1 1-15,-9-18 16,0 9-16,-17-17 15,-9-9-15,-18 0 16,-8 0 0,0-8-16,-18-18 15,-8 0-15,-26 0 16,0-17-16,-18-1 16,-17 1-16,-17 9 15,-18 16-15,1 1 16,-1 17-16,-8 9 15,-1 8-15,1 9 16,0 0 0,-1 9-16,9 8 15,9-8 1,0 0-16,0 8 0,18 0 16,17-8-1,17 0 1,26 8-16,17 1 0,27-1 15,17 18-15,-9-1 16,-17 10-16,-17 8 16,-18 0-1,-18 0-15,-7 0 0,-27 8 16,0-8-16,-9 0 16,-8 0-1,-1 0-15,-8 0 0,0 0 16,0 0-16</inkml:trace>
  <inkml:trace contextRef="#ctx0" brushRef="#br3" timeOffset="21765.78">20146 14617 0,'0'0'0,"0"0"0,0 0 16,9 18-1,8-1-15,27 18 16,25 17-16,9 0 16,-8-9-16,-9 0 15,-9-8-15,0 8 16,-26-8 0,-9 0-16,-25 8 0,-36 26 15,-25 18 1,-53 8-16,-147 96 15</inkml:trace>
  <inkml:trace contextRef="#ctx0" brushRef="#br3" timeOffset="22766">21883 14574 0,'0'0'0,"0"0"16,0 0-16,0 0 15,0 0-15,-9-8 16,1-1-16,-1 0 16,-17-8-1,0 0-15,0-1 0,-9 1 16,-8 17-16,-1 0 15,10 17 1,-10 9 0,9 9-16,9 8 0,9-8 15,17-9-15,0 0 16,9-18-16,17 1 16,8-9-16,27-17 15,9-27-15,-9 1 16,-18 9-1,-8-1-15,-9 18 16,-9-1-16,-8 18 16,-1 0-16,1 18 15,0 16-15,8 18 16,1 0-16,-1 0 16,9-17-16,0-9 15,17-18 1,18-16-16,-26-10 15</inkml:trace>
  <inkml:trace contextRef="#ctx0" brushRef="#br3" timeOffset="22953.89">22465 13777 0,'0'0'0,"0"18"15,0 16-15,-9 70 16,-17 35 0,0 8-16,-9-8 15,18-27-15,8-25 16,9-27-16,0-34 16</inkml:trace>
  <inkml:trace contextRef="#ctx0" brushRef="#br3" timeOffset="28177.7">23212 14384 0,'-9'-9'0,"0"0"0,1 1 15,-1-10-15,0 1 16,1 0-16,-10-1 16,-8 1-16,-9 0 15,1 8-15,8 9 16,0 0-1,0 17-15,8 1 32,1-1-32,8 18 0,9-1 0,9 1 15,8 0-15,9-1 16,0-8-16,-8 0 16,-10 0-16,1-17 15,0 0-15,-18-1 16,0 9-1,-17-8-15,9 0 16,0-1-16,-1-8 16,18 0-16</inkml:trace>
  <inkml:trace contextRef="#ctx0" brushRef="#br3" timeOffset="28532.36">23576 14366 0,'0'0'0,"0"0"0,0 0 16,-8 0-16,-1 18 16,0-1-1,1 0-15,-1 18 16,9 17-16,0-9 15,0 0-15,17-17 16,1 0 0,8 0-16,9-17 0,17-9 15,8-17-15,1-9 16,-17-9-16,-18-8 16,-18 0-1,1-1 1,-9 10-16,-26-1 0,-26 9 15,-18 9-15,-25 34 16,51 0-16</inkml:trace>
  <inkml:trace contextRef="#ctx0" brushRef="#br3" timeOffset="29877.49">22048 16254 0,'0'0'0,"0"0"0,0 0 16,0 0-1,0-8-15,0-1 16,0 0-16,0 1 15,0-1-15,0 0 16,0 1-16,-9-1 16,1 0-16,-1 1 15,-17-1-15,-17 9 16,-1 0 0,1 17-16,-1 18 15,1 8-15,-9 27 16,17-10-1,18 1-15,8-1 16,9-16-16,9-10 0,8-8 16,0-8-16,18-10 15,0-16 1,8-10-16,18-25 16,0-18-16,0-8 15,-18 9-15,-8 16 16,-9 10-16,-17 16 15,-1 1 1,1 8-16,-9 9 0,0 9 16,17 34-1,1 27-15,-1 8 16,18-9-16,-1-17 16,1-9-16,0-17 15,26-17-15,-18-1 16</inkml:trace>
  <inkml:trace contextRef="#ctx0" brushRef="#br3" timeOffset="30170.58">22265 15397 0,'-9'0'0,"1"0"16,-1 0-16,0 0 15,1 0-15,-27 17 16,-8 27-16,-1 8 16,1-1-16,-1 10 31,10-18-31,8 1 0,8-18 15,18-9-15,0-8 16,0-9-16,0 0 16</inkml:trace>
  <inkml:trace contextRef="#ctx0" brushRef="#br3" timeOffset="30305.39">22170 15440 0,'0'0'0,"0"0"0,0 0 0,0 9 16,17 8-16,0 18 15,1 0 1,-1 8-16,9 9 16,0 0-16,-17-35 15</inkml:trace>
  <inkml:trace contextRef="#ctx0" brushRef="#br3" timeOffset="30677.46">22456 15925 0,'0'0'0,"0"0"16,0 0-16,0 0 0,0 0 16,18 0-1,-1 0-15,18 9 16,17 0-16,9-9 15,8-9-15,9 0 32,9 1-32,0-10 0,-52 18 15</inkml:trace>
  <inkml:trace contextRef="#ctx0" brushRef="#br3" timeOffset="30917.74">22751 15622 0,'0'0'0,"0"0"0,0 0 16,0 0-16,0 0 16,0 17-16,0 18 15,-8 26-15,-1 8 16,0 18-16,-8-1 15,0-8 1,17-26-16,17-9 0,-8-17 16</inkml:trace>
  <inkml:trace contextRef="#ctx0" brushRef="#br3" timeOffset="31259.82">23681 15700 0,'0'0'0,"0"0"16,-9 17-16,-8 27 16,-9 34-16,-18 17 15,-8 9 1,9 26-16,-1-9 0,9-17 16,9-26-16,9-18 15,8-16-15,1-27 16,8-8-16</inkml:trace>
  <inkml:trace contextRef="#ctx0" brushRef="#br3" timeOffset="31555.24">24202 15856 0,'0'0'0,"0"0"0,0 0 16,0 0-16,0 0 15,-9 0-15,0 26 16,-17 9-16,0 17 16,-17 17-1,8 9 1,-8 8-16,-10-8 0,19-8 15,8-18-15,8-26 16,1 8-16,0-8 16,17-17-16</inkml:trace>
  <inkml:trace contextRef="#ctx0" brushRef="#br3" timeOffset="31863.4">24184 15839 0,'0'0'0,"0"0"15,0 0-15,0 0 16,0 0-16,9 0 16,8 8-16,1 10 15,16 16-15,-8 10 16,-8-1 0,8 17-16,0-8 15,0 9-15,0 0 16,-9-9-16,9-9 15,-17-17-15,0-9 16,0-8-16,-1 0 16,1-1-16,-9-8 15,0-8-15,17-36 16,1-42 0,-1-27-16,9 18 15,-9 34-15,-8 44 16</inkml:trace>
  <inkml:trace contextRef="#ctx0" brushRef="#br3" timeOffset="32195.43">24870 15639 0,'0'0'0,"0"0"15,0 0-15,0 0 16,0 18-16,18-1 15,16 18-15,10-1 16,17 1-16,17 8 16,-17 1-1,-1-10-15,-8-8 16,-8 0-16,-18 0 16,0-8-16,-17 16 15,-18 9-15,-26 18 16,-26 34-16,-25 9 15,7-26 1,19-8-16,16-27 16,9-17-16,27-18 15,8 1-15,0-9 16</inkml:trace>
  <inkml:trace contextRef="#ctx0" brushRef="#br3" timeOffset="32458.33">25773 16098 0,'0'0'0,"0"0"0,0 0 15,0 0-15,0 0 16,0 0-16,9 0 15,8 0 1,18 0-16,9 0 16,16 0-16,1 0 15,0 0 17,-9 9-32,-17 0 0</inkml:trace>
  <inkml:trace contextRef="#ctx0" brushRef="#br3" timeOffset="32609.31">25591 16324 0,'0'0'0,"0"0"15,0 0-15,9 0 16,25 8-16,45 1 16,68-26-1,253-27 1</inkml:trace>
  <inkml:trace contextRef="#ctx0" brushRef="#br3" timeOffset="33164.15">26737 15709 0,'0'0'16,"0"0"-16,0 0 0,18 0 16,16 0-1,36 0-15,60 0 16,44-9 0,43-8-16,35 8 0,0 0 15,-35-8-15,-26 8 16,-52 1-16,-18-1 15,9 18-15,-51 17 16,-53-18 0</inkml:trace>
  <inkml:trace contextRef="#ctx0" brushRef="#br3" timeOffset="33655.57">27336 15787 0,'0'0'0,"0"0"0,0 0 16,0 0-16,0 0 16,0 0-16,0 0 15,0 0-15,-8 26 16,-10 17-16,-8 35 15,0 34 17,-17 27-32,8 8 0,9-25 15,9-19-15,-1-16 0,1-18 16,0-17-16,8-17 16,9-9-16,-9-17 15,9-1-15,-8-16 16,-1-27-1,0-8-15,1-18 16,-10 9-16,9 9 16,1 8-16,-10 18 15,10-1-15,-18 18 16,-9 0-16,-17 26 16,0 9-16,8 0 15,10-9 1,-1 0-16,18-9 15,8-8-15,9-9 16,9 0-16</inkml:trace>
  <inkml:trace contextRef="#ctx0" brushRef="#br3" timeOffset="34212.02">27632 16202 0,'0'0'0,"0"0"0,-9 0 15,0 9-15,1 8 16,-10 9-16,-25 18 16,-1 8-1,10-9-15,-1 0 63,0 1-63,18-19 0,0 1 0,8-17 15,9 0-15,0-1 0,0-8 0,0 0 0,0-8 16,17-18-16,9-17 16,9-1-16,0 10 15,-9-1-15,0 9 16,0 9-16,0-1 15,-9 18-15,1 0 16,-1 0-16,0 18 16,9 16-16,1 10 15,-1 8 1,0-1-16,-9-7 16,0-10-16,-8-8 15,0-8-15,-1-10 16,1 1-16,-9-18 15,17-8-15,18-44 16,0-51-16,8-18 16,1 0-1,-10 26-15,1 43 16,-17 27-16,-10 25 16</inkml:trace>
  <inkml:trace contextRef="#ctx0" brushRef="#br3" timeOffset="34543.84">28005 16445 0,'0'0'0,"0"0"0,0 0 16,0 0-16,17 0 16,18 9-1,0-9-15,26 8 16,0-8-16,-1-8 0,10-10 31,-27 10-31</inkml:trace>
  <inkml:trace contextRef="#ctx0" brushRef="#br3" timeOffset="34760.59">28240 16263 0,'0'0'0,"0"0"16,0 0-16,0 17 16,0 9-16,0 26 15,-9 9-15,0 0 16,1-1 15,-1-8-31,9-9 0,0-43 0,0 35 0,9-18 16,-9-17-16,0 0 15</inkml:trace>
  <inkml:trace contextRef="#ctx0" brushRef="#br3" timeOffset="34933.39">28804 16237 0,'0'0'0,"0"26"0,0 17 15,0 27-15,0 16 16,0 1 0,0-1-16,0-34 0</inkml:trace>
  <inkml:trace contextRef="#ctx0" brushRef="#br3" timeOffset="35497.47">29829 15787 0,'0'0'0,"0"0"15,0 0-15,0 17 0,8 18 16,1 34 0,-18 43-16,1 36 31,-18 16-31,0-25 0,8-9 0,1-26 16,0-18-16,17-34 15,17 0-15,0-26 16</inkml:trace>
  <inkml:trace contextRef="#ctx0" brushRef="#br3" timeOffset="35762.11">30558 16168 0,'0'0'0,"0"0"16,0 0-16,-9 0 15,1 17-15,-18 18 16,-9 25-16,-8 18 16,-1 9 15,1-9-31,8-18 0,9-8 0,17-26 15</inkml:trace>
  <inkml:trace contextRef="#ctx0" brushRef="#br3" timeOffset="36076.47">30602 16107 0,'0'0'0,"0"0"15,0 0-15,0 0 16,17 17-16,0 27 16,18 16-16,0 18 15,0 9 48,-1-9-63,-8-9 0,0-17 0,0-9 0,-8-8 0,-10-9 15,1-17-15,0-1 0,8-16 0,1-44 16,16-52-16,1-17 16,0-27-1,-1 10-15,-16 86 0</inkml:trace>
  <inkml:trace contextRef="#ctx0" brushRef="#br3" timeOffset="36742.22">31704 15882 0,'0'0'0,"0"0"16,0 0-16,0 0 16,0 0-16,0 0 15,0 0-15,0 0 16,0 0-16,0 0 15,0 0 1,0 0-16,0 0 16,0 0-16,0 0 15,0 0-15,0 0 16,0 0-16,0 0 16,0 0-16,0 0 15,0 0-15,0 0 16,0 0-16,0 9 15,0-9-15,0 8 16,18 10 0,-1-1-16,1 0 15,16 9-15,10 0 16,-1 0-16,9 0 16,0 0-16,-8-9 15,-18-8-15,0 0 16,-9-1-16,-8 1 15,0 8 1,-1 1-16,-16 8 16,-19 26-16,-25 26 15,-17 17-15,-9 9 16,-9 0 0,0 0-16,9-18 0,0-16 15,43-36-15</inkml:trace>
  <inkml:trace contextRef="#ctx0" brushRef="#br1" timeOffset="39365.01">21240 15232 0,'0'0'0,"0"0"0,0 0 16,0 0-16,0 0 15,0 0-15,0 0 16,0 0-16,0 9 15,0 26-15,0 86 16,-17 95 0,0 53-16,-9-1 0,8-34 15,1-52-15,17-26 16,0-52-16,0-35 16,9-25-1,25-18-15,-16-9 16</inkml:trace>
  <inkml:trace contextRef="#ctx0" brushRef="#br1" timeOffset="40716.98">21649 14877 0,'0'0'0,"0"0"0,0 0 16,0 0-1,17 0-15,9-8 16,35-1-16,8 9 16,35-9-1,35 9-15,9 0 0,26 0 16,8 0-16,9 0 15,9 0-15,8 0 16,18 9-16,9-9 16,-10 0-1,10 0-15,-1 0 16,9-9-16,1 1 16,-10 8-16,0-9 15,10 9-15,-10 0 16,9 9-16,0-1 15,9 1-15,17-9 16,-17 0 0,9 0-16,-9 0 15,17 0-15,-17 17 16,-9-8-16,0 8 16,-9 1-16,1-1 15,-18 9-15,0-17 16,-9-1-1,1 10-15,-1-10 16,-8 1-16,0 0 16,-18-1-16,0 1 15,-8 0-15,8 8 16,-17-9-16,-26 1 16,0 0-16,0-1 15,-9 1-15,-17 0 16,-8-1-1,-10 10-15,-8-1 16,-26 0-16,-1 1 16,-7-1-16,-10 0 15,0 9-15,-8 9 16,-9 0-16,0-1 16,0 10-16,0 8 15,0 8 1,0 9-16,-17 9 15,0 35-15,0 26 16,-18 25-16,-17 9 16,0 9-16,0-9 15,-9-17-15,9-26 16,-9-17 0,18-18-16,-1-17 15,-8-17-15,9-18 16,0-17-16,-9 0 15,0 0-15,-1-9 16,-16-8-16,-18 0 16,-34-1-16,-18 1 15,-9 0-15,-34-9 16,0-9-16,-1 9 16,-16 0-16,-27 0 15,-8 0 1,-1 0-16,-8 0 15,0 0-15,-9 0 16,-17 0-16,9 0 16,-18 0-1,-9 9-15,1-9 16,-9 8-16,-9 1 16,8 0-16,1-9 15,0 0-15,-9-9 16,0 9-16,18-9 15,-18 1-15,-17 8 16,17-9-16,9-8 16,-1 8-16,-8 0 15,-25-8-15,-10 8 16,0 1 0,18-1-16,17 9 15,9-9-15,-9 18 16,0 8-16,-8 9 15,25-8-15,27-1 16,8-8-16,18-9 16,8-9-1,0 0-15,35-8 16,104 8-16</inkml:trace>
  <inkml:trace contextRef="#ctx0" brushRef="#br3" timeOffset="61081.61">31062 16410 0,'0'0'0,"0"0"16,0 0-16,0 0 15,0 0-15,8 0 16,10 0-16,-1 0 15,18 9 1,8 0-16,9-1 16,9 1-16,17 0 47,-8 8-47,-27-8 0,-43-9 0</inkml:trace>
  <inkml:trace contextRef="#ctx0" brushRef="#br3" timeOffset="61393.63">31374 16254 0,'0'0'0,"0"0"0,0 0 0,0 0 16,0 0-16,0 0 16,0 0-16,0 0 15,0 0-15,-8 26 16,-1 9-16,-17 17 16,0 9-1,0-1-15,9 1 16,8-27-16,9-25 15,0 0-15</inkml:trace>
  <inkml:trace contextRef="#ctx0" brushRef="#br3" timeOffset="61699.56">31783 16211 0,'0'-9'0,"0"1"16,0 8 0,0 0-16,0 0 15,0 0-15,0 0 16,0 8-16,-9 27 15,0 34-15,-17 27 16,9 7 0,-1-7-1,27 25-15,0-52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4/8/2025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8, 2025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its relationship to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B75FF8-23A7-4905-AAD4-C945398C5E28}"/>
                  </a:ext>
                </a:extLst>
              </p14:cNvPr>
              <p14:cNvContentPartPr/>
              <p14:nvPr/>
            </p14:nvContentPartPr>
            <p14:xfrm>
              <a:off x="963000" y="969120"/>
              <a:ext cx="9816480" cy="402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B75FF8-23A7-4905-AAD4-C945398C5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640" y="959760"/>
                <a:ext cx="9835200" cy="40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7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meaning of the creation and annihilation operators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meaning of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4A5227-F2E3-459F-B9B4-F79102D7854E}"/>
                  </a:ext>
                </a:extLst>
              </p14:cNvPr>
              <p14:cNvContentPartPr/>
              <p14:nvPr/>
            </p14:nvContentPartPr>
            <p14:xfrm>
              <a:off x="1216080" y="1489680"/>
              <a:ext cx="10629360" cy="481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4A5227-F2E3-459F-B9B4-F79102D78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720" y="1480320"/>
                <a:ext cx="10648080" cy="48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26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meaning of the creation and annihilation operators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meaning of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A4CF6C-B00A-4E1B-9250-BF790A17A01A}"/>
                  </a:ext>
                </a:extLst>
              </p14:cNvPr>
              <p14:cNvContentPartPr/>
              <p14:nvPr/>
            </p14:nvContentPartPr>
            <p14:xfrm>
              <a:off x="634680" y="894240"/>
              <a:ext cx="11163960" cy="561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A4CF6C-B00A-4E1B-9250-BF790A17A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320" y="884880"/>
                <a:ext cx="11182680" cy="56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8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Values of 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range of n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05CB03-37D7-4685-A07A-63C80DB4E49D}"/>
                  </a:ext>
                </a:extLst>
              </p14:cNvPr>
              <p14:cNvContentPartPr/>
              <p14:nvPr/>
            </p14:nvContentPartPr>
            <p14:xfrm>
              <a:off x="406440" y="1287000"/>
              <a:ext cx="11448360" cy="522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05CB03-37D7-4685-A07A-63C80DB4E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277640"/>
                <a:ext cx="11467080" cy="52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7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about the energy eigenstates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Construction of the energy eigenstates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C9C4CE-E7C5-4914-B0F7-F8B8F6E48977}"/>
                  </a:ext>
                </a:extLst>
              </p14:cNvPr>
              <p14:cNvContentPartPr/>
              <p14:nvPr/>
            </p14:nvContentPartPr>
            <p14:xfrm>
              <a:off x="1225440" y="669600"/>
              <a:ext cx="8844120" cy="498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C9C4CE-E7C5-4914-B0F7-F8B8F6E489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60240"/>
                <a:ext cx="8862840" cy="50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07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Matrices of the creation and annihilation operators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how to construct the matrices</a:t>
            </a:r>
            <a:endParaRPr kumimoji="0" lang="en-US" sz="1800" b="1" i="0" u="none" strike="noStrike" kern="1200" cap="none" spc="0" normalizeH="0" baseline="3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71D864-900B-47B4-B2EA-52E1B590E9D0}"/>
                  </a:ext>
                </a:extLst>
              </p14:cNvPr>
              <p14:cNvContentPartPr/>
              <p14:nvPr/>
            </p14:nvContentPartPr>
            <p14:xfrm>
              <a:off x="462600" y="937800"/>
              <a:ext cx="11345400" cy="580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71D864-900B-47B4-B2EA-52E1B590E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240" y="928440"/>
                <a:ext cx="11364120" cy="58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4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62D563-5C7F-4C0C-95F9-ADEBB3AF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0800"/>
            <a:ext cx="6676112" cy="3315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Energy Eigenstate Wave 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609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Visualize the energy eigenstates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67197-9EEB-4A75-97F5-E193DF9D7CD5}"/>
              </a:ext>
            </a:extLst>
          </p:cNvPr>
          <p:cNvSpPr txBox="1"/>
          <p:nvPr/>
        </p:nvSpPr>
        <p:spPr>
          <a:xfrm>
            <a:off x="2468881" y="6248400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742AF9-9B8C-4891-885D-F564159FF456}"/>
                  </a:ext>
                </a:extLst>
              </p14:cNvPr>
              <p14:cNvContentPartPr/>
              <p14:nvPr/>
            </p14:nvContentPartPr>
            <p14:xfrm>
              <a:off x="456480" y="1134360"/>
              <a:ext cx="11685960" cy="569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742AF9-9B8C-4891-885D-F564159FF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1125000"/>
                <a:ext cx="11704680" cy="57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27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Coherent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609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meaning of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coherent state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67197-9EEB-4A75-97F5-E193DF9D7CD5}"/>
              </a:ext>
            </a:extLst>
          </p:cNvPr>
          <p:cNvSpPr txBox="1"/>
          <p:nvPr/>
        </p:nvSpPr>
        <p:spPr>
          <a:xfrm>
            <a:off x="9525000" y="6063734"/>
            <a:ext cx="134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A04D01F0-9161-4799-A483-2550912F32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22" y="3276599"/>
            <a:ext cx="3859178" cy="25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7F2652-7762-4C46-99C1-F021D95B9B02}"/>
                  </a:ext>
                </a:extLst>
              </p14:cNvPr>
              <p14:cNvContentPartPr/>
              <p14:nvPr/>
            </p14:nvContentPartPr>
            <p14:xfrm>
              <a:off x="353160" y="722880"/>
              <a:ext cx="10413720" cy="382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7F2652-7762-4C46-99C1-F021D95B9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00" y="713520"/>
                <a:ext cx="1043244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02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26276"/>
            <a:ext cx="11125200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 of SHO quantization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B3F1-4D3E-496E-84E6-5D09BCE3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1351840"/>
            <a:ext cx="4385441" cy="271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8F9B4-DD2F-4FE5-BFDD-9C7B80BB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838200" cy="321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409CA6-0050-44EE-B46B-D0D9E4874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966054"/>
            <a:ext cx="2162175" cy="1250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43DBDC-874B-4D10-94C1-786AE57F1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880133"/>
            <a:ext cx="1905000" cy="12648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A3D45A-5A93-463F-AE9C-E77DA2BC2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49" y="6156624"/>
            <a:ext cx="857251" cy="3994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26497A-14C3-4F8D-A5B7-DC3DC4518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76" y="4290745"/>
            <a:ext cx="3962400" cy="249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82BEBA-950B-4315-8A27-243F86C97F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441" y="1457325"/>
            <a:ext cx="6781800" cy="2886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6E53F2-537C-45A0-A32A-689437ADCD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525" y="4713094"/>
            <a:ext cx="2047875" cy="14382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63E2C6-66E8-4D7F-B9E1-230E8B2FBCCE}"/>
              </a:ext>
            </a:extLst>
          </p:cNvPr>
          <p:cNvCxnSpPr/>
          <p:nvPr/>
        </p:nvCxnSpPr>
        <p:spPr>
          <a:xfrm>
            <a:off x="4953000" y="1382492"/>
            <a:ext cx="0" cy="5475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6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Superconducting Device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SHO</a:t>
            </a:r>
          </a:p>
          <a:p>
            <a:r>
              <a:rPr lang="en-US" dirty="0"/>
              <a:t>Superconducting Devices</a:t>
            </a:r>
          </a:p>
          <a:p>
            <a:r>
              <a:rPr lang="en-US" dirty="0"/>
              <a:t>Josephson Junction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Superconductors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72736" y="1654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Difference between superconductor and perfect conductor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95D7A-566B-456C-BE6A-FD5DE60A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4081"/>
            <a:ext cx="5104053" cy="3071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8078F-71FA-4BF5-A195-6E9632D1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84" y="1075348"/>
            <a:ext cx="5938447" cy="3396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4BA2EF-1CCE-4B8A-9249-2BBB3398D2E9}"/>
                  </a:ext>
                </a:extLst>
              </p14:cNvPr>
              <p14:cNvContentPartPr/>
              <p14:nvPr/>
            </p14:nvContentPartPr>
            <p14:xfrm>
              <a:off x="1181520" y="1206360"/>
              <a:ext cx="10567080" cy="538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4BA2EF-1CCE-4B8A-9249-2BBB3398D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2160" y="1197000"/>
                <a:ext cx="10585800" cy="54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90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of SHO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14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8635-0CF0-4793-B356-969ED211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and Momentum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D3CA-1F31-4AD9-B01B-899E4BF2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09F0C-4C41-4EFE-991C-48C71D4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F3A6-6AB2-4740-8D16-A06C0492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BC707-ED66-4CB6-B8EC-31DB0331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84" y="1805572"/>
            <a:ext cx="6248400" cy="1283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83580-FD6D-41A6-9E2E-0AC172B9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583924"/>
            <a:ext cx="5715000" cy="1069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EE1769-98A0-4C72-92F1-BBD6E04B3981}"/>
                  </a:ext>
                </a:extLst>
              </p14:cNvPr>
              <p14:cNvContentPartPr/>
              <p14:nvPr/>
            </p14:nvContentPartPr>
            <p14:xfrm>
              <a:off x="475200" y="1377360"/>
              <a:ext cx="11226240" cy="4932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EE1769-98A0-4C72-92F1-BBD6E04B3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840" y="1368000"/>
                <a:ext cx="11244960" cy="4951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4CE821-CE24-4763-B8A4-CF8C7A53F95C}"/>
              </a:ext>
            </a:extLst>
          </p:cNvPr>
          <p:cNvSpPr txBox="1"/>
          <p:nvPr/>
        </p:nvSpPr>
        <p:spPr>
          <a:xfrm>
            <a:off x="5334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9178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Quantization of SHO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math and Hamiltonian as a bridge between the classical and quantum mechanics.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769986-0273-4D86-9FAA-F05528AFCA46}"/>
                  </a:ext>
                </a:extLst>
              </p14:cNvPr>
              <p14:cNvContentPartPr/>
              <p14:nvPr/>
            </p14:nvContentPartPr>
            <p14:xfrm>
              <a:off x="800280" y="345600"/>
              <a:ext cx="9263160" cy="588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769986-0273-4D86-9FAA-F05528AFC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336240"/>
                <a:ext cx="9281880" cy="5905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BCC08C-1911-4525-BAEF-49D2B540481D}"/>
              </a:ext>
            </a:extLst>
          </p:cNvPr>
          <p:cNvSpPr txBox="1"/>
          <p:nvPr/>
        </p:nvSpPr>
        <p:spPr>
          <a:xfrm>
            <a:off x="5334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189284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Creation and Annihilation Operators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their relationship to x and p operators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91B330-ECC4-4CE0-9685-9B6D4DDA4B06}"/>
                  </a:ext>
                </a:extLst>
              </p14:cNvPr>
              <p14:cNvContentPartPr/>
              <p14:nvPr/>
            </p14:nvContentPartPr>
            <p14:xfrm>
              <a:off x="471960" y="308160"/>
              <a:ext cx="11561040" cy="5821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91B330-ECC4-4CE0-9685-9B6D4DDA4B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600" y="298800"/>
                <a:ext cx="11579760" cy="5839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3AB1BC-C47C-4CF9-9D11-96523786B3A5}"/>
              </a:ext>
            </a:extLst>
          </p:cNvPr>
          <p:cNvSpPr txBox="1"/>
          <p:nvPr/>
        </p:nvSpPr>
        <p:spPr>
          <a:xfrm>
            <a:off x="5334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87298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its relationship to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9CD2BD-7F0B-40EC-9DBA-6E8E6E93D0AE}"/>
                  </a:ext>
                </a:extLst>
              </p14:cNvPr>
              <p14:cNvContentPartPr/>
              <p14:nvPr/>
            </p14:nvContentPartPr>
            <p14:xfrm>
              <a:off x="1191240" y="669600"/>
              <a:ext cx="10082160" cy="568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9CD2BD-7F0B-40EC-9DBA-6E8E6E93D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880" y="660240"/>
                <a:ext cx="10100880" cy="5699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928126-18E1-443D-AE96-3CDF78F18CB7}"/>
              </a:ext>
            </a:extLst>
          </p:cNvPr>
          <p:cNvSpPr txBox="1"/>
          <p:nvPr/>
        </p:nvSpPr>
        <p:spPr>
          <a:xfrm>
            <a:off x="5334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43183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Number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305800" y="1371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its relationship to a and a</a:t>
            </a:r>
            <a:r>
              <a:rPr kumimoji="0" lang="en-US" sz="1800" b="1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E9216-6502-4732-A04C-6E28FD933B35}"/>
                  </a:ext>
                </a:extLst>
              </p14:cNvPr>
              <p14:cNvContentPartPr/>
              <p14:nvPr/>
            </p14:nvContentPartPr>
            <p14:xfrm>
              <a:off x="1084680" y="495000"/>
              <a:ext cx="10351080" cy="618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E9216-6502-4732-A04C-6E28FD933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320" y="485640"/>
                <a:ext cx="10369800" cy="619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A61F1A4-80DE-4B95-AABB-0FA1240A29F7}"/>
              </a:ext>
            </a:extLst>
          </p:cNvPr>
          <p:cNvSpPr txBox="1"/>
          <p:nvPr/>
        </p:nvSpPr>
        <p:spPr>
          <a:xfrm>
            <a:off x="5334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0313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14984</TotalTime>
  <Words>385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19</vt:lpstr>
      <vt:lpstr>Outline</vt:lpstr>
      <vt:lpstr>Announcement</vt:lpstr>
      <vt:lpstr>Quantization of SHO</vt:lpstr>
      <vt:lpstr>Position and Momentum Operators</vt:lpstr>
      <vt:lpstr>Quantization of SHO</vt:lpstr>
      <vt:lpstr>Creation and Annihilation Operators</vt:lpstr>
      <vt:lpstr>Number Operator</vt:lpstr>
      <vt:lpstr>Number Operator</vt:lpstr>
      <vt:lpstr>Number Operator</vt:lpstr>
      <vt:lpstr>The meaning of the creation and annihilation operators</vt:lpstr>
      <vt:lpstr>The meaning of the creation and annihilation operators</vt:lpstr>
      <vt:lpstr>Values of N</vt:lpstr>
      <vt:lpstr>More about the energy eigenstates</vt:lpstr>
      <vt:lpstr>Matrices of the creation and annihilation operators</vt:lpstr>
      <vt:lpstr>Energy Eigenstate Wave Function</vt:lpstr>
      <vt:lpstr>Coherent State</vt:lpstr>
      <vt:lpstr>Summary of SHO quantization</vt:lpstr>
      <vt:lpstr>Superconducting Device</vt:lpstr>
      <vt:lpstr>Superconductors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1731</cp:revision>
  <cp:lastPrinted>2023-02-24T19:54:58Z</cp:lastPrinted>
  <dcterms:created xsi:type="dcterms:W3CDTF">2018-08-11T18:04:59Z</dcterms:created>
  <dcterms:modified xsi:type="dcterms:W3CDTF">2025-04-09T05:19:01Z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