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4"/>
    <p:sldMasterId id="2147483756" r:id="rId5"/>
  </p:sldMasterIdLst>
  <p:notesMasterIdLst>
    <p:notesMasterId r:id="rId19"/>
  </p:notesMasterIdLst>
  <p:handoutMasterIdLst>
    <p:handoutMasterId r:id="rId20"/>
  </p:handoutMasterIdLst>
  <p:sldIdLst>
    <p:sldId id="256" r:id="rId6"/>
    <p:sldId id="257" r:id="rId7"/>
    <p:sldId id="1548" r:id="rId8"/>
    <p:sldId id="1568" r:id="rId9"/>
    <p:sldId id="1569" r:id="rId10"/>
    <p:sldId id="1571" r:id="rId11"/>
    <p:sldId id="1572" r:id="rId12"/>
    <p:sldId id="1570" r:id="rId13"/>
    <p:sldId id="1581" r:id="rId14"/>
    <p:sldId id="1574" r:id="rId15"/>
    <p:sldId id="1575" r:id="rId16"/>
    <p:sldId id="1573" r:id="rId17"/>
    <p:sldId id="156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051E5D4-2F23-4969-8609-BA7ADCA5E205}">
          <p14:sldIdLst>
            <p14:sldId id="256"/>
            <p14:sldId id="257"/>
            <p14:sldId id="1548"/>
          </p14:sldIdLst>
        </p14:section>
        <p14:section name="Introduction" id="{8DFF88B6-AEAA-4EED-AE6C-F4E0BA4C6A01}">
          <p14:sldIdLst/>
        </p14:section>
        <p14:section name="Introduction" id="{F1C31177-A3E5-4682-B27A-62425EBC4AFC}">
          <p14:sldIdLst/>
        </p14:section>
        <p14:section name="Logistic" id="{31870AB8-3EA2-40F5-BE0C-1EC5F095511F}">
          <p14:sldIdLst>
            <p14:sldId id="1568"/>
            <p14:sldId id="1569"/>
            <p14:sldId id="1571"/>
            <p14:sldId id="1572"/>
            <p14:sldId id="1570"/>
            <p14:sldId id="1581"/>
            <p14:sldId id="1574"/>
            <p14:sldId id="1575"/>
            <p14:sldId id="1573"/>
            <p14:sldId id="1562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301" autoAdjust="0"/>
    <p:restoredTop sz="95852" autoAdjust="0"/>
  </p:normalViewPr>
  <p:slideViewPr>
    <p:cSldViewPr>
      <p:cViewPr varScale="1">
        <p:scale>
          <a:sx n="97" d="100"/>
          <a:sy n="97" d="100"/>
        </p:scale>
        <p:origin x="82" y="8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4/10/2025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16" units="cm"/>
          <inkml:channel name="Y" type="integer" max="19359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17438" units="1/cm"/>
          <inkml:channelProperty channel="Y" name="resolution" value="999.94836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2-01-26T23:51:44.67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28747 13629 837 0,'0'-4'264'0,"2"1"-228"0,0 0-36 16,-1 2-27-16,0 0 11 0,0 1 15 0,2 2-5 0,0-1 3 16,0-1 2-16,1 1-1 0,0-1 2 0,1 3 2 0,-1-1-2 0,1-2 0 15,1 2 0-15,-1-1 2 0,-1 0-2 0,0 0 0 16,0 0 0-16,0 0-2 0,0 0-2 0,-1-1-7 0,0 1-16 0,0-1-20 16,1 3-29-16,0-3 55 0,0 2-44 0,0-1-28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3:33:19.42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3508 4753 0,'0'0'0,"0"0"0,0 0 0,0 0 15,0 0-15,0 0 16,0 0-16,0 0 15,0 0 1,0 0-16,0 0 16,0 0-16,26 0 15,18 9-15,25-9 16,18-9-16,9 0 16,-10 1-16,-7-1 15,-1 0-15,-18 1 16,-16 8-1,-1 0-15,-17 0 16,-8 0-16,-10 0 16,1 0-16,0 0 15</inkml:trace>
  <inkml:trace contextRef="#ctx0" brushRef="#br0" timeOffset="591.03">3673 4796 0,'0'0'0,"0"0"0,0 0 16,0 0-16,0 0 15,0 0-15,0 0 16,0 0-16,0 18 16,-8-1-16,-1 9 15,0 9-15,0 17 16,-8 8 0,0 9-1,-1 1-15,1-1 0,0-8 16,8-18-16,0 0 15,1 1-15,-1-10 16,0-8-16,1-9 16,8 1-1,0-10-15,0 1 16,0 0-16,0-1 16,0 1-16,0 0 15,0-1-15,26 10 16,26-1-16,8 0 15,27-8-15,9 8 16,8-8-16,-17 0 16,-26-1-1,-9-8-15,-9 0 16,-17 0-16,0 0 16,-8 0-16,-10 0 15,1 0-15,0 0 16,-1-8-16,1-1 15,0 9-15</inkml:trace>
  <inkml:trace contextRef="#ctx0" brushRef="#br0" timeOffset="951.89">3621 5247 0,'0'-9'0,"0"0"0,0 9 16,0 0-16,0-8 16,0-1-16,0 9 15,9-9-15,17 1 16,17-1-16,27 0 15,8 1-15,17-10 32,1 1-32,-18 8 0,-8 1 15,-18-10-15,-9 10 16,-17-1-16,0 9 16,-8 0-16,-10 0 15,1 0-15,0 0 16,-1 0-1</inkml:trace>
  <inkml:trace contextRef="#ctx0" brushRef="#br0" timeOffset="2735.13">4906 5073 0,'0'0'0,"0"0"0,0 0 15,0 0-15,0 0 16,0 0-16,0 0 16,9 0-16,8-8 15,18-1 1,17 9-16,9 0 16,0 0-16,-18 0 15,1 0-15,-18 0 16,0 0-16,0 9 15,0-1-15,-17-8 16</inkml:trace>
  <inkml:trace contextRef="#ctx0" brushRef="#br0" timeOffset="3014.51">4872 5437 0,'0'-8'0,"0"-1"0,0 0 16,0 9-16,0-8 16,0-1-16,17 0 15,9 9-15,9 0 16,8-8-16,9 8 15,0 0-15,-8 0 32,-1 0-32,9 0 0,26 17 15,-25 0-15</inkml:trace>
  <inkml:trace contextRef="#ctx0" brushRef="#br0" timeOffset="4781.2">6660 4268 0,'0'0'0,"0"0"0,0 0 0,0 0 16,0 0-16,-8-9 16,-1 1-16,0-1 15,-17-8-15,0 8 16,-8 0-16,-1 9 16,9 0-1,-9 9-15,-8 17 16,-1 26-1,1 43-15,8 18 0,9 34 16,26 0 0,0 18-16,17-9 0,1-18 15,8 1-15,0-1 16,-17-16-16,-1-27 16,1-8-1,-9-1-15,-9-8 16,-17-9-16,0-8 15,-17-18-15,-9 1 16,-9-1-16,-9-17 16,10-17-16,7-18 15,1-17 1,35 9-16</inkml:trace>
  <inkml:trace contextRef="#ctx0" brushRef="#br0" timeOffset="5138.38">7051 4969 0,'0'0'0,"0"0"0,0 0 16,0 0-1,0 18-15,0 34 16,0 26-16,0 26 16,-8-9-1,-1-8-15,9-10 0,-9-7 16,0-18-16,1-9 15,-1-17-15,9-9 16,0-8 0,0-18-1,0 1-15,0-18 0,0 17 16</inkml:trace>
  <inkml:trace contextRef="#ctx0" brushRef="#br0" timeOffset="5420">7043 4935 0,'0'0'0,"-9"-9"0,0 1 15,9-1 1,0 0-16,0 1 16,0-1-16,9-8 15,8-1-15,9 1 16,26 17-16,0 0 16,1 9-16,-10 8 15,0 0 1,-17 1-16,1 8 15,-19 0-15,1-1 16,-18 10-16,-17 8 16,-17 1-1,-1-1-15,-8-17 0,0 0 16,9-17-16,25-1 16,18-8-16</inkml:trace>
  <inkml:trace contextRef="#ctx0" brushRef="#br0" timeOffset="6002.29">8067 5229 0,'0'0'0,"0"0"16,-8-8-1,-1-1-15,0 0 0,-17 1 16,0-1 0,0 9-16,-9 0 15,-8 17-15,-1 18 16,10 0-16,-1 17 31,0 0-31,18-9 0,17-9 16,0 1-16,9-9 0,-1 0 15,10-17-15,-1-1 16,9-16 0,9-10-16,-1-16 15,19-44-15,-1-35 16,-9-8-16,-17-9 15,0 18-15,-17 42 16,0 27-16,-9 17 16,0 9-16,0 8 15,0 9 1,-9 9-16,0 25 16,1 44-16,8 43 15,0 1-15,8-18 16,10-18-16,-1-16 15,9-27-15,0 0 16,9-17-16,0-17 16,-18-1-1</inkml:trace>
  <inkml:trace contextRef="#ctx0" brushRef="#br0" timeOffset="6247.72">8354 5117 0,'-9'0'0,"0"0"16,1 0-16,8 0 15,0 0-15,0 0 16,17 0-16,9 0 16,26-9-16,18 0 15,-1 1-15,9-10 78,-8 1-78,-18 17 0,-26 0 0,-9 0 0</inkml:trace>
  <inkml:trace contextRef="#ctx0" brushRef="#br0" timeOffset="6497.85">8692 4796 0,'0'0'0,"0"0"0,0 0 16,-8 9-16,-1 8 15,0 9-15,-17 35 16,-8 25-16,-1 10 47,18-1-47,-1-17 0,18-78 0,-9 61 0,9-1 0,0-8 15,18-9-15,-1-8 16,27-9-16,16-9 16,-25-8-16</inkml:trace>
  <inkml:trace contextRef="#ctx0" brushRef="#br0" timeOffset="9768.57">9761 5065 0,'0'0'0,"-9"0"0,9 0 0,0 0 0,0 0 16,0 0 0,0 0-16,0 0 15,0 0-15,0 0 16,17 0-16,1 0 15,16 0-15,10 0 16,8 0-16,9 0 16,-18 0-1,-17 0 1</inkml:trace>
  <inkml:trace contextRef="#ctx0" brushRef="#br0" timeOffset="10006.28">9648 5325 0,'0'0'0,"0"0"0,0 0 16,0 0-16,0 0 15,0 0-15,17 0 16,0 0-16,1 0 15,16 0 1,19 0-16,-1 0 16,26 8-16,-35 1 15</inkml:trace>
  <inkml:trace contextRef="#ctx0" brushRef="#br0" timeOffset="12101.66">11862 3896 0,'-9'0'0,"1"0"0,-1 0 16,0 0-16,1-9 16,-10 9-16,1 0 15,-1 0-15,-8 0 16,0 0-16,9 9 15,-9-1-15,0 10 16,0-1-16,0 18 16,-9 16-1,18 19-15,-1 25 16,18 35-16,0 17 16,18 0-16,-1-17 15,0 0-15,1 9 16,8-1-16,-17-25 15,-1-9-15,1 17 16,-9 0-16,-9-17 16,1-17-1,-1-18-15,0-8 16,1-9-16,-1-9 16,-9-17-16,-8 0 15,0 0-15,9-17 16,-26-18-16,-27-8 15,9-18-15,44 18 16</inkml:trace>
  <inkml:trace contextRef="#ctx0" brushRef="#br0" timeOffset="12829.98">12791 4649 0,'-9'0'0,"1"0"0,-1 0 16,9 0-16,0 0 15,0 0-15,0 0 16,17 0-16,10 0 16,33 9-16,10-1 15,-1-8 1,9 0-16,-17-8 16,0-1-16,-18 9 15,1 0-15,-18 0 16,-17 0-16,-1 0 15</inkml:trace>
  <inkml:trace contextRef="#ctx0" brushRef="#br0" timeOffset="13098.54">13251 4658 0,'-8'0'0,"-1"0"0,0 0 15,1 0-15,-1 0 16,9 0-16,-9 17 16,1 9-1,-1 9-15,0 25 16,-8 1-16,8 0 16,1 8-16,-1 0 15,0 0-15,0-17 16,1-8-16,-1 8 15,-8-9 1,17-26-16</inkml:trace>
  <inkml:trace contextRef="#ctx0" brushRef="#br0" timeOffset="13293.51">12843 5454 0,'-8'-8'0,"-1"8"0,0 0 0,1-9 15,8 9-15,0 0 16,8-8 0,10-1-16,16 0 15,27 1-15,17-1 16,9-8-16,-9 8 31,-43 9-31</inkml:trace>
  <inkml:trace contextRef="#ctx0" brushRef="#br0" timeOffset="13684.2">13746 4701 0,'-8'0'0,"-1"0"0,0 0 16,1 9-16,8 8 16,0 18-16,0 17 15,17 17-15,0 9 16,1 8 0,-1 10-1,0-18-15,1-18 0,-1-16 16,-8-18-16,0 0 15,-1-9-15,1-8 16,-9-1-16,0-8 16,9-26-16,17-43 15,8-35-15,19-43 16,-10 0-16,0 51 16,1 36-1,-18 25-15,-9 18 16</inkml:trace>
  <inkml:trace contextRef="#ctx0" brushRef="#br0" timeOffset="14330.85">14797 5091 0,'0'0'0,"0"0"0,0-9 15,0 0-15,0 1 16,-9-1-16,1 0 16,-1 9-16,0 0 15,1 0 1,-10 0-16,-8 18 16,0-1-16,0 18 15,9 17-15,-1-9 16,18 0-16,0 1 15,0-18 1,9-9-16,9-8 16,-1-1-16,0-16 15,9-18-15,18-26 16,8-26-16,9-35 16,-9-8-16,-18 17 15,-8 17-15,-17 44 16,0 17-16,0 9 15,-9 8-15,0 9 16,0 9 0,0 25-16,-9 36 15,9 34-15,0-1 16,9 1-16,8-17 16,0-26-16,1-9 15,-1-18-15,9-8 16,-9-8-1,-8-10-15</inkml:trace>
  <inkml:trace contextRef="#ctx0" brushRef="#br0" timeOffset="14584.85">15179 5013 0,'0'0'0,"0"0"0,0 0 15,0 0 1,0 0-16,0 0 16,9 0-16,8-9 15,9 0-15,9 1 16,17-1-16,9 0 16,0 1-16,0-1 31,-18 9-31,9 17 0,-17-8 15</inkml:trace>
  <inkml:trace contextRef="#ctx0" brushRef="#br0" timeOffset="14937.09">15596 4658 0,'0'0'0,"0"0"16,0 0-16,0 0 16,0 0-16,-9 0 15,1 0-15,-1 0 16,0 8-16,1 10 16,-18 16-1,0 18-15,-9 18 16,17-1-1,1 9-15,0 8 0,-1-8 16,1-17-16,8 0 16,9-18-16,0 0 15,0-17 1,18-8-16,8-1 16,17-8-16,1-1 15,-18 1-15</inkml:trace>
  <inkml:trace contextRef="#ctx0" brushRef="#br0" timeOffset="16815.27">12279 5870 0,'-9'-8'0,"0"-1"0,1 0 16,-1 1-16,0-1 16,1 0-16,-10 1 15,1 8-15,8 0 16,-8 0-16,0 0 15,-9 17 1,-1 0-16,1 18 16,9 0-16,0 8 15,17 0 1,0 0-16,0 1 0,17-1 16,0-17-16,9 0 15,9-17-15,0-1 16,8-16-16,1-1 15,-1-17 1,-8 0-16,-9 0 16,0-17-16,-17-1 15,-1 10-15,1-1 16,-9 18-16,-9 0 16,1-1-16,-1 10 15,0 8-15,-8 0 16,-9 17-1,-9 26-15,0 18 16,1 25-16,16 10 16,1-10-16,17-8 15,17 0-15,1-26 16,-1-17-16,0-9 16,27-18-1,-1-8-15,-25 0 16</inkml:trace>
  <inkml:trace contextRef="#ctx0" brushRef="#br0" timeOffset="17031.24">12696 6234 0,'0'0'0,"0"0"15,0 0-15,0 0 16,-9 17-16,0 9 16,1 9-16,-1 26 15,9 16-15,17 1 16,1-34 0</inkml:trace>
  <inkml:trace contextRef="#ctx0" brushRef="#br0" timeOffset="17921.65">12444 3679 0,'0'0'0,"-9"-9"16,0 1-16,1-1 16,-10 0-16,1 1 15,0-1-15,-9 9 16,0 0-16,0 17 15,-9 1 1,0 16-16,0 18 16,18 0-1,0 0-15,17-8 0,0-1 16,17 0-16,0-8 16,18-9-16,0-18 15,8 1-15,1-18 16,-1 1-1,0-10-15,10-25 16,-10 0-16,-17 0 16,0-9-16,-9 8 15,-8 10-15,0 16 16,-9 1-16,0 0 16,0 8-1,-9 9-15,0 0 16,-8 17-16,-18 9 15,-8 35-15,0 17 16,-1 9-16,9-1 16,18 1-16,0-1 15,17-25 1,17-9-16,0-9 16,1-17-16,-10-17 0</inkml:trace>
  <inkml:trace contextRef="#ctx0" brushRef="#br0" timeOffset="23853.46">12618 4147 0,'0'-9'0,"0"0"0,0 1 15,8-1-15,1 0 16,0 1-16,-1 8 16,10 0-16,-1 0 15,0 0 1,9 0-16,0 8 16,0 1-16,-8 0 15,-9-1-15,-1 1 16,-8 0-16,-8-1 15,-1 1-15,0 0 16,0-1-16,1 1 16,-10 0-1,10-1-15,8-8 16,0 0-16,0 0 16,0 0-16,17 9 15,0 0-15,18-1 16,0 1-16,8-9 15,27-9 1,-18 9-16</inkml:trace>
  <inkml:trace contextRef="#ctx0" brushRef="#br0" timeOffset="31329.12">21597 1271 0,'0'0'0,"0"0"0,0 0 0,0 0 16,0 0-16,0 0 15,0 0-15,0 0 16,0 18 0,0 25-16,-9 18 15,0 17-15,0 34 31,1 18-31,-1 0 0,0 9 0,1 8 16,-10 9-16,-8-9 16,9 0-1,0-17-15,8 0 16,0-26-16,1 0 16,8-18-16,0-16 15,0-1-15,0-8 16,8-18-16,1 0 15,0 1-15,8-1 16,0-9-16,1 1 16,8 0-1,8-1-15,19-8 16,16 0-16,9 0 16,9 0-16,26-8 15,8-10-15,18 1 16,9 0-16,8-1 15,9 1-15,9 0 16,17 8 0,0-8-16,9-1 15,17 1-15,0 8 16,0-8-16,18 8 16,8 1-16,0-1 15,0-8-15,9-1 16,-9 1-1,18-9-15,-1 9 16,1-1-16,-1 1 16,9-1-16,-8 10 15,-1-1-15,9-8 16,1-1-16,8 1 16,8 8-16,-17-8 15,18 8-15,-18-8 16,18 0-16,25-1 15,-43 1 1,1 0-16,-19-9 16,10 8-16,-9-8 15,-18 0-15,-17 0 16,-17-8-16,-18-1 16,-8 9-16,-9-9 15,-43 9 1,-70 9-16</inkml:trace>
  <inkml:trace contextRef="#ctx0" brushRef="#br0" timeOffset="32451.39">21996 1765 0,'0'0'0,"0"0"0,0 0 16,0 9-16,0-1 16,0 1-16,0 0 15,9-9-15,17 0 16,17-9-1,18-26-15,17-17 16,0-8 0,-8-18-16,-10 0 0,-16 0 15,-9 0-15,-18 17 16,-8 9-16,-9 18 16,-9 16-16,0 1 15,1 17 1,-1 0-16,-17 9 15,-18 25-15,1 27 16,8 8-16,1 18 16,16 0-16,10-1 15,8-8 1,17-17-16,0-18 0,1-17 16,16 0-1,10-9-15,8-8 16,-26 0-16</inkml:trace>
  <inkml:trace contextRef="#ctx0" brushRef="#br0" timeOffset="32636.7">22795 1523 0,'-9'0'0,"1"0"0,-1 0 16,0 17-1,0 9-15,-8 8 16,0 1-16,8 0 15,0-9-15,9-9 16,9 9-16,0-17 16,-1-9-16</inkml:trace>
  <inkml:trace contextRef="#ctx0" brushRef="#br0" timeOffset="32779.82">22795 1193 0,'0'0'0,"0"0"0,0 0 0,0 0 16,0 9-16,0 8 15,0 18-15,9-18 16</inkml:trace>
  <inkml:trace contextRef="#ctx0" brushRef="#br0" timeOffset="33044.15">23012 1133 0,'0'0'0,"0"0"0,0 0 15,-9 17-15,1 26 16,-1 18-16,0 26 15,1 25-15,8-8 16,0-17-16,0-9 16,0-26-1,0-18-15,0-8 16,0-17-16,8 0 16,1-1-16</inkml:trace>
  <inkml:trace contextRef="#ctx0" brushRef="#br0" timeOffset="33337.15">23272 1427 0,'0'0'0,"0"0"0,0 0 15,0 0-15,0 0 16,0 0-16,0 0 16,-8 0-16,-1 0 15,-26 18-15,1-1 16,-10 9-16,1 0 15,8-9 1,9 1-16,9-1 31,-1 0-31,10 0 0,8 1 0,0-1 16,8-1004-16,1 2009 16,8-1005-16,1 0 15,16-8-15,1 0 16,0 8-1,-18-8-15</inkml:trace>
  <inkml:trace contextRef="#ctx0" brushRef="#br0" timeOffset="33679.78">23403 1626 0,'0'0'0,"0"0"0,0 0 16,0 9-1,8-9-15,10 9 16,17-9-16,8-9 16,9 0-16,0-8 15,-8-9-15,-1 0 16,-8-8-16,-9 8 16,-18 8-1,1-8-15,-18 9 16,1 0-16,-18 17 15,-18 0-15,-8 17 16,9 18-16,-9 8 16,8 18-16,18-10 15,9 10-15,17-9 16,26-9 0,26 9-16,44-17 15,-36-18-15</inkml:trace>
  <inkml:trace contextRef="#ctx0" brushRef="#br0" timeOffset="34444.74">25565 1038 0,'0'0'0,"0"0"0,0 0 0,0 0 16,0 8-16,-9 18 15,1 35-15,-1 17 16,-8 17-16,17-8 16,-9 8-1,9-8-15,0-53 0</inkml:trace>
  <inkml:trace contextRef="#ctx0" brushRef="#br0" timeOffset="35280.08">25556 1618 0,'0'0'0,"0"0"0,0 0 0,0 0 15,0 0 1,0 0-16,0-9 15,0 9-15,-8-9 16,-1 9-16,-8-8 16,-9 8-16,-1 0 15,1 0-15,0 17 16,-8 0-16,-1 9 16,0 9-1,18 0 1,-1-1-16,18 1 0,0-9 15,0 0-15,18 0 16,17 0-16,-1-17 16,1-1-16,8-8 15,1-8 1,-9-1-16,-9 0 16,-18 1-16,1 8 15,0 0-15,-9 0 16,-9 0-16,0 0 15,-8 0-15,-18 17 16,0 0-16,1 1 16,8-1-16,8 0 15,1 1-15,8-1 16,1 0 0,8 1-16,0 8 15,17-9-15,0 0 16,9 0-16,0 1 15,0-10-15,-8 1 16,8 0-16,-17-9 16,-1 0-1,1 0-15,-9 0 16,0 0-16,-9 0 16,1 0-16,-18 17 15,-1 0-15,1 1 16,-8 16-16,16 1 15,1-9-15,8 0 16,9 9-16,0-9 16,18 0-1,-1 0-15,18-18 16,52-8-16,-18 0 16</inkml:trace>
  <inkml:trace contextRef="#ctx0" brushRef="#br0" timeOffset="35896.26">25539 2493 0,'0'0'0,"0"0"0,0 0 16,0 0-16,0 0 16,0 0-1,0 0-15,0 8 16,0 18-16,0 35 15,-9 25-15,1 27 16,-1 0-16,0-18 16,1-9-16,8-8 15,0 0-15,0-26 16</inkml:trace>
  <inkml:trace contextRef="#ctx0" brushRef="#br0" timeOffset="36930.44">26390 3402 0,'0'0'0,"-9"9"15,1-9-15,-1 0 16,0 0-16,1 0 16,8 0-16,-9-9 15,0-8-15,9-27 16,0-34-16,18-43 15,-1-26 1,18-18-16,-9 1 16,-9 43-16,-8 25 15,-1 36-15,-8 25 16,0 9-16,0 9 16,0 17-16,0 0 15,-8 0-15,-1 8 16,-17 10-1,0 16-15,-17 10 16,-1 25-16,-8-8 16,17-18-16,1-17 15,16 0-15,1-18 16,8 1-16,9 0 16,0-9-16,0-9 15,17-17 1,18-26-16,0 0 15,-9 18-15,0-1 16,-9 18-16,-8-1 16,0 18-16,-1 0 15,10 26-15,-1 18 16,1 8-16,-1 8 16,9-8-1,-17-26-15</inkml:trace>
  <inkml:trace contextRef="#ctx0" brushRef="#br0" timeOffset="37596.79">26407 2380 0,'0'0'0,"0"0"15,0 0-15,0 0 0,0 0 16,0 0-16,9 17 16,8 1-1,18 16-15,0 1 16,8 8-16,-17-17 16,0 0 15,0 0-31,0 0 0,-8-9 0,-1 9 0,1-8 15</inkml:trace>
  <inkml:trace contextRef="#ctx0" brushRef="#br0" timeOffset="38430.67">26824 2917 0,'0'0'0,"0"0"0,0 0 15,0 0-15,0 0 16,18 0-16,8 0 15,8 0-15,18-9 16,0 9-16,-8 0 16,-1 0-1,1 0 1,-10 0-16,-16 0 0,-1 0 16,1 0-16,-10 0 15</inkml:trace>
  <inkml:trace contextRef="#ctx0" brushRef="#br0" timeOffset="38616.94">27206 2874 0,'-8'0'0,"-10"8"0,9 1 15,-8 0-15,-9 8 16,0 9-16,0 9 16,9-1-16,-1 18 15,1 0 1,-1 0-16,1-9 0,0 1 15,8 16-15,-8-8 16,17-26 0</inkml:trace>
  <inkml:trace contextRef="#ctx0" brushRef="#br0" timeOffset="38796.05">26746 3428 0,'0'0'0,"0"0"0,0 0 15,0 0 1,0 0-16,17 0 16,1 0-16,34 0 15,17 0-15,18 0 16,9 17 0,-53-8-16</inkml:trace>
  <inkml:trace contextRef="#ctx0" brushRef="#br0" timeOffset="40200.72">28552 1791 0,'0'0'0,"0"0"0,0 0 16,0 0-16,0 0 16,18 0-16,16 0 15,27 0-15,17-9 16,9 1 0,0 8-16,-9 0 15,0 8-15,9 10 16,-44-10-16</inkml:trace>
  <inkml:trace contextRef="#ctx0" brushRef="#br0" timeOffset="40631.51">28622 1921 0,'0'0'0,"0"0"0,0 0 16,0 0-16,0 0 16,0 0-16,-9 17 15,0 1-15,1 16 16,-1 18 0,0 0-16,1 9 15,-10-1 1,1-8-16,8-8 0,0-18 15,9 0-15,0 0 16,0 0-16,0-9 16,0 0-16,9-8 15,9 8 1,-1-8-16,0 8 16,27-8-16,25 0 15,-8-1-15,0-8 16,0 0-16,-18-8 15,0 8-15,-17-9 16,-8 0 0,-1 1-16,-8 8 15</inkml:trace>
  <inkml:trace contextRef="#ctx0" brushRef="#br0" timeOffset="40843.17">28622 2224 0,'0'-9'0,"0"1"0,0-1 15,0 9-15,0 0 16,0-9-16,17 1 16,26-1-16,18-8 15,9 8-15,8 9 31,-9 0-31,-34 9 0</inkml:trace>
  <inkml:trace contextRef="#ctx0" brushRef="#br0" timeOffset="41270.03">29455 1990 0,'-8'0'0,"-1"0"0,9 0 15,0 0 1,0 0-16,0 0 15,17 9-15,9 0 16,18-9-16,8 8 16,26-16-16,-8 8 15,-27 0 1,-26 0-16</inkml:trace>
  <inkml:trace contextRef="#ctx0" brushRef="#br0" timeOffset="41433.67">29360 2241 0,'0'0'0,"0"0"0,0 0 0,17 0 16,9 0 0,26 0-16,44 9 15,260 60 1</inkml:trace>
  <inkml:trace contextRef="#ctx0" brushRef="#br0" timeOffset="42258.26">30862 1436 0,'0'0'0,"-9"-9"16,1-8-16,-1 0 15,0-1-15,-8 1 16,0 0-16,-9-1 16,0 10-16,-9 8 15,9 8-15,-9 18 16,-8 44-1,-10 51-15,10 35 16,17 0-16,17 8 16,9-17-16,18 9 15,-1-17-15,0-27 16,-8-25-16,0 0 16,-1-9-1,-8-9-15,-8-17 16,-1-9-16,-17-8 15,-26-1-15,-9-8 16,0 0-16,-8-8 16,17-18-16,34-9 15</inkml:trace>
  <inkml:trace contextRef="#ctx0" brushRef="#br0" timeOffset="42600.49">30602 1999 0,'0'0'0,"0"0"0,0 0 15,0 0 1,17 0-16,9 0 16,35-9-16,8 9 15,-8-8-15,0-1 31,17 0-31,0 9 0,-34 0 16,-27 9-16</inkml:trace>
  <inkml:trace contextRef="#ctx0" brushRef="#br0" timeOffset="42816">30984 1999 0,'0'0'0,"0"0"0,0 0 15,0 0-15,-9 17 16,0 9-16,1 26 16,-10 9-1,1-1-15,0 1 32,8 0-32,0-18 0,9 18 0,0-1 15,0-25-15,0-18 16</inkml:trace>
  <inkml:trace contextRef="#ctx0" brushRef="#br0" timeOffset="42992.64">30706 2527 0,'0'0'0,"0"0"16,0 0-16,0 0 16,0 0-16,0 0 15,0 0-15,17 0 16,18-8-16,17-1 15,9 0-15,34-8 16,1 0 0,-53 17-16</inkml:trace>
  <inkml:trace contextRef="#ctx0" brushRef="#br0" timeOffset="43310.53">31314 2016 0,'0'0'0,"0"0"0,0 0 15,0 18-15,0 8 16,0 17-16,8 26 16,10 0-16,-1 1 31,0-1-31,1-8 0,-1-9 15,-8-9-15,0-17 16,-1 0-16,1-18 16,0 1-16,-1 0 15,10-18-15,-1-8 16,18-44 0,26-51-16,8-18 15,0 26-15,-42 60 0</inkml:trace>
  <inkml:trace contextRef="#ctx0" brushRef="#br0" timeOffset="43948.65">32382 2493 0,'0'-9'0,"-9"0"0,0-8 15,1-9 1,-1 0-16,0 0 15,-8 9-15,-9-1 16,0 1-16,0 17 16,-9 9-16,-8 8 15,-1 18 1,-8 8-16,17 9 16,18-9-16,17 0 15,0-17-15,0 0 16,17-17-1,1 0-15,16-1 0,10-16 16,17-27-16,-1-8 16,1-18-16,0-25 15,0-1 1,-18 0-16,-17 27 16,-8 16-16,-10 10 15,1 16-15,0 1 16,-9 17-1,0 0-15,0 9 0,-9 34 16,-8 26-16,17 27 16,-9 8-1,0-18-15,18-16 16,17-19-16,-9-7 16,1-18-16,8 0 15,-17-18-15</inkml:trace>
  <inkml:trace contextRef="#ctx0" brushRef="#br0" timeOffset="44159.45">32677 2371 0,'0'0'0,"0"0"0,0 0 15,0 0-15,0-8 16,0-1-16,17 0 15,1 1 1,-1-1-16,18 0 16,17 9-16,9 0 15,-18 0-15,1 0 32,-18 0-32,-9 0 0</inkml:trace>
  <inkml:trace contextRef="#ctx0" brushRef="#br0" timeOffset="44410.3">32929 2025 0,'0'0'0,"0"0"0,0 0 16,0 0-16,0 0 15,-9 9-15,0 17 16,-17 25-1,0 19-15,-8 16 16,-1 1 15,18-9-31,17-9 0,8-8 0,10-9 16,42 8-16,-16-25 0</inkml:trace>
  <inkml:trace contextRef="#ctx0" brushRef="#br0" timeOffset="52040.93">16551 5091 0,'0'0'0,"0"0"0,0 0 16,0 0-16,0 0 15,0 0-15,0 0 16,0 0-16,18-9 15,8 0-15,34 1 16,10 8 0,-1 0-16,-8 0 31,-9 0-31,-8 0 0,-44 0 0,34 0 0,-16 8 16</inkml:trace>
  <inkml:trace contextRef="#ctx0" brushRef="#br0" timeOffset="52226.31">16638 5351 0,'0'0'0,"0"0"16,0 0-16,0 0 16,0 0-16,17 0 15,10 0-15,16 0 16,18 0-16,-1 8 15,-25 10 1</inkml:trace>
  <inkml:trace contextRef="#ctx0" brushRef="#br0" timeOffset="52920.02">18114 4233 0,'0'0'0,"-8"0"0,-1-8 0,0-1 16,-8 0-16,0 1 16,-1-1-1,-8 9-15,0 0 16,0 0-16,0 17 15,-17 27-15,-1 25 16,9 44-16,9 42 16,9 27-16,17 9 15,0-1 1,17-25-16,-8-1 16,8-8-16,-8-34 15,0-1-15,-1 0 16,-16-26-16,-1-8 15,0-26-15,-17-9 16,9-9-16,-9-8 16,-17-1-16,-10-8 15,1-9 1,9-8-16,26-9 16,8 0-16</inkml:trace>
  <inkml:trace contextRef="#ctx0" brushRef="#br0" timeOffset="53512.7">18262 5965 0,'0'0'0,"0"0"0,-9 0 0,1 0 16,-1-8-16,0-1 16,1 9-16,-1 0 15,0 0-15,0 0 16,-8 0-16,8 9 15,-8 8 1,0 18-16,-1 17 16,1-9-16,8 9 15,9-9 1,9 1-16,8-1 0,18-17 16,0 0-16,17-17 15,0-1-15,9-16 16,8-18-16,1 0 15,-18-18 1,-9-8-16,-17 0 16,-8 0-1,-10 18-15,-8 8 16,-8 8-16,-1 18 0,-8 0 16,-27 18-1,1 25-15,-1 35 0,1 9 16,8 25-1,18-8-15,17-17 16,0-18-16,17-17 16,18-9-16,17-17 15,-17-17-15</inkml:trace>
  <inkml:trace contextRef="#ctx0" brushRef="#br0" timeOffset="54378.45">18731 4008 0,'0'0'0,"0"-9"16,0 1-16,0-1 15,-9 1-15,1-1 16,-1 0-16,0 1 16,0-1-1,9 0-15,0 1 16,0 8-16,-8-9 16,-1 9-16,0 0 15,1 0-15,-18 17 16,-9 9-16,9 9 15,-9-1-15,0 18 16,18 9 0,8 17-16,9-17 15,18-9-15,8-9 16,17 0-16,27-17 16,-1-17-16,9-9 15,9-17-15,-9-27 16,0-16-16,-8-10 15,-18-8-15,-26 0 16,-9 18 0,-8 16-16,-18 19 15,1 7-15,-10 10 16,-8 16-16,-26 18 16,-9 35-16,-8 25 15,8 27-15,9 0 16,17-9-1,18-1-15,17-7 16,0-18-16,17-18 16,1-16-16,-10-18 15</inkml:trace>
  <inkml:trace contextRef="#ctx0" brushRef="#br0" timeOffset="54827.28">19174 4614 0,'0'0'0,"0"0"15,0 0-15,0 0 16,0 0-16,0 0 16,0 0-16,0 0 15,0 0-15,8 0 16,1 0-16,0 9 16,-1 0-16,1-1 15,0 1 1,-9 8-16,0 1 15,-9 8-15,0 0 16,1-9-16,-10 9 16,1 0-16,8-17 15,1-1-15,-1 1 16,9 0 0,0-9-16,9 0 15,8 8-15,44 18 16,0 0-1</inkml:trace>
  <inkml:trace contextRef="#ctx0" brushRef="#br0" timeOffset="62208.32">19625 5117 0,'0'0'0,"0"0"0,0 0 0,0 0 16,0 0-16,18 0 0,16 0 15,19-9 1,25 0-16,17 1 16,1 8-16,-9 0 15,-9 0-15,-26 0 16,-17 0-16,-18 0 15</inkml:trace>
  <inkml:trace contextRef="#ctx0" brushRef="#br0" timeOffset="62562.95">20051 5117 0,'0'0'0,"0"0"16,0 0-16,0 0 16,-9 0-16,9 0 15,-9 0-15,1 17 16,-1 18-16,0 17 15,-8 17 1,0 0-16,8 1 16,0-1-16,1 9 15,-1-18-15,-8-16 16,8-1-16,9-8 16,0-9-1,0 0-15,0-18 0</inkml:trace>
  <inkml:trace contextRef="#ctx0" brushRef="#br0" timeOffset="62834.48">19651 5836 0,'0'0'0,"0"-9"0,0 0 15,0 1-15,0 8 16,0 0-16,0 0 16,18 0-16,8-9 15,35 9-15,8-9 16,0 9-16,1-8 31,-9-1-31,8 9 0,1 9 16,-1 8-16,-34-8 15</inkml:trace>
  <inkml:trace contextRef="#ctx0" brushRef="#br0" timeOffset="64440.5">20615 5576 0,'0'0'0,"0"0"16,0 0-16,0 0 15,0 0-15,-8 0 16,-1 0-16,-17 0 15,0 0-15,-9 8 16,9 18-16,-17 9 16,8 8-1,17 1 1,1-1-16,17 0 0,17 1 16,1-18-16,17 0 15,8-9-15,-17-9 16</inkml:trace>
  <inkml:trace contextRef="#ctx0" brushRef="#br0" timeOffset="65022.17">21301 5506 0,'0'0'0,"-8"-8"0,-1-10 15,-8 1-15,-10-9 16,1 9-16,0 0 16,0-1-16,-8 1 15,-1 17-15,0 0 31,0 17-31,1 1 0,16-1 16,1 9-16,17 0 16,0 8-16,0 1 15,17-9-15,1 0 16,-1 0-16,-8 0 16,-1-9-1,1-8-15,0 0 16,-9-1-16,-9 10 15,-8-1-15,-18 0 16,0 9-16,0 0 16,1-17-16,8 8 15,8-8-15,18 0 16</inkml:trace>
  <inkml:trace contextRef="#ctx0" brushRef="#br0" timeOffset="65244.78">21458 5532 0,'0'0'0,"0"0"0,0 0 16,0 0-16,-9 9 16,0 8-16,1 1 15,-10 16-15,9-8 16,1 0-16,8 9 15,0-9-15,0-17 16,0-9-16</inkml:trace>
  <inkml:trace contextRef="#ctx0" brushRef="#br0" timeOffset="65643.81">21440 5169 0,'0'0'0,"0"8"0,0-8 0,0 18 0,0-1 16,9 9 0,0 9-16,8 17 0,-8 0 15,-9-18 1,0 35-16,0-8 16,8-26-16,-8 8 15,0-8-15,0-9 16,0-9-16,0-8 15,0-1 1,0 1-16,0-9 16,0 0-16,0-9 15,0 1-15,18-18 16,-1 8-16,0 1 16,-8 0-16,0 8 15,-1 9-15,10 0 16,-1 0-16,1 17 15,-10 1 1,1 16-16,0 1 16,-1 0-16,10-1 15,8-8-15,-9-8 16</inkml:trace>
  <inkml:trace contextRef="#ctx0" brushRef="#br0" timeOffset="66530.3">22213 5247 0,'-9'0'0,"1"0"0,-1 0 0,-17 0 15,0 0-15,0 0 16,8 8-16,-8 10 16,0 16-1,0 10-15,9 8 0,0-1 32,17 1-32,0 9 0,17-18 15,0-8-15,18-9 16,0 0-16,17-17 15,0-18-15,0-8 16,9-9 0,-9-18-1,0-8-15,-8-17 0,-10 0 16,-16 8-16,-10 27 16,-8 8-16,-8 8 15,-1 1-15,0 17 16,-17 17-16,-17 27 15,-1 25-15,10 43 16,8 1-16,17-9 16,9-9-1,17-17-15,9 0 16,44 9-16,-18-27 16</inkml:trace>
  <inkml:trace contextRef="#ctx0" brushRef="#br0" timeOffset="73279.8">23854 5203 0,'0'0'0,"0"0"0,0 0 0,-8-8 16,-1-1-16,0 0 16,1 1-16,-10-1 15,1 0-15,-9 1 16,0 8-1,0 0-15,8 0 16,-8 17-16,0 18 16,0 8-16,9 0 15,17 1 1,0-1-16,8-17 0,1 0 16,9 0-16,-1-9 15,0-8-15,1-1 16,8-8-1,0-8-15,8-1 16,1-17-16,9 0 16,-10-17-16,10-9 15,-10-9-15,10-8 16,-1 0-16,-8-1 16,-9-8-16,0 9 15,-17 17 1,0 18-16,-1 16 15,-8 1-15,0 0 16,0 8-16,0 0 16,0 1-16,0-1 15,0 9 1,0 0-16,0 0 0,0 0 16,-8 26-1,-10 26-15,-8 26 16,0 26-16,9 0 15,-1-18-15,18-8 16,0-17-16,18-18 16,-1-8-16,0-9 15,27-9-15,25 0 16,-34-8 0</inkml:trace>
  <inkml:trace contextRef="#ctx0" brushRef="#br0" timeOffset="73841.89">24679 4883 0,'0'0'0,"0"0"15,0 0-15,-8-9 16,-1 1-16,0 8 15,1 0-15,-1 0 16,0 0-16,0 0 16,-17 17-1,0 9-15,9 9 16,0-1-16,8 18 16,9 0-16,0-9 15,17 1-15,1-1 16,-1-17-16,0 0 15,1-9 1,17-8-16,-1 0 16,1-9-16,0-9 15,-1-17-15,10 0 16,-9-17-16,-1-18 16,-8 0-16,0 1 15,-17-1-15,0 27 16,-9 16-16,0 1 15,-9 8-15,0 9 16,1 0 0,-10 18-16,-8 8 15,-17 25-15,8 27 16,9 0-16,9 0 16,-1-17-16,18 0 15,0-9-15,9-18 16,17-8-16,0 0 15,-8-17 1</inkml:trace>
  <inkml:trace contextRef="#ctx0" brushRef="#br0" timeOffset="74192.37">23724 5593 0,'0'0'0,"0"0"0,0 0 16,0 0-16,0 0 15,0 0-15,0 0 16,35 0-1,34 17-15,27-8 16,51 0 0,27-1-1,-18-8-15,-8 0 0,-9-8 0,-35-1 16,-17 9 0,-26 0-16,-27 0 15,-7 0-15,-19 0 16</inkml:trace>
  <inkml:trace contextRef="#ctx0" brushRef="#br0" timeOffset="74759.12">24176 6303 0,'0'0'0,"0"-8"16,0-10-16,-9 1 16,0 0-16,1-1 15,-1 1-15,0 0 16,0 8 0,-8 0-16,0 9 15,-9 0-15,-9 18 16,0-1-16,9 18 15,-9 8-15,18-8 16,0 8 0,17 0-16,0 0 0,8 1 15,10-18 1,-1-9-16,0-8 16,18-18-16,0-8 15,17-18-15,9-26 16,8-42-16,-8-27 15,-17 8 1,-1 10-16,-26 17 0,-8 34 16,0 26-1,-9 18-15,0 17 16,-9 0-16,0 17 16,1 27-16,-18 34 15,8 34-15,1 1 16,-1-9-16,10-9 15,8-17 1,17-18-16,1-8 16,16 0-16,10-17 15,-27-26-15</inkml:trace>
  <inkml:trace contextRef="#ctx0" brushRef="#br0" timeOffset="75027.55">24532 6113 0,'-9'0'0,"0"0"0,1 0 16,8 0-16,0 0 15,0 0-15,0 0 16,0 0-16,17 0 15,9 0 1,35 0-16,8 0 16,18 0-16,-9 0 15,-8 0-15,-18-9 16,-26 9-16</inkml:trace>
  <inkml:trace contextRef="#ctx0" brushRef="#br0" timeOffset="75324.84">24905 5965 0,'0'0'0,"0"0"16,-9-8 0,1-1-16,-1 9 15,0 0-15,1 0 16,8 0-16,-9 0 15,0 17-15,-17 9 16,9 35-16,-1 8 16,1 1-16,0-10 15,8 1-15,9-18 16,9 9 0,8-9-16,0-17 15,18 9-15,9 0 16,-18-27-16</inkml:trace>
  <inkml:trace contextRef="#ctx0" brushRef="#br0" timeOffset="76250.1">25496 5385 0,'0'0'0,"0"-8"0,0 8 0,0 0 0,8 0 16,18 0-16,26-9 15,18 9 1,17 0-16,0 0 15,-1 0 1,-8 0-16,9 9 0,-17-1 16,-44 1-16</inkml:trace>
  <inkml:trace contextRef="#ctx0" brushRef="#br0" timeOffset="76721.16">25999 5576 0,'0'0'0,"0"0"0,0 0 0,0 0 16,0 0-16,0 0 15,0-9-15,0 0 16,-9 1-16,1-1 15,-1 0-15,-17 9 16,0 0-16,-9 0 16,9 9-16,-8 8 15,-10 1-15,9 8 16,1 0 0,16 8-16,10-8 15,8 9-15,0 0 16,0-1-16,17-8 15,0 0-15,18 0 16,8-8-16,1-10 16,-1 1-1,1-9-15,-1-9 16,-17 1-16,0-1 16,-8 0-16,-1 1 15,0-10-15,1-8 16,8-8-16,-18-1 15,1 26-15</inkml:trace>
  <inkml:trace contextRef="#ctx0" brushRef="#br0" timeOffset="76923.71">26008 5515 0,'0'0'0,"0"0"16,0 0-16,0 0 16,0 0-16,0 0 15,0 0-15,0 0 16,0 0-16,-9 0 15,0 26-15,1 26 16,-10 26-16,1 9 16,0-9-1,-1 8-15,1-17 16,0-8-16,17 0 16,0-9-16,0-26 15</inkml:trace>
  <inkml:trace contextRef="#ctx0" brushRef="#br0" timeOffset="77145.78">25513 6286 0,'0'0'0,"0"0"16,0-9-16,0 9 16,0 0-16,0 0 15,0 0-15,0 0 16,17-8-16,18-1 15,26 0 1,26 9-16,8 0 16,-8 0-16,26 9 15,-18 0-15,-51-1 16</inkml:trace>
  <inkml:trace contextRef="#ctx0" brushRef="#br0" timeOffset="77687.49">26416 6095 0,'0'0'0,"0"0"0,0 0 15,0 0-15,0 0 16,0 0-16,0 18 16,0-1-16,-9 18 15,9 8 1,0 0-16,9-8 16,0-9-16,-1 0 15,10-17-15,-1-1 16,0 1-1,1-9-15,-1-9 0,1 1 16,-1-18-16,-8-18 16,-1-8-16,-16 18 15,-1-1 1,-17 9-16,0 9 16,0-1-16,8 1 15,10 17-15</inkml:trace>
  <inkml:trace contextRef="#ctx0" brushRef="#br0" timeOffset="77872.06">26624 5212 0,'0'0'0,"0"0"0,-8 17 15,-1 9-15,-17 35 16,-9 8-16,18-34 16</inkml:trace>
  <inkml:trace contextRef="#ctx0" brushRef="#br0" timeOffset="80660.33">27710 5498 0,'0'0'0,"0"0"0,0 0 0,0 0 0,0 0 15,0-9 1,0 0-16,0 1 16,0-1-16,-9 0 15,1 1-15,-1-1 16,-9 1-16,1-1 15,0 0-15,-9 9 16,0 9-16,-18 8 16,9 18-1,1 8-15,-1 9 16,18-9-16,-1 1 16,18-18-16,0 0 15,9-18-15,8 1 16,18-18-1,8-8-15,10-26 0,16-27 16,-8-34-16,0-8 16,-9-1-1,-18 18-15,-16 34 16,-9 27-16,-9 16 16,0 1-16,0 17 15,-9 9-15,-17 34 16,0 52-16,-9 27 15,18 8-15,8-9 16,9-17 0,17-26-16,1-18 15,16-8-15,10-17 16,17-9-16,-35-17 16</inkml:trace>
  <inkml:trace contextRef="#ctx0" brushRef="#br0" timeOffset="90326.81">28214 5628 0,'0'0'0,"0"0"0,0 0 16,0 0-16,0 0 15,0 0-15,0 0 16,0 0-16,0 0 16,0 0-16,8 0 15,27 0-15,43-9 16,26 0-16,18-8 16,8 8-16,0-8 15,-43 8 1,-35 1-16,-26 8 15</inkml:trace>
  <inkml:trace contextRef="#ctx0" brushRef="#br0" timeOffset="90670.03">28622 5281 0,'0'0'0,"0"0"15,0 0 1,0 0-16,0 0 16,0 0-16,0 9 15,-9 17-15,-8 17 16,-9 35-16,0 17 15,-18 27 1,9-18-16,1-9 0,16-9 16,18-16-1,0-18-15,18-9 16,25-8-16,44-18 16,52-26-16,234-69 15</inkml:trace>
  <inkml:trace contextRef="#ctx0" brushRef="#br0" timeOffset="94619.45">5896 8261 0,'0'0'0,"0"0"0,0 0 16,0 0 0,0 0-16,0 0 15,18 0-15,8 0 16,17 0-16,9 0 16,18 8-16,-1-8 31,1 0-31,-10 0 0,-16 0 0,-1 0 15,-17 0 1,0 0-16,-8 0 0,-10 0 16</inkml:trace>
  <inkml:trace contextRef="#ctx0" brushRef="#br0" timeOffset="94839.87">6035 8624 0,'0'0'0,"-8"-8"0,-10 8 0,9 0 15,1 0-15,-1 0 16,9 0 0,0 0-16,17 0 15,10 0-15,7-9 16,18 0-16,9 9 16,9 0-16,-1-8 15,18 8 1,-9 0-16,-52 8 0</inkml:trace>
  <inkml:trace contextRef="#ctx0" brushRef="#br0" timeOffset="96341.41">7346 7957 0,'0'0'0,"0"0"16,0 0-16,0 0 15,0 0-15,18 0 16,17 0-16,8 0 16,26 9-16,18 0 15,-9-9 1,1-9-16,-19 0 0,-16 1 16,-9 8-1,-9 0-15,-9 0 16,-8 0-16,-1 0 15,1 0-15</inkml:trace>
  <inkml:trace contextRef="#ctx0" brushRef="#br0" timeOffset="96556.52">7928 8044 0,'0'0'0,"-8"0"0,-1 0 0,0 0 16,1 0-16,-1 0 15,0 0-15,0 0 16,1 17-16,-1 1 15,0 8-15,1 34 16,-18 27-16,8 8 16,1-8-1,17-9-15,-9 0 16,1 0-16,16 0 16,10-1-16,-10-51 15</inkml:trace>
  <inkml:trace contextRef="#ctx0" brushRef="#br0" timeOffset="96774.85">7511 8798 0,'-8'0'0,"-1"0"16,0 0-16,1 0 16,8 0-16,0 0 15,0 0-15,0 0 16,17 0-16,9 8 15,18 1-15,25-1 16,18 1 0,-9-9-1,9-9-15,34-8 0,-51 9 16</inkml:trace>
  <inkml:trace contextRef="#ctx0" brushRef="#br0" timeOffset="97118.38">8640 8702 0,'0'0'0,"0"0"0,0 0 16,0 0-1,-8 0-15,-1-8 16,0-1-16,-8 0 16,-9 1-16,0 8 15,0 0-15,-18 0 16,10 17-16,-1 0 16,0 27-1,0-1-15,1 0 0,16 0 16,18-8-1,0-9-15,18 0 16,8-9-16,61 1 16,-18-1-16</inkml:trace>
  <inkml:trace contextRef="#ctx0" brushRef="#br0" timeOffset="102318.34">9153 8191 0,'-9'-8'0,"9"-1"0,0 0 0,0 1 15,0 8-15,0 0 16,0 0-16,9-9 16,17 0-16,35 1 15,17-10-15,26-8 16,9 0 0,-18 0-16,9 0 15,18-26-15,-35 9 16,-52 34-16</inkml:trace>
  <inkml:trace contextRef="#ctx0" brushRef="#br0" timeOffset="102817.51">9769 8295 0,'0'0'0,"0"0"16,0 0-16,0 0 15,0 0 1,0 0-16,0 0 16,-8 0-16,-1 0 15,-9 0-15,-8 0 16,-8 0-16,-18 0 15,0 18-15,17-1 16,0 0 0,0 18-16,1-1 15,16 1-15,1 8 16,8 1-16,9-1 16,0 0-16,18-8 15,16-9-15,1 0 16,17-17-16,0-1 15,9-16-15,-9-1 16,-9-17 0,1 0-16,-18 9 15,0-1-15,-17 1 16,-1 0-16,-16-9 16,-1-9-16,-8-8 15,8-1-15,0 27 16</inkml:trace>
  <inkml:trace contextRef="#ctx0" brushRef="#br0" timeOffset="103039.04">9708 8191 0,'0'0'0,"0"0"0,0 0 15,0 0-15,0 0 16,0 0-16,0 0 16,0 0-16,0 18 15,-8 16-15,-1 44 16,-17 9-1,9-1 1,-9 18-16,0 18 0,8-27 16,1-17-16,8-18 15,9-16-15,0-10 16,9-25-16</inkml:trace>
  <inkml:trace contextRef="#ctx0" brushRef="#br0" timeOffset="103277.22">9300 9118 0,'0'0'0,"0"0"16,0 0-16,9 0 15,8 0 1,1 0-16,25 0 15,9 0-15,18 0 16,-1 0 0,1 0-16,-10 0 15,19-9-15,-1 1 16,-44 8-16</inkml:trace>
  <inkml:trace contextRef="#ctx0" brushRef="#br0" timeOffset="103660.46">10290 8875 0,'0'0'0,"0"0"0,0 0 15,0 0-15,0 0 16,0 0-16,-8 18 15,-1-1-15,0 18 16,1-1-16,8 10 16,0-1-16,0 0 15,0-17 1,8 0 15,10-8-31,-1-10 0,9 1 16,0-18-16,0 1 0,0-18 15,0 0-15,-17-18 16,0 1-16,-18-9 0,-8 17 16,-10 9-1,-7 9-15,16 17 16,1 0-16,17 0 16</inkml:trace>
  <inkml:trace contextRef="#ctx0" brushRef="#br0" timeOffset="103886.3">10542 7741 0,'0'0'0,"0"0"0,0 0 15,0 0-15,-9 35 16,-25 60 0,-36 52-16,-95 191 15</inkml:trace>
  <inkml:trace contextRef="#ctx0" brushRef="#br0" timeOffset="107007.99">12183 7386 0,'0'0'0,"0"0"0,0 0 16,0 0-16,0 0 16,-8 0-16,-1 0 15,0 0-15,1 17 16,-18 9-16,-1 9 16,-7 25-16,-1 27 31,0 17-31,18 34 0,0 27 15,17 8-15,8-8 16,10-1-16,8-8 16,0-17-16,-9-35 15,-8 0-15,-1-18 16,1-25 0,-9-9-16,-9-9 0,-8-8 15,-18-1-15,-17-8 16,-17 0-1,-18-17-15,0 0 16,9-1-16,43-8 16,35 9-16</inkml:trace>
  <inkml:trace contextRef="#ctx0" brushRef="#br0" timeOffset="107721.1">12782 9057 0,'-8'-8'0,"-10"-1"16,1 0-16,0 1 0,-1-1 15,1 0 1,8 1-16,1-1 16,-1 9-16,0 0 15,1 0-15,-18 17 16,-1 1-16,10 16 15,0 10-15,-1 16 16,18 1 0,0 0-16,9-18 15,8-9-15,1-8 16,17 0-16,17 0 16,0-17-16,8-9 15,-7-9-15,-10-8 16,0-9-16,1-17 15,-18 8-15,-9-8 16,-8 8 0,-9 1-16,-9 16 15,1 1-15,-1 8 16,-17 9-16,-9 26 16,-8 26-16,-9 26 15,17 43-15,9 9 16,26-8-16,26-19 15,9-42 1,-18-35-16</inkml:trace>
  <inkml:trace contextRef="#ctx0" brushRef="#br0" timeOffset="108248.44">18800 6468 0,'0'0'0,"0"0"0,0 0 16,0 0-16,0 0 15,0 0-15,0 26 16,-8 26-16,8-9 16</inkml:trace>
  <inkml:trace contextRef="#ctx0" brushRef="#br0" timeOffset="109356.12">13469 9586 0,'0'0'0,"0"0"16,0 0-16,0 0 16,0 0-1,-9 8-15,9 36 16,-9 25-16,9-26 15</inkml:trace>
  <inkml:trace contextRef="#ctx0" brushRef="#br0" timeOffset="110350.31">12965 7368 0,'0'0'0,"0"0"16,0 0-16,0 0 15,-9-8-15,0-1 16,1 1-16,-1 8 15,0 0-15,-8 0 16,0 0 0,-9 17-16,-9 17 15,9 18-15,-9 9 16,18-9 0,17 0-16,0-9 0,17-8 15,9-9 1,9 0-16,8-17 0,9-1 15,9-16 1,9-18-16,-10 0 16,-7 0-16,-10-18 15,0-8-15,-17 9 16,-17 0-16,0-1 16,0 10-16,-18-1 15,0 18 1,0 0-16,-8-1 15,0 10-15,-9 8 16,0 8-16,-18 18 16,1 17-16,8 35 15,0 9-15,1 0 16,16 8-16,18-8 16,0-10-1,0-16-15,9-18 16,8-17-16,9 0 15,26-8-15,-17-10 16</inkml:trace>
  <inkml:trace contextRef="#ctx0" brushRef="#br0" timeOffset="110758.26">13408 7793 0,'0'0'0,"0"0"15,0 0-15,0 0 16,8 0 0,1 0-16,0 0 15,8 0-15,1 9 16,-1-1-16,-8 1 15,-1 0-15,1-1 16,0 1-16,-1 8 16,-16 0-16,-1 1 15,0-1-15,1 0 16,-1-8 0,0 0-16,1-1 15,8 1-15,0 0 16,0-9-16,0 8 15,0-8-15,17 9 16,9 0-16,17-9 16,27-9-1,-35 9-15</inkml:trace>
  <inkml:trace contextRef="#ctx0" brushRef="#br0" timeOffset="114369.89">14849 8243 0,'0'0'0,"0"0"0,-8 0 15,-1 0-15,0 0 16,-17 0-16,0 0 16,-9 9-16,9 0 15,9-1-15,0 10 16,-1-1-16,1 9 16,8 0-16,9 8 15,0 1 1,18 0-16,-1-9 15,0 0-15,1 0 16,8 0-16,0 0 16,-9-9-16,-8-8 15,-1-1 1,1 10-16,-9-1 0,-9 0 16,-8 1-1,-9 8-15,-9 0 16,9-9-16,9-8 15,17-1-15,0-8 16,0-8-16,0-1 16,9 9-16</inkml:trace>
  <inkml:trace contextRef="#ctx0" brushRef="#br0" timeOffset="114509.16">15101 8616 0,'0'-9'0,"9"0"0,-1 9 0,1 0 16,0 0-16,-1 0 15,1 18-15,0-1 16,0 9-16,-9 0 16,0 9-16,0-9 15</inkml:trace>
  <inkml:trace contextRef="#ctx0" brushRef="#br0" timeOffset="114681.25">15275 8105 0,'0'0'0,"0"0"0,0 0 16,0 17-16,8 9 16,10 0-16,-1-9 15</inkml:trace>
  <inkml:trace contextRef="#ctx0" brushRef="#br0" timeOffset="115054.74">15405 8720 0,'0'0'0,"0"0"15,0 0 1,0 0-16,0 0 0,0 0 15,0 0-15,0 0 16,0 0 0,0 0-16,0 0 15,0 0-15,0 0 16,0-9-16,17-17 16,1 0-16,16-9 15,1 1-15,-9-1 16,0 18-16,-8-1 15,-10 18 1,10 0-16,-1 0 16,-8 18-16,8-1 15,-8 9-15,0 0 16,8 0 0,0 9-16,9-9 0,0-18 15</inkml:trace>
  <inkml:trace contextRef="#ctx0" brushRef="#br0" timeOffset="115715.74">16482 8226 0,'0'0'0,"-9"0"16,0 0-16,1 0 16,-1 0-1,0 0-15,1 0 16,-10 0-16,10 9 15,-18 8-15,0 9 16,-9 9-16,0 8 16,18 0-1,-1 0 1,1 1-16,8-1 0,9 0 16,9-8-16,8 0 15,1-9-15,16 0 16,1 0-16,17-18 15,0-8-15,9-8 16,-9-18-16,0 0 16,9-9-16,-17-8 15,-1-9 1,-8 0-16,-9 0 16,-18 17-16,1 0 15,-9 18-15,-9 0 16,1 0-16,-1 17 15,-8 0-15,-9 8 16,-18 27-16,1 25 16,-1 10-1,10 8-15,-1-9 16,18 9-16,-1-9 16,18 0-16,18-8 15,-1-9-15,9-9 16,26-8-16,9-18 15,-26-8-15</inkml:trace>
  <inkml:trace contextRef="#ctx0" brushRef="#br0" timeOffset="116399.93">18262 8486 0,'-9'-9'0,"1"0"15,-10-8-15,10 8 16,-1 1-16,0-1 16,-26 0-16,1 9 15,-1 9-15,0 8 16,-8 1-16,8 16 31,0 1-31,1 0 0,16 8 16,1-8-16,8-1 15,9-8-15,0 0 16,9-17-16,0 0 16,8-18-16,9 0 15,9-8 1,17-26-16,9-27 15,-1-25-15,-16 0 16,-1-9-16,-17 0 16,-8 26-16,-10 35 15,1 8-15,-9 18 16,0-1-16,0 18 16,0 0-16,-9 9 15,-17 34 1,0 44-16,-9 26 15,9-1-15,9-17 16,17-8-16,0-9 16,17 0-16,9-26 15,1 0-15,-10-26 16</inkml:trace>
  <inkml:trace contextRef="#ctx0" brushRef="#br0" timeOffset="117000.14">19174 8226 0,'0'0'0,"0"0"0,0 0 0,0 0 15,0 0 1,-9 0-16,0 0 16,1 0-16,-10 9 15,10 8-15,-10 18 16,1-1-16,0 9 15,-1 9-15,18 0 16,0-8 0,18-1-1,-1-8-15,18-1 16,-1-8-16,18-17 0,18 0 16,-1-18-16,1-17 15,-1 0-15,-17-17 16,-8-9-16,-1-9 15,-17 9 1,-8 9-16,-10 8 0,-8 9 16,-8 9-1,-1 0-15,0 8 16,-17 9-16,-8 26 16,-19 26-16,-16 26 15,0 34-15,8 18 16,17 0-16,18-17 15,26 17 1,9 0-16,34-35 16,36 0-16,-27-52 15</inkml:trace>
  <inkml:trace contextRef="#ctx0" brushRef="#br0" timeOffset="125986.19">20450 8408 0,'0'0'0,"0"0"0,0 0 0,0 0 16,0 0 0,18 0-16,8 0 15,34 8-15,10-8 16,8 0-16,0 0 15,-26 0 1,-8 9-16,-27 0 0</inkml:trace>
  <inkml:trace contextRef="#ctx0" brushRef="#br0" timeOffset="126277.85">20607 8720 0,'0'0'0,"0"0"0,0 0 16,0 0-16,0 0 16,0 0-16,0 0 15,0 0-15,0 0 16,0 0-16,0 0 15,0 0-15,17 0 16,9 0-16,9 8 16,26 1-1,-1-18-15,-34 9 16</inkml:trace>
  <inkml:trace contextRef="#ctx0" brushRef="#br0" timeOffset="126670.66">21223 8165 0,'0'0'0,"0"0"15,0 0-15,0 0 16,17 0-1,18 0-15,17 0 16,9 0-16,17 0 16,9 0-1,0-8-15,-9 8 0,-17 0 16,-18 0-16,-17 0 16,-17 0-16</inkml:trace>
  <inkml:trace contextRef="#ctx0" brushRef="#br0" timeOffset="126951.17">21779 8217 0,'-9'0'0,"1"0"0,-1 0 15,0 0-15,9 0 16,-9 0-16,1 26 15,-1 9-15,-17 17 16,9 17-16,-9 0 16,0 9-16,8 0 15,1 0 1,8-17-16,9-1 0,0-16 16,0-1-1,0-17-15,-9 0 16,9-17-16</inkml:trace>
  <inkml:trace contextRef="#ctx0" brushRef="#br0" timeOffset="127202.43">21414 9049 0,'0'0'0,"0"0"15,0 0-15,0 0 16,0 0-1,0 0-15,0 0 0,0 0 16,9 0-16,8 0 16,1 0-1,8 0-15,8 0 16,18 0-16,9 0 16,0 0 30,-35 0-46</inkml:trace>
  <inkml:trace contextRef="#ctx0" brushRef="#br0" timeOffset="127585.07">22369 8728 0,'0'0'0,"0"0"0,0 0 15,0 0-15,-8 0 16,-1 0-16,0 0 15,1 0 1,-10 0-16,-8 9 16,0 17-16,-9 9 15,1-1-15,-1 18 16,18 0 0,-1-9-16,18-8 0,0 0 15,18-9-15,16 8 16,10-16-1,-27-18-15</inkml:trace>
  <inkml:trace contextRef="#ctx0" brushRef="#br0" timeOffset="128299.41">23246 8269 0,'0'0'0,"0"0"16,-8 0-16,-1 0 16,0-8-16,1 8 15,-10 0 1,-8 0-16,0 0 16,-17 0-16,-1 17 15,-8 0-15,9 9 16,-1 9-16,10 8 15,-1 9-15,18-9 16,-1 1-16,18-1 16,0-8-1,9-9-15,17 0 16,9 0-16,17 0 16,9-18-16,-1 1 15,1-18-15,0 1 16,-18-10-16,1-8 15,-18 9-15,0 0 16,-17-1 0,-1 1-16,-16-9 15,-1 0-15,9 9 16,-9-18-16,1-8 16,8 25-16</inkml:trace>
  <inkml:trace contextRef="#ctx0" brushRef="#br0" timeOffset="128548.23">23255 8044 0,'0'0'0,"0"0"16,0 0-16,0 0 16,0 0-16,0 17 15,-9 9-15,1 18 16,-1 25-16,-17 26 15,0 0 1,0-17-16,0 9 16,8 8-16,1-17 15,0 0-15,-1-17 16,10-18-16,16-17 16,1-9-16</inkml:trace>
  <inkml:trace contextRef="#ctx0" brushRef="#br0" timeOffset="128859.97">22899 9083 0,'0'0'0,"0"0"0,0 0 16,0 0-16,0 0 15,0 0-15,0 0 16,0 0-1,0 0-15,0 0 16,0 0-16,0 0 16,0 0-16,9 0 15,8 0-15,9 0 16,26 0-16,9 0 16,-9 0-16,-8 0 15,-1 0 1,0 0-16,-17 0 15,1 9-15,-10-9 16,0 0-16,1 0 16</inkml:trace>
  <inkml:trace contextRef="#ctx0" brushRef="#br0" timeOffset="129678.77">23880 8875 0,'0'0'0,"0"0"0,0 0 0,-8 0 16,-1 18-1,0 16-15,1 1 16,-1 0-16,0-1 16,9-8-16,0 0 15,0-8-15,9-10 16,0 1-16,8 0 15,-8-9-15,8-9 16,-8 0 0,-1-17-16,1 0 15,-9-17-15,-9 8 16,-8 9-16,-9-8 16,-9-10-16,27 27 15</inkml:trace>
  <inkml:trace contextRef="#ctx0" brushRef="#br0" timeOffset="129861.26">24089 8269 0,'0'0'0,"0"0"0,0 0 0,0 0 15,0 0 1,-9 18-16,-8 33 15,8 10-15,0-35 16</inkml:trace>
  <inkml:trace contextRef="#ctx0" brushRef="#br0" timeOffset="130230.29">22804 7750 0,'0'0'0,"0"0"16,0 0-16,0 0 15,0 0-15,8 0 16,18 0-16,52 8 15,61 1-15,44-18 32,225-8-32</inkml:trace>
  <inkml:trace contextRef="#ctx0" brushRef="#br0" timeOffset="134267.21">25113 8685 0,'0'0'0,"0"0"0,0 0 0,0 0 0,0 0 15,0 0-15,0 0 16,18 0-16,8 0 15,35 0-15,8 0 16,-8 0-16,0 0 31,-9 9-31,17-9 0,-25 0 16</inkml:trace>
  <inkml:trace contextRef="#ctx0" brushRef="#br0" timeOffset="134685.13">26416 8538 0,'0'0'0,"0"-9"16,-9 0-16,1-8 16,-1 0-16,-8-1 15,-1 1-15,1 0 16,-1-1-16,-16 18 16,-1 0-16,0 9 15,9 8-15,0 1 16,0 16 15,9 10-31,-1-1 0,10 0 16,8-8-16,17 8 0,0 1 15,1-18-15,-1 0 16,18-18-16,8 1 16,9-18-16,18-8 15,-27 8-15</inkml:trace>
  <inkml:trace contextRef="#ctx0" brushRef="#br0" timeOffset="140033.32">27024 8512 0,'0'0'0,"0"0"0,-9-9 16,0 0-16,1 1 16,-1-1-16,-8 0 15,-9 9-15,-18 0 16,1 18-16,-9 8 15,8 8-15,10 1 16,16 0 0,1-1-16,8 1 15,9-9-15,0 0 16,9-17-16,8-1 16,9 1-16,0-18 15,9 1-15,-9-10 16,0 1-1,-8 0-15,-10-1 16,1 1-16,-9 0 16,-9-1-16,1 1 15,8 8-15,0 9 16,0 0-16,0 0 16</inkml:trace>
  <inkml:trace contextRef="#ctx0" brushRef="#br0" timeOffset="140570.25">27562 8390 0,'0'0'0,"0"0"0,0 0 16,0 0-16,0 0 16,-8 0-16,-1 0 15,-8 9-15,-1 8 16,-8 1 0,9 8-16,-1 8 15,1 10-15,8-10 16,9 10-16,0-10 15,0 10-15,18-18 16,-1 0-16,-8-9 16,-1-8-16,1-1 15,-9 1 1,-9 0-16,-8-1 16,-18 9-16,-25 1 15,-1-1-15,-9 18 16,27-9-16</inkml:trace>
  <inkml:trace contextRef="#ctx0" brushRef="#br0" timeOffset="141462.84">28344 8295 0,'0'0'0,"0"0"0,0 0 16,-9 0-16,0 0 15,1 0 1,-1 9-16,-17 8 16,0 9-16,0 9 15,0 17-15,8 0 16,1 0 0,17 0-16,0 0 0,9 0 15,8-9 1,1-8-16,16-9 15,18-1-15,9-16 16,9 0-16,-10-18 16,1-17-16,0-8 15,8-18-15,10-9 16,-19 0-16,-16 1 16,-18 8-1,-17 17-15,-1 0 16,-16 1-16,-1 16 15,0 1-15,-17 0 16,-17 17-16,-1 8 16,-16 18-16,-10 44 15,1 25-15,8 35 16,17 9 0,18-27-16,26-8 15,18-17-15,8-9 16,17-9-16,-17-34 15</inkml:trace>
  <inkml:trace contextRef="#ctx0" brushRef="#br0" timeOffset="143845.79">25435 7741 0,'0'0'0,"0"0"0,0 0 15,-9 0-15,0 0 16,-8 0-16,-18 17 16,-17 18-16,-26 0 15,-9 8 17,0 0-32,18-8 0,17-9 0,8-9 0,10 0 15,16-8 1,1 8-16,0 1 15,8-1 1,0 0-16,9 18 0,0 8 16,9 18-16,0 17 15,-9 0 1,0 8-16,8 1 16,-8 8-16,-8-8 15,-1-18-15,0-8 16,0-18-16,1 0 15,-1-8-15,0-9 16,9 0-16,0-17 16,0-1-16,0 1 15,0 0-15,18 8 16,8 0 0,17 9-16,35 9 15,27 8-15,42-8 16,79 8-16,-9-43 15,139-112-15</inkml:trace>
  <inkml:trace contextRef="#ctx0" brushRef="#br0" timeOffset="144600.13">28752 7810 0,'0'0'0,"0"0"15,0 0-15,9 0 16,8 0-16,0 0 15,18 0-15,0 9 16,17 0 0,-9-1-16,1 1 15,-1-1 1,1-8-16,-18 0 0,0 0 16,-9 0-16,-8 0 15,-1 0-15,1 0 16,0 0-1,-1 0-15,1 0 16,-9 0-16,0 0 16,0 0-16,0 9 15,0 8-15,9 1 16,0 16-16,-1 27 16,1 8-16,0 18 15,-1 17-15,1 17 16,0 18-1,-9-1-15,0 1 16,-9-9-16,0-26 16,9 0-16,0-18 15,-8-25-15,-1-9 16,9-18-16,-9-8 16,1 0-16,-1-8 15,-9-1 1,-8 9-16,-26 0 15,-35 0-15,35-17 16</inkml:trace>
  <inkml:trace contextRef="#ctx0" brushRef="#br0" timeOffset="145416.35">29646 9101 0,'0'0'0,"0"0"16,0 0-16,0 0 16,-8 0-16,-1 0 15,0 0-15,1 0 16,-10 0-16,-8 17 15,9 0-15,-9 9 16,8 9-16,1 8 16,17 1-1,0-1 1,17-9-16,1 1 0,17-9 16,-1 0-16,27-17 15,0-1-15,-18-8 16,1-8-16,-10-1 15,-8-17-15,1 0 16,-1 0 0,0-9-16,-18-8 15,1 9-15,-9-1 16,-9 18-16,1-1 16,-10 1-16,-8 0 15,0 17-15,0 0 16,-17 17-16,-1 26 15,10 18 1,-1 17-16,0 8 16,18 10-16,17-1 15,17-17-15,0-18 16,18-8-16,17-17 16,-26-26-16</inkml:trace>
  <inkml:trace contextRef="#ctx0" brushRef="#br0" timeOffset="145668.84">30202 9577 0,'0'0'0,"0"0"0,0 0 16,0 17-16,-9 18 15,1 17-15,-1 26 16,0-9-16,1-52 16</inkml:trace>
  <inkml:trace contextRef="#ctx0" brushRef="#br0" timeOffset="146412.18">29933 7637 0,'-9'-9'0,"1"1"0,-10-1 16,-17 0-16,-8 9 15,0 18-15,-1-1 16,1 9-16,8 9 31,9 8-31,9-8 0,17 8 16,0 0-16,17-8 16,9-9-16,17 0 15,18-18-15,0-8 16,0-8-16,8-18 15,-8-18-15,-9-7 16,0-1-16,-8-9 16,-18 0-1,-9 9-15,-8 18 16,-9-1-16,0 18 16,-9-1-16,0 10 15,-17 8-15,-17 26 16,-18 26-16,-8 26 15,8 26-15,9 8 16,17-17 0,26-17-16,9-17 15,18-9-15,-1-9 16,9-25-16,-17-10 16</inkml:trace>
  <inkml:trace contextRef="#ctx0" brushRef="#br0" timeOffset="146802.37">30306 7931 0,'0'0'0,"0"0"15,0 0-15,0 0 16,9 0-16,8 18 16,1-1-16,8 0 15,0 1-15,-9-1 16,-8-8-16,0-1 16,-1 1-16,1 8 15,-9 1 1,0-1-16,-9 0 15,1-8-15,8 0 16,0-1-16,0 1 16,0 0-16,0-1 15,0 1 1,0-9-16,17 9 0,9 8 16,-9-8-16</inkml:trace>
  <inkml:trace contextRef="#ctx0" brushRef="#br0" timeOffset="150192.81">6808 10495 0,'0'0'15,"0"0"-15,0 0 0,0 0 0,0 0 16,9 0 0,17 0-16,26 0 15,17 0-15,1 0 16,-9 0 0,-1 0-16,1-9 0,-9 9 15,-26 0-15</inkml:trace>
  <inkml:trace contextRef="#ctx0" brushRef="#br0" timeOffset="150379.9">6886 10763 0,'0'0'0,"0"0"0,0 0 15,0 0-15,0 0 16,18 0-16,16 9 15,18 0 1,18-1-16,17-8 16,8 9-1,-51 0-15</inkml:trace>
  <inkml:trace contextRef="#ctx0" brushRef="#br0" timeOffset="150934.88">8701 10278 0,'0'0'0,"0"0"15,0 0-15,0 0 16,17 0-16,18 0 15,35 0-15,17-8 16,17-1 0,-9 0-1,9 1-15,-17-1 0,-17-8 16,-9 0-16,-9 8 16,0-8-16,-17-1 15,-18 10-15</inkml:trace>
  <inkml:trace contextRef="#ctx0" brushRef="#br0" timeOffset="151163.15">9309 10296 0,'0'0'0,"0"0"16,0 0-16,0 8 15,-9 10-15,1 16 16,-1 27-16,-8 26 15,-1-9 1,1 0-16,-1-18 0,10-17 16,8 1-1,0-18-15,0-9 16,8-8-16,-8-9 16</inkml:trace>
  <inkml:trace contextRef="#ctx0" brushRef="#br0" timeOffset="151398.48">8875 11075 0,'0'0'0,"0"0"15,0 0-15,0 0 16,0 0-16,0 0 16,0 0-16,0 0 15,17 0-15,27 0 16,16-8-16,27-1 15,9-8 1,-1-1-16,9 1 16,-17 0-16,-9 8 15,-17-8-15,-43 8 16</inkml:trace>
  <inkml:trace contextRef="#ctx0" brushRef="#br0" timeOffset="151778.03">10273 10893 0,'0'0'0,"0"0"0,0 0 16,0 0-16,0 0 16,0 0-16,0 0 15,0 0-15,-9-8 16,1-1-16,-10 9 16,-8 0-1,0 0-15,-9 9 16,18 8-16,-9 9 15,9 9-15,-1 17 16,9-9-16,9 0 16,18-8-1,8-9-15,17 0 0,53 0 16,208 43 0</inkml:trace>
  <inkml:trace contextRef="#ctx0" brushRef="#br0" timeOffset="166243.35">11202 10131 0,'0'0'0,"0"0"15,0 0-15,0 0 16,0 0-16,26 0 16,18 9-16,25 0 15,35-1-15,18-8 31,-9 0-31,-9 0 0,-26 0 16,-17 0-16,-18 9 0,-25 8 16</inkml:trace>
  <inkml:trace contextRef="#ctx0" brushRef="#br0" timeOffset="166846.16">11680 10469 0,'0'0'0,"0"0"0,0 0 15,0 0-15,0-9 16,-9 1-16,0-1 16,1 0-16,-1 1 15,-8 8-15,-9 0 16,-1 0-16,-7 0 15,-1 17 1,9 0-16,0 9 16,0 9-16,8 8 15,1-8 1,8 8-16,9-17 0,0 0 16,9 0-1,8 0-15,18 0 16,0 0-16,17-17 15,9-1-15,0-8 16,-9 0-16,-9-8 16,-17-1-16,0 0 15,-17 1-15,0 8 16,-9-9-16,0 0 16,0-17-16,0 1 15,0-1 1,0 0-16,8 0 15,1 0-15,-9 17 16</inkml:trace>
  <inkml:trace contextRef="#ctx0" brushRef="#br0" timeOffset="167116.66">11732 10330 0,'0'0'0,"0"0"16,0 0-16,0 0 15,0 0-15,0 0 16,0 0-16,0 0 16,0 18-16,-9 8 15,0 8-15,-8 27 16,0 17 0,-9 9-1,8-9-15,1-1 0,8-7 16,1-10-16,8-8 15,0-8-15,0-10 16,0-16-16,0-10 16</inkml:trace>
  <inkml:trace contextRef="#ctx0" brushRef="#br0" timeOffset="167657.04">11219 11179 0,'0'0'0,"0"0"16,0 0-16,0 0 16,0 0-16,18 0 15,8 9-15,26 0 16,9-9-16,0 0 15,-1 0 17,1 0-32,-17 0 0,-1 0 0,0 0 15,-17 0-15,9 0 16,9 8-16,-27-8 16</inkml:trace>
  <inkml:trace contextRef="#ctx0" brushRef="#br0" timeOffset="168097.05">12314 10911 0,'-9'0'0,"0"0"0,1 0 16,-1 0-1,0 0-15,0 0 16,-8 8-16,0 1 16,-1 8-16,1 1 15,0 16-15,-1 1 16,10 0-16,8-1 16,0-8-1,0 0-15,8 0 16,1-17-16,8 0 15,1-1-15,-1-16 16,9-1-16,0 0 16,0-17-16,-17 0 15,0-17-15,-18 0 16,0 8 0,-8 0-16,-9 18 0,0 0 15,8 8 1,1 0-16,0 9 15,17 0-15</inkml:trace>
  <inkml:trace contextRef="#ctx0" brushRef="#br0" timeOffset="168313.42">12487 10097 0,'0'0'16,"0"0"-16,0 0 0,0 0 15,-8 0-15,-10 8 16,-17 36 0,-8 25-16,-18 26 15,35-43 1</inkml:trace>
  <inkml:trace contextRef="#ctx0" brushRef="#br0" timeOffset="170244.72">13972 10599 0,'0'0'16,"0"-9"-16,-9 1 0,1-1 15,-1 0-15,0 1 16,1-1-16,-18 0 16,0 1-16,-18-1 15,9 9 1,-8 0-16,0 17 15,-9 18 1,8 0-16,9-1 0,18 10 16,0-1-1,-1 0-15,18-8 0,0-1 16,18-8-16,8 0 16,8-8-1,10-10-15,-1 1 16,1-18-16,-1 1 15,-8-1-15,-9-8 16,17-1-16,9 10 16,-26 8-16</inkml:trace>
  <inkml:trace contextRef="#ctx0" brushRef="#br0" timeOffset="170630.5">13990 10686 0,'0'0'0,"0"0"0,0 0 16,0 0-16,0 0 16,0 17-16,0 0 15,0 18-15,17-1 16,0 1 0,1 0-16,8-9 15,0 0-15,0 0 16,0-18-16,-9 1 15,1-9-15,-1-9 16,0 1-16,-8-1 16,0 0-16,-1-8 15,-8 0 1,-8-1-16,-1 1 16,0 0-16,-8-1 15,8 10-15,-8-1 16,8 0-16,9 9 15,0 0-15,0 0 16,18 0-16,-10 0 16</inkml:trace>
  <inkml:trace contextRef="#ctx0" brushRef="#br0" timeOffset="170998.73">14719 10495 0,'0'0'0,"0"0"15,0 0-15,0 0 16,0 0-16,0 0 15,0 0-15,0 0 16,0 0 0,-9 0-16,1 0 15,-1 0-15,-8 9 16,-1-1-16,1 10 16,-1-1-16,1 0 15,0 9-15,8 0 16,9 0-16,0 0 15,17-8 1,1 8-16,-1-1 16,9 1-1,0 0-15,-17-17 0,0 0 16,-1-1-16,1 1 16,-9 0-16,-9-1 15,1 10 1,-18-1-16,0-8 0,-1-1 15,-16 1 1,8 0-16,9-1 16,18-8-16</inkml:trace>
  <inkml:trace contextRef="#ctx0" brushRef="#br0" timeOffset="171998.13">15283 10313 0,'0'0'0,"0"0"0,0 0 16,-8 0-16,-1 0 16,-17 17-1,-17 1-15,-1 16 16,1 10-16,-1 16 16,10 10-16,-1-10 15,17 1-15,1-9 16,17-9-16,0 0 15,17-17 1,18 0-16,0-17 0,8 0 16,9-18-1,18-8-15,8-18 16,0-17-16,0-8 16,-17-10-16,-17 10 15,-18 8-15,-18 8 16,1 10-16,-18 8 15,1 8 1,-1 1-16,-17 8 0,0 9 16,-18 9-1,-8 26-15,-8 25 16,-1 27-16,9 17 16,17 8-1,9 1-15,9 0 0,17-27 16,0-16-16,8-19 15,10-16 1,-1-18-16,26-8 16,18-9-16,-26 0 15</inkml:trace>
  <inkml:trace contextRef="#ctx0" brushRef="#br0" timeOffset="172740.19">16221 10885 0,'0'0'0,"0"0"0,0 0 15,0 0-15,0 0 16,0 0-16,0 0 16,0 0-16,0 0 15,0 0 1,18-9-16,-1 0 16,9 1-16,9-1 15,-9 9-15,9 0 16,-9 0-16,-9 0 15,-8 0-15</inkml:trace>
  <inkml:trace contextRef="#ctx0" brushRef="#br0" timeOffset="174533.19">17324 10789 0,'-9'-8'0,"1"-1"16,-1 0-16,0 1 15,1-1-15,-1 0 16,-17-8 0,0 0-16,-9 0 15,-8-1-15,8 18 16,-8 0-1,-1 18-15,1-1 0,8 17 16,0 1-16,9 8 16,9-17-1,17 9-15,0-9 16,17 0-16,1 0 16,-1-17-16,18-1 15,17 1-15,0-18 16,9 1-16,-1-10 15,1 1-15,-26 0 16,-9 8-16,-9 0 16,1 1-1,-10-1-15,10-8 16,-1-1-16,-8 1 16,0 8-16,-9 1 15,0-1-15,0 9 16,0 0-16,0 0 15,0 0 1,0 9-16,8 8 16,1 0-16,0 9 15,8 0-15,0 0 16,9 0-16,0-17 16,1 0-16,7-1 15,-8-8-15,0-8 16,0-1-16,-8-8 15,-10-1 1,1-8-16,-9 0 16,-9 0-16,1 0 15,-18 9-15,0 0 16,8-1-16,1 10 16,0 8-16,17 0 15,0 0-15,26 0 16,8 0-1,10-26-15,-1-17 16,1 8-16,16 9 16,19-9-16,-27 9 15,-26 18-15,-9-1 16,-8 9-16,-1 0 16,1 0-16,0 0 15,-9 0-15,-9 0 16,0 17-1,1 1-15,-10 8 16,10 0-16,-1 0 16,9 0-16,0 0 15,0-1 1,9 1-16,-1 0 0,10-8 16,-10 8-16,1-9 15,0-8 1,-1-1-16,-8 1 15,-8 8-15,-1 1 16,-17 8-16,0-9 16,0 0-16,9-8 15,17 0-15,0-9 16,0 0-16,0 0 16</inkml:trace>
  <inkml:trace contextRef="#ctx0" brushRef="#br0" timeOffset="175074.94">18722 10486 0,'0'0'0,"0"0"16,0 0-16,0 0 16,-8 0-16,-1 0 15,0 0-15,-26 9 16,-8 8-16,-9 9 15,0 9-15,8 0 16,10-1-16,-1 1 16,9 0-1,8-1-15,10-8 16,8 0-16,0 0 16,17 0-16,9 0 15,18 0-15,8-17 16,0-1-16,9-16 15,-18-1 1,0-8-16,-16-9 16,-1 0-16,-9-9 15,-8-17-15,-1 18 16,1-1-16,-9 18 16,-9-1-16,1 1 15,-1 0-15,0 8 16,1 9-16,-10 0 15,-8 17 1,0 18-16,-9 17 0,1 43 16,-1 26-1,18 9-15,8-26 16,18-26 0,8 0-16,0-17 0,18-18 15,0-17-15,-1-26 16,-25 0-16</inkml:trace>
  <inkml:trace contextRef="#ctx0" brushRef="#br0" timeOffset="176267.32">13842 9993 0,'0'0'0,"0"0"0,0 0 15,0 0 1,0 0-16,0 0 16,0 0-16,-9 0 15,1 0-15,-27 17 16,-26 0-16,-8 9 15,-1 0-15,18 0 32,0 0-32,17 0 0,9-8 15,9-1-15,-1 0 16,18 1-16,0-1 16,0 0-16,9 18 15,8-1-15,-8 1 16,8 17-16,-8 17 15,0 1-15,-18-1 16,0 0-16,-8-8 16,0-1-1,-1 1-15,1 8 16,0-8-16,-1-9 16,10-9-16,8-8 15,0-9-15,0 0 16,0 0-16,17 0 15,0 8-15,27 1 16,25 8 0,27 1-16,25-10 15,70 18-15,174 44 16</inkml:trace>
  <inkml:trace contextRef="#ctx0" brushRef="#br0" timeOffset="176977.53">19026 10192 0,'0'0'0,"0"0"16,17 0-16,10 0 15,7 0-15,27 0 16,0 0-16,0 0 16,-9 0-1,-9 0 1,1 0-16,-18 0 0,0 0 15,-9 0-15,0 0 16,1 9-16,-1-1 16,1 1-16,-1 0 15,-8-1-15,8 9 16,0 1 0,1 8-16,-1 8 15,0 1-15,1 26 16,17 17-16,-9 0 15,0 0-15,8-1 16,-8 10-16,0 0 16,-17-9-16,0 0 15,-1-9-15,1-17 16,0-9 0,-9-8-16,0-9 15,-9 0-15,-8 8 16,-35 1-16,0-18 15,34-8-15</inkml:trace>
  <inkml:trace contextRef="#ctx0" brushRef="#br0" timeOffset="197001.05">15796 10997 0,'0'0'0,"0"0"0,0 0 16,0 0-16,0 0 15,0 0-15,0 0 16,0 0 0,-9 9-16,0 34 15,-8 9-15,0 9 16,-1-1-16,1 1 15,0 0-15,8-18 16,9-17-16,0-9 16</inkml:trace>
  <inkml:trace contextRef="#ctx0" brushRef="#br0" timeOffset="197921.27">19165 11231 0,'-9'0'0,"1"0"0,-1 0 15,9 0-15,0 0 16,0 0-16,0 0 15,0 0 1,0 0-16,0 0 16,0 0-16,9 0 15,8 0-15,0 9 16,1-1-16,8 1 16,-9 8-16,1-8 15,-10 0-15,1-1 16,0 10-1,-18-1-15,0 9 16,-17 9-16,0-9 16,-9 0-16,18 0 15,0-18-15,8 1 16,0 0-16,1-1 47,8 1-47,0 0 0,0-1 15,8-8-15,10 9 0,-1 0 0,9-1 16,9 1-16,-9-9 16,0 0-16,-9 0 15,-8 0 1,0 0-16,-1 0 0,-16 9 16,8-1-1</inkml:trace>
  <inkml:trace contextRef="#ctx0" brushRef="#br0" timeOffset="204088.13">3595 12418 0,'0'0'0,"0"0"0,-9-9 15,-8 0-15,-9 9 16,-9 0-16,1 0 16,-1 18-16,-9-1 15,10 9-15,-1 9 16,18-1 0,-1 1-16,18 0 15,18 17-15,-1-1 16,9-7-16,0-1 15,0 0-15,0-17 16,-17 0 0,-1-8-16,1-10 0,-9 1 15,0 0 1,-9 8-16,-8 0 16,-9 1-16,-9 8 15,1-9-15,-10 0 16,9-8-16,9 0 15,18-9-15</inkml:trace>
  <inkml:trace contextRef="#ctx0" brushRef="#br0" timeOffset="204614.09">3682 12816 0,'0'0'0,"0"0"16,0 0-16,0 0 15,0 0-15,0 0 16,9 0-16,8 9 15,18-1-15,-1 1 16,19-9 0,7-9-16,10-17 31,-18 0-31,0-8 0,-9-1 0,-8 0 16,-9 10-16,-17 7 15,0 1-15,-9 0 16,-9-1-16,0 1 15,-17 8 1,0 9-16,-9 9 16,-8 8-16,8 18 15,0 0-15,9 16 16,9 1-16,8-8 16,9-1-16,9 0 15,8-8-15,9-9 16,9 0-16,9 0 15,25-9 1,-8-8-16,-26 0 16</inkml:trace>
  <inkml:trace contextRef="#ctx0" brushRef="#br0" timeOffset="205042.09">4524 12600 0,'0'0'0,"0"0"16,0 0-16,18 0 15,8 0-15,34 0 16,10-9-16,8 0 16,9 1-1,8-10-15,-16 1 16,-10 8-16,-8 1 0,-18 8 16,-25 0-1</inkml:trace>
  <inkml:trace contextRef="#ctx0" brushRef="#br0" timeOffset="205375.86">5028 12054 0,'0'0'15,"0"0"-15,0 0 0,0 0 16,0 0-16,0 0 16,-9 17-16,1 18 15,-19 34 1,-7 26-16,8 9 31,0-8-31,0 8 0,8-9 0,18-17 16,0-18-16,0 1 15,18-18-15,-1-8 16,26-9-16,27-9 16,-35-8-1</inkml:trace>
  <inkml:trace contextRef="#ctx0" brushRef="#br0" timeOffset="206702.58">6591 12244 0,'0'0'0,"0"0"0,0 0 16,-9 0-16,1 0 15,-1 0-15,0 0 16,1 0 0,-18 0-16,8 0 15,-8 18-15,-9-1 16,1 18-16,-1-1 15,0 10 1,18 8-16,-1 0 0,18-9 16,0 0-1,18-8-15,-1 0 16,18-10-16,17 1 16,9-17-16,8-9 15,9-17-15,9-9 16,-9-9-16,-17 1 15,-9-1-15,-8-8 16,-18-9-16,-9 17 16,-8 0-1,-9 1-15,-9-1 16,0 18-16,1-1 16,-10 1-16,1 17 15,-9 0 1,-9 9-16,-8 17 0,-1 17 15,1 26-15,0 18 16,8 8 0,0 9-16,18-17 15,17-9-15,0 0 16,0-18-16,17-16 16,0-1-16,9-9 15,35-8-15,9-26 16,-36 0-16</inkml:trace>
  <inkml:trace contextRef="#ctx0" brushRef="#br0" timeOffset="207527.69">7425 12894 0,'0'0'0,"0"0"15,0 0-15,0 17 16,-9 1-16,0 16 15,1 18-15,-1 18 16,0 7-16,1-16 16,-1-9-1,9-9-15,9-8 16,-1-18-16</inkml:trace>
  <inkml:trace contextRef="#ctx0" brushRef="#br0" timeOffset="208115.12">7841 12626 0,'0'0'0,"0"0"0,0 0 0,0 0 16,0 0-16,0 0 16,18 0-16,-1 0 15,9 0-15,9 0 16,8 0-16,9 0 16,1 0-16,-10 0 31,0 0-31,-8 0 0,-9 0 15,0 8-15,-17-8 16</inkml:trace>
  <inkml:trace contextRef="#ctx0" brushRef="#br0" timeOffset="208336.39">7902 12946 0,'0'0'0,"0"0"0,0 0 16,9 0-16,8 0 15,1 0-15,8 0 16,17 0 0,1 9-16,-1-9 0,0 0 15,1 0 1,-1 8-16,-25 1 15</inkml:trace>
  <inkml:trace contextRef="#ctx0" brushRef="#br0" timeOffset="208838.96">8849 12522 0,'0'0'0,"0"0"0,-9 0 15,0 0-15,1 0 16,-1 8-16,-8 10 15,-1-1 1,1 18-16,0-1 0,8 27 16,0-1-1,9-8 1,0-8-16,18-1 0,-1-8 16,0-9-16,9 0 15,9-18-15,0 1 16,17-18-16,0-8 15,0-18 1,0-8-16,-8-18 0,-10 1 16,-8-10-1,-17 1-15,-18 0 16,-8 17-16,-9 17 16,-17 1-16,-10 8 15,-16 26-15,-18 34 16,0 27-16,44-26 15</inkml:trace>
  <inkml:trace contextRef="#ctx0" brushRef="#br0" timeOffset="210311.45">9517 13171 0,'0'0'0,"0"0"0,0 0 15,0 0-15,0 0 16,0 0-16,0 9 16,9 17-16,-18 8 15,-17 27-15,0 0 16,-8-9 0,25-35 15</inkml:trace>
  <inkml:trace contextRef="#ctx0" brushRef="#br0" timeOffset="211405.3">10672 12504 0,'0'0'16,"0"-8"-16,0-1 0,-8 0 15,-1 1-15,0-1 16,1 0-16,-1 1 16,0-1-1,1 9-15,-10 0 16,-8 9-16,0 8 16,-9 18-16,1-1 15,-1 18-15,0 0 31,18 17-31,-1-8 0,18-9 16,0-9-16,18 1 16,17-1-16,-1-17 15,18-9-15,18-8 16,-1-18 0,18-8-16,-9-18 15,0-8-15,-8 0 16,-9-18-16,-18 0 15,-17-16-15,0-10 16,-17 18-16,-18 8 16,1 18-16,-19 8 15,1 0-15,-8 18 16,-10 8 0,1 9-16,-9 18 0,-9 25 15,0 26-15,9 18 16,0 17-1,17 0-15,9 0 16,18-18-16,8-8 16,0-17-16,17-9 15,0-9-15,9-26 16,-8-8-16</inkml:trace>
  <inkml:trace contextRef="#ctx0" brushRef="#br0" timeOffset="211822.35">11080 12816 0,'0'0'0,"0"0"16,0 0-16,0 0 15,18 9-15,-1 8 16,9 0-16,0 1 16,0-1-16,0-8 15,-17 8 1,0-8-16,-1 8 16,-8 0-16,-8 1 15,-1 8-15,-8 0 16,-1 0-16,1-9 31,0-8-31,8-1 0,0 1 0,9 0 16,0-9-1,0 0-15,0 0 16,0 0-16,18 0 16,8 8-16,17-16 15,27-1-15,-10 0 16,-34 9-16</inkml:trace>
  <inkml:trace contextRef="#ctx0" brushRef="#br0" timeOffset="212233.36">11793 12660 0,'0'0'0,"0"-8"0,0-1 15,0 0 1,0 9-16,0 0 16,0 0-16,0 0 15,0 0-15,17-8 16,9-1-16,9 0 16,8 1-16,1-1 15,8 0-15,-9 1 31,0-1-31,-16 9 0,16 0 16,0 9-16,-25-1 16</inkml:trace>
  <inkml:trace contextRef="#ctx0" brushRef="#br0" timeOffset="212453.19">11836 12799 0,'0'0'0,"0"0"16,0 0-16,0 0 15,17 0-15,18 0 16,0 8-16,17-8 16,17 0-16,10-8 31,-1-10-31,-52 10 0</inkml:trace>
  <inkml:trace contextRef="#ctx0" brushRef="#br0" timeOffset="213120.63">12904 12227 0,'0'0'0,"0"0"16,-9 0-16,1 0 16,-1 17-16,-8 9 15,-9 9-15,0 17 16,8 0 0,1 0-16,17 0 15,0 0-15,0-9 16,17 1-16,1 7 15,8-7-15,8-18 16,10-9-16,17-8 16,-1-18-16,1 0 15,0-17 1,-9 0-16,-9 0 16,1-17-16,-18 0 15,0 0-15,-17-9 16,-1 17-16,-8 9 15,-8 9-15,-1-1 16,0 10-16,-17 8 16,-9 8-1,-25 18-15,-10 9 16,9 17-16,1 17 16,8 18-16,8 8 15,18-8-15,17-1 16,18 18-16,8-9 15,27-8-15,17-9 16,34-17 0,-43-35-16</inkml:trace>
  <inkml:trace contextRef="#ctx0" brushRef="#br0" timeOffset="-214361.23">15596 12626 0,'0'0'0,"0"0"0,0 0 16,0 0-16,17-9 16,18 0-16,35 1 15,25-10-15,18 1 16,0-9-16,0 9 15,-9-1-15,-26 1 16,-17 0-16,-18 17 16,-8 0-16,-26 8 15</inkml:trace>
  <inkml:trace contextRef="#ctx0" brushRef="#br0" timeOffset="-213945.04">15961 12695 0,'0'0'0,"0"0"0,0 0 16,0 0-16,0 0 16,0 17-16,-9 9 15,0 26-15,1 0 16,-10 9-16,1-1 31,0-16-31,-1-1 0,10-8 16,-1-9-16,0-1 15,9 1-15,0 0 16,9 0-16,0 0 16,8-8-16,0-1 15,18 0-15,17 1 16,35-1-1,8-8-15,1-1 16,-18-16-16,-8-1 16,-1 0-16,1 1 15,-18-10-15,-9 1 16,1 0-16,-10-1 16,-16 1-16,-10 17 15</inkml:trace>
  <inkml:trace contextRef="#ctx0" brushRef="#br0" timeOffset="-213737.58">16195 12972 0,'0'0'0,"0"0"0,0 0 16,0 0-16,0 0 15,18 0-15,25 0 16,18-9-1,0 1-15,17-1 16,9-8 0,-1-9-16,-16 0 0,-44 17 15</inkml:trace>
  <inkml:trace contextRef="#ctx0" brushRef="#br0" timeOffset="-213454.88">15092 13362 0,'0'0'0,"0"0"0,0 0 0,-8 8 16,-10 18-1,-8 18-15,-8 16 0,-10 27 16,1-1 0,17-34-16</inkml:trace>
  <inkml:trace contextRef="#ctx0" brushRef="#br0" timeOffset="-212309.67">17619 12721 0,'0'0'0,"0"0"0,0 0 16,0 0-16,0 0 15,0 0-15,0 0 16,0 0-16,18 0 16,8 0-16,9 0 15,8 0 1,0 0-16,-8 0 16,0 0-16,8-9 15,-8 9 1,-26 0-16</inkml:trace>
  <inkml:trace contextRef="#ctx0" brushRef="#br0" timeOffset="-212107.62">17567 12972 0,'0'0'0,"0"0"0,0 0 0,0 0 15,0 0-15,18 0 16,16 0 0,18 0-16,1 0 15,-27 9-15</inkml:trace>
  <inkml:trace contextRef="#ctx0" brushRef="#br0" timeOffset="-211559.07">18766 12253 0,'0'0'0,"0"0"0,0 0 16,0 0-16,0 0 15,0 0 1,17 0-16,9 0 15,26-9-15,18 1 16,16-1-16,1 0 31,-9-8-31,-8 0 0,-9 8 0,-9 1 16,-9 8-16,-17 0 16,0 0-1,-17 8-15,0-8 16</inkml:trace>
  <inkml:trace contextRef="#ctx0" brushRef="#br0" timeOffset="-211342.55">19304 12244 0,'0'0'0,"0"0"16,0 0-16,0 0 15,0 0-15,0 0 16,-9 18-16,1 16 15,-1 18-15,0 18 16,-8-1-16,0-8 31,8-9-31,0-9 0,0 0 0,1 0 16,8-17 0</inkml:trace>
  <inkml:trace contextRef="#ctx0" brushRef="#br0" timeOffset="-211095.01">19009 12894 0,'0'0'0,"0"0"16,0 0-16,0 0 15,0 0-15,0 0 16,17 0-16,0-9 15,18 1-15,26-1 16,8-8-16,10-1 16,-10 1-1,1 17-15,-18-9 16,-35 1-16</inkml:trace>
  <inkml:trace contextRef="#ctx0" brushRef="#br0" timeOffset="-210744.88">20068 12643 0,'0'0'0,"0"-9"15,0 1-15,0-1 16,-9 0-16,1 1 15,-1-1-15,-8 0 16,-9 1 0,0-1-16,-9 9 15,0 0-15,0 17 16,1 1-16,-1 8 16,0 8-1,18 1-15,8 8 0,9 0 16,18 1-1,8-18-15,17 0 16,18 0-16,8-9 16,-43-8-16</inkml:trace>
  <inkml:trace contextRef="#ctx0" brushRef="#br0" timeOffset="-210087.28">20494 12175 0,'-9'-8'0,"9"-1"16,0 0-16,0 1 15,9-1-15,8 0 16,26 1-16,36-10 15,7 1-15,10 0 16,8-1-16,0 1 31,-17 0-31,-9 8 0,-26 9 16,-17 9-16,-17-1 16</inkml:trace>
  <inkml:trace contextRef="#ctx0" brushRef="#br0" timeOffset="-209611.92">21041 12331 0,'0'0'0,"0"0"0,0 0 16,0 0-16,0 0 15,0 0 1,0 0-16,-9-9 16,0 9-16,1 0 15,-18 0-15,-9 0 16,-9 9-16,-8 8 16,0 9-16,9 9 46,8 0-46,0-9 0,18 8 0,0-8 0,-1 0 16,18 0-16,0 0 16,0 0-16,18-8 15,16-1-15,19 9 16,-1-18-16,8 1 16,1-9-16,-9-9 15,-8 1-15,-10-1 16,1-8-16,-9 0 15,0-1 1,-8 1-16,-10 0 16,1-1-16,0 18 15</inkml:trace>
  <inkml:trace contextRef="#ctx0" brushRef="#br0" timeOffset="-209372.9">21006 12132 0,'0'0'0,"0"0"0,0 0 16,0 0-16,0 0 15,0 0-15,-9 17 16,1 9-16,-1 26 16,-8 26-16,-1 9 15,1 8 1,-1-8-1,1 8-15,0-17 0,8-18 16,9-8-16,0-8 16,0-10-16,0-25 15</inkml:trace>
  <inkml:trace contextRef="#ctx0" brushRef="#br0" timeOffset="-209156.57">20546 13007 0,'0'0'0,"0"0"0,0 0 16,0 0-16,0 0 15,17 0-15,1 0 16,16 0 0,10 0-16,25 0 15,1 0-15,-10-9 16,1 9-16,9 9 15,-18-1-15</inkml:trace>
  <inkml:trace contextRef="#ctx0" brushRef="#br0" timeOffset="-208837.91">21458 12799 0,'0'0'0,"0"0"16,-9 17-16,0 0 16,-17 18-16,9 0 15,-1-1 1,10-8-16,8 0 16,0 0-16,8-8 15,10-1-15,-1-8 16,18-1-16,0-16 15,-1-1-15,10-17 16,-1-17 0,-25-9-16,-10 8 15,-16 10-15,-10 8 16,-8 0-16,17 17 16</inkml:trace>
  <inkml:trace contextRef="#ctx0" brushRef="#br0" timeOffset="-208637.88">21866 11794 0,'0'0'0,"0"0"0,0 0 16,0 0-16,-9 9 15,-17 43-15,-35 69 16,-95 234 0</inkml:trace>
  <inkml:trace contextRef="#ctx0" brushRef="#br0" timeOffset="-206695.69">23186 11811 0,'0'0'16,"0"0"-16,-9 0 0,0 0 15,1 0-15,-1 0 16,0 0-16,1 0 16,-1 0-16,-9 0 15,-8 18 1,-17 8-16,0 17 16,-10 9-1,1 26-15,0 0 0,18 8 16,-1 10-16,17-1 15,18-8-15,18-9 16,-1-18-16,18 1 16,8-1-1,9-16-15,1-18 16,-1-9-16,-9-17 16,0-9-16,-16 1 15</inkml:trace>
  <inkml:trace contextRef="#ctx0" brushRef="#br0" timeOffset="-206361.89">23602 12011 0,'0'0'0,"0"0"0,0 0 16,0 0-16,0 8 15,-8 10-15,-1 25 16,0 18-16,1 16 16,-1 1-1,0-17-15,9-9 0,0-9 16,0-17-1,0 0-15,0-8 16,0-10-16,0 1 16,0 0-16,9-1 15,0 1-15</inkml:trace>
  <inkml:trace contextRef="#ctx0" brushRef="#br0" timeOffset="-206127.9">24019 12331 0,'0'0'0,"0"0"16,0 0-16,0 0 0,18 0 15,-1 0 1,18 0-16,26-9 15,8 1-15,0 8 16,1-9 0,-9 0-16,-35 9 0</inkml:trace>
  <inkml:trace contextRef="#ctx0" brushRef="#br0" timeOffset="-205025.6">25357 12210 0,'0'-9'0,"-9"0"0,0 1 15,9-1 1,-8 1-16,-1-1 16,-9 0-16,-8-8 15,-8 8-15,-10 9 16,1 0-16,-9 18 15,0-1 1,8 9-16,9 0 0,1 8 16,16 10-16,1-1 15,17 0 1,0-8-16,17-9 16,18 0-16,9 0 15,25-17-15,9-1 16,9-16-16,-9-18 15,-8-9-15,-10 0 16,-7 9-16,-27 9 16,0 0-1,-18 8-15,1 9 16,0 0-16,-9 0 16,0 0-1,0 17-15,0 9 0,8 9 16,10-9-16,-1 0 15,0 0-15,18 0 16,0-17 0,0-1-16,8-16 15,1-10-15,-10-16 16,-8-10-16,0 1 16,-17 0-16,-18 8 15,1 9-15,-1 0 16,-8 9-1,8-1-15,0 10 16,1-1-16,8 9 16,0 0-16,0 0 15,0 0-15,0 0 16,17 0-16,44-9 16,43 1-16,-35-1 15,-17-8 1,-8 0-16,-18 8 15,0 0-15,-17 1 16,-1 8-16,1 0 16,-9 0-16,0 0 15,-9 0-15,1 8 16,-10 1 0,1 8-16,0 9 0,8-9 15,9 18-15,0 0 16,17 8-1,1 0-15,-1-8 16,9-9-16,-9 0 16,-8-17-1,0-1-15,-1 1 0,-8 0 16,-8-1-16,-1 1 16,-17 8-16,-17-8 15,8 0 1,9-1-16,0 10 15,17-10-15,9-8 16</inkml:trace>
  <inkml:trace contextRef="#ctx0" brushRef="#br0" timeOffset="-204407.01">27006 11907 0,'0'0'0,"0"0"15,0 0-15,0 0 16,-8 0-16,-1 0 16,0 17-16,1 18 15,-10-1 1,1 18-16,0 0 16,8 9-16,9-1 15,0-8-15,17-8 16,9-1-16,9-8 15,0-9-15,17-18 16,0 1 0,0-18-16,0-17 15,0 0-15,-8 0 16,-1-17-16,1-9 16,-18 0-16,0 0 15,-18 18 1,1-1-16,-18 9 0,1 9 15,-1-1-15,-17 18 16,-9 18 0,-8 8-16,-9 34 15,-9 44-15,0 35 16,18-1-16,17 1 16,26-18-16,8-17 15,18-17-15,27-27 16,7-25-16,-16-18 15</inkml:trace>
  <inkml:trace contextRef="#ctx0" brushRef="#br0" timeOffset="-204046.07">28352 11586 0,'0'0'0,"9"0"0,17 26 16,26 18-16,9 25 15,-9 26 1,0 18-16,-26 25 0,-34 27 16,-36-1-16,-43 18 15,-52 9 1,-34-44-16,-183 69 15</inkml:trace>
  <inkml:trace contextRef="#ctx0" brushRef="#br0" timeOffset="-202412.08">17715 14029 0,'0'0'0,"0"0"0,0 0 16,0 0-16,0 0 16,9 0-1,17 0-15,8 0 16,18 0-16,18-9 16,8 0-16,0 1 31,-17 8-31,-9 0 0,-26 0 0,-17 0 15</inkml:trace>
  <inkml:trace contextRef="#ctx0" brushRef="#br0" timeOffset="-202244.06">17802 14262 0,'0'0'0,"0"0"16,0 0-16,0 0 15,17 0-15,26 0 16,36 0 0,42 0-16,-51 0 15</inkml:trace>
  <inkml:trace contextRef="#ctx0" brushRef="#br0" timeOffset="-201160.46">19243 13639 0,'0'0'0,"0"0"15,0 0-15,0 0 16,0 0 0,0 0-16,18 0 15,16 0-15,27 0 16,17-9-16,9 0 31,-9 9-31,9-8 0,9-1 16,-27-8-16,-17 17 0,-26 0 15</inkml:trace>
  <inkml:trace contextRef="#ctx0" brushRef="#br0" timeOffset="-200923.1">19894 13578 0,'0'0'0,"0"0"0,0 0 15,0 0-15,-8 0 16,-1 0-16,0 18 16,-8 7-16,0 10 15,-1 17-15,1 9 16,0 8 0,-1 0-16,10-17 0,-1 0 15,0 9 1,-8-9-16,17-35 15</inkml:trace>
  <inkml:trace contextRef="#ctx0" brushRef="#br0" timeOffset="-200719.93">19434 14184 0,'0'0'0,"0"0"0,0 0 16,0 0-16,0 0 15,18 0-15,8 0 16,17 0-16,18 0 16,8-8-16,10 8 15,-1-9-15,-35 0 16</inkml:trace>
  <inkml:trace contextRef="#ctx0" brushRef="#br0" timeOffset="-200412.88">20520 14037 0,'0'0'0,"0"0"16,0 0-16,0 0 15,-9 0-15,9 0 16,-9-8-16,1-1 15,-1 0-15,-17 9 16,9 0-16,-9 0 16,-1 0-16,-7 18 15,8-1-15,0 18 16,8-1 0,1 1-1,17 8-15,17 0 0,18-8 16,17-9-16,-26-9 15</inkml:trace>
  <inkml:trace contextRef="#ctx0" brushRef="#br0" timeOffset="-200063.19">21015 13621 0,'0'0'0,"0"0"0,0 0 0,0 0 15,0 0-15,0 0 16,26 0 0,17 0-16,18 0 15,26-8-15,8 8 16,-8 0-16,9-9 16,-9 9-16,-53 0 15</inkml:trace>
  <inkml:trace contextRef="#ctx0" brushRef="#br0" timeOffset="-199609.73">21458 13959 0,'0'0'0,"0"-8"0,0-1 15,0 0-15,0 9 16,0-8-16,0-1 16,-9 0-16,0 1 15,1-1-15,-10 0 16,1 1-16,-9 8 16,-9 0-16,0 0 15,1 0-15,7 8 16,1 10-1,9-1-15,0 0 16,8 1 0,0-1-16,9 0 0,9 1 15,8 8-15,9 0 16,9-9-16,17 0 16,0-8-16,9-9 15,-9-9 1,-8 1-16,-1-1 15,-17 0-15,-8 1 16,-10-1-16,10 0 16,-10 9-16,-16-8 15,8 8-15</inkml:trace>
  <inkml:trace contextRef="#ctx0" brushRef="#br0" timeOffset="-199380.19">21458 13613 0,'0'0'0,"0"0"0,0 0 16,0 0-16,0 0 16,0 0-16,-9 26 15,0 17-15,1 26 16,-10 1 0,1 16-1,-1 10-15,1-10 0,0-8 16,-1-17-16,10-9 15,8-18-15,8-16 16,1-10-16,0 1 16</inkml:trace>
  <inkml:trace contextRef="#ctx0" brushRef="#br0" timeOffset="-198957.43">21067 14479 0,'0'0'0,"0"0"0,0 0 16,0 0-16,0 0 15,0 0-15,0 0 16,0 0-16,0 0 15,8-9 1,19 1-16,16-1 16,26 0-16,18 1 15,9-10 1,8 10-16,0-1 0,-60 9 16</inkml:trace>
  <inkml:trace contextRef="#ctx0" brushRef="#br0" timeOffset="-198585.66">21970 14254 0,'0'0'0,"0"0"16,0 0-16,0 0 15,0 0-15,0 0 16,0 0-1,0 0-15,0 0 16,0 17-16,0 0 16,0 1-16,0 8 15,9-9-15,8 0 16,-8-8-16,8 0 16,0-1-16,9-16 15,0-1 1,-8 0-16,-9 1 15,-1-18-15,-16 0 16,-1 0-16,-17 8 16,-26 10-16,8 16 15,1 27-15,17-18 16</inkml:trace>
  <inkml:trace contextRef="#ctx0" brushRef="#br0" timeOffset="-195823.25">19261 14583 0,'0'0'0,"0"0"0,0 0 0,0 0 15,0 0-15,8 0 16,18 0-16,18 0 16,17 0-16,25 0 15,36 0 1,34 0-16,27-9 0,8 9 16,8-8-16,27-1 15,9 0 1,-1-17-16,-17 9 15,-17 0-15,0-1 16,-44 10-16,-26 8 16,-8 0-16,-35 0 15,-27 0-15,-16 0 16,-18 0 0,-17 0-16,-9 0 15,0 0-15</inkml:trace>
  <inkml:trace contextRef="#ctx0" brushRef="#br0" timeOffset="-195092.17">20511 14843 0,'0'0'0,"-9"-9"0,1 0 0,-1 1 16,9-1-16,0 9 16,0 0-16,0-9 15,0 9 1,0 0-16,0-8 16,17 8-16,1 0 15,16 0-15,10 0 16,-1 8-16,9 10 15,-8-1-15,-9 0 16,-9 1 15,-9-10-31,-8 10 0,-1-1 0,-8 0 16,-8 1-16,-10 16 16,-8-8-16,-8 0 15,-1 0-15,9 0 16,8-9-16,1-8 15,8 0-15,1-1 16,8 1 0,0-9-16,0 0 15,0 0-15,0 0 16,0 0-16,0 0 16,0 9-16,0-1 15,17 1-15,0 0 16,9-1-16,27 1 15,-1-9 1,8-9-16,-8 1 16,18-1-16,25-17 15,-8-9-15,-52 18 16</inkml:trace>
  <inkml:trace contextRef="#ctx0" brushRef="#br0" timeOffset="-194808.54">21293 14903 0,'-9'0'0,"0"0"0,1 0 0,-1 0 0,9 0 15,0 0 1,0 0-16,0 0 15,0-8-15,17-1 16,9 0-16,26-8 16,18 0-16,17-1 15,8 1 1,-17 8-16,-17 1 0,-17 8 16,-27 8-1,-8-8-15</inkml:trace>
  <inkml:trace contextRef="#ctx0" brushRef="#br0" timeOffset="-194517.9">21579 14903 0,'0'0'0,"0"0"0,0 0 15,0 0-15,0 0 16,0 0-16,0 0 15,0 0-15,0 0 16,-9 18-16,1 8 16,-10 26-16,10 0 15,-1-9-15,0 0 16,9-17 0,0 0 62,0-17-78,0-1 0,0 1 0,0 0 0</inkml:trace>
  <inkml:trace contextRef="#ctx0" brushRef="#br0" timeOffset="-194348.13">21866 14903 0,'0'0'0,"0"0"0,0 0 16,0 0-16,0 0 15,0 0-15,0 0 16,0 18-16,-9 16 15,0 18-15,1 17 16,-1 1-16,0-10 16,9-16-1,9-27-15,-9-8 16</inkml:trace>
  <inkml:trace contextRef="#ctx0" brushRef="#br0" timeOffset="-192808.54">23160 13951 0,'0'0'0,"0"0"0,0 0 16,0 0-16,-9 0 16,0 0-16,1 0 15,-10 0-15,-8 17 16,-9 18-16,-8 34 15,0 26 17,8 9-32,0 9 0,18-1 0,17-8 15,17-9-15,9-25 16,9-10-16,17-16 16,9-1-16,0-26 15,-44-17-15</inkml:trace>
  <inkml:trace contextRef="#ctx0" brushRef="#br0" timeOffset="-192376.96">23516 14141 0,'0'0'0,"0"0"0,0 0 15,0 0-15,0 17 16,-9 18 0,0 8-16,1 18 15,8 0-15,0-1 31,0 1-31,0-18 0,8-8 0,-8-9 16,18-9-16,8-8 16,-18-9-16</inkml:trace>
  <inkml:trace contextRef="#ctx0" brushRef="#br0" timeOffset="-192182.71">23889 14392 0,'0'0'16,"0"0"-16,0 0 15,0 0-15,0 0 16,17 0-16,9 0 16,35 0-16,9-8 15,43 8 1,-44 8-16</inkml:trace>
  <inkml:trace contextRef="#ctx0" brushRef="#br0" timeOffset="-191776.63">25027 14254 0,'0'0'0,"0"0"0,0 0 16,0 0 0,0 0-16,0 0 15,0 0-15,-9 0 16,0-9-16,1 0 16,-10 9-16,9 0 15,-17 0-15,0 9 16,-8 8-16,-1 1 15,0 16 1,0 1-16,18 0 31,0-1-31,17 1 0,0 8 0,17-8 16,0-9-16,18 0 16,0-18-1,17 1-15,0-18 0,9 1 16,8-18-1,1 9-15,-44 8 16</inkml:trace>
  <inkml:trace contextRef="#ctx0" brushRef="#br0" timeOffset="-191420.9">25383 14444 0,'0'0'0,"-9"0"0,0 0 15,9 0 1,0 0-16,0 0 15,0 0-15,-8 0 16,8 9-16,0 8 16,0 1-16,0 16 15,0 1-15,17-9 16,0 0-16,1 0 16,8-18-16,0 1 15,9-18 1,8-8-16,-17-9 15,0 0-15,-17-17 16,-1 8-16,-16 1 16,-1 8-16,0 8 15,-17 1-15,9 0 16,0 17-16,-1 0 16,10 0-1,8 0-15,0 0 16,0 0-16</inkml:trace>
  <inkml:trace contextRef="#ctx0" brushRef="#br0" timeOffset="-191095.85">26182 14193 0,'0'0'0,"0"0"0,0 0 15,0 0-15,0 0 16,-9 0-1,0 0-15,-8 9 0,8 8 16,-8 9 0,8 9-16,9-1 0,0 1 15,0-9 1,0 0-16,9-9 16,-1 1-16,-8-10 15,0 1-15,0 0 31,0-1-31,-8 1 0,-1 0 0,-8-1 16,-1 1-16,1 0 16,0-1-1,17 1-15,0-9 16,0 0-16</inkml:trace>
  <inkml:trace contextRef="#ctx0" brushRef="#br0" timeOffset="-190528.3">26772 14098 0,'0'0'0,"0"0"16,0 0-16,0 0 15,0 0-15,-9 0 16,1 0-16,-1 0 15,0 0-15,1 17 16,-10 0 0,-8 18-16,9 0 15,-1-1-15,1 18 16,8-8 0,9-1-1,9-8-15,8-9 0,10 0 0,7-9 16,18-8-16,9-18 15,9-8 1,-1-9-16,9-18 16,-17 1-16,-9-9 15,-26 0-15,0 17 16,-17 1-16,0-1 16,-18 18-1,0-1-15,1 1 16,-10 17-16,1 0 15,-9 0-15,-18 17 16,1 18-16,-1 26 16,-8 8-16,18 0 15,-1 9-15,9 9 16,9-1-16,17-8 16,0 0-1,17-17-15,0-9 16,18-26-16,26-9 15,0-8-15,-35-9 16</inkml:trace>
  <inkml:trace contextRef="#ctx0" brushRef="#br0" timeOffset="-190245.21">27736 13630 0,'0'0'15,"0"0"-15,0 0 0,9 9 16,17 25-16,8 18 16,19 18-1,-1 16 1,0 10-16,-9 25 0,-26 0 15,-17 18-15,-26 8 16,-43-17-16,-18 0 16,44-70-1</inkml:trace>
  <inkml:trace contextRef="#ctx0" brushRef="#br1" timeOffset="-187697.24">15353 11846 0,'0'0'0,"0"0"0,0 0 0,0 0 15,0 9 1,0 17-16,0 43 16,0 44-16,9 42 15,-18 105-15,0 52 16,-8-17-1,-9 8-15,17-26 0,0-9 16,9-43 0,9-43-16,-9-26 15,9-35-15,-1-34 16,1-26-16,9-27 16,-10-25-16,1 0 15</inkml:trace>
  <inkml:trace contextRef="#ctx0" brushRef="#br1" timeOffset="-185350.47">15787 11707 0,'0'0'0,"0"0"15,0 0-15,0 0 16,17-8-16,9-1 16,18 1-16,17-1 15,8 9-15,9 0 47,9 0-47,9 0 0,-96 0 0,104 9 0,0-9 0,-104 0 0,122 8 0,8 1 16,0-1-1,9-8-15,17 0 16,-17 0-16,18 0 16,-1 0-16,-8-8 15,17 8-15,0 0 16,-9 0-16,18 0 16,-18 0-1,0 0-15,9-9 16,-9 9-16,1-8 15,8 8-15,-9-9 16,9 0-16,0 1 16,0-10-1,9 1-15,-1-9 0,1 0 16,0 9-16,-1-1 16,10 1-1,-18-9-15,8 9 16,10-1-16,-1 1 15,1 8-15,-10-8 16,-8 0-16,9 8 16,8 9-16,-8-9 15,8 1 1,-8-1-16,8 0 16,1 1-16,8-1 15,0 0-15,-18 9 16,18 0-16,-17 0 15,9 9-15,-1-9 16,-8 0-16,-1 9 16,10-1-16,-1-8 15,9 0 1,0 9-16,0 0 16,-9-1-16,1 1 15,17 0-15,-9-9 16,-9 8-16,-8-8 15,8 0-15,9 0 16,-9 0 0,-8 0-16,-9 0 15,0 9-15,-9-9 16,-25 0-16,8-9 16,-1 9-16,-25 0 15,-8 0-15,-10 0 16,-8 0-16,-18 0 15,-17 0-15,-8 9 16,-18-9-16,0 9 16,-9 8-1,1 0-15,-1 18 16,-8 0-16,-1 17 16,1 17-16,-18 9 15,1 34-15,-1 10 16,-17-1-1,0 26-15,0 18 16,9-1-16,-9 9 16,8-17-16,9 18 15,-8 7 1,8-7-16,1-1 0,-1 0 16,0-8-16,1-1 15,-1-17-15,0-8 16,-8 0-16,8-36 15,1-7 1,-10-10-16,10-16 16,-1-10-16,0-8 15,9-17-15,0-9 16,0-9-16,-9 9 16,1-9-16,-1 9 15,-17 0-15,-9 0 16,-25 0-1,-1 0-15,-26 0 16,-17-8-16,-9 8 16,0 0-16,-17 0 15,-18 0-15,0-9 16,-8 0-16,-9 9 16,9-8-16,-18-1 15,-8 9 1,-1 0-16,27 0 15,-9 0-15,-17 0 16,8-9-16,9-8 16,-9-1-16,1 1 15,-1 0-15,9-9 16,0 0-16,-17 0 16,-1 0-1,1 0-15,8 0 16,1 0-16,-18-9 15,-9 0-15,9 1 16,-9 8-16,9-9 16,0 9-16,-17-9 15,-1 9-15,1 0 16,-9 0-16,0-8 16,-9 8-1,0 0-15,0-9 16,9 0-16,0 1 15,9-1-15,-9 0 16,0-8 0,-1 0-16,10 8 0,-9 1 15,17-1 1,0 0-16,18 9 16,0-8-16,-9-1 15,0 9-15,8-9 16,18 1-16,-8-1 15,-10 9-15,10 0 16,8-9-16,-9 9 16,26-8-1,1-1-15,8 0 16,0 9-16,9-8 16,-1 8-16,1 0 15,0 0-15,8 0 16,1 0-16,16 8 15,1 1-15,-9-9 16,9 0-16,9 0 16,16 0-1,10 0-15,8-9 16,9 9-16,0-8 16,17-1-16,1 9 15,-1-9-15,0 1 16,9-1-16,9 0 15,-1 1 1,1-1-16,0 0 16,-1 1-16,1-1 15,-1 0-15,10 1 16,-1-1-16,0 0 16,1 9-16,-1-8 15,0 8-15,9 0 16,0-9-1,0 0-15,9-25 16,17-18-16,9-26 16,17-17-16,0-9 15,9-18-15,-26 70 16</inkml:trace>
  <inkml:trace contextRef="#ctx0" brushRef="#br1" timeOffset="-173613.67">10525 15925 0,'0'0'0,"0"0"0,0 0 15,0 0-15,0 0 16,17 0-16,9 0 16,35-8-1,34-1-15,18 0 31,0-8-31,-9 8 0,1-8 0,-1 0 16,-26 8-16,-17 9 16,-18 0-16,-34 0 15</inkml:trace>
  <inkml:trace contextRef="#ctx0" brushRef="#br1" timeOffset="-173142.51">10768 16116 0,'0'0'0,"0"0"15,0 0-15,0 0 16,0 0-16,0 0 15,0 17-15,0 18 16,-9 8-16,0 26 16,1 9-16,-1 0 31,-8-9-31,-1 1 0,1-18 16,8-9-16,1-17 15,-1 0-15,9 0 16,0-9-1,0 1-15,0-1 0,9 0 16,8 1 0,26-1-16,18-8 15,17-1-15,27-16 16,-1-1-16,0-8 16,-17-1-16,-18 10 15,-17-1-15,-8 0 16,-9 1-16,-18-10 15,-8 10-15,-1-1 16</inkml:trace>
  <inkml:trace contextRef="#ctx0" brushRef="#br1" timeOffset="-172909.94">10829 16332 0,'0'0'0,"0"0"0,0 0 16,0 0-16,0 0 15,17 0-15,9 0 16,17 9-16,10-9 16,16-9-16,18 1 31,8-18-31,10 0 0,-19 8 15,-51 18-15</inkml:trace>
  <inkml:trace contextRef="#ctx0" brushRef="#br1" timeOffset="-172568.14">11645 16635 0,'0'0'0,"0"0"0,0 0 16,0 0-16,0 0 15,0-8-15,17-1 16,9 0-16,26-8 16,1 0-16,7-9 15,10 0 1,-1-9-16,-8 1 16,0-1-16,0 0 15,-44 27-15</inkml:trace>
  <inkml:trace contextRef="#ctx0" brushRef="#br1" timeOffset="-172300.59">11984 16653 0,'0'0'0,"0"0"0,0 0 16,0 17-1,0 0-15,8 27 16,1 16-16,0-16 15,-1-1-15,1 0 16,-18-17 0,1 0-1,-18 0-15,-9 0 0,-9 0 16,-8 0-16,-8-17 16,-1-1-16,9-8 15,8-8-15,18-1 16,26 9-16</inkml:trace>
  <inkml:trace contextRef="#ctx0" brushRef="#br1" timeOffset="-169975.24">12913 16272 0,'0'0'0,"0"0"0,0 0 16,0 0-16,0 0 16,0 0-16,17 0 15,9 0-15,18 0 16,25 0-16,1 0 15,-10 0 1,-8 0-16,-8 0 16,-18 0-1,-17 0-15,-1 0 16</inkml:trace>
  <inkml:trace contextRef="#ctx0" brushRef="#br1" timeOffset="-169784.82">12965 16566 0,'0'0'0,"0"0"15,0 0-15,0 0 16,17 0-16,1 0 16,16 0-16,27 0 15,9 0-15,-1 0 16,18 9-1,-35-1-15</inkml:trace>
  <inkml:trace contextRef="#ctx0" brushRef="#br1" timeOffset="-169427.28">14224 15821 0,'0'0'0,"0"0"16,0 0-16,0 0 15,0 0-15,0 0 16,17 0-16,18-8 16,35-1-16,25 0 15,1-8 17,-18 8-32,-9-8 0,-8 8 0,8 9 15,-16 0-15,-19 9 16,-25 0-16</inkml:trace>
  <inkml:trace contextRef="#ctx0" brushRef="#br1" timeOffset="-169185.77">14702 15821 0,'0'0'0,"-9"0"0,9 0 15,-9 0-15,1 0 16,-1 18-16,0 8 15,-8 26-15,-1 0 16,1 17-16,0 0 16,8 0-1,0 9-15,1-8 0,-1-18 16,0-9 0,9-8-16,9-1 15,0-17-15</inkml:trace>
  <inkml:trace contextRef="#ctx0" brushRef="#br1" timeOffset="-168980.37">14259 16653 0,'0'0'0,"0"0"16,0 0-16,0 0 15,0 0-15,8 0 16,10 0-16,25 0 15,18-9-15,8 0 16,10 1 15,-1-1-31,26-8 0,0 8 0,-60 0 16</inkml:trace>
  <inkml:trace contextRef="#ctx0" brushRef="#br1" timeOffset="-168682.91">15353 16263 0,'0'0'0,"0"0"0,0 0 16,0 0-16,0 0 16,0 0-16,0 0 15,-9 0-15,1 0 16,-1 0-16,-9 0 15,-8 9-15,0 8 16,0 9 0,9 9-16,0-1 15,17 1-15,0 0 16,8-1-16,10-8 31,8-9-31,43-8 0,-17 0 16</inkml:trace>
  <inkml:trace contextRef="#ctx0" brushRef="#br1" timeOffset="-168335.66">15848 15899 0,'0'0'0,"0"0"0,0 0 0,0 0 15,17 0-15,9 0 16,26 0-16,18-8 16,17-1-16,17 0 15,0 1-15,-8-1 16,-10 0 0,-33 1-16</inkml:trace>
  <inkml:trace contextRef="#ctx0" brushRef="#br1" timeOffset="-167881.07">16282 16029 0,'0'0'0,"0"0"0,0 0 16,0 0-16,-9 0 15,1 0-15,-1 0 16,0 0-16,-17 0 16,0 0-16,0 0 15,0 9-15,-9-1 16,1 1-16,8 8 16,0 1-1,-1-1 1,10 9-16,0 0 0,8-9 15,9 1-15,0-1 16,17 9-16,1 0 16,-1 0-16,1 0 15,16-9 1,18-8-16,-8 0 16,-1-9-16,1-9 15,-18 0-15,0 1 16,-9-1-16,0 0 15,1-8 1,-9 8-16,-1 1 0,1 8 16</inkml:trace>
  <inkml:trace contextRef="#ctx0" brushRef="#br1" timeOffset="-167648.06">16273 15847 0,'0'0'0,"0"0"0,0 0 15,0 0-15,-8 0 16,-1 26-16,0 9 16,1 26-1,-10 16-15,-8 10 32,9 8-32,-1 1 0,10-10 0,-10-16 15,10-19-15,-1-7 16,0-18-16,1-18 15,8 1-15</inkml:trace>
  <inkml:trace contextRef="#ctx0" brushRef="#br1" timeOffset="-167451.73">15839 16713 0,'0'0'0,"0"0"15,0 0-15,0 0 16,18 0-16,16 0 16,1 0-16,8 0 15,10-8-15,-1-1 16,26 0 0,9-8-16,-53 8 0</inkml:trace>
  <inkml:trace contextRef="#ctx0" brushRef="#br1" timeOffset="-167130.22">16777 16350 0,'0'0'0,"0"0"0,0 0 16,-9 0-16,1 17 15,-1 0 1,-8 18-16,-1 0 15,10-1-15,-1 9 16,9-17-16,0 0 16,0-8-16,9-10 15,-1 1 1,10 0-16,-1-18 0,0 0 16,1 1-1,-10-18-15,1 0 16,-18-9-16,-8 9 15,-18 9-15,-8 26 16,-9 16-16,34-7 16</inkml:trace>
  <inkml:trace contextRef="#ctx0" brushRef="#br1" timeOffset="-166623.72">14276 17051 0,'0'0'0,"0"0"0,0 0 16,0 0-16,0 0 15,17 0-15,10-9 16,42 1-16,44-1 16,43 0-1,44 1-15,26-1 16,-9-8-16,-9 8 16,-17 1-16,-17-1 15,-26 0-15,-27 9 16,-25 0-16,-27 0 15,-25 0 1,-18 0-16,-18-8 16,1-1-16,0 9 15</inkml:trace>
  <inkml:trace contextRef="#ctx0" brushRef="#br1" timeOffset="-166160.98">15023 17129 0,'0'0'0,"0"0"16,0 0-16,9 0 15,8 9-15,18-1 16,-1 1-1,10 8-15,8 1 16,-9-1-16,1 0 16,-18 1-1,0-1-15,-9 0 0,-8 1 16,0-1-16,-18 9 16,0 9-16,-17-1 15,0 1-15,-9 8 16,1-17-1,-1 0-15,18-9 16,-1-8-16,1 0 16,17-1-16,0 1 15,0 0-15,0-9 16,17 0-16,9 0 16,26-9-16,27 0 15,-1-17 1,9 0-16,17-8 15,-35 16-15</inkml:trace>
  <inkml:trace contextRef="#ctx0" brushRef="#br1" timeOffset="-165900.16">15848 17068 0,'0'0'0,"0"0"15,0 0-15,0 0 16,0 0-16,17 9 16,9 0-16,9-1 15,8 1-15,10 0 16,-1-18 0,0 0-1,0 1-15,-9-1 0,1 9 16,-1 0-16,-17 0 15,-17 0-15</inkml:trace>
  <inkml:trace contextRef="#ctx0" brushRef="#br1" timeOffset="-165669.6">16013 17181 0,'0'0'0,"0"0"16,0 0-16,0 0 15,-9 0-15,0 17 16,1 9-16,-1 9 16,-8 17-1,-1 0-15,1-9 16,0 1 0,8-10-16,9-17 0,0-8 15,0-9-15,9 0 16,-1 0-16</inkml:trace>
  <inkml:trace contextRef="#ctx0" brushRef="#br1" timeOffset="-165484.68">16265 17086 0,'0'0'0,"0"0"0,0 0 0,0 0 16,0 17-16,8 9 15,1 35 1,0-1-16,-1 1 16,-8 0-1,18-18-15,-1-26 0</inkml:trace>
  <inkml:trace contextRef="#ctx0" brushRef="#br1" timeOffset="-164115.71">17420 16774 0,'0'0'0,"0"0"0,0 0 16,0 0-16,17 0 15,9 0 1,17 0-16,18 0 15,9 0-15,-1-9 47,-8 9-47,-9-8 0,-9-1 0,-16 9 0</inkml:trace>
  <inkml:trace contextRef="#ctx0" brushRef="#br1" timeOffset="-163936.04">17524 16965 0,'0'0'0,"0"0"16,0 0-16,0 0 15,17 0-15,27 8 16,25 1 0,9-1-16,61-8 15,235 0-15</inkml:trace>
  <inkml:trace contextRef="#ctx0" brushRef="#br1" timeOffset="-163600.14">18792 15934 0,'0'0'0,"0"0"0,0 0 16,0 0-16,0 0 16,0 0-16,0 0 15,26 0-15,8 0 16,27 0-16,9-9 15,-1 1-15,9-1 32,0 0-32,-17 1 0,9-1 0,-18 9 15,-17-9 1,-18 9-16</inkml:trace>
  <inkml:trace contextRef="#ctx0" brushRef="#br1" timeOffset="-163382.08">19174 16098 0,'0'0'0,"0"0"0,0 0 15,-9 9-15,0 8 16,1 27-16,-10 16 16,1 10-16,0-1 15,-1 0 1,1 0-16,-1-8 0,18-26 15,0-18 1,-17 0-16,8-8 16</inkml:trace>
  <inkml:trace contextRef="#ctx0" brushRef="#br1" timeOffset="-163200.17">18896 16739 0,'0'0'0,"0"0"15,0 0-15,0 0 16,0 0-16,0 0 15,9 0 1,8 0-16,18 0 16,8 0-16,0-8 15,1-1-15,-1 9 16,-8 0-16,-26 0 31,-1 0-31</inkml:trace>
  <inkml:trace contextRef="#ctx0" brushRef="#br1" timeOffset="-162895.11">19738 16514 0,'0'0'16,"0"0"-16,0 0 0,0 0 15,0 0-15,0 0 16,0 0-1,0 0-15,-8 0 16,-1 0-16,0 0 16,-8 9-16,-1 8 15,1 0-15,0 1 16,-1 8-16,1 0 16,17 0-1,0 0-15,9 8 16,8-8-16,35-17 15,35-18-15,-52 9 16</inkml:trace>
  <inkml:trace contextRef="#ctx0" brushRef="#br1" timeOffset="-162585.75">20146 15986 0,'0'0'0,"0"0"15,0 0-15,0 0 16,0 0-16,9 0 15,26 0-15,26 0 16,8 0-16,9 0 16,9-9-1,9 9-15,-1 0 16,-34-8-16,-35 8 16</inkml:trace>
  <inkml:trace contextRef="#ctx0" brushRef="#br1" timeOffset="-162142.8">20607 16315 0,'0'0'0,"0"9"15,0-9-15,0 0 16,0 0-16,0 0 15,0 0-15,0 0 16,0 0 0,0 0-16,-9-9 15,0 0-15,1 9 16,-10 0-16,-8 0 16,9 9-16,-9 8 15,-18 18-15,10 0 16,-1-1-16,0 10 15,18-10 1,-1 1-16,18 8 16,0-8-16,18-1 15,-1 1-15,18-9 16,8 0 0,1-17-16,8-1 0,0-8 15,-9-8 1,1-10-16,-10-8 0,1 9 15,0 8 1,-18 1-16</inkml:trace>
  <inkml:trace contextRef="#ctx0" brushRef="#br1" timeOffset="-161903.22">20572 16254 0,'0'0'0,"0"0"0,0 0 0,0 0 16,0 0-1,0 0-15,0 0 16,0 0-16,0 26 16,-9 18-16,0 34 15,1 17-15,-10 17 16,1 18 0,0-17-16,-1-18 15,18-17-15,0-26 16,9-35-16,-9-8 15,0-9-15</inkml:trace>
  <inkml:trace contextRef="#ctx0" brushRef="#br1" timeOffset="-161563">20989 16921 0,'0'0'0,"0"0"15,-9 0-15,0 0 16,1 0-16,-10 18 16,1-1-16,-1 0 15,1 9 1,0 9-16,8-9 16,9 0-16,0 0 15,9-9-15,8 0 16,0-8-16,1 0 15,-1-1-15,1-8 16,-1 0-16,0-8 16,-8-1-16,0-8 15,-9-9-15,-9 0 16,-8 8 0,-1 10-16,-16 8 15,-1 0-15</inkml:trace>
  <inkml:trace contextRef="#ctx0" brushRef="#br1" timeOffset="-161280.61">20146 17268 0,'0'0'0,"0"0"16,0 0-16,0 0 16,9 0-16,17-9 15,17 0-15,36-8 16,-1 0-16,-17-1 31,-35 10-31</inkml:trace>
  <inkml:trace contextRef="#ctx0" brushRef="#br1" timeOffset="-160992.96">21267 16064 0,'0'0'0,"0"0"0,0 0 16,0 0-16,0 0 15,-9 8 1,-9 36-16,-16 34 16,-18 17-16,26-34 15</inkml:trace>
  <inkml:trace contextRef="#ctx0" brushRef="#br1" timeOffset="-159530.45">20329 17146 0,'0'0'0,"0"0"0,0 0 15,0 0-15,0 0 16,0 0-16,0 0 16,0 0-16,0 0 15,8 0 1,18 9-16,9 8 0,17 1 16,0-10-1,0 1-15,9-9 16,0-9-1,0 1-15,-44 8 0</inkml:trace>
  <inkml:trace contextRef="#ctx0" brushRef="#br1" timeOffset="-158859.56">20554 16116 0,'0'0'0,"0"0"15,0 0-15,0 0 0,-8-9 16,8 9 0,0 0-16,0 0 15,-9-9-15,9 9 16,0 0-16,0 0 16,0 0-16,0 0 15,0 0-15,0 0 16,0 0-16,0 0 15,0 18-15,0 16 16,0 18 0,0 9-16,0 8 15,0-8 1,0-26-16</inkml:trace>
  <inkml:trace contextRef="#ctx0" brushRef="#br1" timeOffset="-157183.33">20546 16289 0,'0'0'0,"0"0"0,0 0 16,0 0-1,0 0-15,-9 0 16,0 0-16,1 0 16,8 0-16,0 0 15,0 0 1,0 0-16,0 0 0,0 0 16,0 0-1,0 0-15,0 0 16,0 0-16,0 0 15,0 0-15,8 0 16,10 0-16,-1 0 16,1 0-16,8 0 15,8 0-15,1 0 16,8 0-16,1 0 16,-1 0-1,-8 9 1,-9-1-1,0 1-15,0 8 0,0 1 0,-8-1 16,-1 0-16,-8 9 16,-1-8-16,1-1 15,-18 0-15,1 9 16,-18 9 0,-18-1-16,1 1 15,-9-9-15,26-17 16</inkml:trace>
  <inkml:trace contextRef="#ctx0" brushRef="#br1" timeOffset="-153886.09">21953 16402 0,'0'0'0,"0"0"0,0 0 16,0 0-16,0 0 16,0 0-16,8 0 15,18 0-15,9 0 16,26 0-16,8 0 16,18 8-1,26 1-15,-17 0 16,-36-1-16,1-8 15,0 0-15,-26 0 16,-18 0-16</inkml:trace>
  <inkml:trace contextRef="#ctx0" brushRef="#br1" timeOffset="-153584.14">22170 16601 0,'0'0'0,"0"0"0,0 0 16,0 0-16,0 0 15,0 0-15,0 0 16,0 0-16,0 0 16,0 0-16,0 0 15,17 0 1,9 0-16,17 0 15,10 8-15,25 1 16,9 0 0,8-1-16,-8 1 0,-26-9 15,-9 0-15,0 0 16,-17 0-16,-27 0 16</inkml:trace>
  <inkml:trace contextRef="#ctx0" brushRef="#br1" timeOffset="-153237.3">22595 16098 0,'0'0'16,"0"0"-16,0 0 0,0 0 15,0 0-15,0 0 16,0 0-16,18 18 15,16-1-15,18 18 16,9-1-16,17 10 16,0-1-1,1 0-15,-10 1 0,-26-18 16,-8 0 0,-9-9-16,0 0 15,-17 1-15,0 7 16,-18 19-16,-17 8 15,-17 26-15,-27 17 16,1-26-16,-1-8 16,27-18-16,34-25 15</inkml:trace>
  <inkml:trace contextRef="#ctx0" brushRef="#br1" timeOffset="-152152.62">24566 16202 0,'0'0'0,"0"0"0,0 0 16,0 0-16,0 0 15,0 0-15,0 0 16,0 0 0,0 0-16,0 0 15,0 9-15,-8 17 16,-18 43-16,0 18 15,0 8 1,8-17-16,-8 9 0,0-9 16,9-18-1,-1-16-15,10-18 0,-1-9 16,9 0 0,0-8-16,0 0 15,0-1-15,0 1 16,0 0-1,0-9-15,9 0 0,17 8 16,17 1-16,27 0 16,16-1-16,1-8 15,-9 0-15,-17 0 16,-9 0 0,-17 0-16,-9 0 15,-9 0-15,1 0 16,-1 0-16,-8 0 15,0-8-15,-1-1 16</inkml:trace>
  <inkml:trace contextRef="#ctx0" brushRef="#br1" timeOffset="-151884.14">25287 16592 0,'0'0'0,"0"0"16,0 0-16,0 0 15,0 0-15,0 0 16,0 0-16,26 0 16,9 0-16,26-9 15,17 1-15,17-10 16,1 1-1,-9 0-15,-18 8 16,-8 0-16,-26 9 16</inkml:trace>
  <inkml:trace contextRef="#ctx0" brushRef="#br1" timeOffset="-151571.56">25652 16583 0,'0'0'0,"0"0"16,0 0-16,0 0 15,0 0-15,0 0 16,0 18-16,9-1 16,8 0-16,0 18 15,-8 8-15,0 9 16,-9-8-1,0-1 1,-9-17-16,0 0 0,1 0 16,-10 0-16,-8-9 15,0 0-15,-17-8 16,-9-9 0,26-9-16,17 9 15</inkml:trace>
  <inkml:trace contextRef="#ctx0" brushRef="#br1" timeOffset="-147834.25">26433 16687 0,'0'0'0,"0"0"0,0 0 16,0 0-16,0 0 15,0 0-15,9-8 16,8-1-16,9 0 15,35 1 1,9 8-16,-9 0 16,-9 0-1,-9 0-15,-26 8 0,-8-8 16,0 9-16,-9-9 16</inkml:trace>
  <inkml:trace contextRef="#ctx0" brushRef="#br1" timeOffset="-147688.37">26442 16869 0,'0'0'0,"0"0"0,0 0 16,0 0-16,0 0 15,0 0-15,17 0 16,27 0-16,25 0 16,18-8-16,52-10 31,252-42-31</inkml:trace>
  <inkml:trace contextRef="#ctx0" brushRef="#br1" timeOffset="-147129.1">28309 16202 0,'0'-8'0,"0"-10"16,-9 1-16,1-9 16,-1 0-1,-17 0-15,0 9 16,0-1-16,-9 10 15,-8 8-15,-9 0 16,-1 17-16,1 0 16,18 1-16,-1 8 15,0 0-15,18 0 16,-1 0 0,18 0-16,0 8 15,9 1-15,9 0 16,16-1-16,10-8 15,8 0-15,9 0 16,-9-17-16,17-18 16,-8 1-1,-9-1-15,-9-8 16,-17-1-16,1 10 16,-19-1-16,1 0 15,0-8-15,-9 8 16,0-8-16,-9 0 15,0-1-15,1 10 16,-10-1-16,9 0 16,1 9-1</inkml:trace>
  <inkml:trace contextRef="#ctx0" brushRef="#br1" timeOffset="-146800.21">28222 15934 0,'0'0'0,"0"0"0,0 0 15,0 0-15,0 0 16,0 0-16,0 0 16,0 0-16,0 0 15,0 0-15,0 0 16,0 0-16,0 9 15,-8 17 1,-1 17-16,0 26 16,-8 18-16,-1 8 31,10-8-31,-1-9 0,0-18 0,1-17 16,-1 1-16,9-18 15,0-9-15,0-8 16,0-1-16</inkml:trace>
  <inkml:trace contextRef="#ctx0" brushRef="#br1" timeOffset="-146531.79">27831 16739 0,'0'0'15,"0"0"-15,0 0 0,0 0 16,0 0-16,0 0 16,0 0-16,0 0 15,18 0-15,8 0 16,26 0-16,17-8 16,1 8-16,-1 0 31,-8 0-31,0-9 0,8 0 15,-16 1-15,-27 8 16</inkml:trace>
  <inkml:trace contextRef="#ctx0" brushRef="#br1" timeOffset="-146220">27753 15882 0,'0'0'0,"0"0"0,0 0 16,0 0-16,0 0 15,0 0-15,0 0 16,18 0-16,8 0 15,26 0-15,9 0 16,8 9-16,9-1 16,9-8-16,26 0 15,-18 0-15,-60 0 16</inkml:trace>
  <inkml:trace contextRef="#ctx0" brushRef="#br1" timeOffset="-144817.1">28847 16635 0,'0'0'0,"0"0"0,0 0 15,0 0-15,0 0 16,-8 0-16,-1 0 16,0 18-16,1-1 15,-1 0 1,9 1-16,0 8 16,0-9-16,17 0 15,1 1-15,-1-10 16,1 1-16,-1-18 15,0 1-15,1-1 16,-10-8-16,1-1 16,-18-8-1,1 9-15,-1-9 16,-8 9-16,-9 8 16,8 0-16,9 9 15</inkml:trace>
  <inkml:trace contextRef="#ctx0" brushRef="#br1" timeOffset="-144638.7">29230 16081 0,'0'0'0,"0"0"0,0 0 15,-9 9-15,-17 17 16,-18 26-1,1 8-15,17 18 16,9 0 0,17-52-16</inkml:trace>
  <inkml:trace contextRef="#ctx0" brushRef="#br1" timeOffset="-144190.1">29056 15501 0,'0'0'0,"0"0"16,0 0-16,0 0 15,0 0-15,0 0 16,0 0-1,0 0-15,0 0 16,0 0-16,9 0 16,-1 9-16,10-1 15,-1 10-15,-8-1 16,-1 0-16,1 0 16,0 1-16,-9-1 15,-9 0 1,0 1-16,1-1 15,-1 0-15,9-8 16,0 0-16,0-1 16,0 1-16,0 0 15,17 8-15,1 0 63,34 1-63,9-10 0,-27-8 0</inkml:trace>
  <inkml:trace contextRef="#ctx0" brushRef="#br1" timeOffset="-143483.3">27397 17146 0,'0'0'0,"0"0"0,0 0 16,0 0-16,18 0 15,16-8-15,27-1 16,35 0-16,34 1 31,44-1-31,17 9 0,17-9 0,0 1 16,-16-1-16,-10 0 15,-35 9 1,-16 0-16,-27 0 16,-43 9-16,-27 0 15,-25-9-15</inkml:trace>
  <inkml:trace contextRef="#ctx0" brushRef="#br1" timeOffset="-143188.16">28083 17493 0,'-8'-9'0,"-1"0"0,9 9 15,0 0 1,0 0-16,0 0 15,9-8-15,8-1 16,26 1-16,18-10 16,26 1-16,9 8 31,-18 1-31,-9-1 0,-69 9 0,78-9 16,9 9-16,-26 9 15,-35-9-15</inkml:trace>
  <inkml:trace contextRef="#ctx0" brushRef="#br1" timeOffset="-142788.81">28187 17424 0,'0'0'0,"0"0"15,0 0-15,0 0 16,0 0-16,0 0 15,0 0-15,0 17 16,-8 0-16,-1 18 16,0 8-16,-8 9 15,0 17-15,-1-8 16,1 0 0,0-18-16,-1 0 15,10-17-15,8 0 16,0-8-16,0-10 15,0 1-15,0-1 16,0 1 0,8 0-16,10-1 0,8 10 15,8-10-15,18 1 16,9 0 0,9-1-16,8-16 15,0-1-15,-35 0 16,-16 1-16,-19 8 15</inkml:trace>
  <inkml:trace contextRef="#ctx0" brushRef="#br1" timeOffset="-142560.84">28101 17787 0,'0'0'0,"0"0"0,0 0 15,0 0 1,0 0-16,0 0 16,17 0-16,9 0 15,26 9-15,26-18 16,9 1-16,9-1 47,17-8-47,26-9 0,-139 26 0,104-18 0,-70 10 0</inkml:trace>
  <inkml:trace contextRef="#ctx0" brushRef="#br1" timeOffset="-141183.21">24236 15873 0,'0'0'0,"0"0"16,0 0-16,0 0 16,0 0-16,0 26 15,0 26-15,0 26 16,-8 61-1,-1 43-15,0 17 0,-17 17 16,0 1-16,0-27 16,-9-42-1,18-27-15,0-9 16,-1-16-16,1-36 16,8-8-16,9-17 15,0-9-15,0 0 16,18 0-1,-1-9-15,18 1 16,-1-1-16,36 0 16,34 0-16,18 9 15,34 9-15,26-9 16,18 0-16,17 0 16,52 0-16,53-9 15,8 1-15,17-1 16,26 0-16,27 18 15,-18 0 1,0-1-16,-9-8 16,-16 0-16,-28-8 15,-59-27-15,-45-8 16,-42-9-16,-27-9 16,-8-26-16,-44 1 15,-69 42 1</inkml:trace>
  <inkml:trace contextRef="#ctx0" brushRef="#br1" timeOffset="-140132.97">24610 15865 0,'0'0'0,"0"0"0,0 0 16,0 0-16,0 0 15,0 0-15,0 0 16,0 0-16,17 0 15,18 8-15,26 1 16,17-9-16,26 0 31,18-9-31,17 1 0,26-1 16,17-8-16,9-18 16,17-8-16,18-9 15,9 0-15,16-9 16,-7 1-16,-19 8 15,-8 17-15,1 0 16,-27 9-16,8 9 16,-8 0-1,0-1-15,-17 1 16,0 17-16,17-9 16,-26 1-16,0-1 15,0 0-15,-18 1 16,10 8-16,-10 0 15,-16-9-15,-10 9 16,1-9 0,-18 1-16,-17 8 15,-18 0-15,-17 0 16,-8 0 0,-18 0-16,0 0 0,-9 0 15,1 0-15,-10 0 16,1 17-16,0 0 15,-1 18-15,10 8 16,-10 27 0,-8 16-16,-8 35 15,-1 18-15,0 26 16,-8 16-16,0 1 16,-9-17-16,8 25 15,9 1-15,-8-18 16,0 0-16,8-17 15,0 9 1,1-9-16,-1-18 16,0 1-16,1-1 15,-10-34-15,10-8 16,-1-10-16,0-17 16,1-8-16,-1-18 15,0-17-15,9 0 16,-9 0-1,1-17-15,-1-9 16,-52-35-16,18 9 16</inkml:trace>
  <inkml:trace contextRef="#ctx0" brushRef="#br1" timeOffset="-133131.17">29038 17770 0,'0'0'0,"0"0"16,0 0-16,0 0 16,0 0-16,18 0 15,25 0-15,27 0 16,-1-9-16,9 1 31,1-1-31,-10 9 0,-8 0 16,-26-9-1</inkml:trace>
  <inkml:trace contextRef="#ctx0" brushRef="#br1" timeOffset="-132818.61">29377 17787 0,'0'0'16,"0"0"-16,0 0 0,0 0 16,0 0-16,0 0 15,0 18-15,9-1 16,0 18-1,-1-1-15,1 10 16,0-10-16,-9-8 16,0 0-16,-9 0 15,0-9 1,-8 1-16,-27-10 0,-8-8 16,0-8-16,26-1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09T03:41:43.28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35">
        <inkml:traceFormat>
          <inkml:channel name="X" type="integer" max="5376" units="cm"/>
          <inkml:channel name="Y" type="integer" max="2160" units="cm"/>
          <inkml:channel name="T" type="integer" max="2.14748E9" units="dev"/>
        </inkml:traceFormat>
        <inkml:channelProperties>
          <inkml:channelProperty channel="X" name="resolution" value="160" units="1/cm"/>
          <inkml:channelProperty channel="Y" name="resolution" value="102.85714" units="1/cm"/>
          <inkml:channelProperty channel="T" name="resolution" value="1" units="1/dev"/>
        </inkml:channelProperties>
      </inkml:inkSource>
      <inkml:timestamp xml:id="ts1" timeString="2025-04-09T03:46:29.982"/>
    </inkml:context>
  </inkml:definitions>
  <inkml:trace contextRef="#ctx0" brushRef="#br0">7815 11725 0,'0'0'0,"0"0"0,0 0 15,0 0-15,9 0 16,8 8-16,9 10 16,27-1-16,16 9 15,18-9 1,8 9-16,-16-8 15,-10-1-15,1 0 0,-1-8 16,-17 0-16,-8-1 16,-10-8-1,10-8 1,-18-1-16,-9 9 0</inkml:trace>
  <inkml:trace contextRef="#ctx0" brushRef="#br0" timeOffset="245.18">8389 11690 0,'0'0'0,"0"0"0,0 0 0,0 0 16,0 0-16,0 0 16,17 17-16,9 1 15,26 16-15,9-8 16,0 0-1,-9 0-15,-18-8 16,-8-1-16,-8 0 16,-9 9-16,-27 18 15,-34 16-15,-17 10 16,34-36-16</inkml:trace>
  <inkml:trace contextRef="#ctx0" brushRef="#br0" timeOffset="822.13">7954 12279 0,'0'0'0,"0"0"0,0 0 15,0 0-15,-8 0 16,-1 0-16,0 0 15,1-9-15,-18 9 16,-9 0-16,-9 0 16,1 18-16,-9 25 15,0 9 1,17 9-16,0-1 16,18 1-16,17 8 15,0-8-15,26-18 16,9 0-16,17-25 15,9-18-15,8-18 16,-34 10-16</inkml:trace>
  <inkml:trace contextRef="#ctx0" brushRef="#br0" timeOffset="1182.33">8015 12426 0,'0'0'0,"0"0"0,0 0 15,17 9-15,1 8 16,8 1-16,0-1 16,0 0-16,0 1 15,-9-1-15,-8 9 16,0 0-16,-1 0 15,-16 9 1,-1-1-16,0-8 16,1 0-16,-1-17 15,9-1 1,0 1-16,0 0 0,0-9 16,0-9-16,17-17 15,9-17-15,9-18 16,17 1-1,-8-1-15,-18 26 16</inkml:trace>
  <inkml:trace contextRef="#ctx0" brushRef="#br0" timeOffset="1365.82">8493 12548 0,'0'0'0,"0"8"0,0 18 16,0 9-16,0 17 16,0 8-16,8-16 15,1-10-15,17 1 16,-8-9-16</inkml:trace>
  <inkml:trace contextRef="#ctx0" brushRef="#br0" timeOffset="1523.1">8701 12244 0,'0'0'0,"0"0"15,0 0-15,0 0 16,0 0-16,0 0 16,9 0-16,-1 9 15</inkml:trace>
  <inkml:trace contextRef="#ctx0" brushRef="#br0" timeOffset="1847.28">8692 12513 0,'0'0'0,"0"0"0,0 0 0,0 0 0,0 0 15,18 0-15,-1 0 16,18 0-16,26-9 15,8 1-15,1-18 16,-10 0-16,1 0 16,-9-9-1,-17 9-15,-18 17 0</inkml:trace>
  <inkml:trace contextRef="#ctx0" brushRef="#br0" timeOffset="2088.57">8962 12089 0,'0'0'0,"0"0"15,0 0-15,0 8 16,0 10-16,-9 25 16,0 26-16,1 26 15,-1 1 1,0-1-16,9 9 15,0-18-15,0-16 0,0-18 16,9-9 0,-9-17-16,9-9 15</inkml:trace>
  <inkml:trace contextRef="#ctx0" brushRef="#br0" timeOffset="2263.86">9335 12608 0,'0'0'0,"0"9"16,0 8-16,-9 18 16,1 8-1,8 0-15,0-8 16,0-18-16,8-8 16,-8 0-16</inkml:trace>
  <inkml:trace contextRef="#ctx0" brushRef="#br0" timeOffset="2411.12">9413 12141 0,'0'0'0,"0"0"0,0 0 16,0 0-16,0 8 16,0 10-16,9-10 15</inkml:trace>
  <inkml:trace contextRef="#ctx0" brushRef="#br0" timeOffset="3345.13">10082 12435 0,'0'0'0,"0"0"0,0 0 16,0 0-16,0 0 15,0 0-15,0 0 16,-9-9-16,-17 9 16,0 0-16,-9 0 15,1 18 1,-1-1-16,-9 0 15,1 18-15,8 0 32,1-1-32,16-8 0,1 9 0,17-1 15,0-8-15,0 0 16,17-8-16,9-10 16,18 1-1,25-18-15,9-8 16,0-9-16,-8 0 15,-18 0-15,-9 9 16,-17 0-16,-8 8 16,-9 0-16,-1 9 15,-8 0-15,0 0 16,0 0-16,-8 0 16,-1 18-1,-9-1-15,1 17 16,0 1-16,-1 8 15,18-17-15,0 0 16,0-8-16,9-10 16,0 1-16,-1-9 15,10-9 1,17-17-16,-1-8 16,-8-10-16,0 10 15,-8 16-15,-10 1 16,1 0-16,0 17 15,-9 0-15,0 0 16,0 0-16,8 9 16,1 8-16,9 0 15,-1-8 1,0-1-16,1 1 16,-1 0-16,18-18 15,-1 0-15,1-17 16,9-34-1,8-53-15,8 1 0,-16 16 16,-18 27 0,-9 26-16,-8 8 15,0 18-15,-1 0 16,1 17-16,-9 0 16,-9 8-16,1 18 15,-18 52-15,8 35 16,1-1-1,8 10-15,18-10 16,8-34-16,18-26 16,17-17-16,-17-27 15</inkml:trace>
  <inkml:trace contextRef="#ctx0" brushRef="#br0" timeOffset="3718.37">11471 12383 0,'0'0'15,"0"0"-15,0 0 0,0 0 16,0 0-16,0 0 16,9 9-16,8-9 15,18 8 1,35-16-16,8-1 15,0-8 1,-9-1-16,-8-8 0,-18 9 16,-16 0-16,-19 17 15</inkml:trace>
  <inkml:trace contextRef="#ctx0" brushRef="#br0" timeOffset="3957.04">11775 12132 0,'0'0'0,"0"0"0,0 0 0,0 0 15,0 0-15,0 17 16,-9 1-16,1 33 16,-10 27-1,1 9-15,0-9 31,-1 0-31,1 0 0,17 0 0,0-26 16,17-18-16,18 10 16,0-18-1</inkml:trace>
  <inkml:trace contextRef="#ctx0" brushRef="#br0" timeOffset="4337.32">11949 12660 0,'0'0'0,"0"0"0,0 0 16,0 0-16,0 9 15,0-1-15,0 1 16,17 0 0,1-1-16,8-8 15,8-8-15,1-1 16,0 0-16,-9 1 15,0-1 1,-17 1-16,-1-1 0,1-8 16,0-1-1,-18 10-15,0-1 16,1 9-16,-18 0 16,0 0-16,-1 17 15,1 1-15,9 16 16,0 1-16,17 8 15,0 0-15,8-17 16,36-8 0,-1-10-16</inkml:trace>
  <inkml:trace contextRef="#ctx0" brushRef="#br0" timeOffset="4836.39">12505 12600 0,'0'0'0,"0"0"16,0 8-16,0 10 15,0-1-15,0 0 16,-9 18-16,0-1 16,1-8-16,8-8 15,0-1 1,0-8-16,0-1 0,0 1 15,0-9 1,0-9-16,8 1 16,10-18-16,-1 0 15,0 0-15,1 8 16,-10 10-16,1 8 16,0 0-16,-1 0 15,1 8-15,0 10 16,-9-10-1,0 1-15,0 0 16,0-1-16,9 1 16,-1 0-16,10-18 15,16-8-15,18-18 16,0 0 0,-8 1-16,-9 17 15,-9-1-15,0 18 0,-18 0 16,1 0-1,8 18-15,-8-1 16,0 9-16,0-18 16,-1-8-16</inkml:trace>
  <inkml:trace contextRef="#ctx0" brushRef="#br0" timeOffset="5333.46">13295 12530 0,'0'0'0,"0"0"16,0 18-16,0 8 15,0 43-15,-9 35 16,0 17 0,-17 18-16,0-18 15,0-17-15,9-18 16,0-16-16,8-27 15,0-17-15,9-9 16,0-8-16,0 0 16,-8-18-16,8-26 15,0-69-15,8-34 16,10-9 0,-1 25-16,9 36 15,0 25-15,0 9 16,-9 17-16,1 18 15,-1 0-15,1 0 16,16 17-16,1 0 16,0 0-1,0 8-15,-9 1 16,-9-1-16,-8 1 16,-1 0-16,-16 8 15,-1 0-15,-17 9 16,0 0-16,0-8 15,0-10-15,8 1 16,18-9-16,0 0 16</inkml:trace>
  <inkml:trace contextRef="#ctx0" brushRef="#br0" timeOffset="5486.42">14007 12972 0,'0'0'0,"0"0"15,0 9-15</inkml:trace>
  <inkml:trace contextRef="#ctx0" brushRef="#br0" timeOffset="60790.96">27910 12227 0,'0'0'0,"0"0"15,0 0-15,0 0 16,0 0-16,0 26 16,8 26-16,1 17 15,0 9-15,-18 0 32,0-17-17,-8-18-15,0-8 0,8-9 0,0-9 16,9-8-16,0-1 15,0 1-15,0-9 16,0-9-16,9-17 16,17-17-16,9-9 15,-9 0 1,8 18-16,-8-1 16,1 18-16,-1 8 15,-9 9-15,0 17 16,-8 9-16,0 18 15,-1 8 1,-16 17-16,-1-9 0,9-16 16,0-10-1,0-8-15,0-17 16,0 0-16,9-18 16,17-26-16,35-34 15,8-9-15,0-8 16,-8 25-16,-26 18 15,-9 25-15,-17 1 16,-1 17-16,1 0 16,0 9-1,-1 34-15,-8 9 16,-8 17-16,8 18 16,0-9-16,0-18 15,17-8-15,1-26 16</inkml:trace>
  <inkml:trace contextRef="#ctx0" brushRef="#br0" timeOffset="61441.28">28665 12695 0,'0'0'16,"0"0"-16,0 0 0,0 0 16,0 0-16,0 0 15,0 8-15,0 1 16,26 8-1,9 1-15,8-10 16,9 1-16,1-9 16,-1-9-16,-9 1 15,0-10 1,-17 1-16,1-9 0,-1 0 16,-18 0-1,1-8-15,-18 8 16,1-9-16,-10 9 15,1 9-15,-9-1 16,-18 18-16,10 9 16,-1 8-16,0 1 15,9 16 1,0 10-16,9 16 16,17 1-16,17-1 15,0-16-15,18-1 16,9 0-16,8-17 15,-9-8-15,-17-1 16</inkml:trace>
  <inkml:trace contextRef="#ctx0" brushRef="#br0" timeOffset="61838.48">29551 12582 0,'0'0'0,"0"0"0,0 0 0,0 18 16,0 16-16,-9 9 15,9 1-15,0 8 16,0-18-16</inkml:trace>
  <inkml:trace contextRef="#ctx0" brushRef="#br0" timeOffset="61990.28">29568 12080 0,'0'0'0,"0"0"16,0 0-16,0 0 15,0 9-15,0-1 16</inkml:trace>
  <inkml:trace contextRef="#ctx0" brushRef="#br0" timeOffset="64122.48">30280 12660 0,'-8'0'0,"8"0"0,0 0 0,-9-8 16,9-1-1,0 0-15,0 1 16,0-1-16,-9 0 16,1 1-16,-10-1 15,-8-8-15,0 8 16,-9 9-16,1 0 15,-1 0-15,0 17 16,18 1 0,-1-1-16,1 9 15,17 17-15,17 9 16,1-9-16,8 1 16,0-10-16,0-8 15,-17 0-15,-1-17 16,1 0-16,0-1 15,-18 1 1,0 0-16,-17-1 16,-9 1-16,-8 0 15,0-1-15,8 1 16,18-9-16,17 9 16</inkml:trace>
  <inkml:trace contextRef="#ctx0" brushRef="#br0" timeOffset="66640.92">30801 12669 0,'0'0'0,"0"0"0,0 0 0,-8-9 15,-1 1 1,0-1-16,-8 0 16,0 1-16,-1 8 15,1 0-15,-9 0 16,0 17-16,8 0 16,1 18-16,0 8 15,17 0-15,0-8 16,0-9-1,0 0 1,0-9-16,0-8 0,0 0 16,-9-1-16,-8 10 15,-10-10-15,-16 1 16,8 0-16,9-1 16,26 1-16,0-9 15</inkml:trace>
  <inkml:trace contextRef="#ctx0" brushRef="#br0" timeOffset="67043.72">30949 12747 0,'0'0'0,"0"0"15,-9 8-15,1 18 16,-1 9-16,-8 8 15,-1 1-15,1-18 16,-1 0-16,10-9 16,-1-8-16,0-1 15,9 1 1,0-9-16,0-9 16,9-8-16,17-18 15,9-8-15,0 0 16,-9 8-16,0 18 15,-9-1-15,0 10 16,1 8-16,-1 0 16,-8 17-1,-1 18-15,-8-1 0,-8 10 16,-1-1 0,0 0-16,9 1 15,0-18-15,9-18 16,8 1-16,1 0 15</inkml:trace>
  <inkml:trace contextRef="#ctx0" brushRef="#br0" timeOffset="67442.31">31244 12972 0,'0'0'0,"0"0"15,0 0-15,18 17 16,-1-8-16,18 0 16,17-1-16,9-16 15,-1-1 1,1 0 0,-17-8-16,-1-9 0,-17 0 15,0 0-15,-17 0 16,-1 0-16,-16 9 15,-1-1 1,-8 1-16,-9 17 0,0 0 16,-9 17-1,0 9-15,9 9 16,9 17-16,-1-9 16,18 1-16,0-1 15,18-17 1,-1 0-16,18 0 0,0-18 15,-1-8 1,-16 0-16</inkml:trace>
  <inkml:trace contextRef="#ctx0" brushRef="#br0" timeOffset="67724.45">31956 12877 0,'0'0'0,"0"0"0,9 17 15,8 9 1,1 9-16,-1 8 16,0 0-16,-8 1 15,0-18-15,-9-1 32,0 1-17,0-8-15,0-18 0,0 17 0,0-8 0,0-1 0,0 1 16,0 0-1,0-9-15,0-9 16,26-17-16,17-17 16,18-9-16,8-9 15,-25 35-15</inkml:trace>
  <inkml:trace contextRef="#ctx0" brushRef="#br0" timeOffset="68354.09">28682 13821 0,'0'0'0,"0"0"0,0 0 0,0 8 16,9 1-16,9 8 16,16-8-1,10 0-15,8-1 16,17-8-16,-8-8 15,-9-10-15,9-25 16,-9 8-16,-17 1 16,-9 8-1,-18 8-15,1 1 16,0 0-16,-9 8 16,-9 9-16,0 0 15,1 0-15,-18 17 16,0 18-1,8 26-15,1 8 0,17 0 16,0 1 0,17-10-16,27 1 15,25-18-15,-25-26 16</inkml:trace>
  <inkml:trace contextRef="#ctx0" brushRef="#br0" timeOffset="68689.28">29924 13388 0,'0'0'0,"0"0"0,0 0 16,-8 0-16,-1 0 15,0 0-15,1 0 16,-10 8-16,-8 10 15,0 16 1,-9 18-16,1 18 16,8 16-1,8 1-15,1-1 0,17 1 16,0 8-16,0-25 16,8-19-16,-8-7 15,0-18 1,0-18-16,0 1 15,-8-9-15,-10-9 16,10 1-16</inkml:trace>
  <inkml:trace contextRef="#ctx0" brushRef="#br0" timeOffset="68841.97">29342 13907 0,'0'0'0,"0"0"16,0 0-16,0 0 15,0 0-15,18 0 16,17 0-1,34-8-15,27-1 16,25 0 0,-25 1-16,-62 16 0</inkml:trace>
  <inkml:trace contextRef="#ctx0" brushRef="#br0" timeOffset="69205.19">30358 13483 0,'0'0'0,"0"0"16,0 0-16,0 0 15,0 0 1,0 0-16,-8 0 15,-1 0-15,0 0 16,1 0-16,-1 9 16,-8 8-16,8 26 15,0 26-15,1 9 16,-10 18 0,18-1-16,0-8 15,0-1-15,-8-17 16,-1-17-16,0-8 15,9-18-15,0-18 16,-9 1 0,1 0-16,-1-1 0</inkml:trace>
  <inkml:trace contextRef="#ctx0" brushRef="#br0" timeOffset="69379.58">30046 13881 0,'0'0'0,"0"0"15,0 0-15,0 0 16,8 0 0,19 0-16,25 0 0,17-8 15,1 16 1,-44 1-16</inkml:trace>
  <inkml:trace contextRef="#ctx0" brushRef="#br0" timeOffset="69772.82">30393 14167 0,'0'0'0,"0"0"0,0 0 15,18-9-15,8 1 16,8-10-16,18-8 16,1 1-1,7-1-15,1-9 16,-17 0-16,-18 9 16,0 9-16,-18 0 15,1-1-15,-9 10 16,-9 8-1,-17 0-15,-8 0 0,-10 17 16,-17 18 0,9-1-16,9 18 15,8-8-15,18-1 16,8 0-16,18-8 16,25 17-16,45-9 15,-36-26 1</inkml:trace>
  <inkml:trace contextRef="#ctx0" brushRef="#br0" timeOffset="70108.35">31166 14011 0,'0'0'0,"0"0"16,0 0-16,0 0 16,0 0-16,0 0 15,-9 0-15,9 0 16,-8 0-16,-1 0 16,0 18-16,-17-1 15,9 18 1,-1-1-16,10 1 15,8-1-15,0 10 16,0-18-16,17 0 31,9-9-31,18 9 0,-18-17 0</inkml:trace>
  <inkml:trace contextRef="#ctx0" brushRef="#br0" timeOffset="70309.88">31348 13968 0,'0'0'0,"0"0"0,0 0 16,0 0 0,0 0-16,18 0 15,16 0-15,19 0 16,16 0-16,1 0 15,16 0 1,-25 9-16</inkml:trace>
  <inkml:trace contextRef="#ctx0" brushRef="#br0" timeOffset="70553.19">31713 13717 0,'0'0'16,"0"0"-16,0 0 0,0 17 16,-9 9-1,1 35-15,-10 17 16,-8 26 0,0 25-16,9-16 0,17 8 15,17-8-15,9-18 16,9-26-16,-18-43 15</inkml:trace>
  <inkml:trace contextRef="#ctx0" brushRef="#br0" timeOffset="129110.93">27762 12071 0,'0'0'0,"0"0"0,0 0 0,0 0 15,0 0-15,0 0 16,0 0-16,0 0 16,0 0-16,0 9 15,-9 43-15,1 78 16,-18 78 0,-9 34-16,0 1 0,18-10 15,8-7 1,9-19-16,0-33 15,0-10-15,0-34 16,0-26-16,0-35 16,0-17-16,0-26 15,0-8-15,9-10 16</inkml:trace>
  <inkml:trace contextRef="#ctx0" brushRef="#br0" timeOffset="129815.6">27944 11863 0,'0'0'16,"0"0"-16,0 0 0,0 0 16,0 0-16,18 0 15,25 0 1,27 0-16,42 0 16,36 0-1,26 0-15,26 0 0,8 0 16,18 0-16,-1-8 15,10 8-15,-9 0 16,-1 0-16,1 0 16,-17 8-1,-27 1-15,0 8 16,-17 1-16,-17-10 16,-9 1-16,-9 8 15,-26 1-15,-8-1 16,8 0-16,-8 9 15,-27 0 1,1 0-16,-10 0 0,1 9 16,0 0-1,-18-1-15,9 9 16,9 18-16,-17 0 16,-1 8-16,1 0 15,-1 1 1,0 16-16,1 18 15,-18 9-15,-9 8 16,-8 17-16,0 18 16,-18 9-16,-17 8 15,-9 18-15,0-9 16,-8-1-16,0 1 16,8-17-16,0-27 15,0-25 1,1-9-16,-10-17 15,9-9-15,18-35 16</inkml:trace>
  <inkml:trace contextRef="#ctx0" brushRef="#br0" timeOffset="130229.93">27276 14522 0,'0'0'0,"0"0"16,0 0-16,0 0 16,8 0-16,36 0 15,60 0-15,61 0 32,61-8-32,52-10 0,26 18 31,17 0-31,26 9 0,18 8 0,8 9 15,-8 9-15,-35 17 16,-17 0-16,-9-9 16,-44 9-1,1-9-15,181 35 0</inkml:trace>
  <inkml:trace contextRef="#ctx0" brushRef="#br1" timeOffset="137025.49">3282 13925 0,'0'0'0,"0"0"0,9 0 16,17 0-16,35 8 16,17-8-16,35 0 15,0-8 1,-9-1-16,-8 0 0,8 9 16,-9 0-16,-34-8 15,-35-1-15</inkml:trace>
  <inkml:trace contextRef="#ctx0" brushRef="#br1" timeOffset="137246.57">3725 14003 0,'0'0'0,"0"0"0,0 0 16,0 26-1,-8 34-15,-1 18 16,0 9-16,9-1 16,0 1-1,18 17-15,8-18 16,0-34-16,-18-34 16</inkml:trace>
  <inkml:trace contextRef="#ctx0" brushRef="#br1" timeOffset="137582.57">4194 14202 0,'0'0'0,"0"0"0,0 17 15,-8 9-15,8 9 16,0 17-16,8-9 15,10 0-15,-1-8 16,0-9 0,1-17-16,-1-1 15,0 1-15,10-18 0,-1 1 16,-9-1 0,-8-8-16,-1-9 15,-16 0-15,-1 0 16,-17 8-16,0 1 15,-18 17-15,-8 0 16,18 17 0,-1-8-16,26 0 15</inkml:trace>
  <inkml:trace contextRef="#ctx0" brushRef="#br1" timeOffset="148542.37">5974 14124 0,'0'0'0,"0"0"16,0 0-16,0 0 15,0 17-15,0 18 16,0 8-16,0 26 15,0 18-15,0 26 32,-8-27-32,-1-25 0,0-18 15,1-17-15,-1 0 16,9-17-16,0-1 16,0-8-16,0-17 15,17-35 1,18-17-16,0 0 0,8 17 15,1 8-15,-18 10 16,0 16-16,0 1 16,0 17-1,-9 17-15,1 18 16,-10 8-16,1 18 16,-9-18-16,0-8 15,0-18-15,0-8 16,0-1-16,0-16 15,17-18-15,18-17 16,0-9 0,-9 17-16,0 9 15,0 9-15,-9 17 16,1 0-16,-1 17 16,0 35-16,1 9 15,17-1-15,-9-8 16,-18-26-16</inkml:trace>
  <inkml:trace contextRef="#ctx0" brushRef="#br1" timeOffset="149028.21">7103 14410 0,'0'-9'0,"0"0"0,0 9 16,0 0-16,-8-8 15,-1 8-15,0 0 16,-17 0-16,-17 17 16,-9 0-16,-9 18 15,9 0 1,0 17-16,17 8 15,0-17-15,18 1 16,17-1-16,0-17 16,0 0-16,0-17 15,9-1-15,8-16 16,18-10-16,-1-8 16,10-17-1,-9 8-15,-9 9 16,-9 9-16,-8 0 15,-1 8-15,1 9 16,0 0-16,-1 0 16,10 9-1,-1 8-15,0 9 0,10 9 16,7-9 0,-8 0-16,26 0 15,18-9-15,-35-17 16</inkml:trace>
  <inkml:trace contextRef="#ctx0" brushRef="#br1" timeOffset="149391.37">7442 14488 0,'0'0'0,"0"0"0,0 0 16,0 26-16,0 8 15,9 9-15,-9 1 16,0-1 0,0-17-16,0 0 0,0-17 15,0-1 1,0-8-16,0-8 16,17-27-16,18-8 15,8-18-15,18 1 16,-18 16-16,1 10 15,-18 16 1,-9 18-16,-8 0 0,0 18 16,-1 8-1,1 26-15,-9-9 16,0 0-16,9 0 16,8-8-16,0-26 15</inkml:trace>
  <inkml:trace contextRef="#ctx0" brushRef="#br1" timeOffset="149625.21">7972 14280 0,'0'0'0,"0"0"16,0 0-16,0 0 15,17 8 1,0 10-16,27-1 16,17-8-16,8-1 15,-8-16 1,0-1-16,-18 9 0,-17 0 16</inkml:trace>
  <inkml:trace contextRef="#ctx0" brushRef="#br1" timeOffset="149880.53">8111 14003 0,'0'0'0,"0"0"16,0 0-16,-9 17 15,0 26 1,9 26-16,-8 18 0,-1 8 31,9 18-31,0-9 0,17-18 16,1-8-16,8-8 15,8-36-15,10-8 16,-9-17 0,-18 0-16</inkml:trace>
  <inkml:trace contextRef="#ctx0" brushRef="#br1" timeOffset="150296.47">8823 14470 0,'0'0'0,"0"0"0,0-8 0,0-1 16,-9 0 0,0 1-16,1-1 15,-1 9-15,0 0 16,-17 0-16,0 17 15,-17 1-15,-1 8 16,1 17-16,8 0 31,9 0-31,9-8 0,8-9 16,9-9-16,0-8 16,0 0-16,17-9 15,18-9-15,0-17 16,0 0-16,-9 9 15,0-1-15,-9 10 16,-8-1 0,-1 9-16,1 0 15,9 17-15,-1 1 0,0 8 16,1 0 0,-1 0-16,0 0 15,9-18-15,27 10 16,25-1-16,-44-8 15</inkml:trace>
  <inkml:trace contextRef="#ctx0" brushRef="#br1" timeOffset="150456.26">9127 14453 0,'0'0'0,"0"0"15,0 0-15,0 17 16,0 18-16,8 0 15,1-1-15,8-8 16,-8-9-16</inkml:trace>
  <inkml:trace contextRef="#ctx0" brushRef="#br1" timeOffset="150608.79">9274 14158 0,'0'0'0,"0"0"0,18 18 0,-1 16 15,0 18-15,-8-26 16</inkml:trace>
  <inkml:trace contextRef="#ctx0" brushRef="#br1" timeOffset="150925.81">9535 14765 0,'0'0'0,"0"0"16,0 0-16,0 0 15,-9 0-15,0 0 16,1 0-16,-1-9 16,0 0-16,9-8 15,0-9-15,0 0 16,18-17-16,8-1 15,17-7 1,9 16 0,0 0-16,0 18 15,-8 0-15,-9 17 0,-1 0 16,1 17-16,0 9 16,0 26-16,-9 8 15,0 1-15,0 0 16,8-18-1,-7-17-15</inkml:trace>
  <inkml:trace contextRef="#ctx0" brushRef="#br1" timeOffset="153095.28">11350 14245 0,'0'0'0,"0"-9"15,0 1-15,-9-1 16,0-8-16,1 8 16,-18-8-16,0-1 15,-18 18-15,1 0 16,-1 26-16,-8 18 15,0 8 1,26 0-16,9 0 16,17 17-16,17-8 15,0-18-15,9 0 16,0-8-16,1-9 16,-19-9-16,1-8 15,0-1-15,-18 1 16,0 8-16,-17 1 15,0-1 1,-9-8-16,18-1 16,8 1-16,9 0 15</inkml:trace>
  <inkml:trace contextRef="#ctx0" brushRef="#br1" timeOffset="153424.76">11602 14236 0,'0'0'0,"0"0"0,0 0 16,0 18-16,0 16 15,8 10 1,-8 8-16,0 8 0,0-16 16,0-1-1,9-17 1,0-17-16,8-1 0,0-16 15,18-10-15,17-16 16,9-27-16,-9 9 16,-17 9-16,-9 8 15,-18 18-15,1 17 16,0 0 0,0 8-16,-1 10 15,1 16-15,8 10 16,1 8-16,-1-26 15,-8-18-15</inkml:trace>
  <inkml:trace contextRef="#ctx0" brushRef="#br1" timeOffset="153865.69">12357 14349 0,'0'0'0,"0"0"15,0 17-15,0 9 16,0 26-16,9 44 16,-18 25-1,0 9-15,-8 8 32,-9-16-32,9-27 15,-1-26-15,1-26 0,8-17 16,0-8-16,1-10 0,-1-8 15,0-17-15,9-35 16,9-69-16,17-44 16,9-17-16,17 26 15,9 27 1,-9 25-16,0 26 16,-9 26-16,-17 26 15,0 8-15,1 10 16,-10 8-16,-8 17 15,-1 26-15,-16 18 16,-18 8-16,-1 18 16,-7-18-1,-1-17-15,9-9 16,9-17-16,17-17 16</inkml:trace>
  <inkml:trace contextRef="#ctx0" brushRef="#br1" timeOffset="154296.46">12800 14462 0,'0'0'0,"0"0"15,0 0-15,0 8 16,9 1-16,8 0 15,0-1 1,9 1-16,9-18 16,8 1-16,18-18 15,0-9-15,0 0 16,-18-8-16,-8-9 16,-9 17-16,-17 1 15,-1 8-15,-16 8 16,-1 1-1,-8 0-15,-9 17 16,-9 0-16,0 17 16,0 18-16,1 8 15,16 9-15,1-9 16,17 1-16,9-1 16,8 0-16,18-17 15,8-17 1,35 8-16,-26-8 15</inkml:trace>
  <inkml:trace contextRef="#ctx0" brushRef="#br1" timeOffset="154637.47">13755 14254 0,'0'0'0,"0"0"16,0 0-16,9 8 16,8 10-16,0 8 15,1 0-15,-9 0 16,-1 8-16,1-8 16,-9 0-1,-9 0-15,1-8 16,-1-10-16,0 1 15,9 0-15,0-9 16,0 0-16,0-9 16,0 0-16,18-17 15,8-26 1,26-17-16,17 0 16,-25 34-16</inkml:trace>
  <inkml:trace contextRef="#ctx0" brushRef="#br1" timeOffset="156074.26">14814 14141 0,'0'0'0,"0"0"0,0 0 15,0 0-15,-8-9 16,-1 1-16,0-1 16,-17 9-16,-8 9 15,-10 17 1,1 8-16,-9 18 16,17 0-1,18 0-15,17-8 0,8 8 16,10-18-16,16-8 15,62-17 1,25-18-16,-68 9 0</inkml:trace>
  <inkml:trace contextRef="#ctx0" brushRef="#br1" timeOffset="156381.97">15257 14219 0,'0'0'0,"0"0"16,0 0-16,-8 9 15,-1 8-15,-8 18 16,-1-1 0,1 10-16,8-1 15,9 0-15,0 1 32,9-18-32,0-18 0,-1 1 0,10-9 15,-1-9-15,9 1 16,0-18-16,0 0 15,-8-18 1,-10-8-16,-16 0 16,-10 18-16,-8 8 15,0 8-15,-9 10 16,18 8-16,0 8 16,17 1-16</inkml:trace>
  <inkml:trace contextRef="#ctx0" brushRef="#br1" timeOffset="156742.79">15666 14063 0,'0'0'0,"0"0"15,0 0-15,0 0 16,0 18-16,8 7 16,10 19-16,-10 8 15,1 0 1,-9 8-16,-9-16 31,1-1-31,-1-17 0,9 0 0,0-17 16,0-1-16,0 1 15,0-9-15,0-9 16,17-17 0,9-17-16,18-9 15,-1 9-15,-17 8 16,0 18-16,-17 8 15,8 9-15,-8 9 16,0 17-16,-1 17 16,1 18-16,-9 8 15,17 0-15,9-17 16,-17-35 0</inkml:trace>
  <inkml:trace contextRef="#ctx0" brushRef="#br1" timeOffset="157857.34">7451 14323 0,'0'0'0,"0"0"0,0 0 0,-9 9 15,0 17-15,-17 52 16,0 26-16,0 8 31,17-25-31,18-27 0,-9-60 0,26 35 16,-17-18-16</inkml:trace>
  <inkml:trace contextRef="#ctx0" brushRef="#br1" timeOffset="158018.91">7364 14011 0,'0'0'0,"0"0"0,0 0 16,17 9-16,-8 0 15</inkml:trace>
  <inkml:trace contextRef="#ctx0" brushRef="#br1" timeOffset="161186.1">16517 14323 0,'0'-9'0,"0"1"0,0-1 0,0 0 15,0 1-15,0-1 16,0 0-16,-9 1 16,0-10-1,0 10-15,-8 8 16,-18 0-16,-8 17 16,-9 26-16,0 9 15,17 9-15,0 0 31,18-1-31,17-16 0,9-10 0,8-8 16,9-17-16,17-9 16,10-26-1,16-26-15,0-9 16,10-34-16,-19-9 16,-16 9-16,-1-18 15,-17 9-15,-17 26 16,0 18-16,-9 25 15,0 18-15,0-1 16,0 18 0,-9 0-16,0 26 15,-17 35-15,-8 52 16,16 16-16,1-7 16,17-36-16,8-16 15,19-18-15,7-18 16,1-25-16,0 0 15,-18-9 1</inkml:trace>
  <inkml:trace contextRef="#ctx0" brushRef="#br1" timeOffset="161541.84">17011 14176 0,'0'0'0,"0"0"0,0 0 15,0 17-15,0 9 16,0 9-16,0 8 16,0 0-16,0-8 15,0-9-15,0-9 16,0-8-16,9 0 16,-9-9-16,9-9 15,8 0-15,1-8 16,8-9-1,0 0-15,-18 9 16,1-1-16,0 18 16,-9 0-16,0 0 15,0 18-15,8 16 16,1 1-16,8 8 31,10 1-31,7-27 0,-8-8 16,-8-9-16</inkml:trace>
  <inkml:trace contextRef="#ctx0" brushRef="#br1" timeOffset="161813.09">17793 14193 0,'0'0'0,"0"0"0,-9 0 15,1 0-15,-1 0 16,-8 0-16,-27 9 16,-8 8-16,9 18 15,-1-1-15,1 18 16,8 9 0,18-9-16,-1 9 15,18-18-15,0-9 16,18-8-16,34 0 15,17 0-15,-34-17 16</inkml:trace>
  <inkml:trace contextRef="#ctx0" brushRef="#br1" timeOffset="162024.51">17871 14219 0,'0'0'0,"0"0"16,0 0-16,0 0 0,0 0 15,26 17 1,18-8-16,16 0 16,10-1-16,-9-8 15,-27 0 1</inkml:trace>
  <inkml:trace contextRef="#ctx0" brushRef="#br1" timeOffset="162428.49">18245 13907 0,'-9'-8'0,"0"-1"0,9 9 15,-8 0-15,-1 0 16,-9 9-16,-8 25 16,-8 44-16,-10 26 15,10 9 1,-1-1-16,9-16 0,8-18 16,18-26-16,0-18 15,0-8 1,26 0-16,18 0 15,-18-17-15</inkml:trace>
  <inkml:trace contextRef="#ctx0" brushRef="#br1" timeOffset="162570.68">18514 14375 0,'0'0'0,"-9"9"0,0 8 0,-8 26 16,0 9-1,-1 9-15,18-18 16,-8 0 0,-1-17-16</inkml:trace>
  <inkml:trace contextRef="#ctx0" brushRef="#br1" timeOffset="162747.04">18505 14037 0,'0'0'0,"0"0"0,0 0 16,0 0-16,0 0 16,0 0-16,26 35 15,-8-9-15</inkml:trace>
  <inkml:trace contextRef="#ctx0" brushRef="#br1" timeOffset="163012.57">18878 14384 0,'0'0'0,"0"0"0,0 0 0,0 0 0,0 17 16,0 9-16,9 17 16,0 9-16,0-8 15,-1-19-15,1 1 16,-9-17-16,0 0 15,0-1-15,0-8 16,0 0-16,9-8 16,8-27-16,0-17 15,18-26 1,8-17-16,-8 17 16,-9 35-16,-17 34 15</inkml:trace>
  <inkml:trace contextRef="#ctx0" brushRef="#br1" timeOffset="163182.62">19235 14470 0,'0'0'0,"0"0"0,0 9 16,0 17-16,-9 17 16,9 0-16,0-17 15,0 0-15,0-17 16,0 0-16,0-18 15,0 9-15</inkml:trace>
  <inkml:trace contextRef="#ctx0" brushRef="#br1" timeOffset="163292.1">19391 14106 0,'0'0'0,"0"0"0,0 0 0,0 0 15,0 0-15,0 0 16,9 9-16,8 8 15</inkml:trace>
  <inkml:trace contextRef="#ctx0" brushRef="#br1" timeOffset="163528.44">19486 14271 0,'0'0'0,"0"0"0,0 0 0,0 0 16,18 0-16,8 9 15,9-9-15,34-9 16,9-17-16,9 0 31,-18-9-31,-25 9 0,-18 18 16</inkml:trace>
  <inkml:trace contextRef="#ctx0" brushRef="#br1" timeOffset="163743.81">19747 13899 0,'0'0'0,"0"0"0,0 0 15,0 17-15,-9 35 16,1 26-16,-1 26 15,0 8 17,0-8-32,1-8 0,8-10 0,0-25 15,8-18-15,10-17 0,34 0 16,9-9 0,-35-8-16</inkml:trace>
  <inkml:trace contextRef="#ctx0" brushRef="#br1" timeOffset="164136.34">20329 14314 0,'0'0'0,"0"0"0,0 0 0,0 0 15,-9 18-15,0 16 0,1 1 16,8 17 0,0-9-16,0-17 15,8-17-15,1 0 16,8-9-16,18-9 15,0 0-15,8-17 16,-8 9-16,-9 8 16,0 9-16,-9 18 15,1 16 1,-1 35-16,-8 27 16,-18 16-16,-17 10 15,0-10-15,-9-25 16,1-27-16,-1-8 15,9-26-15,0-17 16,-9 0-16,0-18 16,1-8-1,-1-35-15,17-26 16,27-26-16,52-35 16,43-8-16,-34 78 15</inkml:trace>
  <inkml:trace contextRef="#ctx0" brushRef="#br1" timeOffset="166223.84">7425 15293 0,'0'0'0,"0"0"0,0 0 0,0 9 0,-9 34 15,0 35-15,1 26 16,-10 0 15,10-18-31,16-16 16,1-44-16,0-18 0</inkml:trace>
  <inkml:trace contextRef="#ctx0" brushRef="#br1" timeOffset="166697.84">7529 15328 0,'0'0'0,"-9"-9"0,0 0 16,-8-8-16,-9 0 15,0-1-15,0 10 16,-17 8-16,-1 0 15,-8 17-15,-9 9 32,0 9-32,1 25 0,8 10 15,-1 16-15,19-8 16,16 0-16,18 0 16,18 0-16,16-17 15,10-1-15,34-17 16,18-8-16,8-18 15,0-25 1,0-10-16,-8-25 0,-18 0 16,-17-9-1,-9 0-15,-18-17 16,-16-9-16,-18 0 16,-18-9-16,-8 9 15,-8 26-15,-10 0 16,-17 18-16,1 8 15,-1 17 1,-9 18-16,36-1 16</inkml:trace>
  <inkml:trace contextRef="#ctx0" brushRef="#br1" timeOffset="168222.16">8614 15466 0,'0'0'0,"0"0"0,0 0 16,18 0 0,8 0-16,26 0 15,26-8-15,26-1 16,18 0-16,-1 1 15,-8-1-15,-17 0 16,-18 9-16,-17-8 16,-9-1-16,-35 9 15</inkml:trace>
  <inkml:trace contextRef="#ctx0" brushRef="#br1" timeOffset="168446.96">9092 15510 0,'0'0'0,"0"0"0,0 0 16,0 17 0,0 26-16,0 18 15,0 43-15,-9 17 16,1-17-16,8-18 15,0-34-15,0-17 16,8-26-16,1-1 16</inkml:trace>
  <inkml:trace contextRef="#ctx0" brushRef="#br1" timeOffset="168891.3">10829 15293 0,'0'0'0,"0"0"15,0 0-15,0 0 16,-9 0-16,-8 17 15,-36 9-15,-7 9 16,-27 0 0,-9 8-1,18-8-15,9-9 0,17 0 16,8-9-16,9-9 16,18 1-16,0 0 15,8-1-15,0 1 16,9 0-16,0-1 15,18 10 1,-1-1-16,27 18 16,16-1-16,18 10 15,-17-18-15,0 0 16,-9-9-16,0 0 16,26-8-16,-26-9 15</inkml:trace>
  <inkml:trace contextRef="#ctx0" brushRef="#br1" timeOffset="169210.64">11185 15397 0,'0'0'0,"0"0"0,0 0 16,0 0-16,0 0 15,0 0-15,17 0 16,18 9-16,26-1 16,17 1-16,9-18 15,25 1 1,1-1-16,-8 0 15,-27 9-15,-18 0 16,-7-8-16,-19 8 16,-25 0-16</inkml:trace>
  <inkml:trace contextRef="#ctx0" brushRef="#br1" timeOffset="169468.87">11688 15458 0,'0'0'0,"0"0"0,0 0 15,0 0-15,0 26 16,0 17 0,0 17-16,0 10 15,-8 8 1,-1 8-16,0 1 0,1-18 15,8-8-15,0-27 16,0-8-16,0-17 16</inkml:trace>
  <inkml:trace contextRef="#ctx0" brushRef="#br1" timeOffset="169788.97">12591 15787 0,'0'0'0,"0"0"0,0 0 16,0 0-16,0 0 15,0 0-15,-8 0 16,-1 0-16,0 0 15,-17 0-15,0 0 16,-8 0-16,-1 17 16,0 0-16,0 18 15,18 0 1,0 8-16,17-8 16,8-9-1,18-1-15,26 1 0,53-17 16,259 17-16</inkml:trace>
  <inkml:trace contextRef="#ctx0" brushRef="#br1" timeOffset="171113.76">14641 15484 0,'0'0'0,"0"0"0,0 0 16,0 0 0,-9 0-16,0 0 15,1 0-15,-27 0 16,-8 17-16,-1 0 16,1 18-16,-1-1 15,10 10 1,-1 8-1,18 0-15,-1 0 0,18-9 16,18 0-16,8-8 16,8-18-16,27-17 15,0-17-15,0 0 16,-35 8-16</inkml:trace>
  <inkml:trace contextRef="#ctx0" brushRef="#br1" timeOffset="171426.86">15084 15406 0,'-9'0'0,"0"8"16,1 1-16,-1 8 15,0 1-15,9 16 16,0 1-16,0 8 16,9 9-16,0-9 15,-1 1 16,1-1-31,0-8 0,-18-9 0,0 0 16,1 0-16,-1-9 16,0-8-16,9-1 15,0 1-15,0-9 16,0-9-16,0 1 16,18-18-16,8-18 15,8-8 1,19-17-16,33-9 15,-34 35-15</inkml:trace>
  <inkml:trace contextRef="#ctx0" brushRef="#br1" timeOffset="171740.83">15596 15527 0,'0'0'0,"0"0"0,0 0 16,0 0-16,0 0 15,0 0-15,0 0 16,-9 0 0,1 0-16,-1 0 15,9 0-15,-9 17 16,1 0-16,-1 18 15,0 8-15,1 1 16,-1-1-16,0 0 16,9-8 15,0-9-31,9-17 16,-9-9-16,9 0 0,-9 0 0,0 0 0</inkml:trace>
  <inkml:trace contextRef="#ctx0" brushRef="#br1" timeOffset="171894.93">15483 15345 0,'0'0'0,"0"0"15,0 0-15,0 0 16,0 0-16,18 17 16,8-8-16,-18 0 15</inkml:trace>
  <inkml:trace contextRef="#ctx0" brushRef="#br1" timeOffset="172394.08">15969 15388 0,'-8'0'0,"-1"9"15,0-9-15,1 0 16,8 0-16,0 0 16,0 0-16,8 9 15,18-1-15,18 1 16,8 0-16,17-9 16,1-9-16,8-8 31,-43 17-31</inkml:trace>
  <inkml:trace contextRef="#ctx0" brushRef="#br1" timeOffset="172655.22">16282 15102 0,'0'0'0,"0"0"0,0 0 16,-9 9-16,1 17 15,-10 35-15,-8 25 16,0 18 0,9 0-16,-1-9 0,10-17 15,8-17 1,0-18-16,0-8 0,26-18 16,26-8-1,-17 0-15,-18-9 16</inkml:trace>
  <inkml:trace contextRef="#ctx0" brushRef="#br1" timeOffset="172826.12">16551 15605 0,'0'0'0,"0"0"0,0 0 15,0 0-15,0 17 16,0 0 0,0 18-16,0-9 15,0 0-15,0 0 16,0-17-16,0-9 15,0 0-15</inkml:trace>
  <inkml:trace contextRef="#ctx0" brushRef="#br1" timeOffset="172949.61">16595 15345 0,'0'0'0,"0"0"0,0 0 16,0 0-16,0 0 15,0 0-15,0 0 16,0 0-16,0 9 15,17-1-15,0 1 16</inkml:trace>
  <inkml:trace contextRef="#ctx0" brushRef="#br1" timeOffset="173825.14">17203 15518 0,'0'0'0,"0"0"0,0 0 15,0 0-15,0 0 16,0 0-16,-9-8 16,0-1-16,-8 0 15,-9 9-15,-9 0 16,-8 0-16,-1 18 15,1-1 1,-1 17 0,10-8-16,-1 9 0,9 0 15,8-9 1,18 8-16,9-8 0,8 0 16,18 0-16,9-8 15,16-10-15,19-16 16,16-1-1,-17-17-15,-8 0 16,-9 0-16,-9 9 16,-26-1-16,0 10 15,-9-1-15,-8 0 16,-1 9-16,-8 0 16,0 0-16,-8 0 15,-1 0-15,-8 9 16,-9 8-1,0 9-15,0 0 16,8 0-16,1-8 16,8-10-16,9 1 15,0 0-15,0-9 16,18-9-16,-1 0 16,18-8-16,-1 0 15,-8-1 1,0 1-16,-8 8 15,-9 9-15,-1 0 16,1 0-16,0 18 16,8-1-16,0 0 15,9-8-15,9 0 16,9-1 0,8-16-16,0-10 15,8-16-15,1-18 16,-9-18-16,-26 10 15,0-18-15,1 17 16,-19 9-16,1 9 16,0 8-16,-1 18 15,-8 17-15,0 0 16,-8 0-16,-1 26 16,-17 35-1,8 43-15,1 17 16,8 17-16,18-16 15,8-36-15,27-16 16,-1-27-16,-17-26 16</inkml:trace>
  <inkml:trace contextRef="#ctx0" brushRef="#br1" timeOffset="174249.21">18826 15466 0,'0'0'0,"0"0"0,0 0 15,0 0-15,0 0 16,18 0-16,16 18 15,10-1-15,25-8 16,18-1 0,17-8-1,-17-8-15,-9-1 0,-8-17 16,-9 0-16,-44 17 16</inkml:trace>
  <inkml:trace contextRef="#ctx0" brushRef="#br1" timeOffset="174471.93">19191 15189 0,'0'0'0,"0"0"0,0 0 0,0 9 16,-9 17-16,1 43 15,-10 35-15,1 17 16,0-17-1,-1-9-15,18-8 16,0-18-16,9-17 16,8-26-16,-8-8 15</inkml:trace>
  <inkml:trace contextRef="#ctx0" brushRef="#br1" timeOffset="174856.5">19382 15769 0,'0'0'0,"0"0"16,0 0-16,0 9 15,0 0-15,9-1 16,8 1-16,18 0 16,0-1-16,8 1 15,1-18 1,8 1-16,-9-10 15,0-8-15,1 0 16,-9-17-16,-9 0 16,-18 8-16,1 0 15,-18 9-15,1 9 16,-18 0-16,-9 17 16,-9 9-1,1 25-15,0 9 16,8 9-16,9 0 15,8 0-15,18 0 16,18-8-16,-1-10 16,35-8-16,44-34 15,-9-10-15,-53 10 16</inkml:trace>
  <inkml:trace contextRef="#ctx0" brushRef="#br1" timeOffset="175832.92">20094 15639 0,'0'0'0,"0"0"0,0 0 15,0 0 1,0 18-16,-8-1 16,-1 18-16,0-1 15,0 1-15,-8-9 16,8-9-16,1 1 15,-1-10-15,9 1 16,0-9-16,0 0 16,9-9-16,17-17 15,9 0 1,17-8-16,0-1 16,-18 18-16,-7-1 15,-19 18-15,1 0 16,0 0-16,-9 0 15,0 18-15,-9-1 16,9 0-16,-9 1 16,9-10-1,0 1-15,0 0 16,0-9-16,26-9 16,9-8-16,17-9 31,0-9-31,-17 18 0,-9-1 15,-9 10-15,1 8 0,-1 0 16,-8 8 0,-1 10-16,1-1 15,0 0-15,8 1 16,1-10-16,8 1 16,34 0-16,1-18 15,-17-17-15,-10-9 16,1-17-16,-9 18 15,-17 8-15,-1 8 16,-8 10 0,0 8-16,0 0 15,0 0-15,0 8 16,0 18-16,-8 26 16,-1 26-1,0 26-15,-17 0 16,9 0-16,0-35 15,-1-17-15,1-17 16,8-9-16,9-9 16,-8-8-16,-1 0 15,9-1-15,0-8 16,0-8-16,0-36 16,9-34-1,8-17-15,18 0 0,-1 17 16,1 9-1,0-1-15,0 18 16,25 0-16,1 18 16,-9 8-16,9 9 15,-9 8-15,-17 9 16,-9 0-16,-17 9 16,-1 8-16,-16 0 15,-1 0-15,-17 18 16,-18 0-1,1-9-15,0 0 16,-1-18-16,18 1 16,17-9-1</inkml:trace>
  <inkml:trace contextRef="#ctx0" brushRef="#br1" timeOffset="175975.33">21544 15830 0,'0'0'0,"0"0"16,0 0-16,0 9 15</inkml:trace>
  <inkml:trace contextRef="#ctx0" brushRef="#br1" timeOffset="179207.86">7329 16384 0,'0'0'0,"0"0"16,0 0-16,0 0 16,0 0-16,0 0 15,0 0-15,17 9 16,1 8-16,8 1 16,0-1-16,0 9 15,-17 0 1,-1 8-16,-16 1 15,-10 0-15,-16 17 16,-10 0 0,-8-9-16,17-8 0,1-9 15,16 0 1,1 0-16,-1 0 0,18-9 16,0 0-16,9 9 15,17 0 1,26 0-16,18-17 15,-1-1-15,18-16 16,26-1-16,-18-25 16,-60 16-16</inkml:trace>
  <inkml:trace contextRef="#ctx0" brushRef="#br1" timeOffset="179662.37">7407 16254 0,'0'0'0,"-8"-8"0,-10-1 15,-8 0-15,0 9 16,-9 0-16,-8 9 15,0 8-15,-10 9 16,10 18 15,-9 25-31,17 0 0,35-69 0,-26 78 0,9 9 0,17 8 16,17 0 0,18 1-16,26-10 15,25-17-15,10-17 16,17-17-1,8-26-15,1-18 0,-9-17 16,-9-35-16,0-25 16,-34-9-1,-27 8-15,-25-17 16,-27-9-16,-26 18 16,-26 26-16,-25 8 15,-45 35-15,-16 44 16,-149 103-16</inkml:trace>
  <inkml:trace contextRef="#ctx0" brushRef="#br1" timeOffset="181392.69">9344 16324 0,'0'0'0,"0"0"16,0 0-16,0 0 15,0 0 1,0 17-16,-9 35 15,0 26-15,-17 34 16,0 18 0,0-26-16,9-17 15,-1-18-15,1-17 0,17-26 16,0-9-16,0-8 16,9-9-1,-1 0-15</inkml:trace>
  <inkml:trace contextRef="#ctx0" brushRef="#br1" timeOffset="181914.77">9413 16376 0,'0'0'0,"0"0"0,0 0 0,0 0 15,0 0-15,0 0 16,0 0-16,18 0 15,-1 0-15,18 0 16,17 0-16,0 17 16,0 0-16,-9 1 31,1-1-31,-18-8 0,0-1 16,-17 1-16,-1 8 15,-16 0-15,-27 9 16,-17 9-16,0-9 15,0 0-15,8 0 16,9-9-16,9-8 16,9 0-16,0-1 15,8 1 1,9 0-16,0 8 16,17 0-16,9 9 15,9 9-15,9-9 16,-10 0-16,-8 0 15,0-9-15,-17 1 16,0-1 0,-18 0-16,-8 9 15,-18 9-15,-8-1 16,-18 1-16,0-9 16,0 0-16,0-17 15,18-1-15,26-8 16,17-8-1,0 8-15</inkml:trace>
  <inkml:trace contextRef="#ctx0" brushRef="#br1" timeOffset="182457.86">11176 16289 0,'0'0'0,"0"0"0,0 0 16,0 0-16,0 0 15,-9 0-15,-8 17 16,-18 18-16,-26 17 16,-25-9-16,7 1 31,1-1-31,9-9 0,-1-8 15,18 0-15,9-17 16,17 0-16,8-1 16,1 1-16,8 0 15,9-1-15,0 1 16,18 8-16,16 9 16,36 18-1,17 8-15,-9-9 16,-9 0-16,-8-17 15,-17 0-15,-1 0 16,-17-9-16,0 1 16,-9-10-16</inkml:trace>
  <inkml:trace contextRef="#ctx0" brushRef="#br1" timeOffset="183005.98">12053 16462 0,'0'0'0,"0"0"16,0 0-16,0 18 15,0 7-15,-9 36 16,1 43-16,-10 17 15,1-17-15,0-17 16,-1-18-16,1-17 16,8-17-16,9-9 15,0-18 1,0-8-16,0-8 16,0 8-16</inkml:trace>
  <inkml:trace contextRef="#ctx0" brushRef="#br1" timeOffset="183526.7">12140 16332 0,'0'0'0,"0"0"0,0 0 16,0 0-16,0 0 16,0 0-16,0 0 15,17 0-15,1 0 16,16 9-1,10 0-15,8 8 0,-9 0 16,1 9 0,-1 0-1,-8-8-15,-9-10 0,-17 1 16,-1 8-16,1 0 16,-18 1-16,-17 8 15,-17 8-15,8-8 16,0 0-1,9-17-15,9 0 16,0-1-16,8 1 16,9 0-16,0 8 15,9 0-15,17 18 16,8 0 0,1-1-16,9 1 0,-10-9 15,-8 0 1,-8-17-16,-10-1 15,1 1-15,-18 8 16,1 1-16,-18-1 16,-18 9-16,1 0 15,-9-9-15,0-8 16,8-1-16,9 1 16,1-9-1,16 0-15,10 0 16,8 0-16</inkml:trace>
  <inkml:trace contextRef="#ctx0" brushRef="#br1" timeOffset="183828.64">13425 16601 0,'0'0'0,"0"0"15,0 0-15,0 0 16,0 0-16,0 0 16,-9 0-16,1 0 15,-1 0-15,-17 8 16,0 10 0,-9-1-16,9 9 15,9 9-15,-1 17 16,1 0-1,17 0-15,17 0 0,18-9 16,43 9-16,-17-26 16</inkml:trace>
  <inkml:trace contextRef="#ctx0" brushRef="#br1" timeOffset="184678.22">15978 16497 0,'0'0'0,"0"0"16,-9 0-16,-8 26 16,-9 17-16,-26 35 15,0 9 1,8-1-16,1-16 15,26-44-15</inkml:trace>
  <inkml:trace contextRef="#ctx0" brushRef="#br1" timeOffset="184825.44">16299 16670 0,'0'0'0,"0"0"16,0 0-16,18 17 15,-1 1-15,1-1 16</inkml:trace>
  <inkml:trace contextRef="#ctx0" brushRef="#br1" timeOffset="185439.11">19408 16531 0,'0'0'0,"0"0"0,0 0 0,0 0 15,0 0-15,0 9 16,-8 17-16,-1 26 16,-9 26-16,1 9 15,0-1 32,8-25-47,9-18 0,0-43 0,0 26 0,0-9 0,0-17 0,0 9 0</inkml:trace>
  <inkml:trace contextRef="#ctx0" brushRef="#br1" timeOffset="185940.02">19625 16289 0,'0'0'0,"0"0"0,0 0 16,0 0-16,0 0 15,9 0-15,8 0 16,1 9-16,16-1 16,1 1-16,9 0 15,-1-1 1,0 1-16,-17 8 15,1-8-15,-10 0 16,-8-1-16,-1 10 16,-16-1-16,-10 0 15,-17 9-15,-8 0 16,-9 0 0,9-9-16,8 1 0,17-10 15,1 1 1,0 0-16,17-1 15,0 10 1,0-1-16,17 0 16,18 18-16,8 0 0,1-1 15,-18 1 1,0-9-16,0 0 0,-18 0 16,1-9-1,-18 1-15,-25 8 16,-44 8-16,-53 9 31,-60 1-31,-243 25 0</inkml:trace>
  <inkml:trace contextRef="#ctx0" brushRef="#br1" timeOffset="209497.79">8154 17398 0,'0'0'0,"0"0"0,0 0 0,0 0 15,9 0-15,8 0 16,18 0 0,0 0-16,8 8 15,0 1-15,-17 0 16,1-1-16,-19 10 16,1-1-16,-18 9 15,-8 8-15,-9 1 16,0-9-16,0 9 15,-9-9 1,18 0-16,-1 0 16,18-9-16,9 0 15,8 9-15,18-8 16,0 8-16,-1 0 16,-7-9-16,-1-8 15,-18-1-15,1 10 16,0-1-1,-9 0-15,-9 1 16,-17 16-16,0-8 16,0 0-16,-18 0 15,1-9-15,17-8 16</inkml:trace>
  <inkml:trace contextRef="#ctx0" brushRef="#br1" timeOffset="210049.56">8432 17276 0,'0'0'0,"-9"0"15,1 0-15,-1-8 16,-17-1-16,0 0 16,-9-8-16,9 8 15,-9 1-15,1-1 16,-10 9-16,1 0 31,-9 17-31,-9 18 16,0 8-1,9 9-15,8 18 16,10 16 0,8 27-1,8-1-15,18-16 0,26 8 16,9-1 0,17-25-16,9-8 0,17-27 0,18-8 0,-9-18 15,8-34-15,1-18 16,-10-17-1,1-26-15,-9-17 0,-17-18 16,-26-8-16,-18-9 16,-34 0-16,-18 18 15,-8 34 1,-1 8-16,-16 18 16,-1 18-16,-9-1 15,1 18-15,17 17 16,17 17-16,18 0 15,17-17-15</inkml:trace>
  <inkml:trace contextRef="#ctx0" brushRef="#br1" timeOffset="212101.67">9752 17484 0,'0'-9'0,"0"9"16,0 0-16,0 0 16,0 0-16,0 0 15,0 0-15,0 0 16,0-8-16,26-1 16,26 1-1,35-10-15,8 1 16,10 8 15,-1-8-31,-9 0 0,-17-1 0,1 1 0,-19 0 16,-16 8-16,-18 0 15,-17 1 1,-1 8-16</inkml:trace>
  <inkml:trace contextRef="#ctx0" brushRef="#br1" timeOffset="212421.65">10447 17372 0,'0'0'0,"0"0"0,0 0 16,0 0-16,0 0 15,0 0-15,0 8 16,0 10 0,0-1-16,8 18 15,10 16-15,-10 19 16,1 8-1,0-18-15,-9-16 0,-9-1 16,0-8-16,-8-1 16,-9 10-1,-18-10-15,-8-8 16,-34 0-16,-1-17 16,17-18-16,1-17 15,8 9-15,26-9 16,18 9-16,17 17 15</inkml:trace>
  <inkml:trace contextRef="#ctx0" brushRef="#br1" timeOffset="213102.55">11758 17484 0,'0'0'0,"0"0"16,0 0-16,0 0 16,0 0-16,0 0 15,-9 0-15,-8 9 16,-18 17-16,-34 8 16,-18 10-16,-9-1 46,9 0-46,18 1 0,-1-18 0,18 0 16,9-9-16,8-8 0,18-1 16,-1 1-16,10 0 15,8-9 1,0 0-16,0 0 0,17 17 16,18 0-16,34 18 15,27 0 1,8-10-16,-8 1 15,-18 0-15,-17-8 16,-1-1-16,1 0 16,-18-8-16,1 0 15,-18-9 1,-9 0-16</inkml:trace>
  <inkml:trace contextRef="#ctx0" brushRef="#br1" timeOffset="213433.16">12409 17475 0,'0'0'0,"0"0"0,0 0 15,0 0-15,17 0 16,10 0-16,25 0 16,26 0-16,9 0 15,8-8 79,1-1-94,-1 1 0,-8-1 0,-18 0 0,-16 9 0,-36 9 0</inkml:trace>
  <inkml:trace contextRef="#ctx0" brushRef="#br1" timeOffset="213772.09">13095 17467 0,'0'0'0,"0"0"0,0 0 15,0 0-15,0 0 16,0 0-16,0 8 16,0 10-1,0-1-15,9 18 16,-1 8-16,1 9 16,0-9-16,-9 9 15,-9-8 1,0-1-16,9-8 0,0-1 15,-8-8-15,-1 0 16,0-9 0,1 1-16,-1-10 15,-8 1-15,-9 0 16,-18-1-16,1-16 16,-1-1-16,10-8 15,25 8-15,9 9 16</inkml:trace>
  <inkml:trace contextRef="#ctx0" brushRef="#br1" timeOffset="214349.74">13729 17831 0,'0'0'0,"0"0"0,-9 0 16,1-9-16,-1 0 15,-26 1 1,-17 8-16,0 8 0,17 10 16,1-1-1,-1 9 1,0 9-16,9-1 0,9 9 15,17 9-15,17-8 16,18-1-16,34-17 16,35-35-16,61-25 15,183-44-15</inkml:trace>
  <inkml:trace contextRef="#ctx0" brushRef="#br1" timeOffset="-213972.58">16490 17354 0,'0'0'0,"0"0"15,0 0-15,0 0 16,0 0-16,-8 18 16,-18 16-16,0 10 15,0 7-15,0-7 16,8-1-16,1-8 16,17-27-1,0-8-15,17 0 16,1-8-16,-1-1 15,9 0-15,52-8 16,0-9-16,-43 0 16,-9 9-1,-9 8-15,1 9 0,8 0 16,9 0 0,-1 17-16,18 1 15,18-1-15,-27-8 16</inkml:trace>
  <inkml:trace contextRef="#ctx0" brushRef="#br1" timeOffset="-213219.59">19261 17571 0,'0'0'16,"0"0"-16,0 0 0,0 0 15</inkml:trace>
  <inkml:trace contextRef="#ctx0" brushRef="#br1" timeOffset="-213037.31">19287 17588 0,'0'0'0,"0"0"0,0 0 0,0 0 0,0 0 0,0 0 16,0 0-16,0 0 15</inkml:trace>
  <inkml:trace contextRef="#ctx0" brushRef="#br1" timeOffset="-212712.28">19504 17571 0,'-9'-9'0,"0"0"0,9 1 0,-8-1 15,8 0-15,-9 1 16,0-1 0,1 0-16,-18 1 15,0-10-15,-1 10 16,-16 8-16,0 0 15,-18 17 1,9 18 0,8-1-16,10 18 0,8 9 0,8-9 15,18-9 1,9 1-16,17-1 16,26-8-16,9-18 15,34-8-15,1-9 16,-53 0-16</inkml:trace>
  <inkml:trace contextRef="#ctx0" brushRef="#br1" timeOffset="-212321.95">19790 17527 0,'0'0'0,"0"0"0,0 0 16,-8 18 0,-1 8-16,9 26 15,0 0-15,0-9 16,0 0-16,9-17 16,-9 0-1,0-17-15,8 0 0,1-1 31,8-16-31,1-10 0,8-16 0,0-10 16,0 10 0,-17 16-16,-1 1 15,1 0-15,-9 17 16,0 0-16,0 8 16,0 27-16,9 17 15,8 0-15,0-9 16,18 1-16,0-10 15,-18-25-15</inkml:trace>
  <inkml:trace contextRef="#ctx0" brushRef="#br1" timeOffset="-212012.65">20294 17545 0,'0'0'0,"0"0"0,0 0 16,0 8-16,0 10 16,17 25-16,-8 0 15,0 1-15,-9-1 16,0 0-16,0-17 16,0 0 15,0-8-31,0-10 0,0 1 0,0 0 15,0-9-15,0 0 16,0-18-16,8-8 16,10-17-16,16 0 15,10-9-15,-9 17 16,-18 26-16</inkml:trace>
  <inkml:trace contextRef="#ctx0" brushRef="#br1" timeOffset="-211653.06">20815 17666 0,'0'0'0,"0"0"0,0 0 15,0 0-15,0 17 16,0 9-16,-9 9 15,1 0-15,-1-1 16,0 1-16,1-9 16,-1-9-16,0-8 15,9 0-15,0-1 16,0-8-16,0 0 16,0-17-1,18-26-15,8-27 16,8-8-16,18 9 15,-8 17-15,-18 35 16,-17 17-16</inkml:trace>
  <inkml:trace contextRef="#ctx0" brushRef="#br1" timeOffset="-211226.67">21032 17779 0,'0'0'0,"0"0"0,0 0 15,0 0-15,0 0 16,0 0-16,9 0 15,17 0-15,9-9 16,-1 0-16,1-8 16,0 0-1,-9-1-15,0 1 16,-17 0-16,-1-1 16,1 1 15,-18 0-31,1-1 0,-1 1 15,0 8 1,-8 9-16,-1 0 0,1 18 16,-9 8-16,9 17 0,-1 0 15,18 1-15,0-1 16,18-8-16,8-9 16,8-9-16,10 9 15,-18-17-15</inkml:trace>
  <inkml:trace contextRef="#ctx0" brushRef="#br1" timeOffset="-210878.22">21588 17692 0,'0'0'0,"0"0"0,0 0 16,0 17-16,0 18 15,-9 0-15,0-1 16,1 1-1,-1-9-15,0 0 16,1-9-16,8-8 16,0 0-16,0-9 15,0 0-15,17-18 16,18-25-16,8-9 16,1 9-16,-1 8 15,-17 18 1,0-1-16,0 10 15,-17 8-15,8 8 16,-8 10-16,0 16 16,-1 18-1,10 0-15,-10-8 0,-8-27 16,0-8-16</inkml:trace>
  <inkml:trace contextRef="#ctx0" brushRef="#br1" timeOffset="-210625.93">21996 17519 0,'0'0'0,"0"0"0,0 0 15,0 0-15,0 0 16,17 8-16,18 10 15,26-1-15,8-8 16,1-1-16,-1-8 63,18-8-63,0 8 0,-35-9 0,-35 9 15</inkml:trace>
  <inkml:trace contextRef="#ctx0" brushRef="#br1" timeOffset="-210395.72">22291 17285 0,'0'0'15,"0"0"-15,0 0 0,0 0 16,0 17 0,0 9-16,-8 18 15,-1 16-15,-9 18 16,1 9-1,8-1-15,9-8 16,0 0-16,18-8 0,-1-10 16,18-17-16,34-17 15,-8-8 1</inkml:trace>
  <inkml:trace contextRef="#ctx0" brushRef="#br1" timeOffset="-209275.82">23663 17657 0,'0'0'0,"0"0"0,0 0 0,-8-8 16,-1-1-1,-17-8-15,0-1 16,0 10-16,-18 8 15,1 17-15,-9 9 16,0 26 0,17-9-16,0 1 0,18-1 15,17-8 1,0-9-16,0-18 16,17 1-16,1 0 15,25-27-15,18-16 16,8-36-16,9-34 15,1-17-15,-10 0 16,-8 8-16,-18 27 16,-17 34-16,-8 17 15,-10 18-15,1-1 16,0 10 0,-9 8-16,-9 8 15,-17 44-15,0 52 16,-17 35-16,8 8 15,17-26-15,18-17 16,9-26-16,0-34 16,17-18-1,-9-9 1</inkml:trace>
  <inkml:trace contextRef="#ctx0" brushRef="#br1" timeOffset="-208911.84">23932 17657 0,'0'0'0,"0"0"0,0 0 16,18 9-16,-1 0 16,18-1-16,0-8 15,8-8-15,-8-1 16,8 0-16,-17-17 15,0 9 1,-8-9 0,-10 9-16,1-1 0,-9 1 15,-9 8-15,1 1 16,-1 8-16,-17 0 16,0 17-16,0 18 15,0 8-15,8 9 16,18 0-16,0-9 15,18 1 1,-1-10-16,44 1 16,-18-18-16</inkml:trace>
  <inkml:trace contextRef="#ctx0" brushRef="#br1" timeOffset="-208539.83">24618 17640 0,'0'0'0,"0"0"0,0 0 16,-8 0-16,-1 26 15,0 9-15,-17-1 16,0 1-16,9-9 16,0 0-16,-1-17 15,10-1 1,8 1-16,0 0 15,0-9-15,8-18 16,27-16-16,17-10 16,-9-8-16,1 9 15,-1 8-15,-17 18 16,0 0-16,-8 17 16,-1 0-16,-8 17 15,0 9 1,-1 17-16,1 9 15,0 0-15,8 0 47,0-34-47</inkml:trace>
  <inkml:trace contextRef="#ctx0" brushRef="#br1" timeOffset="-208256.54">25313 17458 0,'0'0'0,"0"0"0,0 0 15,-9 0-15,1 0 16,-18 0-16,0 9 16,-9 8-16,9 0 15,0 1-15,8 8 16,1 8 0,8 1-16,9 0 15,0-9-15,0 0 16,0-9-16,0 0 15,0 1-15,0-1 16,-8 0 0,-10 9-16,-8 0 15,9-8-15,8-1 16,1-8-16,8-1 16</inkml:trace>
  <inkml:trace contextRef="#ctx0" brushRef="#br1" timeOffset="-208074.62">25530 17753 0,'0'0'0,"0"0"0,0 8 16,0 10-16,-8-1 16,-1 0-16,0 1 15,1-1-15,8-8 16</inkml:trace>
  <inkml:trace contextRef="#ctx0" brushRef="#br1" timeOffset="-207949.14">25548 17311 0,'0'0'16,"0"0"-16,0 0 0,0 0 0,0 0 15,8 9-15</inkml:trace>
  <inkml:trace contextRef="#ctx0" brushRef="#br1" timeOffset="-207692.07">25687 17562 0,'0'0'0,"0"0"15,0 0-15,26 0 16,26 9-16,26-9 16,17 0-16,18-9 62,0-8-62,-26 8 0,-61 9 0</inkml:trace>
  <inkml:trace contextRef="#ctx0" brushRef="#br1" timeOffset="-207445.97">26069 17068 0,'0'0'0,"0"0"16,0 0-16,0 26 16,-9 26-16,0 26 15,-8 35-15,-9 17 16,0-18-16,8-16 16,1-10-1,8-8-15,9-26 16,0-8-16,9-27 15,-9-9-15</inkml:trace>
  <inkml:trace contextRef="#ctx0" brushRef="#br1" timeOffset="-207013.01">26468 17519 0,'0'0'0,"0"0"0,0 0 15,0 8-15,0 10 16,0 8-16,0 8 16,0-8-16,0 0 15,0-8-15,9-10 16,8-8 0,18-8-16,8-18 15,9-9-15,9 0 16,-17 9-16,-18 9 31,0 17-31,-18 0 0,10 17 0,-10 44 16,1 34-1,-9 9-15,-9 18 16,1-10-16,-10-25 16,1-27-16,0-16 15,-1-18-15,1-9 16,8-8-16,-8-1 15,-9-16-15,-9-10 16,9-25-16,9-9 16,8-26-16,35-9 15,35-16 1,-9 51-16</inkml:trace>
  <inkml:trace contextRef="#ctx1" brushRef="#br1">29192 3351 0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2:32:20.66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2605 4484 0,'0'0'0,"0"-8"0,-9-1 16,1 1-16,-1-1 15,0 0-15,1 1 16,-1-1-16,9 0 15,0 1-15,0-1 16,26-17 0,26-17-16,61-27 15,35-8 17,8 0-32,0 0 0,-17 9 0,-17 9 0,-27 8 15,-17 17-15,-17 0 16,-9 18-1,-17 0-15,-9 8 16,-17 9-16,0 0 16,-1 0-16,-8 0 15</inkml:trace>
  <inkml:trace contextRef="#ctx0" brushRef="#br0" timeOffset="292.12">3482 3705 0,'0'0'0,"0"0"16,-8 0-16,-1 0 16,9 0-16,0 0 15,0 0-15,0 0 16,9 0-16,8 0 16,26-9-16,27 1 15,-1-1 1,1 9-16,-18 0 15,-17 0-15,-9 0 16,-18 17-16,1 9 16,-18 26-1,-17 26-15,-9 9 0,18-27 16,17-16 0,0-27-16</inkml:trace>
  <inkml:trace contextRef="#ctx0" brushRef="#br0" timeOffset="971.43">4342 3653 0,'0'0'0,"0"0"0,0 0 15,0 0-15,0 0 16,0 0-16,9 17 16,8 18-16,0 26 15,1-1 1,-10 10-16,1-10 16,0 1-16,-9-18 15,0-17-15,-9 0 16,9-9-16,-9-8 15,9 0 1,0-9-16,0-9 0,0 0 16,0-25-16,9-27 15,8-8 1,9 8-16,1 1 16,7 8-16,1 0 15,0 17-15,-1 0 16,1 9-16,0 18 15,-18 8 1</inkml:trace>
  <inkml:trace contextRef="#ctx0" brushRef="#br0" timeOffset="1403.17">4759 4060 0,'-9'-9'0,"0"1"0,9-1 15,0 9-15,0-9 16,0 1-16,18-1 16,-1 0-16,18-16 15,8-1-15,1-9 16,-10 9-16,-8 0 31,0 9-31,-17-1 0,0 1 16,0 0-16,-18-1 15,0 1-15,0 0 16,-8 8 0,-9 9-16,0 9 0,0 8 15,0 9-15,9 9 16,-1-1-16,18-8 15,0 9 1,18-9-16,-1 0 16,18 0-16,17-18 15,26-8-15,-9 0 16,-43 0-16</inkml:trace>
  <inkml:trace contextRef="#ctx0" brushRef="#br0" timeOffset="1739.72">5592 3705 0,'0'0'0,"-8"-9"16,-1 1-16,0-1 15,-8-8-15,0-1 16,-1 1-16,1 8 16,-1 1-16,1 8 15,0 0 1,-1 0-16,1 8 15,0 10-15,-1-1 16,10 0-16,8 1 16,0 16-16,0 1 15,0-9-15,0 0 16,0 0-16,0 0 31,0-9-31,-9 1 0,0-1 16,1-8-16,-1-1 15,0 1-15,0 0 16,9-1-16,0-8 16</inkml:trace>
  <inkml:trace contextRef="#ctx0" brushRef="#br0" timeOffset="1943.86">5714 3714 0,'0'0'0,"0"0"0,0 0 0,0 0 16,0 0-16,0 8 16,0 10-16,0-1 15,0 0-15,0 1 16,0-10 0,0 1-16,0-9 15,0 0-15</inkml:trace>
  <inkml:trace contextRef="#ctx0" brushRef="#br0" timeOffset="2055.46">5714 3289 0,'0'0'0,"-9"0"0,9 0 15,0 0 1,0 0-16,0 0 16,9 9-16,0 0 15,-9-9-15</inkml:trace>
  <inkml:trace contextRef="#ctx0" brushRef="#br0" timeOffset="2447.19">6235 3584 0,'0'-9'0,"0"0"0,-9 1 15,1-10-15,-1 1 16,-8 0-16,-1 8 16,1 1-1,-1 8-15,10 0 16,-10 8-16,10 9 16,8 1-16,0-1 15,0 0-15,0 9 16,8 0-16,1 0 15,0 0-15,-1-8 16,1-1-16,-9 0 16,0-8-1,-9 0-15,1 8 16,-10-8-16,1-1 16,0 1-16,17 0 15,0-9-15,0 0 16</inkml:trace>
  <inkml:trace contextRef="#ctx0" brushRef="#br0" timeOffset="2775.52">6400 3523 0,'0'0'0,"0"0"0,0 0 15,0 0-15,0 0 16,17-9-1,9 1-15,9-1 16,9-17-16,8 0 16,8 9-16,19-18 15,-1 1-15,-26 16 16,-26 10 0</inkml:trace>
  <inkml:trace contextRef="#ctx0" brushRef="#br0" timeOffset="3023.36">6634 3220 0,'0'0'0,"0"0"0,0 0 15,-8 0-15,8 0 16,-9 0-16,0 17 16,1 1-16,-1 16 15,0 27 1,1 8-16,8 1 15,0-1-15,0-9 16,8 1-16,1-18 16,0 1-16,8-18 15,-8 8 1,-1-16-16</inkml:trace>
  <inkml:trace contextRef="#ctx0" brushRef="#br0" timeOffset="3255.54">7043 3341 0,'0'0'0,"-9"0"0,0 0 15,0 0-15,1 0 16,-1 18-16,-8 16 16,-1 18-1,1 0-15,0-9 16,8 1-1,9-10-15,0-8 0,0-8 16,9-10-16,-1 1 16,1-9-16</inkml:trace>
  <inkml:trace contextRef="#ctx0" brushRef="#br0" timeOffset="3402.97">6904 3159 0,'0'0'0,"0"0"15,0 0-15,0 0 16,0 0-16,0 0 16,8 9-1,10 8-15,8 1 16,-9-10-16</inkml:trace>
  <inkml:trace contextRef="#ctx0" brushRef="#br0" timeOffset="3739.84">7181 3393 0,'0'0'0,"0"0"0,0 18 0,0-1 16,9 18-16,9-1 15,-1 9-15,0-8 16,9 8-16,0-17 15,0 0-15,0 0 16,-17-17-16,0 0 16,0-1-1,-9-8-15,0-8 16,0-1-16,8-26 16,1-17-16,8-17 15,1 0-15,-1 8 16,-8 27-16,-1 16 15,1 1 1,8 0-16,-8 8 16</inkml:trace>
  <inkml:trace contextRef="#ctx0" brushRef="#br0" timeOffset="3925.65">7772 3289 0,'0'0'0,"-9"0"0,1 9 15,-1 8-15,0 18 16,-8 8-16,8 1 15,0 8 1,1-9-16,-1 0 47,9-8-47,0-9 0,0 0 0,0-18 0,0 1 16,0-9-16,0 0 0</inkml:trace>
  <inkml:trace contextRef="#ctx0" brushRef="#br0" timeOffset="4065.14">7772 3220 0,'-17'-17'0,"-1"-1"16,1 1-1,8 0-15,9-1 0,0 1 16,0 0-16,26 8 16,9-17-16,-9 17 15</inkml:trace>
  <inkml:trace contextRef="#ctx0" brushRef="#br0" timeOffset="4364.74">7998 3307 0,'0'0'0,"0"0"0,0 0 0,0 0 0,0 0 15,0 0-15,0 0 16,0 0-16,0 0 16,17 0-16,18 8 15,8-8 1,9 0-16,18-8 15,-9-1-15,-9 9 16,-18-9-16,-16 9 16</inkml:trace>
  <inkml:trace contextRef="#ctx0" brushRef="#br0" timeOffset="4635.64">8180 2908 0,'0'0'0,"0"0"0,-9 9 16,1 8-16,-1 18 15,0 17-15,1 8 16,-10 27 0,1 17-1,17 9-15,0-18 16,0-9-16,0-16 0,0-1 15,9-17-15,8-26 16,9 0-16,9-9 16,0-25-1,-18 8-15</inkml:trace>
  <inkml:trace contextRef="#ctx0" brushRef="#br0" timeOffset="5172.85">8510 3281 0,'0'0'0,"0"0"0,0 0 0,0 0 0,0 0 15,0 8-15,0 10 16,0 16-16,0 10 16,0-1-16,0 0 15,0-17-15,0 0 16,9 0-1,-1-17 1,1-1-16,0-8 0,0 0 16,8-8-16,0-18 15,1-9-15,8 1 16,-9 8-16,-8 8 16,-1 1-16,1 8 15,0 9 1,-1 0-16,10 26 0,8 18 15,9 16 1,-1 18-16,1 0 16,-9 0-16,0-9 15,0-8-15,-17-18 16,0 1-16,-9-19 16,-9 1-16,0-8 15,-17-1-15,0-8 16,-9-1-1,1-16-15,-10-10 16,9-34-16,18-17 16,26-35-16,52-43 15,43-26-15,52-9 16,96-17-16,78-44 16</inkml:trace>
  <inkml:trace contextRef="#ctx0" brushRef="#br1" timeOffset="189103.42">22448 13691 0,'0'0'0,"0"0"0,0 0 0,0 8 15,0 18-15,-9 35 16,0 17-16,-8 26 16,-9 17-16,0 9 15,0 17-15,0 9 16,-9-9-1,0 9-15,-8 0 16,17-17-16,0-18 16,0-8-16,-9-9 15,17-9-15,1-17 16,0-18-16,-9 1 16,8 0-1,1-18-15,0 0 16,8-8-16,0-9 15,0-9-15,1 1 16,8-10-16,0 1 16,0-1-16,0 1 15,0 0-15,0-1 16,0-8-16,0 0 16,0 0-16,0 9 15,0 0 1,8-1-16,10 1 15,-1 8-15,18 1 16,26-1-16,8 0 16,9 1-1,-8-1-15,8 9 0,9-9 16,17 1-16,-8-1 16,-1 0-1,9 1-15,9-1 16,-17-8-16,17 8 15,8 0-15,-8-8 16,-9 8 0,18 1-16,-1 8 15,1-9-15,-18 0 0,9 9 16,9-9 0,-9 1-16,-9-10 15,0 1-15,18 0 16,-1-1-16,-17 1 15,0-9 1,1 9-16,8-1 0,-1 1 16,-16 8-16,17-8 15,26 0 1,-9-1-16,-17 1 16,17 0-16,0-1 15,-8 1-15,-9 8 16,9 1-16,-18-1 15,-17 0-15,8 1 16,-8 8-16,-9 8 16,-8 1-1,-10 0-15,1 8 16,-9 9-16,-8 0 16,-1 0-16,-8 26 15,0 8-15,-9 18 16,0 17-16,0 9 15,-18 18-15,1 25 16,-9 0-16,-9-8 16,-8 8-1,0 9-15,-1-18 16,1-17-16,0-17 16,8-43-16,0-35 15,0-35-15,9-8 16</inkml:trace>
  <inkml:trace contextRef="#ctx0" brushRef="#br1" timeOffset="190983.41">22899 13613 0,'0'0'0,"0"0"15,0 0-15,0 17 16,0 0-16,0-8 15,0 0-15,0-1 16,0 1-16,0 0 16,0-1-16,0 1 15,0 0 1,0-9-16,0 0 16,0 0-16,0-9 15,0 0-15,9-17 16,-1-17-16,1-9 15,8-17-15,-8-18 16,0 9 0,0 0-16,-1 9 0,1 17 15,0-8 1,-1 8-16,1 0 16,0 8-16,-1 10 15,1 8-15,0 8 16,-1 1-16,10 0 15,-1-1-15,9 1 16,9 0-16,0 8 16,25 9-1,19 0-15,25 0 16,9 0-16,8 0 16,44 0-16,9 0 15,8 0-15,1-9 16,-1 1-16,9-1 15,0 9-15,-9-9 16,1 9 0,-10 0-16,-8-8 15,-17 8-15,-9-9 16,-9 0-16,-8 1 16,-27 8-16,-16 0 15,-19 0-15,-8 0 16,-8 8-16,-1 1 15,1 0 1,-18-9-16,0 8 16,-9 1-16,1 8 15,-1 1-15,0 16 16,1 1-16,-1 8 16,0 9-16,-8 0 15,0 0-15,-1 18 16,-8-1-1,0 9-15,-8 8 16,-1 1-16,0 0 16,1 8-16,-1-9 15,0-8-15,1 0 16,8-8-16,0-1 16,0 0-16,0-8 15,0-1 1,0-16-16,8-1 15,10 0-15,-1-8 16,0-9-16,9 0 16,1 0-16,7 9 15,18-1-15,0 1 16,18 0 0,8-1-16,-8 1 0,16-9 15,19 0 1,7 0-16,-7-9 15,8 0-15,17 1 16,0-1-16,-17 0 16,17 9-16,9 0 15,-9 9 1,-8-9-16,17 0 0,-17 0 16,16-9-1,19 1-15,-18-1 16,8 0-16,10 9 15,-18-9-15,17 1 16,9-1-16,-26 0 16,8-8-16,18 0 15,-26-1-15,9 1 16,17 0 0,-26-9-16,9 8 15,8 1-15,-17-9 16,0 0-16,17 9 15,-8-1-15,-9 1 16,0 0 0,8-1-16,-25 1 0,-9-9 15,0 9 1,-9-1-16,-17-8 16,-18 0-16,0 9 15,1 8-15,182 35 16</inkml:trace>
  <inkml:trace contextRef="#ctx0" brushRef="#br1" timeOffset="192547.26">28248 15328 0,'0'-9'0,"0"0"16,0 9-16,0 0 15,0 0-15,0 0 16,0 0-16,0 0 16,0 0-1,0 0-15,0 0 16,0 0-16,0 9 16,0 8-16,9 9 15,-9 9-15,9 17 16,-1 9-16,1-1 15,-9 1 1,0-1-16,0 10 16,0-1-16,0 0 15,0 1-15,0-1 16,0-9-16,0 1 16,0 8-16,0 9 15,0 0-15,0 0 16,0-9-16,-9 1 15,9-1-15,0 9 16,0-9 0,0 1-16,0-10 15,0 1-15,-8 8 16,8 0-16,-9 9 16,0 0-16,1 0 15,-1-17-15,9-1 16,0 10-16,0-10 15,0-16 1,0-10-16,0-8 16,0-8-16,0-10 15</inkml:trace>
  <inkml:trace contextRef="#ctx0" brushRef="#br1" timeOffset="193185.61">28257 15336 0,'0'0'0,"0"0"16,0 0-16,0 0 15,0 0-15,0 0 16,0 0-16,0 0 16,0 0-16,-9 9 15,-8 17 1,-9 26-16,-18 17 0,10 0 16,-1-8 15,9-9-31,9-17 0,-1-9 0,9-9 15,9-8-15,0-9 16,0 0-16,18-9 16,8-34-16,0-27 15,0 10 1,-9 17-16,1 8 16,-10 18-16,10-1 15,-10 1-15,1 8 16,0 9-16,0 0 15,8 0-15,26 26 16,9 9-16,18 17 16,-1 0-16,10 8 15,16-16 1,-43-18-16</inkml:trace>
  <inkml:trace contextRef="#ctx0" brushRef="#br1" timeOffset="193868.97">26807 14964 0,'-9'0'0,"0"0"16,9 0-16,0 0 16,0 0-16,0 0 15,0 0-15,18 0 16,8 0-1,17 0-15,27 9 16,17-1-16,8 1 31,-8 0-31,0-9 0,-9-9 16,0 0-16,-17 1 0,-26-1 16,-9 0-1,-18 9-15,1 0 16</inkml:trace>
  <inkml:trace contextRef="#ctx0" brushRef="#br1" timeOffset="194118.7">27293 15076 0,'0'0'0,"0"0"0,0 0 0,0 0 15,0 0 1,0 0-16,0 0 15,0 18-15,-9 8 16,1 26-16,-1 8 16,0 10-16,1 8 31,-1-18-31,0-8 0,9-8 16,0-19-16,0 1 15,0-8-15,0-1 16,9-8-16</inkml:trace>
  <inkml:trace contextRef="#ctx0" brushRef="#br1" timeOffset="195279.41">28248 17891 0,'0'0'0,"0"-8"0,0-1 15,0 0-15,0 1 16,0 8-1,0 0-15,0-9 16,0 0-16,0 1 16,0 8-16,9-9 15,8 0-15,18 1 16,0-1-16,26 0 16,8 9-16,18-8 46,17 8-46,18 0 0,-9 0 0,25 0 16,10 0-16,-26 8 0,17 1 16,17 0-16,-17-1 15,17 1 1,18-9-16,-18 0 0,9-9 16,0 1-1,-26 8-15,17 0 16,1 0-16,-27 0 15,9 0-15,0 8 16,-26 1-16,0-9 16,-9 9-16,0-1 15,-8-8 1,-10 9-16,-25-9 16,-9 0-16,-8 0 15,-18 0-15,0 0 16,-18 0-16,1 0 15,0-9-15,-9-17 16,0 9-16</inkml:trace>
  <inkml:trace contextRef="#ctx0" brushRef="#br1" timeOffset="195580.66">31861 17475 0,'0'0'0,"0"0"0,0 0 0,8 0 15,10 18 1,25 8-16,27 8 16,-1 10-16,-8-10 15,0 1-15,-1 8 16,-16 1-16,-18-18 15,-17 0-15,-9 8 16,-18 1 0,-34 17-16,-17-9 15,-1 0-15,1-8 16,8-18-16,44-8 16</inkml:trace>
  <inkml:trace contextRef="#ctx0" brushRef="#br1" timeOffset="195884.48">32416 18073 0,'0'0'0,"0"0"0,0 0 16,0 0-16,0 0 15,0 0 1,0 0-16,0 17 16,0 18-16,0 17 15,0 17-15,0 9 16,0-26 0,0-8-16,0-10 0,0-8 15,0-17-15,9-9 16,0 0-1,0 0-15</inkml:trace>
  <inkml:trace contextRef="#ctx0" brushRef="#br1" timeOffset="196319.35">32642 17960 0,'0'0'0,"0"-8"0,0-1 16,0 1-1,0 8-15,0 0 16,0 0-16,0 0 15,9 0-15,8 0 16,18 0-16,0 8 16,17 9-16,0 1 15,-9-1-15,-17 0 16,1 1 0,-19-10-16,-8 1 15,-17 8-15,-18 1 16,-17 8-16,-9 0 15,9 0-15,0 0 16,17 0-16,9-9 16,9 0-16,8 1 15,9-1 1,9 0-16,17 18 0,17 8 16,9 1-1,1-10-15,-10 1 16,-8-9-16,-9 0 15,-18 0-15,1-9 16,-26 0-16,-27 1 16,-34 8-16,-52-18 15,-9-34-15,87 9 16</inkml:trace>
  <inkml:trace contextRef="#ctx0" brushRef="#br1" timeOffset="197115.48">30906 17597 0,'0'0'0,"0"0"15,0 0-15,0 0 16,0 0-16,0 0 16,0 0-16,0 0 15,0 17-15,0 9 16,0 35-16,0 8 16,0 9-1,0 9-15,8-27 16,-8-51-16</inkml:trace>
  <inkml:trace contextRef="#ctx0" brushRef="#br1" timeOffset="197729.12">30879 18194 0,'0'0'0,"0"0"0,0 0 0,0 0 16,0 0-16,0-8 15,-8-1 1,-1 0-16,-8 1 16,-9-1-16,-9 9 15,-17 9-15,0 8 16,0 18-16,0 8 31,-1 9-31,19 0 0,16 0 16,10 0-1,8 0-15,8-9 0,18 0 16,9-17-16,17 0 16,18-17-16,-1 0 15,-17-18-15,-34 0 16</inkml:trace>
  <inkml:trace contextRef="#ctx0" brushRef="#br1" timeOffset="198837.88">29985 18047 0,'0'0'0,"0"0"0,0 0 15,-9 0-15,1 26 16,-1 17-16,-17 27 15,0 16-15,0 1 32,8-18-32,1-8 0,0-9 15,-1-18-15,18-25 16,0 0-16,0-18 16,9 0-16,0 9 15</inkml:trace>
  <inkml:trace contextRef="#ctx0" brushRef="#br1" timeOffset="199285.43">29976 17969 0,'0'0'0,"0"0"15,0 0-15,0 0 16,0 0-16,0 0 16,18 0-16,-1 0 15,18 0-15,8 9 16,9 8-16,-8 0 15,-1 1 1,-17-1 0,-8-8-16,-10 8 0,-16 0 15,-18 9-15,-18 9 16,-17 0-16,1-1 16,-1-8-16,17 0 15,10-8-15,16-1 16,1 0-1,17 1-15,9-1 16,17 9-16,17 9 16,18-1-16,0 9 15,-18-8-15,0-9 16,-17 0-16,-17 0 16,-9-9-1,-17 1-15,-18 8 16,-34 0-16,-36 0 15,-16-18-15,17-16 16,43-18-16,43 17 16</inkml:trace>
  <inkml:trace contextRef="#ctx0" brushRef="#br1" timeOffset="200395.11">27996 16098 0,'0'0'0,"0"0"0,0 0 16,0 0-16,18 0 16,17 0-16,17 0 15,17 0-15,9 0 16,9 9-1,-17 0 1,-44-9-16</inkml:trace>
  <inkml:trace contextRef="#ctx0" brushRef="#br1" timeOffset="201282.75">26520 15951 0,'0'0'0,"0"0"15,0 0-15,18 0 16,8 0-16,26 9 16,17 0-16,27-18 15,17-8 1,-18 8-16,1 0 15,-18 9-15,-17 0 16,-27-8-16,-25 8 16</inkml:trace>
  <inkml:trace contextRef="#ctx0" brushRef="#br1" timeOffset="201519.49">26963 16081 0,'0'0'0,"0"0"16,0 9-16,0 17 16,0 17-16,0 9 15,0 17-15,0-8 16,0-9 0,0-9-16,0 1 0,0-19 15,0 1-15,0-8 16,0-10-1,9 1-15</inkml:trace>
  <inkml:trace contextRef="#ctx0" brushRef="#br1" timeOffset="201774.53">27588 16272 0,'0'0'0,"0"0"16,0 0-16,0 0 15,0 0-15,-8 0 16,-1 0-16,0 0 16,1 0-16,-18 0 15,-1 8 1,1 10-16,0 16 16,9 1-16,8 8 15,9 1-15,26 7 16,26-7-16,79-1 15,42-26-15,201-17 16</inkml:trace>
  <inkml:trace contextRef="#ctx0" brushRef="#br1" timeOffset="204667.51">28196 16202 0,'0'0'0,"0"0"16,0 0-16,0 0 15,0 0 1,9-8-16,8-1 15,1 0-15,-1 1 16,0-1-16,18 9 16,0 0-16,0 0 15,-1 0 1,1 0-16,8 9 31,-8-1-31,9 1 0,-10 0 0,1-1 16,8 1-16,-8 0 15,0-1-15,17 1 16,-9 0-16,10-1 16,-10 1-16,0 0 15,1-1 1,-9-8-16,-1 9 0,1 0 16,8-1-1,-8 1-15,-9 0 16,9-1-16,0 1 15,-1 0-15,1-1 16,-9 1-16,0 0 16,0-1-16,0 10 15,9-10 1,0 10-16,8-1 16,1 0-16,-10-8 15,1 0-15,0-1 16,0 9-16,-1-8 15,1 8-15,-9-8 16,0 8-16,9-8 16,-9 8-1,0 1-15,9-1 16,-9 0-16,0 1 16,9-1-16,-1 0 15,1-8-15,0 8 16,0 1-16,-9-1 15,0-8 1,0-1-16,0 10 0,-9-10 16,0 1-16,1 8 15,-1 1 1,1-10-16,-1 10 16,0-1-16,1 0 15,-1 1-15,9-1 16,-9-8-1,1 8-15,-1-8 0,-8-1 16,0 1 0,8 8-16,0-8 15,1-1-15,-10 1 16,10 0-16,-10-1 16,1 1-16,0 0 15,8-1-15,1 10 16,-10-10-16,1 1 15,0 0 1,8-1-16,-8 1 16,-1 0-16,1-1 15,0 1-15,-1 0 16,1-1-16,0 1 16,-1 0-16,1-1 15,0 10-15,-1-1 16,1 0-1,0 1-15,0-1 16,-1 0-16,1 1 16,0-1-16,-1 0 15,1 1-15,0-1 16,-1 0-16,1 1 16,0-1-16,-1 0 15,1 0-15,0 9 16,-1 0-1,1 0-15,0-8 16,-9 8-16,0 0 16,0-18-16,0 1 15</inkml:trace>
  <inkml:trace contextRef="#ctx0" brushRef="#br1" timeOffset="206063.5">30393 15778 0,'0'0'0,"0"0"16,0 0-16,0 0 15,0 0-15,0 9 16,0 8-16,9 18 16,0 17-16,-9 8 15,-9 1-15,0-18 32,0-8-32,1-9 0,-1 0 15,9-18-15,0 1 16,0 0-16,0-9 15,0-9-15,0 0 16,17-17-16,1-8 16,8-1-16,0 0 15,-9 10 1,-8 7-16,0 10 0,-1 8 16,1 0-16,0 0 15,8 17 1,0 0-16,-8 9 15,9 0-15,-10 0 16,1-9-16,0-8 16,-1 0-1,18 8-15,9-8 0,-18-1 16</inkml:trace>
  <inkml:trace contextRef="#ctx0" brushRef="#br1" timeOffset="206474.87">30932 15977 0,'0'0'0,"0"0"0,0 0 15,0 0-15,0 0 16,0 18-16,0-1 15,-9 0-15,9 9 16,0 9-16,0-9 16,9 0-1,8 0-15,0 0 16,9-18-16,0 1 16,9-18-16,-9 1 15,0-18-15,0 0 16,-17 0-16,0-18 15,-18 10-15,0-1 16,-17 1 0,0 8-16,0 8 15,-9 1-15,1 17 16,16 9-16,10-9 16,8 0-16</inkml:trace>
  <inkml:trace contextRef="#ctx0" brushRef="#br1" timeOffset="206783.09">31157 15873 0,'0'0'0,"0"0"0,0 0 0,0 0 16,18 0-16,-1 18 15,18 8-15,0 8 16,-1 1-16,-8-1 15,0 10 1,-17-10 0,0-8-16,-1 0 0,-8-8 15,0-10-15,0 1 16,0 0-16,0-1 16,0-8-16,0 0 15,0-8-15,18-1 16,8-26-1,9-8-15,8 0 16,9-1-16,-26 27 16</inkml:trace>
  <inkml:trace contextRef="#ctx0" brushRef="#br1" timeOffset="207332.86">31730 16012 0,'0'0'0,"0"0"0,0 0 16,0 0-16,0 0 16,-8 17-16,-1 0 15,0 9-15,1 9 16,-1-9-16,0 0 16,1-9-1,8-8-15,0 0 16,0-1-16,0-8 15,0-8-15,0-1 16,17-26-16,18-8 16,0 0-16,-9 8 15,0 9-15,0 9 16,-9 0 0,0 17-16,1 0 15,-10 8-15,1 10 16,0 7-16,-9 10 15,0 8-15,-9-17 16,9 0-16,0-8 16,0-10-16,0 1 15,0-9-15,9-9 16,17-8 0,9-26-16,17-9 15,-9 8-15,-8 10 16,-9 17-16,0-1 15,-17 18-15,-1 0 16,1 18-16,0-1 16,-1 17-16,1 1 15,0 8-15,-1-17 16,1-17 0,-9 0-16</inkml:trace>
  <inkml:trace contextRef="#ctx0" brushRef="#br1" timeOffset="207844.06">32651 16107 0,'0'0'0,"-9"-9"0,1 1 0,-1-1 16,0 0 0,1 1-16,-1-1 15,0 0-15,0 1 16,1 8-16,-1 0 16,-17 0-16,-9 8 15,9 10-15,0-1 16,-9 18-16,18-1 15,0-8 1,-1 0-16,18-8 16,0-10-16,0 1 15,0 0-15,18-9 16,-1-9-16,0 0 16,10 1-16,-1-1 15,-9 0 1,-8 1-16,-1 8 15,1 0-15,0 0 16,-9 0-16,0 0 16,8 8-16,1 1 15,8 8-15,1-8 16,8 0-16,0-1 16,-9-8-16,-8 0 15</inkml:trace>
  <inkml:trace contextRef="#ctx0" brushRef="#br1" timeOffset="208081.44">32894 15709 0,'0'0'0,"0"0"0,0 0 15,0 0-15,0 0 16,0 8-16,0 10 16,0 34-16,0 26 15,-9 34-15,-8 27 16,-18 8-16,-69 217 16</inkml:trace>
  <inkml:trace contextRef="#ctx0" brushRef="#br1" timeOffset="208929.54">29151 16791 0,'0'0'0,"0"0"0,0 0 16,0 0-16,0 0 15,0 0-15,0 0 16,0 0-16,0 0 15,-8 0-15,-1 0 16,0 0 0,-8 0-16,0 0 15,-9 0-15,8 18 16,-8-1-16,0 9 16,9 0-16,-1 0 15,1 0-15,17 9 16,0-1-1,17 1-15,1-1 16,16 1-16,-8 0 16,1-1-16,-1-8 15,0 0 1,-18-17-16,1 8 0,0-8 16,-9 8-16,-9 1 15,-8-1 1,-9 0-16,-9-8 15,-9 0-15,1-1 16,8 1-16,18-18 16,8 1-16,9-1 15,9 0-15</inkml:trace>
  <inkml:trace contextRef="#ctx0" brushRef="#br1" timeOffset="209244.06">29777 16956 0,'0'0'0,"0"0"0,0 0 16,0 0-16,0 0 16,-9-9-16,0 1 15,-8-1 1,0 9-16,-1 0 15,-8 0-15,0 0 16,0 17-16,-9 1 16,1 7-16,-1 10 15,9 8 1,8 1-16,18 8 0,9 0 16,17-9-1,52-8-15,96-44 16,251-86-16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2:35:56.33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3387 5515 0,'-9'0'0,"0"0"0,1 0 15,-1 0-15,0 0 16,1 0-16,8 0 15,-9 0-15,0 0 16,9 0-16,-8 9 16,-1 17-1,0 34-15,-8 10 16,-1-1-16,18 0 31,0 9-31,0 0 0,0 0 16,-8-17-1,8-18-15,0 0 0,0-17 0,0 0 16,0 0 0,0-8-16,0-10 15,8 1-15,1 0 16,8-1-16,1 1 16,17 0-16,-1-1 15,1 1-15,17 0 16,-8-1-16,16 1 15,10-1 1,-1 1-16,9 0 16,1-9-16,-1 0 15,26 0-15,0 0 16,0 0 0,1 8-16,16-8 15,-8 0-15,9 0 0,-1 9 16,1 0-16,-1-9 15,-8 0-15,9 0 16,8 0 0,-17 0-16,-18 8 15,10-8-15,-1 9 16,-9 0-16,-8-1 16,-17 1-16,8 0 15,-17-1-15,-1 1 16,-7-9-16,-10 9 15,-17-9 1,0 0-16,-9 0 16,1 0-16,-10 0 15,1 0-15,0 0 16,0 0-16,-1 0 16,1 0-1,0-9 16,8 0-31,0-17 0,1 0 16,-1-17-16,0-9 0,1-17 16,-1 0-1,0-1-15,-8 10 0,0 8 0,0 0 16,-9 17 0,0 1-16,0-1 15,0 18 1,0-9-16,-9 8 0,9 1 15,0 8-15,0 1 16,0-1-16,-9 0 16,0 1-16,1-1 15,-1-8-15,0 8 16,1-8-16,-10-1 16,-8 1-16,0 0 15,-8-1 1,-10 1-16,-17 0 15,1-1-15,-19 1 16,-25 0-16,9 8 16,-1 0-16,-17-8 15,0 8-15,-8 1 16,-9-1 0,-9 9-16,-9 0 15,9 0-15,-9 0 16,-8 0-16,8 0 15,-8 0-15,0 0 16,8 0-16,-17 0 16,9 0-16,17 0 15,-17 9 1,-9 8-16,-157 9 16</inkml:trace>
  <inkml:trace contextRef="#ctx0" brushRef="#br0" timeOffset="38081.51">3152 7273 0,'0'0'0,"0"0"0,0 0 0,9 18 16,8-1-16,9 9 15,0 0-15,9 0 16,0-9-16,0-8 16,-1-9-16,1-9 46,0 0-46,0 1 0,-9-1 0,0 0 0,-18 1 16,1 8-16,8 0 16,-8 0-16,8 0 15,1 0-15,-1 0 16,0 8 0,10-8-16,7 0 15,1-8-15,8-1 16,1 1-16,-9-10 15,-9 10-15,0-1 16,-9 9-16,9 0 16,0 0-16,0 0 15,9 9-15,0-1 16,-1 1-16,10 0 16,-1-18-1,1 0-15,-1 1 16,1-1-16,-1 0 15,-17 1-15,0 8 16,0 0-16,0 0 16,9 0-16,0 8 15,-1 1-15,1 0 16,0-9 0,0 0-16,-1-9 15,1 0-15,-9 1 16,0 8-16,0 0 15,-8 0 1,8 8-16,-9-8 0,0 9 16,9 0-16,9-1 15,0-8-15,0 0 16,-1 0 0,1 0-16,-9 0 15,0 0 1,0 0-16,9 0 15,0 0-15,8 9 0,9 0 16,18-1-16,-1 1 16,18-9-1,-35 8-15</inkml:trace>
  <inkml:trace contextRef="#ctx0" brushRef="#br0" timeOffset="50036.78">1546 8096 0,'-9'-9'0,"9"1"0,0 8 0,-17-9 0,8 0 15,0 9-15,1-8 16,8 8-16,0 0 16,0-9-16,0 0 15,0 1-15,0-1 16,0 0-1,17 1-15,18-18 16,25 0-16,10 0 16,17 0-1,-18 0 1,18 8-16,-35 1 0,-8 9 0,-1-1 16,-17 9-16,0 0 15,-17 0 1,0 0-16,8 0 15,-17 0-15,9 0 16</inkml:trace>
  <inkml:trace contextRef="#ctx0" brushRef="#br0" timeOffset="50419.96">1650 8027 0,'0'0'16,"0"0"-16,0 0 16,0 0-16,0 0 15,0 0-15,0 0 16,0 17-16,0 0 15,0 27-15,-17 16 16,8 27-16,0-1 47,0 1-47,1-9 0,-10-9 0,18-8 0,-17-18 16,17-8-16,0-9 15,0-17-15,0-1 16,0-8-1,17-8-15,-17-1 0,9 0 16</inkml:trace>
  <inkml:trace contextRef="#ctx0" brushRef="#br0" timeOffset="50617.1">1659 8278 0,'0'0'0,"-9"0"0,9 0 0,0 0 16,-17 0-1,17 0-15,0 0 0,0 0 16,0 0-16,0 0 16,0 0-1,17 0-15,9-9 16,9 1-16,25-10 16,10 10-16,8-1 15,-52 9 1</inkml:trace>
  <inkml:trace contextRef="#ctx0" brushRef="#br0" timeOffset="51302.85">1806 8598 0,'0'0'0,"0"-8"0,0 8 16,0 0-16,0 0 16,0 0-16,0-9 15,0 0 1,18 1-16,16-1 15,10 0-15,-1-8 16,1 8-16,-1-8 16,0-9-1,-8 0-15,9 0 0,-18 0 16,-9 9-16,-8-1 16,-1 1-16,1 0 15,-9 0-15,-9-1 16,1 1-1,-1 8-15,-8 1 16,-9 8-16,0 0 16,-1 17-16,1 0 15,0 18-15,-8-1 16,16 1-16,1 0 16,17-1-16,0-8 15,9 0 1,8 0-16,9 0 15,0 0-15,9-8 16,34-10-16,18 1 16,-52-9-16</inkml:trace>
  <inkml:trace contextRef="#ctx0" brushRef="#br0" timeOffset="51719.02">2492 8287 0,'0'0'0,"-8"0"16,-1 0-16,0 0 16,9 0-16,0 0 15,0 17-15,0 0 16,0 0-16,0 18 15,0 0-15,9 8 16,0 0-16,-9-8 16,0-9-1,0 0 1,0 0-16,0-17 0,0-1 31,0 1-31,0-9 0,0 0 0,0 0 16,0-9-16,0 1 15,0-27-15,17-8 16,0-9 0,18 0-16,0 0 15,17 8-15,17 1 16,-43 35-16</inkml:trace>
  <inkml:trace contextRef="#ctx0" brushRef="#br0" timeOffset="52490.79">2935 8243 0,'0'0'0,"-9"0"16,1 0-16,-1 0 15,0 0-15,1 9 16,-1 8-16,0 18 15,-8 8-15,0 9 16,-1-9 0,1 1-1,8-18-15,0 0 0,9-9 16,0-8-16,0-1 16,0-8-16,0 0 15,0-8-15,0-10 16,9-16-1,9-10-15,-1 10 16,0-1-16,-8 9 16,0 9-16,-1-1 15,1 18-15,0 0 16,-9 9-16,8 8 16,-8 18-16,0 0 15,0-1-15,0-8 16,0 0-1,0-17-15,0 0 16,0-1-16,0 1 16,0-9-16,0-9 15,18-8-15,8-9 16,9-17-16,-1 8 16,-8 0-16,0 18 15,-17 0 1,0 8-16,-1 9 15,-8 9-15,0 8 16,9 18-16,0-1 16,-9 10-16,0-10 15,0 1-15,0 0 16,0-9-16,0 0 16,17-9-1,-8-8-15</inkml:trace>
  <inkml:trace contextRef="#ctx0" brushRef="#br0" timeOffset="52713.87">3387 8546 0,'-9'0'0,"0"0"0,1 0 16,-1 0-16,0 9 15,1 8-15,-1 1 16,0-1-16,9 0 16,0-8-16,9 0 15,0-1 1,-1-8-16</inkml:trace>
  <inkml:trace contextRef="#ctx0" brushRef="#br0" timeOffset="52850.16">3439 7914 0,'-9'0'0,"0"0"0,1 9 16,-1 8-16,-8-8 15,17 8 1,8 9-16,1-17 16</inkml:trace>
  <inkml:trace contextRef="#ctx0" brushRef="#br0" timeOffset="53606.52">3838 8235 0,'0'0'0,"0"0"0,-8 0 15,-19 8-15,-7 10 16,-1-1-16,0 0 15,9 18 1,9-1-16,-1 10 16,10-1-16,8 0 15,0-8-15,0-9 16,8-9-16,10-8 16,-1 0-16,1-1 15,-1-8-15,0-8 16,-8-1-16,0-17 15,-1 0 1,-8-17-16,-8 8 16,-1 9-16,0 9 15,-8-1-15,0 1 16,-1 17-16,10 0 16,-1 0-16,9 0 15,0 0-15,0 0 16,0 0-1,17 0-15,1-9 16,-1 1-16,18-1 16,-9 9-16,0 0 15,-9 17-15,9 1 16,-8-1-16,-10 9 16,1 9-16,0-9 15,-9 0-15,0 0 16,0-9-1,0-8-15,0-1 16,0 1-16,0-9 16,0 0-16,0-9 15,8 1-15,10-1 16,-1-17 0,0-9-16,9 1 15,1-1-15,-1 18 16,-9-1-16,0 10 15,-8 8-15,0 0 16,-1 0-16,1 17 16,0 0-1,-1 18-15,1 0 16,8 8-16,10 9 0,7-17 16,-16-18-16</inkml:trace>
  <inkml:trace contextRef="#ctx0" brushRef="#br0" timeOffset="54805.61">4594 8261 0,'0'0'0,"0"0"16,0 0-16,0 0 16,0 0-16,0 0 15,0 0 1,0 0-16,17-9 15,0 9-15,9 0 16,-17 0-16</inkml:trace>
  <inkml:trace contextRef="#ctx0" brushRef="#br0" timeOffset="54932.92">4707 8624 0,'-9'0'0,"9"0"0,0 0 0,0 0 0,0 0 16,0 0-16,9 0 16,-1 0-16</inkml:trace>
  <inkml:trace contextRef="#ctx0" brushRef="#br0" timeOffset="56004.61">5384 8226 0,'0'0'0,"0"0"0,0 0 15,0 0 1,0 0-16,0 0 16,0 0-16,0 0 15,0 9-15,0 17 16,0 8-16,0 18 16,0 9-16,0-9 15,-9-9 16,9-8-31,0-9 0,0-9 0,0-8 16,0-1-16,0-8 16,0-8-16,18-18 15,16-35-15,1-8 16,0 17-16,-9 8 16,0 19-16,-9 7 15,-8 1 1,0 17-16,-1 0 15,10 9-15,-10 17 16,1 17-16,0 9 16,-1 0-16,-8-9 15,9-8 1,0-9 0,-9 0-1,8-18 1,1 1-16,9-9 0,-1 0 15</inkml:trace>
  <inkml:trace contextRef="#ctx0" brushRef="#br0" timeOffset="56369.98">6139 8191 0,'0'0'0,"-8"0"0,-1 0 15,-8 9-15,-1 0 16,1 8-16,0 18 15,-1 8-15,1 0 16,-1 0-16,18-8 31,0-9-31,9 0 0,9-9 16,-1-8-16,0 0 16,1-1-16,-1-8 15,0-8-15,1-1 16,-1-17-16,-8 0 15,-1-9-15,-16 1 16,-1 8-16,-8 8 16,-9 1-16,8 0 15,1 8-15,0 9 16,8 0 0,9 0-16,0 0 15,9-8-15,-1 8 16</inkml:trace>
  <inkml:trace contextRef="#ctx0" brushRef="#br0" timeOffset="56756.02">6617 8235 0,'0'0'0,"0"8"15,0-8-15,-9 18 16,1 8-16,-1 8 15,0 1-15,1 8 16,-1-8 0,0-9-16,1 0 15,8-18-15,0 1 32,0 0-32,0-9 0,0 0 0,0-9 15,17-17-15,9-17 16,0-9-16,0 17 15,0 9-15,-17 9 16,-1 0 0,1 17-16,-9 0 15,0 17-15,0 17 16,9 18-16,0 0 16,-1 0-16,18-17 15,9-9-15,-18-9 16</inkml:trace>
  <inkml:trace contextRef="#ctx0" brushRef="#br0" timeOffset="56973.72">6930 8408 0,'0'0'0,"0"0"0,0 0 16,0 0-16,0 0 16,8 0-16,10 0 15,8-9-15,43-8 16,35-9-16,-60 17 31</inkml:trace>
  <inkml:trace contextRef="#ctx0" brushRef="#br0" timeOffset="57431.83">7520 8252 0,'0'0'0,"0"0"0,0 0 15,0 0-15,-9 0 16,1 17-16,-1 18 16,0 8-16,1 0 15,-1 1 1,0-1-16,9-17 16,0 0-1,0-17-15,0-1 0,0-8 16,0-8-16,18-18 15,-1-35-15,-8 9 16,-1 0-16,1 26 16</inkml:trace>
  <inkml:trace contextRef="#ctx0" brushRef="#br0" timeOffset="57470.55">7590 8009 0</inkml:trace>
  <inkml:trace contextRef="#ctx0" brushRef="#br0" timeOffset="57887.14">7763 8165 0,'-8'0'0,"-1"0"0,9 0 0,-9 0 0,9 0 0,0 0 16,0 0-16,-8 0 15,-1 9-15,9 8 16,0 1-16,0-1 15,0 18-15,0-1 16,0-8-16,-9 0 16,0 0-1,1 0-15,-1-9 16,9 1-16,0-10 16,0 1-16,0-9 15,0 0-15,0 0 16,0 0-16,0-9 15,9 1 1,8-10-16,1 1 0,-1 0 16,-8 8-1,-1 9-15,1 0 16,0 0-16,-1 17 16,1 9-16,8 9 15,1 17-15,-1-9 16,0-17-16,1-8 15</inkml:trace>
  <inkml:trace contextRef="#ctx0" brushRef="#br0" timeOffset="58507.09">7937 8200 0,'0'0'0,"-9"0"16,9 0-16,0 0 15,0 0-15,0 0 16,0 0-16,18 0 16,-1 0-16,9 0 15,9-9-15,17 1 16,9-1 0,-1 9-16,-16 0 15,-1-9-15,-25 9 16</inkml:trace>
  <inkml:trace contextRef="#ctx0" brushRef="#br0" timeOffset="58751.8">8345 7879 0,'-9'0'0,"1"9"16,-1-9-16,0 0 15,1 0-15,-1 17 16,0 1-16,-17 16 15,0 10-15,0 25 16,-9 18 0,1 8-16,16 0 0,1-17 15,0 0 1,17-26-16,0-9 16,17-17-16,18-8 15,-1-10-15,-16 1 16</inkml:trace>
  <inkml:trace contextRef="#ctx0" brushRef="#br0" timeOffset="59122.47">8415 8399 0,'0'0'0,"-9"0"16,0 9-16,1-1 15,8 1-15,0 0 16,0-9-16,0 8 15,8 1-15,10-9 16,8 9-16,8-18 16,1 0-1,0 1-15,-9-10 16,0 1-16,-9 0 16,-8 8-16,0-8 15,-9 8-15,0 0 16,-9 9-16,0 0 15,1 0-15,-1 0 16,0 18 0,-8-1-16,0 18 15,8-1-15,9 1 16,0 0-16,17-9 16,18 0-16,8-9 31,-17-8-31</inkml:trace>
  <inkml:trace contextRef="#ctx0" brushRef="#br0" timeOffset="59883.69">9170 8442 0,'0'-8'0,"-9"-1"0,1 0 16,-1 1-16,-8-1 16,-9 0-16,8-8 15,1 8 1,-9 1-16,0 8 15,-9 8-15,-8 10 16,-1 16 0,9 1-16,1 0 0,16-9 31,10 0-31,8-18 0,0 1 16,8 0-16,10-1 15,-1 1-15,0-9 16,9 0-16,1 9 15,7 8-15,1 0 16,0 18-16,-1 8 16,-7 9-16,-1 17 15,-18-8-15,-8 0 16,0-1 0,-8 1-16,-18 0 15,-9-18-15,0-8 16,0-18-16,1-8 15,-1-18-15,-9-8 16,10-9-16,-1-18 16,18-16-16,17-27 15,17-8 1,18 8-16,8 1 16,18 8-16,17 0 15,18 8-15,-27 10 16,-43 42-16</inkml:trace>
  <inkml:trace contextRef="#ctx0" brushRef="#br0" timeOffset="66280.39">11367 8191 0,'0'0'0,"-9"0"0,1-8 16,-1-1-16,-8 0 16,-1 1-16,1-1 15,-9 9-15,0 0 16,8 0-16,1 0 16,0 9-1,-1-1-15,10 10 16,8-1-16,0 0 15,0 9-15,0 9 16,17 0-16,0-10 16,1 1-16,-10 0 15,1-8-15,0-1 16,-9 0 0,-9 1-16,0-1 15,1 9-15,-18 0 16,0 0-16,8-17 15,18-1-15,0-8 16,0 0-16</inkml:trace>
  <inkml:trace contextRef="#ctx0" brushRef="#br0" timeOffset="66748.22">11645 8217 0,'0'0'0,"0"9"0,0 8 16,0 18-16,9 25 16,-1 27-1,-16 8 1,8 9-16,-9 9 0,0-9 16,1-26-16,-1-18 15,9-16-15,0-18 16,0-9-1,0-8-15,0-9 16,0-9-16,-9-17 0,9-43 16,0-70 15,18-25-31,-1 8 0,9 43 0,0 44 16,-9 17-16,9 17 15,0 9-15,1 9 16,-1 0-16,0 17 15,0 0-15,0 8 16,0 10 0,0-1-16,-17 18 15,-1-1-15,-8 1 16,-8-1-16,-19 10 16,1-10-16,-8-8 15,8 0-15,-9 0 16,18-17-1</inkml:trace>
  <inkml:trace contextRef="#ctx0" brushRef="#br0" timeOffset="66958.48">12331 8252 0,'0'0'0,"-9"0"0,9 0 0,-8 9 15,-1 8-15,-8 18 16,-1 8-16,1 0 16,-1 0-16,10-17 15,-1 0-15,9-8 32,0-10-32,9 1 0</inkml:trace>
  <inkml:trace contextRef="#ctx0" brushRef="#br0" timeOffset="67101.03">12418 7706 0,'0'0'0,"0"0"0,0 0 16,0 0-16,0 9 16,0 0-16</inkml:trace>
  <inkml:trace contextRef="#ctx0" brushRef="#br0" timeOffset="67476.7">12548 8174 0,'0'0'0,"0"0"0,0 0 0,0 0 16,0 17-16,-9 9 15,9 18-15,0-1 16,0 0-16,0-8 16,0-9-16,0-18 15,0 1 1,0 0-16,0-9 16,9-18-16,8-8 15,1-17-15,17 0 16,-1 0-16,-8 8 15,0 18-15,-17-1 16,0 18-16,-1 0 16,10 9-1,-1 17-15,9 9 0,0 17 16,0 8 0,0-17-16,-8-17 15</inkml:trace>
  <inkml:trace contextRef="#ctx0" brushRef="#br0" timeOffset="94476.63">9300 8572 0,'0'0'0,"0"0"0,0 0 16,0 0-16,0 0 15,0 0-15,0 0 16,0 0-16,18 0 16,-1 0-16,0 0 15,18-8-15,17-1 16,0 0-16,-8-8 15,-1 0 1,-17-1-16,0-8 16,0 9-16,-17 0 15,0-1-15,-9 1 16,-9 0 0,0-1-16,-17 1 0,9 0 15,-9 8-15,0 9 16,0 0-1,-9 17-15,0 1 16,1 16-16,8 18 16,8 0-16,1-8 15,17 8-15,0-9 16,17 0-16,9-17 16,9 0-16,8-17 15,18-18-15,-26 9 16</inkml:trace>
  <inkml:trace contextRef="#ctx0" brushRef="#br0" timeOffset="94872.35">9587 8390 0,'0'0'0,"0"0"0,0 0 0,17 0 15,1 18-15,8-1 16,0 0-16,8 9 16,-8 9-1,1 0-15,-1-1 16,-18-8-1,1 9-15,-9-9 0,0 0 16,-9 0-16,1 0 16,-1-17-16,9-1 15,-9-8-15,1 0 16,-1-8 0,9-27-16,0-17 0,17-35 15,18-8 1,17 8-16,26 1 15,-26 51-15</inkml:trace>
  <inkml:trace contextRef="#ctx0" brushRef="#br0" timeOffset="103839.66">1659 9941 0,'0'0'0,"0"0"0,0 0 0,17 0 0,0 0 16,18 0-1,0 0-15,17-9 16,9 0-16,-18 1 15,1-10 1,-1-8-16,-17 0 16,0 0-16,0-8 0,-17-1 15,-1 9-15,1 0 16,-18 9 0,1 0-16,-18-1 15,-9 10-15,9 8 16,-9 0-16,0 17 15,1 0-15,8 18 16,0 0-16,8 8 16,1 0-1,17-8-15,0 8 16,17-8-16,1-9 16,8 0-16,0-9 15,8-8-15,-16-1 16</inkml:trace>
  <inkml:trace contextRef="#ctx0" brushRef="#br0" timeOffset="104007.14">2162 10045 0,'0'0'0,"0"0"0,0 0 16,0 0-16,0 0 15,0 0-15,0 0 16</inkml:trace>
  <inkml:trace contextRef="#ctx0" brushRef="#br0" timeOffset="104635.1">2866 9750 0,'0'0'0,"0"0"0,0 0 16,0 0-16,0-8 16,-9-1-16,0 0 15,-8 1-15,-9-10 16,0 10-16,-9 8 16,0 8-16,1 10 15,-1 8-15,0-1 16,18-7-1,8-10-15,9 1 16,0 0-16,0-1 16,0-8-16,17 0 15,1 0-15,8 0 16,0 0-16,0 0 16,9 18-16,-1 16 15,1 10-15,0 16 16,-9 18-1,-9 0-15,-8-8 16,-18-10-16,1 1 16,-1-9-16,-26 0 15,0 0-15,1-18 16,-1-8-16,9-17 16,0 0-1,0-18-15,0 0 16,8-17-16,10-17 15,16-18-15,1-17 16,0 35-16</inkml:trace>
  <inkml:trace contextRef="#ctx0" brushRef="#br0" timeOffset="104798.22">3161 10149 0,'0'0'0,"0"0"0,9 0 16,-1 0-16,27 8 15,0-8-15</inkml:trace>
  <inkml:trace contextRef="#ctx0" brushRef="#br0" timeOffset="105512.58">4038 10001 0,'0'0'0,"0"0"0,0 0 16,0 0-16,0 0 16,0 0-1,0 0-15,0 0 16,0 0-16,0 0 16,9 9-16,8 0 15,9-1-15,9 1 16,0-18-16,17 1 15,-9-10 1,0-8-16,-8 0 16,-9 9-1,-8-9-15,-10 0 0,1 0 16,-18 0-16,1 0 16,-10 9-16,-8-1 15,0 18-15,-9 0 16,-8 18-16,-9-1 15,8 18-15,10-1 16,-1 10 0,18 8-16,-1 8 15,18 1-15,9-18 16,8 1-16,1-1 16,16-9-16,-8-8 15,9-8-15,0-10 16,8 1-16,1-9 15,-1-9 1,35 9-16,-26 0 16</inkml:trace>
  <inkml:trace contextRef="#ctx0" brushRef="#br0" timeOffset="105760.51">4559 9508 0,'0'0'0,"0"0"0,0 0 15,9 0 1,8 0-16,26 0 15,18-9-15,35 9 16,-35 9 0</inkml:trace>
  <inkml:trace contextRef="#ctx0" brushRef="#br0" timeOffset="107003.92">5549 9802 0,'0'0'16,"0"0"-16,0 0 0,17 17 15,-8-8-15</inkml:trace>
  <inkml:trace contextRef="#ctx0" brushRef="#br0" timeOffset="107153.2">5549 10114 0,'0'0'0,"0"0"0,0 0 0,0 0 0,0 0 16,17-9-16,1 9 0</inkml:trace>
  <inkml:trace contextRef="#ctx0" brushRef="#br0" timeOffset="108576.5">7051 9534 0,'0'0'0,"0"0"0,0 0 15,0 0-15,0-9 16,0 0-16,0 1 16,0-1-16,0 0 15,0 1 1,-8-10-16,-1-8 15,0 0-15,-8 0 16,-9 9-16,-9 0 16,-8-1-16,-1 18 31,1 0-31,8 9 0,0 0 16,1 8-16,16 0 15,1 1-15,17-1 16,0 0-16,0 9 15,26 9-15,9 17 16,17 0-16,0-9 16,0 1-16,-9-1 15,1-17-15,-18 0 16,-9-9 0,-8-8-16,0-1 15,-9 1-15,-9 0 16,0 8-16,-17 0 15,0-8-15,-17 0 16,-1-1-16,1 1 16,8-9-1,0 0-15,1-9 16,16 1-16,1 8 16,17 0-16,0 0 15,0 0-15</inkml:trace>
  <inkml:trace contextRef="#ctx0" brushRef="#br0" timeOffset="108829.18">7407 9707 0,'0'0'0,"0"0"15,0 0-15,9 0 16,8 0 0,9 0-16,18-9 15,17 1-15,8-1 16,0-8 0,-8 8-16,-17-8 0,-27 17 15</inkml:trace>
  <inkml:trace contextRef="#ctx0" brushRef="#br0" timeOffset="109024.15">7381 9958 0,'0'0'0,"0"0"0,0 0 15,18 0-15,16 0 16,10-9-1,8 1-15,9-1 16,8 0 0,1 1-16,-36 8 0</inkml:trace>
  <inkml:trace contextRef="#ctx0" brushRef="#br0" timeOffset="109272.99">8406 9040 0,'0'0'0,"0"0"16,0 0-16,0 0 16,0 0-16,0 0 15,0 9 1,-9 8-16,1 26 15,-10 9-15,-8 18 16,0-1 0,17-17-16,9-26 0,0-9 15</inkml:trace>
  <inkml:trace contextRef="#ctx0" brushRef="#br0" timeOffset="109555.21">8032 9646 0,'0'0'0,"0"0"0,0 0 15,0 0-15,0 0 16,0 0-16,0 0 16,0 0-1,18-8-15,8-1 16,26 0-16,26-17 15,9 9-15,0-9 16,0 9 0,8-1-1,-8 1 1,-26 8-16,-18 9 0,-25 9 0,-10-9 16</inkml:trace>
  <inkml:trace contextRef="#ctx0" brushRef="#br0" timeOffset="110064.68">8362 9854 0,'-8'-9'0,"-1"1"15,0-1-15,9 0 16,0 1-16,0-1 15,0 9-15,0 0 16,9-9-16,8 9 16,1 0-1,8 0-15,9 9 16,-1 0-16,-8-1 16,0 1-16,-8 8 15,-9 1-15,-1-1 16,1 0-16,-18 9 15,1 0-15,-19 0 16,1 0-16,0 0 16,0-8-1,9-10-15,0 1 16,-1 0-16,10-1 16,8-8-16,0 0 15,0 0-15,0 0 16,0 0-16,17 0 15,9 0-15,9 9 16,8 0 0,1-1-1,-1 1-15,-17-9 0,0 0 16,0 9-16,-9-1 16</inkml:trace>
  <inkml:trace contextRef="#ctx0" brushRef="#br0" timeOffset="114187.38">1676 10963 0,'0'0'0,"0"0"0,0 0 0,0 0 16,0 0-16,-9 0 15,1 0-15,-1 17 16,-26 9-16,9 9 15,-9 8 1,1 9-16,16 9 16,10-18-16,8 0 15,0-8-15,8-9 16,10 0-16,16-18 16,18-16-16,1-18 15,16-18-15,-8-16 16,-9-9-16,-17 17 15,-35 0 1,0 17-16,-18 0 16,-8 9-16,-17 9 15,-1 8-15,1 9 16,17 9-16,26-9 16,0 0-16</inkml:trace>
  <inkml:trace contextRef="#ctx0" brushRef="#br0" timeOffset="114710.46">2180 10469 0,'0'0'0,"0"0"0,0 0 15,0 17-15,0 9 16,8 9-16,1 17 16,0 17-16,-18 0 15,0 27 1,1-10-16,-1-8 0,-8-17 16,8-9-16,9-9 15,-17-17 1,17-8-16,0-10 15,0 1-15,0-1 16,0-8-16,0-8 16,0-1-1,0-17-15,17 0 16,-17-8-16,17 8 16,1 8-16,-1 1 0,9 0 15,0 17 1,0 0-16,9 8 15,-9 10-15,0-1 16,-17 0-16,-1 1 16,1-1-16,-18 0 15,1 9-15,-18 0 16,0 0-16,0 0 16,8-17-1,1-1-15,-1 1 16,18-9-16</inkml:trace>
  <inkml:trace contextRef="#ctx0" brushRef="#br0" timeOffset="115133.61">2596 11153 0,'0'0'0,"0"0"15,0 0-15,0 0 16,0 9-16,0 0 15,0-1-15,0 1 16,0 0-16,9-1 16,8 1-16,1-9 15,17-9 1,-1 1-16,10-1 16,-1-17-16,1-9 15,-18 9 1,-18 0-16,1 9 15,-18-9-15,1 9 0,-1-1 16,-17 1 0,0 8-16,-9 9 15,0 0-15,9 18 16,-8 16-16,-1 10 16,17 8-1,1 0-15,17-9 0,0 0 16,9 0-16,8-17 15,9 0-15,26-17 16,9-18 0,-35 1-16</inkml:trace>
  <inkml:trace contextRef="#ctx0" brushRef="#br0" timeOffset="115641.78">3074 11058 0,'0'0'0,"0"0"0,0 0 16,0 0-16,0 0 15,0 17-15,0 1 16,9-1-16,-1 9 16,10 0-16,-10 0 15,1-17-15,9-1 16,-1 1-16,0-9 15,9-9 1,-8 1-16,8-10 16,0-8-16,0 0 15,-9 9-15,-8 0 16,0 8-16,-1 9 16,1 0-1,8 17-15,1 18 0,-1 17 16,0 0-1,-8 26-15,0 0 16,-1 0-16,-16-18 16,-1 1-16,0-18 15,-8-8-15,-9-9 16,0 0-16,0 0 16,-9-18-16,0 1 15,1 0-15,-1-18 16,0 0-1,18-17-15,-1 0 16,10-25-16,8-10 16,0 35-16</inkml:trace>
  <inkml:trace contextRef="#ctx0" brushRef="#br0" timeOffset="115987.35">4055 11032 0,'0'0'0,"-8"-9"0,-1 9 15,0-8-15,1 8 16,-10 0-16,-8 0 16,0 0-1,0 17-15,9 0 16,-1 1-16,18-1 15,0 0-15,0 9 16,18 0-16,-1 0 16,0-8-16,-8-1 15,0-9-15,-1 1 16,-8 0-16,-8 8 16,-18 0-1,0 9-15,-9 0 16,9-8-16,17-10 15,9-8-15</inkml:trace>
  <inkml:trace contextRef="#ctx0" brushRef="#br0" timeOffset="116648.61">4811 10997 0,'0'0'0,"0"0"0,0 0 0,0 0 15,0 0-15,0 18 16,8-1-16,1 18 16,0 25-1,0 18-15,-9 26 16,8 9 0,-16-18-16,-1 0 0,0-8 15,-8-9-15,-1-9 16,1-26-16,8-8 15,1-9-15,-1-17 16,0-1 0,9 1-16,-8-18 15,-1-8-15,0-52 16,9-61-16,18-43 16,-1 17-16,9 26 15,0 17-15,9 27 16,-9 16-16,9 18 15,-1 18 1,1-1-16,0 18 16,8-1-1,1 18-15,-1 0 16,-8 9-16,-9 8 0,0 1 16,-9 16-1,-8 1-15,-9 8 0,-17 9 16,-27 9-1,-8 0-15,-17-1 16,8-17-16,17-17 16,18-17-16,18 0 15</inkml:trace>
  <inkml:trace contextRef="#ctx0" brushRef="#br0" timeOffset="117120.82">5358 11335 0,'0'0'0,"0"0"0,0 0 16,0 0-16,0 0 16,0 0-16,-9 0 15,1 0-15,-19 0 16,1 9-1,-8 8-15,8 9 16,-9 9-16,0 8 16,18 0-1,-1 1-15,10-18 0,8 0 16,0-9-16,0-8 16,8-1-1,10-8-15,-1-8 16,1-1-16,-1-17 15,0 0-15,-8 9 16,0-1-16,-1 10 16,1 8-1,0 0-15,-1 0 16,10 17-16,8 0 16,0-8-16,0 0 15,0-1-15,-9 1 16,18-9-16,0-9 15,8-8-15,-25 8 16</inkml:trace>
  <inkml:trace contextRef="#ctx0" brushRef="#br0" timeOffset="117481.06">5497 11309 0,'0'0'16,"0"0"-16,0 0 0,0 0 15,0 0-15,0 17 16,9 9 0,-1 9-16,1 8 0,0-17 15,-1 0 1,1-8-16,0-10 16,-1 1-16,1 0 15,8-18-15,1 0 16,8-8-16,0 0 15,-9-1-15,-8 1 16,0 8-16,-1 9 16,1 0-1,-9 0-15,0 0 16,0 18-16,9 8 16,-1 0-1,10 0-15,-1 0 0,0 0 16,44 0-16,-17-9 15</inkml:trace>
  <inkml:trace contextRef="#ctx0" brushRef="#br0" timeOffset="117781.54">6096 10876 0,'0'0'0,"0"0"0,0 0 15,0 17-15,0 27 16,0 25-16,0 18 16,-9 17-1,1 8-15,-1-8 0,0-17 16,1-9-1,-1-26-15,9-9 16,0-17-16,0 0 16,9-9-16,-1-8 15,1-9-15</inkml:trace>
  <inkml:trace contextRef="#ctx0" brushRef="#br0" timeOffset="117983.15">6461 11430 0,'0'0'0,"0"0"0,0 0 16,0 18-16,0 8 16,0 8-16,-9 10 15,0 8-15,1-9 16,8-8-1,8-27-15</inkml:trace>
  <inkml:trace contextRef="#ctx0" brushRef="#br0" timeOffset="118126.85">6495 10928 0,'0'0'0,"0"0"0,0 0 15,0 0-15,18 9 16,-9-1-16</inkml:trace>
  <inkml:trace contextRef="#ctx0" brushRef="#br0" timeOffset="120050.36">7181 10746 0,'0'0'0,"0"0"0,0 0 16,0 0-16,0 0 15,-8 0-15,-1 17 16,0 18 0,1 0-16,8-27 15</inkml:trace>
  <inkml:trace contextRef="#ctx0" brushRef="#br0" timeOffset="120479.21">7425 11326 0,'-9'-8'0,"0"-1"0,1 0 15,-1 1-15,0-1 16,1 0-16,-10 1 16,-8-1-16,0 9 15,-9 0-15,9 0 16,9 9-16,0 8 16,-1 0-1,18 1-15,0-1 16,9 9-16,8 9 15,18-1-15,-9-8 16,0-8-16,-17-10 16,-1 1-16,1 0 15,-9-1-15,-9 10 16,-17-1-16,-17 9 47,0 0-47,-10 0 0,27-9 0,9-8 0,17 0 15,0-9-15</inkml:trace>
  <inkml:trace contextRef="#ctx0" brushRef="#br0" timeOffset="121114.24">7867 11335 0,'0'0'0,"0"0"16,0 0-16,0 0 15,0 0-15,9 0 16,9 9-16,8-1 15,8 1-15,10 0 16,8-18-16,9 0 16,-1-8-1,-16-9-15,-1 9 16,-17-1-16,0 1 16,-8-9-16,-10 0 15,1 9-15,-18 0 16,1-1-16,-10 18 15,-25 9-15,-18 17 16,9 8 0,0 10-16,0 8 15,17 0-15,18 8 16,17-16-16,0-1 16,17 0-16,18-17 15,26 0-15,17-17 16,17-26-16,18-35 15,-43 26-15</inkml:trace>
  <inkml:trace contextRef="#ctx0" brushRef="#br0" timeOffset="121525.99">8467 11257 0,'0'0'0,"0"0"0,0 0 0,0 0 16,0 0-1,0 0-15,0 0 16,0 0-16,0 0 16,0 0-16,0 0 15,0 0-15,0 0 16,0 0-16,0 0 16,0 0-16,0 0 15,0 0 1,0 0-16,8 0 15,1 0-15,0 0 16,-9 0-16</inkml:trace>
  <inkml:trace contextRef="#ctx0" brushRef="#br0" timeOffset="124507.21">8536 11361 0,'0'0'0,"0"0"15,0 0-15,0 0 16,0 0-16,0 0 16,0 0-16,0 0 15,0 0-15,0 0 16,0 0-1,9 0-15,8 0 0,1 9 16,-1-1 0,9 1-16,-9 8 15,1 1-15,-10 8 16,1 0-16,-18 8 16,1-8-16,-18 9 15,8-9-15,1 0 16,0-9-1,8-8-15,-8 0 16,17-1-16</inkml:trace>
  <inkml:trace contextRef="#ctx0" brushRef="#br0" timeOffset="133171.68">9022 11335 0,'0'0'0,"0"0"16,0 0-16,0 0 16,-8 0-16,-1 0 15,0 0-15,1 0 16,-10 0-16,-8 0 16,0 17-16,0 1 15,-9 16 1,1 1-16,16 8 15,1 1 1,8-1-16,9 0 0,0-8 16,18-9-16,-1 0 15,35-9-15,18-8 16,-27-1-16</inkml:trace>
  <inkml:trace contextRef="#ctx0" brushRef="#br0" timeOffset="134881.26">9778 11326 0,'0'0'0,"0"0"15,0 0-15,0 0 16,0 0-16,0 0 16,0 0-16,-9 0 15,1 0 1,-10 0-16,-8 0 16,-9-8-16,1-1 15,-1 0-15,9 1 16,0 8-16,0 0 15,0 0-15,0 0 32,0 0-32,0 8 0,-9 10 15,0-1-15,9 0 16,-9 18-16,9 8 16,-8 9-16,16 0 15,1 0-15,17-8 16,17-1-16,1 0 15,16-17-15,10 0 16,34-17-16,9-9 16,-44 0-1</inkml:trace>
  <inkml:trace contextRef="#ctx0" brushRef="#br0" timeOffset="140842.37">10117 10495 0,'-9'0'0,"0"0"16,1 0-16,-1 0 16,0 0-16,9 0 15,0 0-15,0 0 16,0 0-16,-9 17 15,-8 27-15,-9 42 16,-17 27 15,8 34-15,0 18-16,0-18 0,18-17 0,0-26 0,-1-26 16,18-18-16,0-16 15,0-18-15,9-9 16,-9-8-16,0-1 15</inkml:trace>
  <inkml:trace contextRef="#ctx0" brushRef="#br0" timeOffset="141766.68">10247 11231 0,'0'0'0,"0"0"16,0 0 0,0 0-16,0 0 15,0 0-15,0 0 16,-9 17-16,0 1 15,1 16-15,-1 1 16,0 8-16,9 1 16,0-10-16,0-8 15,0 0 1,9-8-16,0-10 16,-1 1-16,1-9 15,9-9-15,8-8 16,0-9-16,8-17 15,1-9-15,-9 8 16,0 10 0,-8 8-16,-10 8 15,1 1-15,0 8 16,-9 9-16,0 0 16,0 0-16,0 0 15,0 18-15,0 8 16,0 34-16,0 1 15,0 0-15,0-18 16,17 0-16,0-17 16,1 0-1,8-17-15,-9 0 16</inkml:trace>
  <inkml:trace contextRef="#ctx0" brushRef="#br0" timeOffset="145517.19">11028 11300 0,'0'0'16,"0"-8"-16,-8-1 0,8 0 0,0 1 15,-9-1 1,0 0-16,1 1 15,-1-1-15,0 9 16,1 0-16,-1 0 16,-17 0-16,0 0 15,8 0-15,1 9 16,0-1-16,-1 10 16,1-1-1,0 0-15,8 1 16,9-1-16,0 0 15,0 1-15,17 8 16,1 0-16,-1 0 16,-8 0-16,-1-9 15,1-8-15,0 8 16,-9-8 0,0-1 30,0 10-46,-9-10 0,0 10 0,1-10 0,-1 1 0,0 0 0,1-1 16,-1 1-16,-8 0 16,8-1-16,9-8 15</inkml:trace>
  <inkml:trace contextRef="#ctx0" brushRef="#br0" timeOffset="145982.29">11193 11526 0,'0'0'0,"0"0"0,0 0 16,0 0-16,0 0 16,0 0-16,0 17 15,0 0-15,0 1 16,-8 8-16,8 0 15,0-18-15,0 1 16</inkml:trace>
  <inkml:trace contextRef="#ctx0" brushRef="#br0" timeOffset="146150.06">11193 10893 0,'0'0'0,"0"0"16,0 0-16,0 0 16,0 0-16,0 0 15,9 0-15</inkml:trace>
  <inkml:trace contextRef="#ctx0" brushRef="#br0" timeOffset="148835.98">11575 11387 0,'0'0'0,"0"0"0,-8 0 0,8 0 16,-9 0-1,9 0-15,-9 0 16,1 9-16,-1-1 16,0 10-16,9 8 15,0 8-15,0 1 16,0 0-1,9-1-15,8-8 0,1 0 16,-1-17 0,1 0-16,8-9 31,8-9-31,1-8 0,-9-9 0,0-9 16,-17-8-16,-1-1 15,-8 10 1,-8-1-16,-1 0 0,0 9 15,-17 9 1,0 0-16,0 8 16,0 0-16,9 9 15,0 0-15,8 0 16,9 0-16,0 0 16,0 0-16,0 0 15,9-8-15,8-1 16,9 0-16,9 1 15,-1 8 1,-8 0-16,0 0 16,1 0-1,-10 0-15,-8 0 0,-1 8 16,1 10-16,0-1 16,-1 9-16,1 9 15,0-1 1,-9 1-16,0-9 15,0 0-15,0-9 16,0-8-16,0 0 16,0-1-16,0 1 15,0-9-15,8-9 16,10 1-16,-1-18 16,9 0-16,0 8 31,0 1-31,-8 0 15,8-1-15,-9 10 0,0 8 16,1 0-16,-1 0 16,-8 0-16,8 0 15,1 17-15,-1 18 16,0-1-16,-8 1 16,8 0-1,1-1-15,8-8 16,9 0-16,-9-8 15</inkml:trace>
  <inkml:trace contextRef="#ctx0" brushRef="#br0" timeOffset="150495.49">12939 10876 0,'0'0'0,"0"0"16,0 0-16,0 0 16,0 0-16,0 0 15,0 17-15,0 9 16,8 35 0,-8 17-16,-8 17 15,-1 0-15,9-8 16,-9-9-16,1-17 15,-1-18-15,9-8 16,0-9-16,0-9 16,0-8-16,0-1 15,0 1-15,0-9 16,0-9 0,0-17-16,17-34 15,1-36-15,-1-16 16,1-18-16,8 17 15,-9 18-15,9 26 16,-9-1-16,9 18 16,-8 9-16,-1 9 15,1 8 1,-1 8-16,0 1 16,9 8-16,9 9 15,0 0-15,0 18 16,-9-1-16,0 9 15,0 0-15,-18 8 16,1 1-16,-18 0 16,-25 25-1,-10 10-15,-17-10 16,-8 1-16,-1-18 16,1 1-16,0-10 15,16-8-15,19 0 16,8-17-16,17-1 15,9-8-15,0 0 16,0 0-16</inkml:trace>
  <inkml:trace contextRef="#ctx0" brushRef="#br0" timeOffset="150968.17">13460 11300 0,'0'0'0,"0"0"16,0 0-16,0 0 16,9 18-16,8-1 15,0 26-15,-8 9 16,0 0-16,-18-8 16,0-1-16,1 0 31,-1-17-31,0 0 0,1-17 15,-1 0-15,0-1 16,0-8-16,9-8 16,0-1-16,0-26 15,18-34-15,17 0 16,8-9-16,18 0 16,0 17-16,-1 9 15,-8 9 1,27 8-16,-10 18 15,-43 26-15</inkml:trace>
  <inkml:trace contextRef="#ctx0" brushRef="#br0" timeOffset="151189.18">14033 11482 0,'0'0'0,"0"0"0,0 0 16,0 9-16,0 8 15,0 1-15,-9 8 16,9 0 0,-8 0-16,-1 0 15,0-18-15</inkml:trace>
  <inkml:trace contextRef="#ctx0" brushRef="#br0" timeOffset="151628.26">14207 11145 0,'0'0'0,"0"0"0,0 0 0,0 0 0,8 8 16,1 10-16,0 8 0,-1 8 16,1 27-1,-18 8-15,1 0 16,-10-8-16,1-18 16,8-8-16,9-9 15,0-9-15,0-8 16,0 0-16,0-9 15,0-9-15,26-17 16,9-17-16,0-1 16,8 10-1,-17 8-15,0 8 16,0 1-16,-8 8 16,-1 9-16,0 0 15,1 18-15,-1-1 16,1 18-16,-1-1 15,0 10-15,9-1 16,0-8-16,-8-18 16</inkml:trace>
  <inkml:trace contextRef="#ctx0" brushRef="#br0" timeOffset="152000.7">15014 11344 0,'-8'0'0,"-1"-9"0,0 0 16,-8 9-16,-9 0 15,0 0 1,0 9-16,-9 8 16,0 1-16,0 16 15,1 1 1,16 8-16,1 1 0,0-10 16,17 1-16,0-9 15,8 0 1,10 0-16,-1-9 0,18-8 15,17-1 1,9-8-16,-18-8 16,-17 8-16</inkml:trace>
  <inkml:trace contextRef="#ctx0" brushRef="#br0" timeOffset="152233.63">15058 11517 0,'0'0'0,"0"0"0,0 0 16,0 9-16,0 8 15,8 0 1,1 18-16,0 0 0,-9-9 16,0 0-1,0-9-15,8-9 16,-8 1-16,0-9 15,0 0-15</inkml:trace>
  <inkml:trace contextRef="#ctx0" brushRef="#br0" timeOffset="152368.29">15197 11136 0,'0'0'0,"0"0"0,0 0 0,0 0 15,0 9-15,8 8 16,1 0-16,-9-8 16</inkml:trace>
  <inkml:trace contextRef="#ctx0" brushRef="#br0" timeOffset="152834.49">15249 11465 0,'0'0'0,"0"0"0,0 17 16,0 18-16,8 8 15,1 9 1,-18 18-16,1 7 31,-1 1-31,-8-17 0,-1-9 0,1-9 16,0-17-16,-1-8 15,9-10-15,1 1 16,-1 0-16,0-9 16,1-18-16,8-16 15,8-44 1,10-18-16,17-8 16,-1 9-16,10 26 15,-10 17 1,10 0-16,-1 17 0,-17 18 15,0 0-15,-8 8 16,-1 9-16,-8 0 16,-1 0-1,1 17-15,-9 18 16,-9 0-16,1-1 16,-10-8-16,1 0 15,8-17 1,9 8-16,0-8 0,0-9 15</inkml:trace>
  <inkml:trace contextRef="#ctx0" brushRef="#br0" timeOffset="153036.67">15718 10867 0,'0'0'0,"0"0"0,0 0 16,0 18-1,0 25-15,-9 35 0,0 26 16,-17 26 0,0 8-16,9-16 15,-1-36-15,18-34 16,0-17-16,0-26 16</inkml:trace>
  <inkml:trace contextRef="#ctx0" brushRef="#br0" timeOffset="153403.09">15787 11595 0,'0'0'0,"0"0"16,0 0-16,0 0 16,0 0-1,17 9-15,1-1 16,17 1-16,-1-9 15,1-9-15,0 1 16,-9-10-16,0-8 16,0 0-16,0 0 15,-17 0 1,-1-8-16,1-1 16,-18 18-16,1-1 0,-1 1 15,-8 17 1,-9 0-16,8 9 15,-8 17-15,0 17 16,0 18-16,9 8 16,17 0-16,17-8 15,18-9-15,52-9 16,-27-26 0</inkml:trace>
  <inkml:trace contextRef="#ctx0" brushRef="#br0" timeOffset="154589">15778 7161 0,'0'0'0,"0"0"0,0 17 16,9 9-1,8 26-15,1 60 16,-10 36 0,-8 51-16,-8 9 0,-10-9 15,-8 17-15,-8-8 16,8-17-16,-9 8 15,0-26 1,9-25-16,0-19 16,0 1-16,9-8 15,-1-18-15,1-18 16,8-17-16,9-8 16,0-9-16,0-9 15,9-8-15,8-9 16,1 0-1,16 0-15,10-17 0,25-1 16,9-8 0,18 0-16,8-8 15,26-1-15,-17 9 16,-9-9-16,-8 9 16,8 0-16,-17 18 15,-26-1 1,-9 0-16,0 18 15,-9 8-15,-8 9 16,0 17-16,-9 27 16,0 8-16,-17 17 15,-1 17-15,1 18 16,-9 18-16,0 7 16,0 10-16,0 8 15,-9 9 1,1 17-16,-1 9 15,-17 8-15,0 10 16,-9-10-16,0 9 16,1 9-16,8-9 15,-18 0-15,10 1 16,7 7-16,1-25 16,9-9-16,8-17 15,1-9 1,-1-8-16,9-9 15,-9 0-15,9 0 16,0-35-16,0-9 16,0 1-16,9-18 15,0-17-15,8 9 16,0-1 0,1-16-16,-1-1 15,9 0-15,0-17 16,-8-17-16,-1-35 15,-8-26-15</inkml:trace>
  <inkml:trace contextRef="#ctx0" brushRef="#br0" timeOffset="177818.82">1615 12608 0,'0'0'0,"0"0"0,0 0 16,0 0-16,0 0 16,0 0-16,0-8 15,18-1-15,16-8 16,18-1-16,18 1 15,17 0 1,0-1-16,8-8 16,9 9-16,-26-9 15,1 9-15,-27-1 16,-9 10-16,-8 8 16,-9 0-1,-17 0-15,-1 0 0,1 0 16</inkml:trace>
  <inkml:trace contextRef="#ctx0" brushRef="#br0" timeOffset="178189.84">1902 12626 0,'0'0'0,"0"0"0,0 0 16,0 0-16,0 8 16,0 10-16,17 25 15,-17 26 1,0 26-16,-17 18 31,8 8-31,-8-8 0,17-27 0,-18-8 16,18-17-16,0-18 15,0 1-15,0-18 16,0-18 0,18 1-16,-18-9 15,8 0-15</inkml:trace>
  <inkml:trace contextRef="#ctx0" brushRef="#br0" timeOffset="178404.68">2119 13050 0,'0'0'0,"0"0"0,0 0 15,0 0-15,0 0 16,0 0-16,0-9 15,0 9-15,0-8 16,26-1-16,-9-17 16,35 0-16,9-9 15,0 1 1,-26 16 0</inkml:trace>
  <inkml:trace contextRef="#ctx0" brushRef="#br0" timeOffset="179611.45">3083 12591 0,'0'0'0,"0"0"0,0 0 16,0 17-16,0 9 16,0 17-16,0 27 15,-9 16 1,0 10-16,1-1 16,-10 0-16,1-8 15,8-27-15,9-8 16,0-17-16,0-9 15,0-17-15,9-1 16</inkml:trace>
  <inkml:trace contextRef="#ctx0" brushRef="#br0" timeOffset="179813.29">3500 12530 0,'0'0'0,"0"0"15,0 0 1,0 9-16,-9 17 0,-8 35 16,-10 42-1,10 19-15,0-10 16,17 10-16,8-27 16,1-35-16,0-25 15,-1-18-15</inkml:trace>
  <inkml:trace contextRef="#ctx0" brushRef="#br0" timeOffset="180213.2">3847 13024 0,'0'0'16,"0"0"-16,0 0 0,-9 0 15,1 17-15,-1 1 16,0 16-16,-8 18 16,-1 9-1,18-1-15,0-16 16,0-1-16,18-17 16,-1 0-16,1-17 15,-1-1 1,0-8-16,1-8 0,-1-10 15,18-16 1,-9-10-16,-9-8 16,-8 0-16,-18 0 15,0 18-15,-17-1 16,0 18-16,-8 0 16,-1 8-16,9 9 15,8 0 1,10 0-16,8 0 0,0 0 15</inkml:trace>
  <inkml:trace contextRef="#ctx0" brushRef="#br0" timeOffset="180749.46">4403 12963 0,'0'0'0,"0"0"0,0 0 16,0 0-16,0 0 0,0 0 15,-9 0 1,0 18-16,-8 8 15,0 8-15,-1 10 16,1-1-16,8 0 16,9-17-16,0-9 15,0-8 1,0 0 0,9-9-16,0 0 0,8-9 15,0 0-15,1 9 16,-1 0-16,0 0 15,9 0-15,0 0 16,1 9-16,-1 0 16,0-1-16,-9 1 15,0-9 1,1 0-16,-1-9 16,-8 1-16,-1-1 15,1-17-15,-18 0 16,1 0-16,-1 9 15,-8 0-15,-1 8 16,10 9-16</inkml:trace>
  <inkml:trace contextRef="#ctx0" brushRef="#br0" timeOffset="184479.88">5575 12643 0,'-9'-9'0,"1"1"0,8 8 15,0-9-15,0 9 16,0 0-16,8-9 16,18 1-16,18-1 15,25 0-15,27-8 16,-1 0 0,-8-1-16,-9 10 0,0-10 15,-25 1 1,-10 17-16,-17 0 15,-9 9-15,-17-9 16</inkml:trace>
  <inkml:trace contextRef="#ctx0" brushRef="#br0" timeOffset="184730.15">5714 12634 0,'0'0'0,"0"0"0,0 0 15,0 9-15,0 17 16,-9 43-16,1 35 16,-10 26-1,-8 9-15,9-18 16,-1-26-16,1-17 16,8-26-16,9-17 15,0-9-15,0-18 16,0 1-16,18-18 15,-10 1-15</inkml:trace>
  <inkml:trace contextRef="#ctx0" brushRef="#br0" timeOffset="184914.03">5740 12816 0,'0'0'0,"0"0"0,0 0 0,0 0 16,0 0-16,0 0 15,17 0-15,18 9 16,17-18-16,0 0 16,18-8-16,-9 0 31,-18-1-31,-26 10 0</inkml:trace>
  <inkml:trace contextRef="#ctx0" brushRef="#br0" timeOffset="185486">6157 13154 0,'0'0'0,"0"0"15,0 0-15,0 0 16,0 0-16,0 0 16,0 0-16,0 8 15,0 1-15,0 0 16,8-1-16,10 1 15,17-9-15,-1-9 16,18 1 0,1-10-16,-10-8 15,0 1 1,-17-1-16,0 0 0,-17 0 16,0 0-16,-18 8 15,0 1-15,-17 0 16,-8 17-16,-10 8 15,1 10 1,-9 16-16,0 10 16,17 8-16,0 17 15,18 0-15,17-8 16,8-9-16,10-9 16,17-17-16,-9 0 15,26-17-15,35-18 16,-9-8-16,-26-27 15,-17 10 1</inkml:trace>
  <inkml:trace contextRef="#ctx0" brushRef="#br0" timeOffset="185815.14">6686 13085 0,'0'0'0,"0"0"0,0 0 15,0 0-15,0 0 16,0 0-16,9 17 16,9 0-16,-1 18 15,0-1-15,-8 10 16,0-10-16,-1-8 16,-8-8-16,0-1 15,0-8 1,-8-1-1,8 1-15,0 0 0,0-9 16,-9 0-16,9-18 16,0-8-16,17-26 15,9-8-15,18-10 16,8 1 0,9 9-16,-18 8 15,-26 26-15</inkml:trace>
  <inkml:trace contextRef="#ctx0" brushRef="#br0" timeOffset="186599.1">7086 13067 0,'0'0'0,"0"0"15,0 0-15,0 0 16,0 0-16,0 0 15,0 0-15,0 0 16,0 18-16,-9-1 16,1 0-16,-1 0 15,0 9 1,1-8-16,-1-1 16,0-8-16,0-1 15,9 1-15,0-9 16,0 0-16,0-9 15,0 1-15,18-18 16,-1 0-16,9-9 16,9 1-1,0-1-15,-9 18 16,0-1-16,-9 18 16,-8 0-16,0 0 15,-1 18-15,1-1 16,0 18-16,-9 8 15,-9 0-15,9-17 16,0 0-16,0-17 16,0-1-1,0 1-15,0-9 16,0-9-16,17 1 16,1-18-16,16-18 15,10 1 1,-1 9-16,-8-1 0,-9 9 15,0 9-15,-17-1 16,-1 10 0,1-1-16,0 9 15,-9 0-15,0 0 16,0 0-16,0 9 16,9 8-16,-1 0 15,1 1-15,0 8 16,-1 0-16,1 8 15,-9 1 1,9 17-16,-1-9 16,1-17-16,0 0 15,-1-9-15,1 1 16,0-10-16,-1 1 16,1 0-16,0-1 15,-1-8-15,10-8 16,8-18-1,9-9-15,-18 18 16</inkml:trace>
  <inkml:trace contextRef="#ctx0" brushRef="#br0" timeOffset="186820.02">7928 13076 0,'0'0'0,"0"0"15,0 0-15,0 0 16,9 17-16,0 1 16,-1 7-16,1 10 15,0 8-15,-1-8 16,1-18-16,0 1 16,-9-18-16,0 0 15</inkml:trace>
  <inkml:trace contextRef="#ctx0" brushRef="#br0" timeOffset="186964.69">7876 12513 0,'0'0'0,"0"0"0,0 0 15,0 0-15,0 0 16,18 17-16,-10-8 15</inkml:trace>
  <inkml:trace contextRef="#ctx0" brushRef="#br0" timeOffset="187365.1">8354 13119 0,'-9'0'0,"0"0"0,9 0 16,0 0-1,0 0-15,0 0 16,0 0-16,0 0 16,0 0-16,18 0 15,8-8-15,9-1 16,17 0-16,26-8 15,0 8 1,-43 1-16</inkml:trace>
  <inkml:trace contextRef="#ctx0" brushRef="#br0" timeOffset="187875.7">9048 12677 0,'0'0'16,"0"0"-16,0 0 16,0 0-16,0 0 15,0 18-15,9 25 16,0 26-16,-18 18 16,0 8-1,1-8-15,-10-1 0,10-25 16,-1-9-16,9-17 15,0-9 1,0-18-16,0 1 16,0-18-16,0-8 15,0-26-15,0-27 16,9-42-16,8-1 16,0 27-16,1 16 15,8 18-15,0 18 16,9-1-1,-9 18-15,0-1 16,9 18 0,-9 0-16,0 18 0,-9 8 15,9 34-15,-17 10 16,-18-1-16,-17 0 16,0 9-16,-17-9 15,-10-8 1,1-18-16,0-17 15,17 0-15,9-17 16,9 0-16,8-18 16,9 9-16</inkml:trace>
  <inkml:trace contextRef="#ctx0" brushRef="#br0" timeOffset="188071.64">9570 13154 0,'0'0'0,"0"0"16,0 0-16,0 17 15,8 9-15,1 9 16,-18 8-16,1-8 16,8 8-1,0-17-15,8-17 16</inkml:trace>
  <inkml:trace contextRef="#ctx0" brushRef="#br0" timeOffset="188224.58">9665 12773 0,'0'0'15,"0"0"-15,0 0 0,0 0 16,17 26-16,-8 0 15,0-18-15</inkml:trace>
  <inkml:trace contextRef="#ctx0" brushRef="#br0" timeOffset="188526.34">9969 13318 0,'0'0'15,"0"0"-15,0 18 0,0-10 16,-9 10-16,1-1 16,-1-8-1,0-1-15,1 1 0,-1 0 16,-9-1 0,1-8-16,0-8 15,-1-10-15,1-8 16,17-17-16,0 0 15,17-1-15,1-8 16,16 9-16,10 0 16,8 8-16,0 9 31,-35 26-31</inkml:trace>
  <inkml:trace contextRef="#ctx0" brushRef="#br0" timeOffset="189010.52">10594 13128 0,'0'0'0,"-8"-9"16,-1 1-16,0-1 15,0 0-15,1 1 16,-10 8 0,-8 0-16,-17 0 15,0 17-15,-10 0 16,-7 18 0,8 17-16,-1 8 0,19-16 15,16-1-15,1-17 16,17-9-16,0-8 15,9 0-15,8-9 16,0-9 0,18-8-16,17-9 15,-8-9-15,-18 9 16,0 9-16,-18-1 16,1 10-16,0-1 15,-1 9-15,1 0 16,0 0-1,8 17-15,9 9 16,0 0 0,9 0-16,-9 0 15,0 0-15,-8-17 0</inkml:trace>
  <inkml:trace contextRef="#ctx0" brushRef="#br0" timeOffset="189309.9">10994 13033 0,'0'0'0,"0"0"0,0 0 16,0 0-16,-9 0 15,0 0-15,1 0 16,-18 17-16,-1 9 15,-7 9-15,-1 8 16,18 9-16,-1-9 16,18 0-16,0-8 15,18-9-15,8 0 16,17 0-16,18 0 16,-18-9-1</inkml:trace>
  <inkml:trace contextRef="#ctx0" brushRef="#br0" timeOffset="191889.79">13877 12842 0,'0'0'0,"0"9"15</inkml:trace>
  <inkml:trace contextRef="#ctx0" brushRef="#br0" timeOffset="203595.15">11810 12478 0,'0'0'0,"0"0"16,0 0-16,0 0 16,0 9-1,0 17-15,0 43 16,-9 44-16,1 8 16,-10-8-16,1-9 15,-1-1-15,10-25 16,-1-17-16,-8-9 15,17-35-15</inkml:trace>
  <inkml:trace contextRef="#ctx0" brushRef="#br0" timeOffset="203982.23">11845 12504 0,'0'0'0,"0"0"0,0 0 16,0 0 0,0 0-16,0 0 15,17 0-15,0 0 16,18 9-16,9 8 16,-1 1-16,9-1 15,9 9 1,-9 9-16,-9-9 0,-8-1 15,-9 10 1,-17 8-16,-9 9 16,-18 0-16,-16 18 15,-27-1-15,-9-8 16,1-18-16,-9 0 16,8-17-1,18 0-15,18-9 0,7-8 16,10 0-16,17-9 15,0 0 1,9 0-16</inkml:trace>
  <inkml:trace contextRef="#ctx0" brushRef="#br0" timeOffset="204191.26">12357 13136 0,'0'0'0,"0"0"0,0 0 16,0 9-16,0 8 15,0 9-15,0 9 16,0 8 0,9-8-16,-1-18 0,1-8 15</inkml:trace>
  <inkml:trace contextRef="#ctx0" brushRef="#br0" timeOffset="204327.96">12461 12747 0,'0'0'0,"0"0"0,0 0 0,0 0 16,0 0-16,0 0 16,0 0-1,0 0-15,0 0 16,9 0-16,0 0 15</inkml:trace>
  <inkml:trace contextRef="#ctx0" brushRef="#br0" timeOffset="204695.32">12939 12868 0,'0'0'0,"0"0"0,0 0 16,0 0-16,0 0 15,0 0-15,-9 0 16,0 0-16,1 0 16,-18 0-16,0 17 15,0 1-15,0-1 16,8 9 0,1 9-16,17-1 15,0 1-15,8 0 16,10-9-1,-1 8-15,1-8 0,-10 0 16,1-9-16,0 1 16,-1-1-1,-16 0-15,-1 1 16,-17-1-16,0 9 16,-9 0-16,9-17 15,0 8-15,9-8 16</inkml:trace>
  <inkml:trace contextRef="#ctx0" brushRef="#br0" timeOffset="204925.09">13017 13024 0,'0'0'0,"0"0"15,0 0-15,0 0 16,26 0 0,17 9-16,27-9 15,8-9-15,0 9 32,18 0-32,8-9 0,-61 1 0</inkml:trace>
  <inkml:trace contextRef="#ctx0" brushRef="#br0" timeOffset="205212.35">13529 12669 0,'0'0'0,"0"0"15,0 0-15,0 0 0,0 0 16,-8 0-16,-1 17 15,-17 26 1,0 27-16,-18 25 16,1 9-1,8 0-15,1-9 0,16-17 16,1-9-16,17-8 16,17-18-16,1-17 15,16 0 1,10-17-16,34-9 15,-26 0-15</inkml:trace>
  <inkml:trace contextRef="#ctx0" brushRef="#br0" timeOffset="205558.11">13668 13102 0,'0'0'0,"0"0"16,0 0-16,0 0 15,0 17-15,0 0 16,0 18-16,9 0 16,0 8-16,-9 0 15,0-8-15,-9 0 16,0-9 0,1 0-1,-1-9-15,0-8 0,1-1 16,-1 1-16,0 0 15,9-9-15,0 0 16,0-9-16,0-26 16,0-8-16,18-9 15,16-9-15,10 9 16,-10 18 0,18 8-16,-8 17 0</inkml:trace>
  <inkml:trace contextRef="#ctx0" brushRef="#br0" timeOffset="205755.19">14128 13154 0,'0'0'0,"0"0"0,0 0 15,0 0-15,0 17 16,0 9-16,0 17 15,0 9-15,9 0 16,0-17-16,-9-18 16</inkml:trace>
  <inkml:trace contextRef="#ctx0" brushRef="#br0" timeOffset="205928">14267 12721 0,'0'0'0,"0"0"0,0 0 16,0 0-1,0 0-15,9 0 16,0 8-16,-9-8 16</inkml:trace>
  <inkml:trace contextRef="#ctx0" brushRef="#br0" timeOffset="206390.72">14623 12643 0,'0'0'0,"0"0"0,0 17 0,0 9 15,9 26-15,0 26 16,0 9-16,-1 8 15,1-8-15,-9-10 16,-9-16 0,1-18-16,-1 1 15,0-18-15,0 0 16,1-18-16,8 1 16,0 0-16,0-1 15,0-8-15,0 0 16,0-8-16,8-1 15,10 0 1,-1-8-16,9 0 16,9-9-16,8 8 15,-8 1-15,-9 17 16,0 0-16,-17 0 16,0 9-16,-1 8 15,-16 0 1,-1 1-16,-8 16 0,-10-8 15,1 0 1,0 0-16,9-17 16,17 0-16,0-9 15</inkml:trace>
  <inkml:trace contextRef="#ctx0" brushRef="#br0" timeOffset="206759.57">15006 13067 0,'0'0'0,"0"0"0,0 0 15,0 18 1,0 16-16,0 18 0,0 9 16,0-18-16,8 0 15,10-17 1,-1 0-16,0-8 15,9-10-15,9 1 16,0-18-16,8-17 16,1 0-16,-10-8 15,-8 8-15,1 8 16,-19 1 0,1 8-16,0 9 15,-9 0-15,0 0 16,0 9-16,0 26 15,0 17-15,0 0 16,17 8-16,9-8 16,9-17-16,-18-18 15</inkml:trace>
  <inkml:trace contextRef="#ctx0" brushRef="#br0" timeOffset="207033.05">15388 13041 0,'0'0'0,"0"0"0,0 0 15,8 0-15,10 0 16,25-8-16,9-1 16,9 0-16,17 1 15,0-10 17,-8-8-32,-44 9 0</inkml:trace>
  <inkml:trace contextRef="#ctx0" brushRef="#br0" timeOffset="207271.02">15692 12660 0,'0'0'0,"0"0"0,0 0 16,0 0-16,0 26 16,0 26-16,8 26 15,-16 26-15,-10 26 31,1 0-31,-1-26 0,1-18 0,8-16 16,9-18 0,0-9-16,9-17 15,-9-26-15</inkml:trace>
  <inkml:trace contextRef="#ctx0" brushRef="#br0" timeOffset="207423.05">15874 13396 0,'0'0'0,"0"0"16,0 0-16,0 0 15,0 0-15,0 0 16,9 18-16,-1-10 16,1 1-16</inkml:trace>
  <inkml:trace contextRef="#ctx0" brushRef="#br0" timeOffset="207578.31">15943 12695 0,'0'0'0,"0"0"16,0 0-16,0 17 15,9-8-15,0-1 16</inkml:trace>
  <inkml:trace contextRef="#ctx0" brushRef="#br0" timeOffset="208257.16">16065 13214 0,'0'0'0,"0"0"15,0 0-15,-9 9 16,1 8-16,-1 18 16,-8 0-16,-1-9 15,9 0-15,9 0 16,0 0-16,0-18 16,0 1-16,9 0 15,0-9 1,0 0-16,-1-9 15,1 0-15,0-17 16,-1-8-16,1 8 16,-9 0-16,0 8 15,0 1-15,0 8 16,0 1-16,0-1 16,0 9-1,0 0-15,0 0 16,0 0-16,9 0 15,8 0-15,0 0 16,1 0 0,8 0-16,0 9 0,-9-1 15,1 10-15,-10-1 16,1 0 0,0 1-16,-9-10 15,0 1-15,0 0 16,0-1-16,0 1 15,0 0-15,0-9 16,0 0-16,17-9 16,0 0-16,9-8 31,0 0-31,1-1 0,-10 10 16,-8-1-16,-1 0 15,1 9-15,0 0 16,8 18-16,0-1 15,1 18-15,16 17 16,10 8 0,17-8-16,-18-34 0</inkml:trace>
  <inkml:trace contextRef="#ctx0" brushRef="#br0" timeOffset="-211624.04">2145 14505 0,'0'0'0,"0"0"0,0 0 0,0-9 0,0 1 15,0-1 1,0 0-16,-17 1 15,8-1-15,-9 0 16,-8 1-16,-8 8 16,-1 0-16,9 0 15,-9 8-15,9 10 16,-17 16-16,8 10 31,9 16-31,17 1 0,-8-1 16,17 10-16,17 16 15,-8 18-15,26 0 16,-1 0-16,10-17 16,-1 8-16,-8-17 15,-9 0-15,-9-18 16,-8-16 0,-9-1-16,-9 0 15,1-8-15,-1-9 16,-26 0-16,1 0 15,-10-17-15,1-18 16,8 0-16,18 1 16</inkml:trace>
  <inkml:trace contextRef="#ctx0" brushRef="#br0" timeOffset="-211434.22">1598 15397 0,'-9'0'0,"0"0"0,9 0 16,-17 0-16,17 0 15,0 0-15,0 0 16,17 0-16,1-9 16,34 1-16,17-18 15,36-9 1,-1 0-16,-26 18 16,35 8-1,0 9-15,-70 0 0</inkml:trace>
  <inkml:trace contextRef="#ctx0" brushRef="#br0" timeOffset="-210905.6">2918 14462 0,'-9'0'0,"-8"0"0,-9 8 15,0 10-15,-18 16 16,1 18-1,-1 9-15,1 17 16,-9 26 0,8 0-16,10 17 15,16-17-15,10 0 0,8 0 16,17-9-16,0-17 16,9-9-1,9-17-15,0-17 0,17-9 16,26-18-1,-43-8-15</inkml:trace>
  <inkml:trace contextRef="#ctx0" brushRef="#br0" timeOffset="-210590.79">3039 14721 0,'0'0'0,"0"0"0,0 0 16,0 0-1,26 0-15,18 0 16,17-8-16,8-1 15,1 0-15,8-8 16,-9 0-16,-8-1 16,0-8-16,-1 9 15,-25 0-15,-26 17 16</inkml:trace>
  <inkml:trace contextRef="#ctx0" brushRef="#br0" timeOffset="-210170.44">3126 14869 0,'0'0'0,"0"0"0,0 0 16,0 0-16,0 0 15,0 0-15,0 8 16,0 10-16,-9 8 15,1 8-15,-1 18 16,0 0-16,-8 9 16,0-9-1,-1-9-15,1 0 0,8-17 16,9 0 0,0-8-16,0-1 15,0 0-15,0-8 16,9 0-16,0-1 15,8 1 1,18 0-16,-1-1 0,19-8 16,-1 0-1,-9 0-15,1 0 16,-1 0-16,-17 0 16,0 0-16,-9-8 15,1-1-15,-10 0 16,1 9-1</inkml:trace>
  <inkml:trace contextRef="#ctx0" brushRef="#br0" timeOffset="-209967.6">3256 14981 0,'0'0'0,"0"0"0,0 0 16,0 0-16,0 0 15,18 0 1,-1 9-16,18 0 16,0-1-16,17-16 15,43-10-15,1 1 16,-62 8-16</inkml:trace>
  <inkml:trace contextRef="#ctx0" brushRef="#br0" timeOffset="-209558.68">3786 14358 0,'0'0'0,"0"0"16,0 0-1,17 0-15,1 8 16,-1 10-16,18-1 15,0 18-15,17 8 16,0 26 0,-9 0-16,-17 1 0,9 42 15,-26 36-15,-35 7 16,-26 19-16,-9 8 16,17-61-1,27-78-15</inkml:trace>
  <inkml:trace contextRef="#ctx0" brushRef="#br0" timeOffset="-207154.78">4463 15042 0,'0'0'0,"0"0"16,0 0-16,0 0 16,0 0-16,18 0 15,-1 0-15,18 0 16,0 0 0,17 0-16,0 0 0,-9 0 15,-8-9 1,-9 1-16,-9 8 15</inkml:trace>
  <inkml:trace contextRef="#ctx0" brushRef="#br0" timeOffset="-206998.24">4481 15293 0,'0'0'0,"0"0"0,0 0 16,0 0-16,0 0 15,26-9-15,26 1 16,35-10-16,69 1 31,252-9-31</inkml:trace>
  <inkml:trace contextRef="#ctx0" brushRef="#br0" timeOffset="-206524.37">7781 13604 0,'0'0'0,"0"0"15,0 0-15,0 26 16,-9 26-16,0 17 16,-8 18-16,0 0 31,-1 8-31,1-17 0,-1-9 15,10-26-15</inkml:trace>
  <inkml:trace contextRef="#ctx0" brushRef="#br0" timeOffset="-205771.13">5966 14661 0,'0'0'0,"0"0"0,0 0 15,0 0-15,0 0 16,0 0-16,0-9 16,17 0-1,9 1-15,9-1 16,0 0-16,25 1 15,19 8-15,7 0 47,10 0-47,-1 0 0,18 0 0,9 0 0,-9 0 0,34 8 16,10 1-16,-36 8 16,1-8-1,8 0-15,9-1 16,-9 1-16,9-9 15,9 0-15,-18 0 16,0 0-16,9 9 16,0-9-16,0 0 15,9-9-15,-1-8 16,10-1 0,8 1-16,-9 0 15,9-1-15,0 1 16,-17 0-16,-9 0 15,0 8-15,0 0 16,-9 9-16,-9-8 16,10-1-16,-19 0 15,-7 9 1,-18 0-16,-18 0 16,-8 0-16,-18 0 15,-8 0-15,-9 0 16,-17 0-16,-1 0 15,1 0 1</inkml:trace>
  <inkml:trace contextRef="#ctx0" brushRef="#br0" timeOffset="-204299.97">6226 15475 0,'0'0'0,"0"0"0,0 0 16,0 0-16,0 0 15,0 0-15,0 9 16,0 8-16,18 0 15,16 9 1,1 9-16,17-9 0,9 0 16,8 0-1,1-18 1,-1-16-16,1-1 0,-9-17 16,-1-9-16,-16-8 15,-1 9-15,-17-10 16,-17 10-16,0-1 15,-18 0-15,0 1 16,-17 8 0,-8 8-16,-10 1 15,-17 17-15,-17 9 16,9 17-16,-1 8 16,-8 18-16,17 18 15,9-1-15,17 17 16,1 1-16,16 8 15,10 1-15,8-18 16,17-9 0,18 9-16,17-18 15,17 10-15,18-10 16,17-8-16,1-8 16,7-27-16,45-52 15,251-86-15</inkml:trace>
  <inkml:trace contextRef="#ctx0" brushRef="#br0" timeOffset="-203913.69">7338 14782 0,'0'0'0,"-9"0"0,0 17 15,-17 27-15,-17 16 16,8 27-16,0 8 31,1 0-31,16 9 0,1-8 16,17-10-16,0-16 0,17-10 16,1-17-16,8-8 15,17-9 1,18-17-16,-26-1 15</inkml:trace>
  <inkml:trace contextRef="#ctx0" brushRef="#br0" timeOffset="-203572.3">7616 14843 0,'0'0'0,"0"0"0,0 0 15,0 0-15,0 0 16,0 0-16,0 0 15,17 0-15,9 0 16,17-9-16,10 0 16,7 1-1,-8-1-15,-8 0 16,-1 1-16,18 8 16,-9 8-1,-34 1-15</inkml:trace>
  <inkml:trace contextRef="#ctx0" brushRef="#br0" timeOffset="-197375.67">7633 15016 0,'0'0'0,"0"0"16,0 0-16,0 0 16,0 0-16,17 0 15,9 0-15,9 0 16,17 0-16,0-9 15,0 1 1,18-1 0,-27 0-16</inkml:trace>
  <inkml:trace contextRef="#ctx0" brushRef="#br0" timeOffset="-196807.8">8380 14999 0,'-9'0'0,"0"0"0,1 0 15,-1 0-15,9 0 16,0 0-16,0 0 16,0 0-16,9 0 15,8 0-15,1 0 16,34-9 0,17-8-16,-43 17 15</inkml:trace>
  <inkml:trace contextRef="#ctx0" brushRef="#br0" timeOffset="-196055.71">8510 15310 0,'0'0'0,"0"0"0,0 0 0,0 0 0,0 0 0,0 0 0,0 0 15,0 0-15,0 0 16,0 0-16,0 0 15,0 0-15,0 0 16,0 0-16,9-8 16,8-1-1,9-8-15,9-9 16,8-18-16,1-8 16,-1 9-16,-8 0 15,-9 8-15,0 1 16,-9 8-1,-8 8-15,0 1 0,-1 8 16,-8 1 0,0 8-16,0 0 15,0 0-15,0 0 16,0 8-16,0 10 16,0-1-16,0 9 15,0 0-15,9-9 16,0 1-16,-1-10 15,1 1-15,0-1 16,8-8 0,9-8-16,0-1 15,0 1-15,9-18 16,-9 0-16,0-9 16,0 0-16,-17 18 15,0 0-15,-1-1 16,1 10-1,-9 8-15,0 0 16,0 0-16,0 0 16,0 17-16,0 9 15,0 17-15,0 1 16,9-1 0,8-9-16,0-8 0,9 0 15,-8-8-15</inkml:trace>
  <inkml:trace contextRef="#ctx0" brushRef="#br0" timeOffset="-195618.07">9387 14739 0,'0'0'0,"0"0"0,0 0 15,0 0-15,0 0 16,0 0-16,18 17 16,-1 9-1,0 0-15,1 9 16,-1 17-16,0 17 15,-25 0 1,-10 0-16,-16 18 0,-1-9 16,17-43-16</inkml:trace>
  <inkml:trace contextRef="#ctx0" brushRef="#br0" timeOffset="-195120.87">7485 15406 0,'-8'0'0,"-1"0"0,0 0 15,9 0-15,0 0 16,0 0-16,0 0 15,0 0-15,18 0 16,25 0 0,18 0-16,34 8 15,27-8 1,26 0 0,17 0-16,-9 0 0,0 0 0,1 0 15,-19 0-15,-7 0 16,-27 0-1,-17 0-15,-18 0 0,-17 0 16,-8 18 0,-27-10-16,-8-8 15</inkml:trace>
  <inkml:trace contextRef="#ctx0" brushRef="#br0" timeOffset="-194171.86">8180 15613 0,'0'0'0,"0"0"0,0 0 16,0 0-16,0 0 15,9 9-15,-1-9 16,10 0-16,-1 0 16,1 0-16,-1 0 15,0-9 1,9-8-16,0 0 15,-8-9-15,-1 0 16,-8 9-16,0-1 16,-1 1-16,1 17 15,-9 0-15,0 0 16,0 0-16,0 0 16,0 0-1,0 17-15,9 27 16,-1 7-16,-8 19 15,0-1-15,0 0 16,0-8-16,0-18 16,0-8-16,0-9 15,0-9-15,0-8 16,0 0 0,0-9-16,0 0 15,0-9-15,0 0 16,0-17-16,0 0 15,0 0-15,0 0 16,9 9 0,0 0-16,-1-1 15,10 1-15,-1 0 16,9-1-16,0 1 16,9 0-16,-9 8 15,0 9-15,-9 0 16,-8 0-16,0 0 15,-9 0-15,0 0 16,-9 9-16,0-1 16,1 1-16,-10 0 15,1-1 1,0 1-16,-1 0 16,10-1-16,-1 1 15,0-9-15,0 0 16,9 0-16,0 0 15,0 0-15,0 0 16,0 9-16,0-1 16,0 1-1,18 0-15,-1-1 16,1 1-16,16 0 16,1-1-16,8-16 15,-17-1-15,-8 0 16,-9 9-16</inkml:trace>
  <inkml:trace contextRef="#ctx0" brushRef="#br0" timeOffset="-193933.46">8953 15605 0,'0'0'0,"-9"0"0,9 0 16,0 0-16,0 0 15,0 0-15,0 0 16,0 0 0,9 0-16,8 0 15,18 0-15,17 0 16,0-9-16,0 0 16,0 1-16,18-1 15,-27 9 1</inkml:trace>
  <inkml:trace contextRef="#ctx0" brushRef="#br0" timeOffset="-193682.27">9179 15743 0,'0'0'0,"0"0"16,0 0-16,0 0 16,0 0-16,0 9 15,0 8-15,-9 9 16,0 18-16,1 16 16,16-8-16,1 0 15,0-35 1</inkml:trace>
  <inkml:trace contextRef="#ctx0" brushRef="#br0" timeOffset="-192642.4">10186 15761 0,'0'0'0,"-9"0"0,9 0 0,0 0 15,0 0 1,0 0-16,0 0 16,0 0-16,18 0 15,-1-9-15,18 0 16,8 1-16,18-1 16,0 0-16,0 1 15,-9-1 1,-9 0-16,1 9 0,-10 0 15,1 9 1,-9 0-16</inkml:trace>
  <inkml:trace contextRef="#ctx0" brushRef="#br0" timeOffset="-192359.32">10577 15362 0,'-9'0'0,"0"0"0,1 0 15,-1 0-15,0 0 16,1 0-16,8 9 16,-9 8-16,0 27 15,-17 16-15,0 27 16,0-1-1,-9 1 1,18 0-16,0-9 0,8-18 16,0-8-16,9-17 15,0-18-15</inkml:trace>
  <inkml:trace contextRef="#ctx0" brushRef="#br0" timeOffset="-192072.81">11115 15354 0,'0'0'0,"0"0"16,0 0-16,0 0 16,0 17-1,0 18-15,0 43 0,9 17 16,-9 17 0,0 27-1,-9 216-15</inkml:trace>
  <inkml:trace contextRef="#ctx0" brushRef="#br0" timeOffset="-183039">7607 14886 0,'0'0'0,"0"0"16,0 0-1,0 0-15,0 0 16,0 0-16,0 0 16,0-9-16,0 9 15,0 0-15,0 0 16,0 0-16,0 0 15,0 0-15,0 0 16,0 0-16,0 0 16,0 0-16,0 0 15,0 0 1,0 9-16,0 8 16,0 1-16,0 8 15,0 8-15,0-8 16,0 0-1,0-8-15,0-1 0,0-9 16,0 1-16,0 0 16,0-1-16,0 1 15,0-9 1,0 0-16,0 0 16,0 0-16,0 9 15,0-9-15,0 0 16,0 8-16,0 1 15,0-9-15,0 9 16,0-1 0,9 1-1,8 0-15,0-1 0,18 1 16,17 0-16,0-1 16,9 1-16,9 0 15,-1-18-15,9 9 16,-26 9-16</inkml:trace>
  <inkml:trace contextRef="#ctx0" brushRef="#br0" timeOffset="-181472.74">5063 16826 0,'0'0'0,"0"0"0,0 0 16,0 0-16,0 0 15,0 0-15,0 0 16,0 0-16,17 0 16,0-9-16,18 1 15,9 8 1,8-9-16,8 9 15,-7-9 1,-10 9-16,0 0 0,1 0 16,-9 0-16,-9-8 15,0-1 1,-18 9-16</inkml:trace>
  <inkml:trace contextRef="#ctx0" brushRef="#br0" timeOffset="-179628.4">5123 16921 0,'0'0'0,"0"0"16,0 0-16,0 0 15,0 0-15,0 0 16,0 0-16,0 0 15,0 0-15,0 0 16,0 9-16,-8 8 16,-1 9-1,0 9-15,1 8 16,-1 0-16,0 9 16,1 0-1,-1-8-15,9-1 0,-9-8 16,9-9-16,0 0 15,0-9 1,18 0-16,-1 1 0,0-1 16,18 0-1,0-8-15,0-1 16,17 1-16,0-9 16,0 0-16,-9-9 15,1 1-15,-1-1 16,1 1-16,-10-1 15,-8-8-15,-8-1 16,-10 10 0</inkml:trace>
  <inkml:trace contextRef="#ctx0" brushRef="#br0" timeOffset="-179417.05">5176 17146 0,'0'0'0,"0"0"16,0 0-16,0 0 16,0 0-16,0 0 15,17 0-15,9 0 16,9-8-16,17-1 16,26 0-16,9 1 15,-26-1 1,-35 0-16</inkml:trace>
  <inkml:trace contextRef="#ctx0" brushRef="#br0" timeOffset="-179246.97">6174 17034 0,'0'0'0,"0"0"0,0 0 15,0 0-15,0 0 16,0 0-16,0 0 16</inkml:trace>
  <inkml:trace contextRef="#ctx0" brushRef="#br0" timeOffset="-179100.86">6165 17259 0,'0'0'0,"0"0"0,0 0 0,0 0 0,0 0 0,0 0 15,9 9-15,-9-9 16</inkml:trace>
  <inkml:trace contextRef="#ctx0" brushRef="#br0" timeOffset="-178527.05">6574 17129 0,'0'0'0,"-9"0"0,0 0 16,1 0 0,-1 0-16,0 0 0,9 0 15,0 0 1,0 0-16,0 0 16,18 9-16,-1-1 15,18 1-15,-1-9 16,1-9-16,9 1 15,-1-1-15,-17-8 16,0 8-16,-9-8 16,-8 8-16,0-8 31,-1-9-31,-16 0 0,-10 0 16,-8 0-16,0 9 15,0 17-15,0 0 16,0 8-16,0 10 15,0 7-15,9 10 16,-1 8-16,18 1 16,0 8-1,9 8-15,8-16 16,1-10-16,8-8 16,9 0-16,17-17 15,17-9-15,-17-26 16,-8 0-16,-27 9 15</inkml:trace>
  <inkml:trace contextRef="#ctx0" brushRef="#br0" timeOffset="-178144.79">7190 17068 0,'0'0'0,"0"0"16,0 0-16,0 0 15,0 0-15,-9 18 16,1-1-1,-1 9-15,-8 9 16,-1-9-16,1 0 16,8-9-16,1-8 15,8-1-15,0-8 16,0 0-16,0-8 16,17-10-16,0-8 15,18-8-15,-9-1 16,0 9-1,0 9-15,-8-1 16,-10 10-16,1 8 16,0 0-16,-1 8 15,1 10-15,0 25 16,-9 18-16,0-9 16,0-9-16,0-17 15,0 0 1,17-9-16,9-8 15,0-18-15,-8 1 16</inkml:trace>
  <inkml:trace contextRef="#ctx0" brushRef="#br0" timeOffset="-177706.61">7564 17103 0,'0'0'0,"0"0"0,0 0 15,0 0-15,0 0 16,0 0-16,0 0 16,0 9-16,0-1 15,17 1-15,0 0 16,18-1-16,0-16 16,8-1-1,1 0-15,-1 1 16,-8-10-16,-9 1 15,-18 8-15,1 1 16,0-1 0,-9-8-16,-9-1 0,0 1 15,1 0-15,-1 17 16,-17 0 0,0 0-16,0 17 15,0 9-15,0 9 16,8-1-16,1 10 15,0 8-15,17-9 16,17 0 0,0-17-16,10-8 0,25-10 15,0-8 1,-26-26-16,-9 18 16</inkml:trace>
  <inkml:trace contextRef="#ctx0" brushRef="#br0" timeOffset="-177406.95">8163 17068 0,'0'0'0,"0"0"0,0 0 16,0 18-16,8-1 16,1 9-16,0 17 15,-1 1-15,1-1 16,-18-17-16,1 0 15,-1-9-15,0-8 16,1 0 0,8-1-16,0-8 15,0 0-15,0-8 16,0-18-16,8-9 16,18-8-16,9-9 15,9 0-15,8 0 16,-18 17-16,-25 35 15</inkml:trace>
  <inkml:trace contextRef="#ctx0" brushRef="#br0" timeOffset="-176779.43">8727 16982 0,'0'0'0,"0"0"16,0 0-16,0 0 16,0 0-16,-9 0 15,-8 0-15,-9 0 16,-9 17-16,-8 0 15,0 18 1,8 0-16,0-1 31,18-8-31,-1 0 0,18 0 0,0-8 16,0-10-16,0 1 16,18-9-16,8 0 15,8 0 1,19 0-16,-1 0 15,0 0-15,-9 17 16,1 1-16,-1 16 16,-8 1-16,-9 8 15,0 1-15,-17-1 16,-18 0 0,0 0-16,-8-8 0,-9 8 15,0-17 1,0 0-16,0-8 15,-9-10-15,-9-8 16,10-8-16,8-1 16,8-17-16,1 0 15,0-9-15,17-8 16,17-9-16,35-26 16,0 0-1,-26 35-15,0 8 16,0 1-16,-17 25 15</inkml:trace>
  <inkml:trace contextRef="#ctx0" brushRef="#br0" timeOffset="-176291.54">9283 17008 0,'0'0'0,"-9"0"16,9 0 0,0 0-16,0 0 15,0 0-15,0 0 16,0 8-16,0 10 15,0-1-15,0 0 16,0 1-16,0-1 16,0-8-16,0-1 15,0 1 1,0-9-16,9 0 16,0-9-16,-1 1 15,1-1-15,0 0 16,-1-8-16,1 8 15,0 1-15,-1 8 16,10 0-16,-1 8 16,1 10-16,16 25 15,1 26 1,-9 9 0,0 0-16,0-17 0,-17-1 15,0 1-15,-9-9 16,-9-9-16,0 1 15,-17-18-15,0 0 16,0 0 0,0-18-16,0 1 15,-9-18-15,0 1 16,18-18-16,0 0 16,-1-18-16,18 1 15,18 0-15,-10 8 16,1 26-16</inkml:trace>
  <inkml:trace contextRef="#ctx0" brushRef="#br0" timeOffset="-176063.81">10273 17467 0,'0'0'0,"0"0"0,0 0 16,0 17-16,-9 9 16,-8 43-16,8-17 15</inkml:trace>
  <inkml:trace contextRef="#ctx0" brushRef="#br0" timeOffset="-175008.28">11150 17571 0,'0'0'0,"0"0"0,-9 0 16,1 0-16,-1 0 15,0 0-15,1 0 16,-1 0-16,0 0 16,0 8-16,1-8 15,8 9-15,0 0 16,0-9 0,0 0-16,0 0 15,8-9-15,10-8 16,25-27-16,18-25 15,-9-17-15,-8 16 32,-1 1-32,-17 26 0,0 8 15,-17 18-15,-1-1 16,1 10-16,-9 8 16,0 0-16,-9 17 15,1 35-15,-18 17 16,8 1-16,1-1 15,8-17-15,9-9 16,0-17 0,0-9-16,9-8 15,8 0-15,18-18 16,9-17-16,-1-17 16,9-18-16,-9-8 15,-16 17-15,-1 9 16,-18 17-16,1 8 15,0 1-15,-1 8 16,-8 9 0,0 0-16,0 0 15,-8 26-15,-1 35 16,-8 17-16,8 9 16,9-1-16,0-8 15,17-9-15,9-25 16,35-27-16,0-34 15,-35 8-15</inkml:trace>
  <inkml:trace contextRef="#ctx0" brushRef="#br0" timeOffset="-174623.55">12070 17181 0,'0'0'0,"0"0"0,9 9 15,-9-9-15,0 0 16,0 0-16,17 0 16,1 0-16,8 8 15,9-8-15,8 0 16,9 0-1,0 0-15,-17 0 16,-9 0-16,-17 0 16</inkml:trace>
  <inkml:trace contextRef="#ctx0" brushRef="#br0" timeOffset="-174401.89">12244 17380 0,'0'0'0,"0"0"0,0 0 15,0 0-15,0 0 16,0 0 0,0 0-16,17 0 15,10 0-15,16-8 16,26-1-16,36-26 15,-36 9 1</inkml:trace>
  <inkml:trace contextRef="#ctx0" brushRef="#br0" timeOffset="-171892.18">12947 16783 0,'0'0'31,"0"0"-31,0 0 0,0 0 0,0 0 0,0 0 0,27 0 16,7 8-16,27 1 16,9 0-16,8-9 15,-9-9 1,1 0-1,-10 9-15,1-8 0,-26-1 16</inkml:trace>
  <inkml:trace contextRef="#ctx0" brushRef="#br0" timeOffset="-171657.48">13130 16965 0,'0'0'0,"0"0"0,-9 17 16,0 9-16,1 26 16,-18 26-16,8 0 15,1 0 1,0 0-16,-1-18 0,10-8 16,-1-9-1,9-17-15,0 0 16,0-17-16,9 0 15,-9-9-15</inkml:trace>
  <inkml:trace contextRef="#ctx0" brushRef="#br0" timeOffset="-171479.74">13043 17224 0,'0'0'0,"0"0"16,0 0-16,0 0 15,17 0-15,18 0 16,26 0-16,8-8 16,27-18-1,-1 8 1,-60 18-16</inkml:trace>
  <inkml:trace contextRef="#ctx0" brushRef="#br0" timeOffset="-170962.81">13347 17467 0,'0'0'0,"0"0"0,0 0 0,0 0 15,0 0-15,0 0 16,17 0-16,1 0 16,-1 0-1,9 0-15,0-9 16,0 1-16,0-1 16,0-8-16,0-9 15,-17 8-15,0-8 16,-1 0 15,-8 0-31,-8 0 0,-1 9 0,0 0 0,1 8 16,-10 0-1,1 9-15,8 0 16,-8 18-16,0-1 16,-1 18-16,1-1 15,17 10-15,0-1 16,8 0-16,10 0 15,8-17 1,9 0-16,17 0 0,0-17 16,9-18-1,-9 1-15,8-10 16,-16 10-16</inkml:trace>
  <inkml:trace contextRef="#ctx0" brushRef="#br0" timeOffset="-162747.6">14042 17129 0,'0'0'0,"0"0"0,-9 0 0,0 0 16,9 0 0,0 0-16,0 0 15,0 0-15,0 0 16,0 0-16,0 0 16,0 0-16,0 17 15,9 9-15,0 9 16,-1 17-16,1 0 15,-18 0 1,1-9 0,-1-8-16,9-9 0,0 0 15,0-18-15,0 1 16,0-9-16,0 0 16,0-9-16,9-25 15,17-27 1,8-17-16,19 9 15,-10 8-15,0 18 16,1 26-16,-9 17 16</inkml:trace>
  <inkml:trace contextRef="#ctx0" brushRef="#br0" timeOffset="-161988.6">14485 17190 0,'0'0'0,"-9"0"16,9 0-16,0 0 15,0 0-15,-9 8 16,0 10-16,1-1 16,-1 18-16,0-1 15,1-8-15,-1 0 16,0 0 0,9-17-16,0 0 15,0-1-15,0-8 16,0-8-16,0-10 15,18-8-15,-1-8 16,9-10-16,0 10 16,0-1-16,0 18 15,0-1-15,-8 18 16,-1 0 0,-8 0-16,-1 18 15,1-1-15,0 18 16,-9-1-16,-9 10 15,0-10-15,1-8 16,-1-8-16,0-10 16,9 1-16,0 0 15,0-9 1,0 0-16,0-9 16,18-8-16,8-9 15,9-9-15,-9 0 16,0 1-16,0 16 15,0 1 1,-18 8-16,1 1 0,0 8 16,-1 0-1,1 0-15,0 0 16,0 0-16,-9 0 16,0 17-16,8 0 15,1 18-15,0-9 16,-1 9-16,1-9 15,0-9-15,-1-8 16,18 8 0,0-8-16,-8-9 15</inkml:trace>
  <inkml:trace contextRef="#ctx0" brushRef="#br0" timeOffset="-161789.62">15118 17207 0,'0'0'0,"0"0"16,0 0-16,0 9 15,0 17-15,0 8 16,9 1-16,0 8 16,-1-8-16,1-9 15,-9-17-15,0-1 16,0-8-1</inkml:trace>
  <inkml:trace contextRef="#ctx0" brushRef="#br0" timeOffset="-161638.53">15205 16722 0,'0'0'0,"0"0"0,0 0 15,0 0 1,0 0-16,0 0 15,0 9-15,0-9 16</inkml:trace>
  <inkml:trace contextRef="#ctx0" brushRef="#br0" timeOffset="-161006.65">13330 17683 0,'-9'0'0,"9"0"0,0 0 16,-9 0-16,1 9 15,-1 8-15,9 1 16,0 16-16,0 18 16,-9 0-16,0 9 15,1-1 1,-1 10 0,-8-10-16,8-16 0,0-1 15,-8-17-15,8 0 16,1-9-16,-1-8 15,0 0-15,9-1 16,0 1-16,0 0 16,0-1-16,0-8 15,0 9 1,0-9-16,0 0 16,0 0-16,0 0 15,0 0-15,0 0 16,0 0-16,9 0 15,8 9-15,-8-9 16,0 0 0</inkml:trace>
  <inkml:trace contextRef="#ctx0" brushRef="#br0" timeOffset="-160743.81">13173 18463 0,'-8'0'0,"8"0"0,0 0 15,0 0-15,0 0 16,0 0-16,0-9 16,17 0-16,0 1 15,18-9-15,17-1 16,9 1-16,17 0 15,-17-1 1,0 1-16,-18 8 16,1 1-16,-27 8 15</inkml:trace>
  <inkml:trace contextRef="#ctx0" brushRef="#br0" timeOffset="-160264.18">13755 18073 0,'0'0'0,"-9"0"0,-8 9 0,8-9 16,1 8-16,8-8 15,0 0-15,0 0 16,0 0-1,0 0-15,17 0 16,9-8-16,9-1 16,-9 0-16,0 1 15,0-1-15,-9 0 16,-8 1-16,0-1 16,-1 0-1,-8 1-15,-8-1 16,-1 0-16,0 1 15,1-1-15,-10 9 16,1 0-16,0 0 16,-10 17-16,10 9 15,0 9-15,-1 17 16,1 0-16,17 0 16,0-9-16,17 1 15,1-18 1,-1-9-16,44 0 15,26-17-15,-35 0 16</inkml:trace>
  <inkml:trace contextRef="#ctx0" brushRef="#br0" timeOffset="-159951.18">14233 18012 0,'-9'0'0,"0"0"0,1 9 16,-1 0-16,9 8 16,0 9-1,0 9-15,9 8 0,8 0 16,-8 1 0,-1-18-16,1 0 15,0-18-15,-1 1 16,-8 0-16,0-9 15,0-9-15,18-8 16,-1-44-16,9-17 16,9-26-16,8 0 15,9 18-15,-8 16 16,-27 53 0</inkml:trace>
  <inkml:trace contextRef="#ctx0" brushRef="#br0" timeOffset="-159024.61">14632 18108 0,'-9'0'0,"1"8"0,8-8 16,0 0-16,0 0 15,0 0-15,8 9 16,10 0-16,-1-9 16,1 0-1,8-9-15,0 0 16,0 1-16,-9-10 16,0 1-16,-8 0 15,0-1-15,-9 1 16,-9 8-16,0 1 15,-8-1 1,-9 9-16,-9 0 16,1 17-16,-1 1 15,17 8-15,1 17 16,0 0-16,-1 1 16,18-1-16,9-8 15,8-9-15,1-18 16,-1 1-1,9 0-15,18-27 16,8-16-16,0-10 16,0-8-16,-9 0 15,1 0 17,-18 18-32,0-1 0,-17 0 0,-1 18 15,1 0-15,0 0 0,-9-1 16,0 10-1,0-1-15,0 0 16,0 1-16,0-1 16,0 9-16,0 0 15,0 0-15,0-9 16,0 9 0,0 0-16,0-8 0,0-1 15,0 0 1,0 1-16,0 8 15,0-9-15,0 0 16,0 1-16,0-1 16,0 9-16,0-9 15,0 1-15,0-1 16,0 0 0,0 9-16,0 0 0,0 0 15,0 0 1,0 0-16,0 0 15,0 0-15,-9 9 16,0 17-16,1 17 16,-10 9-16,1 18 15,17 7-15,-9 10 16,9-9 0,0-17-16,17-1 15,18-16-15,0-10 16,17-16-16,52-36 15,261-34-15</inkml:trace>
  <inkml:trace contextRef="#ctx0" brushRef="#br1" timeOffset="-123775.08">16725 6788 0,'0'0'0,"0"0"0,0 0 0,0 0 15,0 18-15,-9 25 16,1 35-16,-1 8 16,-8 10-1,-1-1-15,1-8 16,8-18-1,9-26-15,-9 0 0,9-17 16</inkml:trace>
  <inkml:trace contextRef="#ctx0" brushRef="#br1" timeOffset="-123200">16690 6883 0,'0'0'0,"0"0"16,0 0-16,0 0 15,0 0-15,0 0 16,9-8-16,17-1 16,9-8-16,17 0 15,0 8-15,9 9 16,-9 0 15,9 0-31,-9 0 0,-9 9 0,-17-1 16,0 1-16,-17 0 15,0-1-15,-9 1 16,-9 8-16,-9 0 16,-8 1-16,9-10 15,0 1-15,-1 0 16,10-1-1,8 1-15,0-9 16,0 9-16,0-1 16,0 1-16,17 8 15,-8 9-15,8-8 16,0 8-16,1-9 16,-10 9-16,1 0 15,0 0 1,-18 9-16,-8-1 15,-9 1-15,-18 8 16,1-8-16,-18-1 16,9-8-16,9-17 15,-10 0-15,19-9 16,8 0 0,17 0-16,9 0 15</inkml:trace>
  <inkml:trace contextRef="#ctx0" brushRef="#br1" timeOffset="-122790.35">17420 7282 0,'0'0'0,"0"0"0,0 0 15,-9 0-15,0 0 16,1 0-16,-1 0 16,0 0-16,1 17 15,8 1-15,0 16 16,0 1 0,17-1-16,0-8 15,1-8-15,16-10 16,10-8-16,-9-8 15,8-18-15,-17 0 16,0 0-16,-17 0 16,-1-9-1,-16 1-15,-10-1 16,-8 9-16,0 9 16,-8 17-16,7 0 15,10 8-15,0 1 16,17 0-16</inkml:trace>
  <inkml:trace contextRef="#ctx0" brushRef="#br1" timeOffset="-122368.5">18210 7204 0,'-9'-9'0,"-8"1"0,-9-10 15,8 1-15,-8 0 16,0-1-16,9 18 16,0 0-16,-1 0 15,1 9-15,-1 8 16,10 1-16,-1-1 15,9 9 1,0 0-16,9 0 16,8 0-16,-8-9 15,-1-8-15,1 0 16,0-1-16,-9-8 16,-9 9-16,0 0 15,-17-1-15,-8 9 16,-10-8-1,1 0-15,8-1 16,26 1-16,9-9 16,0 0-16,0 0 15</inkml:trace>
  <inkml:trace contextRef="#ctx0" brushRef="#br1" timeOffset="-122011.27">18297 7247 0,'0'0'0,"0"0"0,0 0 16,-9 0-16,0 0 15,1 0-15,-1 0 16,0 9-16,9 8 16,0 1-16,0-1 15,0 18-15,18-10 16,-1 1-1,9-8-15,17-10 16,1 1-16,-1-18 16,1 1-16,-18-18 15,0 0-15,0 0 32,-17 0-32,-1 0 0,-16 0 0,-1 0 15,-17 9 1,8-1-16,1 18 15,0 0-15,-1 9 16,18 0-16</inkml:trace>
  <inkml:trace contextRef="#ctx0" brushRef="#br1" timeOffset="-121562.8">18783 7273 0,'0'0'0,"0"0"0,0 0 0,0 0 16,0 0-16,0 0 15,0 0-15,0 0 16,0 0 0,0 0-16,0 0 15,0 18-15,-9-1 16,1 0-16,-1 1 15,0-1-15,1-9 16,8 1-16,0 0 16,0-1-16,0-8 15,0 0 1,0 0-16,0-8 16,17-10-16,9-7 15,9-10-15,8 0 16,1 1-16,-18 16 15,0 1-15,-18 0 16,1 17-16,0 0 16,-1 0-1,1 17-15,0 0 16,-1 18-16,10 0 16,-1 17-1,1-1-15,-1-16 0</inkml:trace>
  <inkml:trace contextRef="#ctx0" brushRef="#br1" timeOffset="-119425.08">19660 6944 0,'0'0'0,"0"0"16,0 0-16,0 0 15,0 0-15,0 0 16,0 0 0,0 0-16,9 9 15,-9-1-15</inkml:trace>
  <inkml:trace contextRef="#ctx0" brushRef="#br1" timeOffset="-119285.72">19677 7317 0,'0'0'0,"0"0"0,0 0 16,0 0-16,18 0 0,25 8 0,-8-8 0</inkml:trace>
  <inkml:trace contextRef="#ctx0" brushRef="#br1" timeOffset="-116613.64">20798 7135 0,'0'0'0,"0"0"16,0 0-16,0 0 15,0 0-15,-9 17 16,9 9-1,-9 9-15,9-1 16,0 27-16,9 8 16,0-43-16</inkml:trace>
  <inkml:trace contextRef="#ctx0" brushRef="#br1" timeOffset="-116418.12">20789 6832 0,'0'0'0,"0"0"15,0 0-15,0 0 16,9 0-16,8 0 16,-8 8-16</inkml:trace>
  <inkml:trace contextRef="#ctx0" brushRef="#br1" timeOffset="-116110.95">20902 7178 0,'0'0'0,"0"0"0,0 0 0,0 17 16,0 1-1,0-1-15,-9 0 16,9 1-16,0-10 15,0 1-15,0 0 16,0-9-16,0 0 16,0-9-16,17 0 15,1-17-15,-1 0 16,1 9 0,-10 0-16,1 8 15,0 9-15,-1 0 16,1 0-16,0 17 15,-1 9-15,1 9 16,0 0-16,-1-1 16,10 1-16,-10-9 15</inkml:trace>
  <inkml:trace contextRef="#ctx0" brushRef="#br1" timeOffset="-115814.83">21136 7083 0,'0'0'0,"0"0"0,9 0 15,8 0 1,1 0-16,16-9 0,19 0 16,-1 1-1,0-1-15,17-8 16,9-9 0,9 8-16,-35 1 0,-26 17 15</inkml:trace>
  <inkml:trace contextRef="#ctx0" brushRef="#br1" timeOffset="-115553.35">21562 6736 0,'0'0'0,"0"0"0,0 0 0,0 0 16,0 18-16,-9-1 15,0 26 1,-8 18-16,0 8 16,-1 9-1,-8 9-15,9-9 0,0-9 16,17-8-16,0-10 16,8 1-16,1-17 15,0-18-15</inkml:trace>
  <inkml:trace contextRef="#ctx0" brushRef="#br1" timeOffset="-115158.84">21666 7282 0,'0'0'0,"0"0"0,0 0 15,0 0-15,0 0 16,0 0-1,9 0-15,8 0 16,18 0-16,0-9 16,-1 1-16,10-1 15,-10-8-15,-8-1 16,0 10-16,-17-10 16,0 10-16,0-1 15,-9-8 1,-9-1-16,0 1 15,0 0-15,1 17 16,-1 0-16,0 0 16,-8 17-16,0 0 15,8 1-15,9 16 16,0 1-16,17 0 16,1-1-1,16-8-15,36 0 16,8-17-16,-43-9 15</inkml:trace>
  <inkml:trace contextRef="#ctx0" brushRef="#br1" timeOffset="-114600.39">22482 7152 0,'0'0'0,"0"0"15,0 0-15,0 0 16,-8 0 0,-1 0-16,0 0 15,-8 0-15,-1 0 16,-8 17-16,0 1 15,0 8-15,9 0 16,0-9-16,17-8 16,0-1-16,0 1 15,0-9 1,17 0-16,0-9 16,1 1-16,-1-1 15,9 9-15,-9 0 16,1 17-16,17 1 15,-9 16-15,0 18 16,-18 0 0,1 9-16,-9-1 15,-9 1-15,1-9 16,-18-9-16,0 1 16,0-10-16,-1-8 15,-7 0-15,8-17 16,0-9-16,8-9 15,1 1-15,0-18 16,17 0-16,8-18 16,10-16-1,16-10-15,-16 44 16</inkml:trace>
  <inkml:trace contextRef="#ctx0" brushRef="#br1" timeOffset="-114156.81">22847 7343 0,'0'0'0,"0"0"16,0 0-16,0 0 15,0 0-15,0 0 16,0 0-16,9 0 15,8 0 1,0-9-16,1 0 16,8 1-16,0-10 15,0 1-15,0 0 16,-17-1-16,-1 10 16,1-10-16,-18 1 15,1 0-15,-10-1 16,1 10-1,-9 8-15,0 0 16,0 17-16,0 0 16,8 18-16,18 0 15,0-1-15,0 10 16,18-1-16,16-9 16,1-8-16,17-17 15,0-9 1,-8-9-16,-18 1 31</inkml:trace>
  <inkml:trace contextRef="#ctx0" brushRef="#br1" timeOffset="-113852.68">23290 7265 0,'0'0'15,"0"0"-15,0 0 0,0 0 16,9 0-16,-1 0 15,10 17-15,-1 0 16,9 9-16,0 9 16,-17-1-1,-1-8-15,1 0 0,0-8 16,-9-1-16,0-8 16,0-1-1,0-8-15,-9 0 16,9 0-16,0-8 15,0-1-15,0-17 16,17-9-16,10-8 16,33-17-16,1 8 15,-44 43-15</inkml:trace>
  <inkml:trace contextRef="#ctx0" brushRef="#br1" timeOffset="-113363.39">24627 6987 0,'0'0'0,"0"0"0,0 0 15,-9 0-15,1 0 16,-18 0-16,0 18 15,-9 16-15,0 1 16,0 8 0,18 1-16,17-1 15,0 0-15,17 1 16,1-1-16,8 0 16,0-17-16,-17 0 15,-1-17-15,1-1 16,-9 1-16,-9 0 15,1 8-15,-18 0 16,-9 1 0,-9-1-16,18 0 15</inkml:trace>
  <inkml:trace contextRef="#ctx0" brushRef="#br1" timeOffset="-112887.2">24801 7213 0,'0'0'0,"0"0"0,0 0 15,0 8-15,0 10 16,9 8-16,-1 26 16,1 17-16,-9 9 15,0 0 16,0 0-31,0-9 0,0 0 32,-9-17-32,1-9 15,8-17-15,-9-17 16,0 0-16,0-9 0,1-9 0,-1-8 0,0-18 16,1-51-16,8-36 15,17 10 1,9 16-16,9 19 15,8 16-15,-8 26 16,-9 1-16,0 16 16,-9 10-16,-8 8 15,0 0-15,0 0 16,-9 17 0,-9 0-16,-9 18 15,-8 0-15,0 8 16,-8 0-16,8-8 15,8-9-15,27 0 16,0-9-16</inkml:trace>
  <inkml:trace contextRef="#ctx0" brushRef="#br1" timeOffset="-112692.22">25244 7247 0,'0'0'0,"0"0"0,0 0 15,0 0-15,0 0 16,0 9-16,-9 8 16,0 1-16,1 8 15,-1 0-15,0-1 16,9-16 0,0 0-16,0-9 15</inkml:trace>
  <inkml:trace contextRef="#ctx0" brushRef="#br1" timeOffset="-112282.77">25374 6858 0,'-9'0'0,"1"0"0,8 0 0,0 8 0,0 18 16,0 17-16,8 18 15,10 8-15,-1-17 16,-8 0-16,-1-8 15,1-1-15,0 9 16,-9-9 0,-9 0-16,9-8 15,0-9-15,0-9 16,0-8-16,0 0 16,0-1-16,0-8 15,0-8-15,9-1 16,8-17-16,0 0 15,10 0 1,-1 9-16,-9-1 0,0 10 16,1 8-1,-1 0-15,-8 0 16,8 0-16,0 17 16,1 18-16,-1 8 15,1-8-15,25 17 16,9-9-16,-17-26 15</inkml:trace>
  <inkml:trace contextRef="#ctx0" brushRef="#br1" timeOffset="-106197.72">16951 8200 0,'0'0'0,"0"0"0,0 0 0,0 0 0,0 0 15,0-9-15,-9 1 16,0-1-16,1 0 16,-18 9-16,-9 0 15,-9 9 1,-16 8-16,-18 18 16,8 17-1,1 17-15,-1 18 0,18-18 16,26-8-16,9 8 15,8-8-15,9-1 16,17-16-16,9-1 16,9-9-16,17-8 15,26-17 1,18-18-16,8-17 16,-8-17-16,-44 17 15</inkml:trace>
  <inkml:trace contextRef="#ctx0" brushRef="#br1" timeOffset="-105775.42">17289 8633 0,'-8'-9'0,"-1"9"16,0 0-16,1 0 15,-1 0-15,-8 0 16,-9 18-16,-1-1 16,-7 18-1,16-1-15,1 10 16,0-1-16,17 0 31,0 0-31,8-17 16,10-17-16,-1 0 0,18-1 0,0-16 15,8-10 1,-8-8-16,-1-17 16,-8 0-16,-17 8 15,0 1-15,-18-1 16,0 18-16,-17-1 16,0 18-16,0 0 15,0 9-15,9 0 16,0-1-16,17-8 15,0 0 1</inkml:trace>
  <inkml:trace contextRef="#ctx0" brushRef="#br1" timeOffset="-105345.46">17862 8555 0,'0'0'0,"0"0"0,0 0 16,-8 0-16,-1 0 15,0 0-15,1 0 16,-18 17-16,0 1 16,8-1-16,1 0 15,0 18-15,8 0 16,9 8-1,0-8-15,0-9 16,17-1-16,1-7 16,-1-10-1,9 1-15,0-18 0,0 1 16,0-10-16,0 1 16,-17-9-1,0-8-15,-18-1 16,0 0-16,-17 1 15,-17 16-15,-1 1 16,-8 17-16,0 0 16,17 17-16,1 1 15,8-10-15,17 1 16</inkml:trace>
  <inkml:trace contextRef="#ctx0" brushRef="#br1" timeOffset="-104813.22">18071 8538 0,'0'0'0,"0"0"0,0 0 16,0 0-16,0 0 15,0 17-15,0 0 16,9 27-16,-1 25 15,-16 18-15,-1 8 16,0-17-16,-17 0 16,9 8-16,-1-16 15,1-18 1,0-9-16,-1-17 16,1-9-16,8-8 15,1-1-15,-1-8 16,0-8-16,9-18 15,0-26-15,9-35 16,17-17 0,9-8-16,-1 25 15,19 1-15,-1 8 16,-9 26-16,0 8 16,-16 18-16,-1 9 15,0 17-15,-9 0 16,0 0-16,-8 17 15,0 1-15,-1-1 16,-16 18-16,-1 8 16,-17 0-1,0-8-15,0-9 16,9 0-16,-1-18 16,18 1-16,0 0 15,0-9-15</inkml:trace>
  <inkml:trace contextRef="#ctx0" brushRef="#br1" timeOffset="-104335.35">18427 8806 0,'0'0'0,"0"0"16,0 0-16,0 0 16,0 0-16,17 0 15,1 0-15,-1-8 16,18-1-16,8-8 16,1-9-16,-1 0 15,0 0 32,-16 8-47,-1 1 0,-9 0 0,-8-1 0,-1 1 0,-8 0 16,0-1-16,-8 10 15,-1-1-15,-17 9 16,0 0-16,-9 0 16,0 17-16,1 1 15,8-1 1,8 9-16,1 9 15,8-1-15,9 1 16,18 8-16,-1-17 16,9 0-16,9 0 15,8-17-15,1-1 16,34-25 0,-18 8-16</inkml:trace>
  <inkml:trace contextRef="#ctx0" brushRef="#br1" timeOffset="-102812.3">19096 8512 0,'0'0'0,"0"0"0,0 0 16,0 0-16,0 0 15,17 17-15,0 18 16,1 8-16,-1 18 16,-8-1-16,-1 1 31,1-1-31,-9-16 0,-9-10 16,1-8-16,-1-8 15,0-10-15,1 1 16,8-9-16,0 0 15,0-9-15,0-17 16,17-26-16,18-8 16,8-9-16,1-1 15,-1 18 1,-8 18-16,0 8 16,8 17-16,-26 9 15</inkml:trace>
  <inkml:trace contextRef="#ctx0" brushRef="#br1" timeOffset="-101422.81">20285 8503 0,'0'0'0,"0"0"15,0 0-15,0 0 16,0 26-16,9 26 15,-9 43-15,0 27 32,-9-10-32,1-17 0,8-17 0,-9-8 15,0-27 1,1-17-16,8 0 16,-9-17-16,9-1 15,0-8-15,-9-8 16,0-27-16,1-17 15,-1-43-15,9-18 16,9 9-16,8 26 16,1 18-1,8 8-15,8 0 16,1 8-16,0 10 16,-9 16-16,0 1 15,0 17 1,0 0-16,-9 0 15,1 9-15,-10 8 0,1 0 16,0 1 0,-18 8-16,0 0 15,-8 0-15,-9 0 16,-9 0-16,-8 0 16,8 0-16,9-18 15,9 1-15,8 0 16</inkml:trace>
  <inkml:trace contextRef="#ctx0" brushRef="#br1" timeOffset="-100967.4">20963 8590 0,'0'-9'0,"0"9"15,0 0-15,0 0 16,-9-9-16,0 9 15,1-8 1,-10-1-16,-8 9 16,-9 0-16,-8 0 15,0 0-15,-1 9 16,9 8-16,1 0 16,-1 1-16,18-1 15,-1 9-15,18-9 16,0 9-16,0 0 15,18-17 1,8 0-16,8-9 16,1-9-16,9 0 15,-1-17 1,-17 0-16,0 9 0,-9 0 16,-8 8-16,0 0 15,-1 9 1,-8 0-16,0 0 15,0 0-15,0 9 16,0 8-16,9 1 16,8 16-16,1-8 15,-1 0-15,1-8 16,-10-1 0</inkml:trace>
  <inkml:trace contextRef="#ctx0" brushRef="#br1" timeOffset="-100775.91">21206 8572 0,'0'0'0,"0"0"0,0 0 0,0 0 16,0 18-1,0-1-15,-9 26 16,-8 1-16,8 8 15,9-18-15</inkml:trace>
  <inkml:trace contextRef="#ctx0" brushRef="#br1" timeOffset="-100589.52">21197 8217 0,'0'0'0,"0"0"0,0 0 0,0 0 16,17 18-16,9 16 15,1-8-15</inkml:trace>
  <inkml:trace contextRef="#ctx0" brushRef="#br1" timeOffset="-100284.58">21597 8555 0,'0'0'0,"0"0"0,0 0 0,0 0 16,0 17-16,0 9 16,8 18-16,1 8 15,-9 0-15,0-18 16,-9-8-16,9-9 15,0-8-15,0 0 16,0-1 0,0-8-16,0 0 15,0-8-15,0-10 16,0-7-16,18-19 16,-1 10-16,0-1 15,1 9-15,-1 9 16,0-1-16,1 18 15</inkml:trace>
  <inkml:trace contextRef="#ctx0" brushRef="#br1" timeOffset="-97950.6">23437 8209 0,'0'0'0,"0"0"0,0 0 16,0 0-16,0 0 16,0 8-16,0 27 15,0 60-15,-8 52 16,-1 1-16,9-10 15,0-25-15,17-27 16,-8-16 0,-9-1-1,0-26 1,0-17-16,0-17 16,0 0-16,0-9 0</inkml:trace>
  <inkml:trace contextRef="#ctx0" brushRef="#br1" timeOffset="-97688.95">23325 8287 0,'0'0'0,"0"0"0,0 0 15,0 0-15,0 0 16,0 8-16,0 10 15,-9 16-15,0 9 16,1 9 0,-10 0-16,1-8 15,8-10 1,9-25-16,0 0 0,0-1 16,0-8-16,0 0 15</inkml:trace>
  <inkml:trace contextRef="#ctx0" brushRef="#br1" timeOffset="-97542.59">23490 8243 0,'0'0'0,"0"0"16,0 0-16,8 0 15,10 0-15,-1 9 16,18 8-16,-1 18 16,1-1-16,9 10 15,8 8 16,-26-18-31</inkml:trace>
  <inkml:trace contextRef="#ctx0" brushRef="#br1" timeOffset="-96760.1">23377 7992 0,'0'0'0,"0"0"15,0 0-15,-9-9 16,0 9-16,1-8 15,-18 8-15,-9 0 16,-9 17-16,-8 0 16,-8 9-16,7 9 31,-7 17-31,-1 17 0,-9 18 16,18-1-16,9 10 15,8-10-15,18 10 16,17-1-16,0 0 15,17-17-15,9 0 16,9 0-16,8 0 16,27-9-1,8-25-15,9-1 16,8-17-16,10-26 16,7-18-16,1-25 15,-17 0-15,-1-18 16,1-8-16,-18-18 15,-9-17-15,-25 1 16,-9 16-16,-27-8 16,-16-9-1,-18 26-15,0 8 16,-9 1-16,-17 17 16,-18 0-16,-8 18 15,0 16-15,0 10 16,8 8-16,1 0 15,25 8-15,18 10 16,18-10 0</inkml:trace>
  <inkml:trace contextRef="#ctx0" brushRef="#br1" timeOffset="-96052.39">24315 8780 0,'0'0'0,"0"0"0,0 0 15,0 0-15,17 0 16,18 0-16,25 0 16,10-8-16,8-1 15,9-8 1,-9 8-16,0 0 16,-8 1-16,-27-1 15,-17 0-15,-17 9 16</inkml:trace>
  <inkml:trace contextRef="#ctx0" brushRef="#br1" timeOffset="-95828.77">24584 8468 0,'0'0'0,"0"0"15,0 0-15,0 0 16,-9 18-16,0 25 15,1 26-15,-1 27 16,-8-1 0,17-9-16,0-8 15,0-17-15,17 0 16,0-9-16,-8-26 16</inkml:trace>
  <inkml:trace contextRef="#ctx0" brushRef="#br1" timeOffset="-95403.83">25956 8226 0,'0'0'0,"0"0"16,0 0-16,0 0 15,0 0-15,0 0 16,0 9 0,-9 34-16,0 35 15,-8 17-15,0 9 16,-1-9-16,1 1 16,8-19-1,9-16-15,0-18 0,0 1 16,9-18-16,0-18 15,-9 1 1</inkml:trace>
  <inkml:trace contextRef="#ctx0" brushRef="#br1" timeOffset="-95105.86">25600 8910 0,'0'0'0,"0"0"0,0 0 16,0 0-16,8 9 16,10 17-16,17 8 15,-1 10-15,1-1 16,0 0-16,-9-8 31,0-9-31,-9 0 0,-8-17 16,0-1-16,-1 1 15,-8-9-15,18-17 16,-1-27-16,18-60 16,17-26-16,-17 70 15</inkml:trace>
  <inkml:trace contextRef="#ctx0" brushRef="#br1" timeOffset="-94427.22">25895 8105 0,'-9'-9'0,"1"0"16,-1 1-16,-17-1 15,-9 0-15,-8 9 16,-1 0-16,-16 18 15,-1-1 1,0 18-16,0-1 0,9 10 16,-17 25-16,16 9 15,1 8 1,0 18-16,18 0 16,16 0-16,9-9 15,9-8-15,18-9 16,8 9-16,9-18 15,-1-8-15,18-18 16,18 0-16,8-17 16,9-17-1,17-9-15,0-18 16,1-25-16,-1-9 16,-9-8-16,1-18 15,-9-26-15,-18-26 16,-17 9-16,-8-1 15,-18 1 1,-18 34-16,-8 9 16,-8 9-16,-18 17 15,0 0-15,-27 0 16,-16 18-16,-9 16 16,-9 18-16,9 18 15,52-1-15</inkml:trace>
  <inkml:trace contextRef="#ctx0" brushRef="#br1" timeOffset="-93853.8">27050 8581 0,'0'0'0,"0"0"15,0 0-15,0 0 16,0 0-16,0 0 16,9 0-16,17 0 15,17 0-15,18 0 16,8 0-16,27-9 31,17 9-31,-9 0 0,-9 0 16,-8 0-16,-9 0 15,1 0-15,-19 0 16,-16 0-16,-18 0 16,-9 0-16,-8 9 15,0-9-15</inkml:trace>
  <inkml:trace contextRef="#ctx0" brushRef="#br1" timeOffset="-93640.03">27701 8252 0,'0'0'0,"0"0"0,0 0 0,0 0 15,0 0-15,9 17 16,8 9 0,18 17-16,0 1 15,8-1-15,9-8 16,-8-1-16,-1-8 15,-17 0-15,-9-8 16</inkml:trace>
  <inkml:trace contextRef="#ctx0" brushRef="#br1" timeOffset="-93170.84">26876 9127 0,'0'0'0,"0"0"16,0 0-16,0 0 15,0 0-15,18-9 16,16 0-16,36 1 15,25-1-15,10 0 32,33 1-32,10-1 0,-9 0 15,0 1-15,-9-1 16,-26 0-16,-17 9 16,-26-8-16,-18 8 15,-25 0-15,-9 8 16,-9-8-1</inkml:trace>
  <inkml:trace contextRef="#ctx0" brushRef="#br1" timeOffset="-92865.55">26859 9161 0,'0'0'0,"0"0"0,0 0 16,0 0-16,0 0 16,0 0-16,0 0 15,9 0 1,17 9-16,26 8 15,0 9-15,17 9 16,1 0 0,-9-1-16,8 1 0,-34-9 15</inkml:trace>
  <inkml:trace contextRef="#ctx0" brushRef="#br1" timeOffset="-90990.7">29994 8252 0,'0'0'0,"0"0"16,0 0-16,0 0 15,0-9-15,-9 1 16,-8-10-16,-9 1 15,0 0-15,-9 8 16,-9 0-16,1 9 16,-18 0-1,-8 18-15,-1-1 16,18 18-16,0 8 16,0 17-16,0 10 15,0 8-15,8 17 16,18 0-16,9 9 15,17 0-15,9 0 16,8 9-16,18-1 16,8-25-16,9-9 15,26-9 1,18-8-16,8-9 16,9-18-16,17-25 15,0-9-15,1-17 16,-1-18-16,-17-26 15,0-8-15,-9-26 16,0-9-16,-34-9 16,-10 1-1,-25-1-15,-9 27 16,-17 8-16,-26-9 16,-9-8-16,-27 8 15,-7 18-15,-10 8 16,-17 9-16,-8 9 15,-9 17-15,-1 17 16,-8 18 0,27 0-16,60-1 15</inkml:trace>
  <inkml:trace contextRef="#ctx0" brushRef="#br1" timeOffset="-90653.58">29968 8720 0,'0'0'0,"0"0"15,0 0-15,0 0 16,0 0-16,0 8 16,-9 18-16,9 26 15,-9 17-15,1 1 16,-1-1 0,9 0-16,0-8 0,0-18 15,0-8 1,0 0-16,9-18 15,-9-8-15</inkml:trace>
  <inkml:trace contextRef="#ctx0" brushRef="#br1" timeOffset="-90454.32">29916 8659 0,'0'0'0,"0"0"16,0 0-16,0 0 15,-9 0-15,0 17 16,-17 18-16,-9 17 16,-8 17-16,0-8 15,-1-9 1,18-26-16,17-18 0</inkml:trace>
  <inkml:trace contextRef="#ctx0" brushRef="#br1" timeOffset="-90308.82">29794 8685 0,'0'0'0,"0"0"0,0 0 15,17 0 1,1 9-16,8 8 16,9 18-16,8 8 15,-17-9-15</inkml:trace>
  <inkml:trace contextRef="#ctx0" brushRef="#br1" timeOffset="-89937.63">30411 8650 0,'0'0'0,"0"0"0,0 0 0,0 0 15,0 0 1,0 0-16,0 0 16,0 0-16,0 9 15,0 17-15,8 9 16,1 25-16,0 9 15,-1 1 1,-8-10-16,0 1 16,0-9-16,0-17 15,0-9-15,9-9 16,-9 0-16,0-8 16,0-9-16,0 0 15,0 0-15</inkml:trace>
  <inkml:trace contextRef="#ctx0" brushRef="#br1" timeOffset="-89650.5">30428 9135 0,'0'0'0,"0"0"0,0 0 0,0 0 16,0 0-1,0 0-15,0 0 16,0 0-16,0 0 16,0 0-16,0 0 15,0 0 1,0 9-16,0 8 0,0 1 15,9-1 1,-1 0-16,1-8 16,-9 0-16,0-1 15,0 1-15,0 0 16,0-9-16,0 0 16,0 0-16,0-9 15,17-8-15,18-27 16,26-8-16,-18 26 15</inkml:trace>
  <inkml:trace contextRef="#ctx0" brushRef="#br1" timeOffset="-88972.01">30315 9127 0,'0'0'0,"-9"0"0,1 0 16,-1 0 0,0 0-16,9 0 15,0 0-15,0 0 16,0 0-16,0 0 15,0 0-15,18 8 16,-1 10-16,18 8 16,-1 8-1,27 1-15,26 8 16,-35-8-16</inkml:trace>
  <inkml:trace contextRef="#ctx0" brushRef="#br1" timeOffset="-88279.63">29950 8702 0,'0'0'0,"0"0"0,0 0 15,0 0-15,0 0 16,18 0-16,-1 9 16,18 8-16,17 1 15,-9-1 1,1 9-16,8 8 31,-26-8-31</inkml:trace>
  <inkml:trace contextRef="#ctx0" brushRef="#br1" timeOffset="-84763.5">30402 7230 0,'0'-9'0,"-9"1"0,0-18 16,1 0-16,-1-9 15,0 9-15,-8 0 16,-9 0-16,-9 9 15,-8-1 1,-18 18-16,0 0 0,9 18 47,0 16-47,17 1 0,9 8 16,18 9-16,8 0 0,17 9 15,18-1-15,8 1 0,9 0 16,9-18-16,-18 0 15,1-17-15,-18 0 16,-17-8-16,-1-1 16,-16 0-1,-10 1-15,-8 8 16,-17 0-16,-9 0 16,0 0-16,-1-18 15,19 1-15,16 0 16,1-9-16,17 0 15,0 0-15,0 0 16,9 0-16</inkml:trace>
  <inkml:trace contextRef="#ctx0" brushRef="#br1" timeOffset="-84548.69">30784 7420 0,'0'0'0,"0"0"0,0 0 15,0 0-15,17 0 16,9 0-16,26-8 16,27-1-16,16 9 15,-17 0 1,-43 0-16</inkml:trace>
  <inkml:trace contextRef="#ctx0" brushRef="#br1" timeOffset="-84356.84">30862 7732 0,'0'0'0,"0"0"0,0 0 15,0 0-15,17 0 16,27 0-16,25-8 16,36-1-16,-19 9 15,-42 9-15</inkml:trace>
  <inkml:trace contextRef="#ctx0" brushRef="#br1" timeOffset="-83939.67">32026 7343 0,'0'0'0,"0"0"16,0 0-16,0 0 15,-9 0 1,0 0-16,-8 17 15,-9 0-15,0 9 16,0 9-16,0 17 16,8 8-16,1-8 31,17-8-31,0-1 16,17 0-16,18 1 0,9-18 15,8-9-15,8-8 16,1-18-16,0-17 15,-9-9-15,-8-8 16,-18-9-16,-18-17 16,-8-1-16,-8 18 15,-27 0 1,-9 9-16,-8 17 16,-17 9-16,34 17 15</inkml:trace>
  <inkml:trace contextRef="#ctx0" brushRef="#br1" timeOffset="-56335.52">20954 10530 0,'0'0'0,"0"0"16</inkml:trace>
  <inkml:trace contextRef="#ctx0" brushRef="#br1" timeOffset="-45202.72">17680 10278 0,'0'0'0,"0"0"16,0 0-16,0 0 15,0 0-15,0 0 16,26 0 0,18 0-16,25 0 15,18-8-15,8-1 47,1 0-47,-18-8 0,-78 17 0,44 0 0</inkml:trace>
  <inkml:trace contextRef="#ctx0" brushRef="#br1" timeOffset="-44912.73">17975 10382 0,'0'0'0,"0"0"15,0 0-15,0 9 16,-8 26-1,-1 34-15,0 35 16,1 9-16,-18-1 16,8 1-16,1-27 15,-1-34-15,10-17 16,8-9-16,0-17 16,0-1-16,0-16 15,8-18 1,1 8-16</inkml:trace>
  <inkml:trace contextRef="#ctx0" brushRef="#br1" timeOffset="-44738.48">17889 10815 0,'0'0'0,"0"0"16,0 0-16,0 0 16,0 0-16,0 0 15,0-8 1,17-1-16,9 0 15,9 1-15,17-1 16,9-8-16,-1 8 16,-8 9-1,-34 9-15</inkml:trace>
  <inkml:trace contextRef="#ctx0" brushRef="#br0" timeOffset="-38761.53">2675 13171 0,'0'0'0,"0"0"0,0 0 16,0 0-16,0 0 15,0 0-15,0 0 16,0 0-16,0 0 16,0 0-16,-9-9 15,0 1-15,1-1 16,-1 0-16,0 1 16,-8 8-16,-9 0 15,0 0 1,-9 0-16,0 8 15,9 10-15,-9 8 16,1 8 15,8 1-31,8 0 0,1 8 16,8-8 0,9-1-16,0-8 0,18 0 0,-1-8 15,9-10-15,9 1 16,-9-18-16,0 1 15,0-18-15,0 0 16,-9 0-16,-8-9 16,0 9-16,-1 9 15,-8-1-15,0 10 16,0 8 0,0 0-16,0 8 15,0 18-15,18 9 16,-1 17-16,18 0 15,26-9-15,43 9 16,-35-26 0</inkml:trace>
  <inkml:trace contextRef="#ctx0" brushRef="#br1" timeOffset="-33912.69">18774 10833 0,'0'0'0,"0"-9"0,0 0 0,0 1 15,-8-1 1,-1 0-16,0 1 16,-8-1-16,0-8 15,-1 8-15,-8 0 16,0 9-16,-9 0 15,1 18-15,-1 16 16,0 1-16,0 0 31,18 8-31,0 0 0,17-8 16,0-9-16,17-9 16,0-8-16,1-9 15,16-9-15,1-17 16,0 0-16,-9 9 15,0 0-15,-9-1 16,-8 10-16,0-1 16,-1 9-1,-8 0-15,0 0 16,9 17-16,9 9 16,-1 18-16,0-1 15,9 0-15,0 1 16,26-10-16,-8-16 15</inkml:trace>
  <inkml:trace contextRef="#ctx0" brushRef="#br1" timeOffset="-33640.51">19096 10322 0,'0'0'0,"0"0"0,0 0 16,0 0-16,-9 26 15,0 34-15,1 36 16,-10 16 0,9 1-16,9-9 0,0-18 15,0-34 1,0-8-16,18-10 15,-9-16-15,8-18 16,-8-9-16</inkml:trace>
  <inkml:trace contextRef="#ctx0" brushRef="#br1" timeOffset="-33448.05">19408 10296 0,'0'0'0,"0"0"15,0 0-15,-8 8 16,-1 36-16,-17 51 16,0 35-1,-9-9-15,18-8 0,8-1 16,-8-34-16,17-52 16</inkml:trace>
  <inkml:trace contextRef="#ctx0" brushRef="#br1" timeOffset="-32990.72">19790 10634 0,'0'0'0,"0"0"0,0 0 15,0 0-15,0 0 16,-8 0-16,-1 17 16,-8 0-16,-9 18 15,-1-1 1,1 18-16,9-8 16,8 8-1,9-9-15,0 0 0,9-17 16,0 0-16,-1-17 15,1 0-15,0-1 16,-1-8-16,10-8 16,-1-1-16,1-17 15,-10 0-15,1-17 16,0 8 0,-18 0-16,0 1 15,1 8-15,-10 8 16,-8 1-16,0 8 15,9 1-15,-1 8 16,18 0-16,0 8 16,0-8-16,0 0 15</inkml:trace>
  <inkml:trace contextRef="#ctx0" brushRef="#br1" timeOffset="-32264.42">20138 10798 0,'0'0'0,"0"-9"0,0 1 16,0 8 0,0 0-16,0 0 15,0 0-15,0 0 16,0 0-16,-9 0 16,0 17-16,-17 0 15,0 18-15,9 0 16,-1-1-1,1-8-15,17 0 16,0-8-16,0-10 16,0 1-16,0-9 15,9 0-15,8-9 16,0 1-16,1-1 16,-1 0-16,1 9 15,-1 0-15,0 0 16,9 18-1,9-1-15,0 0 16,-9-8-16,0 0 31,0-1-31,-9 1 0,1-9 16,-10-9-16,1 1 0,0-18 16,-9-9-1,-9-8-15,0 8 16,1 0-16,-10 18 15,1 8-15,17 9 16</inkml:trace>
  <inkml:trace contextRef="#ctx0" brushRef="#br1" timeOffset="-32038.14">20980 10521 0,'0'0'0,"0"0"0,0 0 16,0 0-16,0 0 15,0 0-15,0 0 16,0 0-16</inkml:trace>
  <inkml:trace contextRef="#ctx0" brushRef="#br1" timeOffset="-31898.44">20867 10902 0,'0'0'0,"0"0"0,0 0 0,0 0 0,0 0 16,0 0-16,0 0 15,9 0-15</inkml:trace>
  <inkml:trace contextRef="#ctx0" brushRef="#br1" timeOffset="-31168.3">21553 10131 0,'0'0'0,"0"0"0,0 9 16,0 17-16,9 26 16,-18 34-16,0 44 15,1 0-15,-1-26 16,0-17-16,9-27 16,-8-16-16,8-27 15,0-8 1,0-9-16,0 0 15</inkml:trace>
  <inkml:trace contextRef="#ctx0" brushRef="#br1" timeOffset="-30688.71">21649 10209 0,'0'0'0,"0"0"0,0 0 16,0 0-16,0 0 15,17 0-15,9 0 16,9 0-16,8 0 16,1 9-16,-1 0 15,0-1-15,-17 1 47,-17-1-47,0 10 0,-9-1 0,-18 18 0,-16-1 16,-1 10-16,-8-10 15,-1-8-15,9 0 16,9 0 0,9 0-16,17 0 0,0 0 15,26 9 1,18 0-16,8-1 16,8-8-16,-8 0 15,-17-9-15,-9-8 16,-8 8-16,-10-8 15,-16 8-15,-27 18 16,-17 0-16,-44-1 16,-8-8-16,26 0 15,8-17 1,10 0-16,34-9 16,17 0-16,9-9 15,0 9-15</inkml:trace>
  <inkml:trace contextRef="#ctx0" brushRef="#br1" timeOffset="-30287.71">22439 10599 0,'0'0'0,"0"0"16,0 0-16,-9 0 15,0 0-15,1 17 16,-10 1 0,1 8-16,0 8 15,-1 1-15,18-9 16,0 0-16,0 0 16,9-9-16,0-8 15,8-1-15,-8 1 16,8-9-16,-8 0 15,-1-9-15,1 1 16,0-1 0,-9-17-16,-9-9 15,0 9-15,1-8 16,-10 17-16,1-1 16,17 18-16,0 0 15,0-8-15,0 8 16</inkml:trace>
  <inkml:trace contextRef="#ctx0" brushRef="#br1" timeOffset="-29910.99">23264 10443 0,'0'0'0,"0"0"0,0 0 15,-9 0 1,0 0-16,-17 0 16,-8 9-16,-10 8 15,1 0-15,-1 1 16,10 8 0,-1 8-16,18 1 15,8-9-15,9 9 16,0-1-16,9-8 15,8 9-15,-8-9 16,-1 0-16,1-9 16,0-8-16,-9-1 15,0 1-15,0 0 16,-9-1-16,0 1 16,-8 0-1,0-1-15,-1-8 16,9 0-16,1 0 15</inkml:trace>
  <inkml:trace contextRef="#ctx0" brushRef="#br1" timeOffset="-29530.47">23160 10763 0,'0'0'0,"0"0"0,0 0 16,8 0-16,10 9 15,-1 0-15,9-1 16,9 1-16,8-9 16,-8-9-16,0 1 15,-9-1 1,-9 0-16,-8 1 16,-1-1-1,1 0-15,0 1 0,-9-1 16,-9 1-16,0-1 15,-8 0-15,8 9 16,1 0-16,-10 9 16,1 8-1,0 0-15,-1 18 16,1 0-16,8-1 16,9 1-16,0 8 15,26-8-15,35-9 16,17-26-16,-43 0 15</inkml:trace>
  <inkml:trace contextRef="#ctx0" brushRef="#br1" timeOffset="-29313.53">23880 10807 0,'0'0'0,"0"0"16,0 0-16,0 0 15,0 0-15,9 0 16,17-9-16,17 9 16,-16 0-16</inkml:trace>
  <inkml:trace contextRef="#ctx0" brushRef="#br1" timeOffset="-29048.81">24462 10443 0,'0'0'0,"0"0"0,0 0 16,0 0-16,18 0 15,8-9-15,17 1 16,26-1-16,10-8 16,25-9-1,-26 17-15,-35 9 16,-17 0-16</inkml:trace>
  <inkml:trace contextRef="#ctx0" brushRef="#br1" timeOffset="-28676.1">24810 10495 0,'0'0'0,"0"0"0,0 0 15,0 0-15,-9 17 16,0 9-16,-8 9 16,-9 0-16,0 8 15,0 9-15,-9-9 32,0 0-32,9 1 0,9-18 15,-1 0-15,10 0 16,8 0-16,0 0 15,17 0-15,0 0 16,9-9-16,18 0 16,8-8-16,17 0 15,1-18-15,-9 0 16,8-8-16,-8 0 16,8-9-1,-8 8-15,-35 10 16</inkml:trace>
  <inkml:trace contextRef="#ctx0" brushRef="#br1" timeOffset="-28486.28">24974 10712 0,'0'0'0,"0"0"15,0 0-15,0 0 16,0 0-16,9 0 15,9 0-15,-1 0 16,26 0-16,35 8 16,1 9-16,-45-17 15</inkml:trace>
  <inkml:trace contextRef="#ctx0" brushRef="#br1" timeOffset="-27961.02">25634 10755 0,'0'0'0,"0"0"0,0 0 0,0 0 15,0 0 1,-8 26-16,-1 8 16,-8 10-16,-1 8 15,1 0-15,0 0 32,17-35-32</inkml:trace>
  <inkml:trace contextRef="#ctx0" brushRef="#br1" timeOffset="-27809.87">25634 10478 0,'0'0'0,"0"0"0,0 0 0,0 8 16,27 27-16,-1-9 15</inkml:trace>
  <inkml:trace contextRef="#ctx0" brushRef="#br1" timeOffset="-27393.83">25791 10824 0,'0'0'0,"0"0"0,0 0 0,0 0 15,0 0-15,0 0 16,0 9-16,0 8 16,0 0-16,0 1 15,-9-1-15,9 9 16,0-9-16,0-8 16,0 0-1,0-1-15,0 1 16,0-9-16,0-9 15,17 1-15,10-18 16,7 0-16,1-9 16,-9 9-16,0 9 15,0-1-15,-9 18 16,1 0 0,-1 0-1,1 18-15,-1-1 16,0 9-16,1 9 15,25 8-15,-8-8 0,-18-27 16</inkml:trace>
  <inkml:trace contextRef="#ctx0" brushRef="#br1" timeOffset="-27004">26659 10530 0,'0'0'0,"0"0"16,0 0-16,-9 0 15,1 0-15,-18 17 16,-9 0-16,0 9 16,1 0-16,-1 0 15,9 0-15,8 0 16,1-8-16,8 7 15,9-7 1,0 8-16,9 0 16,0-9-16,-1 0 15,1 1-15,0-10 16,-1 1-16,-8 0 16,0-1-16,0 1 15,-8 0-15,-1-1 16,-8 1-16,-1 0 15,1-1-15,17-8 16,0 0 0,0 0-16</inkml:trace>
  <inkml:trace contextRef="#ctx0" brushRef="#br1" timeOffset="-26795.41">26737 10737 0,'0'0'0,"0"0"16,0 0-16,0 0 16,0 0-16,18 0 15,-1 0-15,9 0 16,18 0-16,8 0 16,17 0-16,1 9 15,-44-9-15</inkml:trace>
  <inkml:trace contextRef="#ctx0" brushRef="#br1" timeOffset="-26540.39">26868 10443 0,'0'0'0,"0"0"0,0 0 15,0 0-15,0 9 16,-9 17-16,0 17 16,1 9-16,-10 17 15,1 1 1,-1-1-16,1 0 16,0 0-16,17-17 15,0-8-15,17-18 16,0 8-16,-8-16 15</inkml:trace>
  <inkml:trace contextRef="#ctx0" brushRef="#br1" timeOffset="-26081.86">27059 10963 0,'0'0'0,"0"0"0,0 0 16,0 0-16,0 0 15,17 0 1,0 0-16,18 0 16,17-9-16,0 0 15,-8-8-15,-1 0 16,1-1-1,-10 1-15,-8 0 0,-17 8 16,0 0-16,-1 1 16,-8-1-16,-8 0 15,-1 1 1,0 8-16,-17 0 16,0 0-16,0 17 15,0 0-15,9 1 16,-1-1-16,1 18 15,17-1-15,0 1 16,0-9-16,9-9 16,8 1-16,0-10 15,27 10 1,25-18-16,-43-9 16</inkml:trace>
  <inkml:trace contextRef="#ctx0" brushRef="#br1" timeOffset="-25888.66">27823 10850 0,'0'0'0,"0"0"16,0 0-16,0 9 16,-9 8-16,0 9 15,1 9-15,-1 8 16,0 0-16,9-25 15,0-10 1</inkml:trace>
  <inkml:trace contextRef="#ctx0" brushRef="#br1" timeOffset="-25745.54">27849 10547 0,'0'0'0,"0"0"0,0 0 16,0 17-16,0 27 16,9-18-16</inkml:trace>
  <inkml:trace contextRef="#ctx0" brushRef="#br1" timeOffset="-25415.47">27979 10954 0,'0'0'0,"0"0"0,0 0 16,-9 17-16,1 1 15,-1-1-15,9-8 16,0-1-16,0 1 16,0 0-16,0-9 15,0 0 1,0-9-16,17-8 15,18-9-15,0 0 16,-9 0-16,0 8 16,0 1-16,-9 17 15,1 0-15,-10 0 16,1 17-16,8 9 16,1 9-1,8 8-15,26 18 16,9 0-16,-26-44 15</inkml:trace>
  <inkml:trace contextRef="#ctx0" brushRef="#br1" timeOffset="-24749.38">29325 10382 0,'0'0'0,"0"0"16,0 9-16,17 26 16,-8 34-16,-9 35 15,0 0 1,-9-9-16,1-8 0,-1-18 15,0-26-15,9-17 16,0-17 0,-8 0-16,8-1 15,0-16-15,0-10 16,0-34-16,17-26 16,0-8-16,1 8 15,-1 26 1,9 17-16,-8 9 0,-1 9 15,18 0-15,-1 8 16,1 9 0,9 17-16,-1 9 15,-17 0-15,0 0 16,-17 9-16,-9 8 16,-9 0-16,-17 1 15,-17 8-15,-1-9 16,1 0-16,-1-17 15,1-17-15,8 0 16,9-1 0,17-8-16</inkml:trace>
  <inkml:trace contextRef="#ctx0" brushRef="#br1" timeOffset="-24571.18">29846 10911 0,'0'0'0,"0"0"16,0 0-16,0 17 15,0 18-15,0-1 16,0 10-16,9-1 16,-1-17-16</inkml:trace>
  <inkml:trace contextRef="#ctx0" brushRef="#br1" timeOffset="-24410.37">29837 10599 0,'0'0'0,"0"0"0,0 0 0,0 9 15,18 17-15,8 0 16,-17-9-1</inkml:trace>
  <inkml:trace contextRef="#ctx0" brushRef="#br1" timeOffset="-24110.3">30384 10755 0,'-8'-9'0,"-1"0"0,0 1 16,1 8-16,-1 0 16,-17 0-1,0 0-15,-9 17 16,18 0-16,-1 1 15,1-1-15,0 0 16,17 1-16,0-1 16,8 18-16,1-9 15,0 0-15,-1 0 16,1-9 15,-9 0-31,0 1 0,-9-1 0,-8-8 16,-9 8-16,0-8 15,0-1-15,9 1 16,-1-18-16,1-17 16,17 18-16</inkml:trace>
  <inkml:trace contextRef="#ctx0" brushRef="#br1" timeOffset="-23930.25">30411 10824 0,'0'0'0,"0"0"0,0 0 0,0 0 16,0 0-16,8 0 16,10-9-16,16 1 15,18-1-15,9 9 16,0-9 0,-35 9-16</inkml:trace>
  <inkml:trace contextRef="#ctx0" brushRef="#br1" timeOffset="-23691.83">30602 10512 0,'0'0'0,"0"0"0,0 0 16,0 18-16,-9-1 15,0 18-15,1 17 16,-1 0-16,0 8 15,0-8 1,-8 0-16,17 0 0,0-9 16,0-8-1,17-9-15,1-9 16,8 1-16,17-18 16,-8-18-1,-18 10-15</inkml:trace>
  <inkml:trace contextRef="#ctx0" brushRef="#br1" timeOffset="-23404.94">30940 10763 0,'0'0'0,"0"0"0,0 0 0,0 0 16,9 18-16,0-1 16,8 9-16,0 9 15,-8-1-15,0 10 16,-1-10-1,-16-8-15,-1-8 16,0-1-16,1-8 16,-1-1-16,0 1 15,9 0-15,0-9 16,0 0-16,0-9 16,0 0-16,18-17 15,16-17-15,18 0 16,-8 25-16,-27 10 15</inkml:trace>
  <inkml:trace contextRef="#ctx0" brushRef="#br1" timeOffset="-23208.76">31348 10885 0,'0'0'0,"0"0"0,0 0 16,0 17-16,0 9 16,0 9-16,-8 8 15,8 0-15,0-17 16,0-17-16</inkml:trace>
  <inkml:trace contextRef="#ctx0" brushRef="#br1" timeOffset="-23060.05">31227 10452 0,'0'0'0,"0"0"16,0 0-16,0 0 15,8 0-15</inkml:trace>
  <inkml:trace contextRef="#ctx0" brushRef="#br1" timeOffset="-22616.46">31583 10495 0,'0'0'0,"0"0"16,0 0-16,0 26 15,9 9-15,-18 25 16,9 10-16,-9-1 16,0 0-1,-17 9-15,9-9 16,0-25-16,-1-10 16,10-8-16,-1-17 15,9 0-15,0-1 16,0-8-16,0 0 15,0-8-15,17-1 16,-8-8-16,8-1 16,1 10-16,-1-10 15,0 10 1,1 8-16,-9 0 16,-1 0-16,1 0 15,0 17-15,-9 0 16,-9 1-16,-17 8 15,0 0-15,0 0 16,-9 0 0,18-9-16,17-8 15</inkml:trace>
  <inkml:trace contextRef="#ctx0" brushRef="#br1" timeOffset="-22215.85">31835 10815 0,'0'0'0,"0"0"0,0 0 16,0 18-16,0 8 16,0 8-16,0 10 15,0-1-15,0 0 16,0-17-1,8-8-15,-8-10 16,9 1-16,-9 0 16,0-9-16,9-9 15,8 0 1,0-8-16,1 0 0,-9-1 16,-1 1-16,1 0 15,0 8-15,-1 9 16,-8 0-1,9 0-15,0 0 16,-1 0-16,10 17 16,-1 1-16,0 8 15,1 8-15,-1-8 16</inkml:trace>
  <inkml:trace contextRef="#ctx0" brushRef="#br1" timeOffset="-21981.79">32095 10798 0,'0'0'0,"0"0"0,0 0 16,0 0-16,0 0 15,18 0-15,25 0 16,9 0-16,18 0 16,16 0-16,-7 9 31,-45-9-31</inkml:trace>
  <inkml:trace contextRef="#ctx0" brushRef="#br1" timeOffset="-21725.83">32382 10582 0,'0'0'0,"0"8"0,0 10 15,-9 8-15,0 26 16,1 25-16,-10 1 15,1 0 1,0 9-16,-1-9 0,18-9 16,0-8-1,0-35-15,0-18 16</inkml:trace>
  <inkml:trace contextRef="#ctx0" brushRef="#br1" timeOffset="-21552.42">32581 11119 0,'0'0'0,"0"0"0,0 0 15,0 17 1,0 0-16,0 1 16,0-10-16,0 1 15,9 0-15</inkml:trace>
  <inkml:trace contextRef="#ctx0" brushRef="#br1" timeOffset="-21411.88">32660 10625 0,'0'0'0,"0"0"0,0 0 15,0 9-15,0 17 16,8-9-16</inkml:trace>
  <inkml:trace contextRef="#ctx0" brushRef="#br1" timeOffset="-20732.65">32842 10989 0,'0'0'16,"0"0"-16,-9 17 0,1 0 0,8 9 15,0 9-15,0-9 16,8 0 0,1-9-16,0-8 0,8 0 15,0-1-15,9-8 16,9-8-1,-9-1-15,0-17 16,0 0-16,-17-9 16,0 1-16,-9-1 15,-9 9-15,0 9 16,-8-1-16,0 1 16,8 17-1,0 0-15,9 0 16,0 0-16,0 0 15,0 0-15,18 0 16,8 9-16,8-1 16,1 1-16,0-9 15,0 0-15,8 9 16,-17-1-16,0 10 16,0-1-1,-17 9-15,0 0 16,-1 0-16,1 9 15,0-18-15,-9-8 16,0-1-16,0-8 16,0 0-16,26-8 15,17-18-15,0-9 16,-8 0-16,-9 9 16,-17 9-1,0 17-15,-1 0 16,1 0-16,8 17 15,1 27-15,16 25 16,1 17-16,9-8 16,-18-43-16,-26-35 15</inkml:trace>
  <inkml:trace contextRef="#ctx0" brushRef="#br1" timeOffset="-11132.79">18166 11872 0,'0'0'0,"0"0"0,0 0 0,0 0 15,0 0-15,18 0 16,-1 0-16,18 0 16,26 0-1,8 0-15,9 0 16,0-9-16,-17 1 15,0-1-15,-18 9 16,-8 9-16,-26-9 16</inkml:trace>
  <inkml:trace contextRef="#ctx0" brushRef="#br1" timeOffset="-10765.27">18401 12011 0,'0'0'0,"0"0"0,0 0 16,0 0-16,0 8 15,0 10 1,-9 16-16,1 1 16,-1 26-16,-9 8 15,1-9 1,0 1-16,-1-18 0,1 1 15,8-18-15,1 0 16,8-9 0,0 0-16,0-8 15,8 0-15,10-1 16,8 1-16,17 0 16,27-1-16,8-8 15,0 0-15,-17-8 16,0-1-16,8 9 15,0 9-15,-43-9 16</inkml:trace>
  <inkml:trace contextRef="#ctx0" brushRef="#br1" timeOffset="-10549.43">18357 12227 0,'0'0'0,"0"0"0,0 0 16,0 0-16,0 0 16,0 0-16,18 0 15,-1 0-15,18 0 16,26 0-16,8 0 16,-17 0-16,-8 0 15,-18 0-15</inkml:trace>
  <inkml:trace contextRef="#ctx0" brushRef="#br1" timeOffset="-10149.28">19382 12132 0,'0'0'0,"0"0"15,0 0-15,0 0 16,0 0-16,0 0 16,-9 0-16,1 9 15,-18 8-15,-18 26 16,1 18-16,-9-1 16,0 1-1,8 0-15,18-18 16,18-17-16,-1-9 15,9-8-15</inkml:trace>
  <inkml:trace contextRef="#ctx0" brushRef="#br1" timeOffset="-9978.65">19078 12201 0,'0'0'0,"0"0"0,0 0 16,0 0-16,18 0 15,-1 17-15,0 9 16,18 9-16,0 17 16,17 9-16,26 8 31,-35-43-31</inkml:trace>
  <inkml:trace contextRef="#ctx0" brushRef="#br1" timeOffset="-9500.73">19703 12192 0,'0'0'0,"0"0"0,0 0 15,0 0 1,0 9-16,-8 26 16,-1 25-16,0 27 15,-17 8 1,0 9-16,9 0 0,0-26 15,-1-26 1,1-9-16,8-17 0,0-17 16,9 0-1,0-1-15,0-16 16,0-18-16,9-35 16,17-43-16,9-17 15,0 17-15,8 17 16,1 18-16,8 17 15,0 9 1,0 8-16,-9 18 16,1 0-16,-10 17 15,-8 0-15,-8 0 16,-10 8-16,1 9 16,-18 1-16,-8 16 15,-18 10 1,-25-1-16,-1 0 0,9-17 15,17 0 1,9 0-16,17-17 16</inkml:trace>
  <inkml:trace contextRef="#ctx0" brushRef="#br1" timeOffset="-9079.62">20025 12392 0,'0'0'0,"0"0"0,0 0 0,0 0 15,0 8-15,0 1 16,17 0-16,0-9 16,10-9-16,16 0 15,0-17-15,9 0 16,-8 0-1,-1-8 1,-17 16-16,-8 1 0,-10 0 16,1-1-16,-9 10 15,-9-1-15,1 0 16,-1 1 0,-8 8-16,-9 0 0,0 0 15,8 8 1,1 10-16,-1-1 15,1 9-15,8 17 16,9 1 0,0-10-16,18-8 0,-1 0 15,27 0-15,16 0 16,-34-17-16</inkml:trace>
  <inkml:trace contextRef="#ctx0" brushRef="#br1" timeOffset="-8667.54">20685 12262 0,'0'0'0,"0"0"16,0 0-16,0 0 16,0 0-1,0 0-15,0 0 0,0 0 16,-9 0 0,0 0-16,1 0 15,-10 8-15,1 10 16,-9-1-16,9 9 15,-1 0-15,1 0 16,8 0-16,9 0 16,0-9-16,0 1 15,17-1 1,1-8-16,8-1 16,26 10-16,17-1 31,-16-17-31,-27-9 0</inkml:trace>
  <inkml:trace contextRef="#ctx0" brushRef="#br1" timeOffset="-8448.72">20832 12106 0,'0'0'0,"0"0"0,0 0 16,0 0-16,9 0 15,8 0 1,18 0-16,9 0 16,16-9-16,10 1 15,-1-10 1,-8-8-16,0-8 0,-26-1 16,-18 18-16</inkml:trace>
  <inkml:trace contextRef="#ctx0" brushRef="#br1" timeOffset="-8225.89">21136 11889 0,'0'0'0,"0"0"0,0 9 16,0 8-16,-8 18 15,-1 26-15,0 17 16,-8 25-1,-1 10-15,1-18 16,8-8-16,9-26 16,0-18-16,9-17 15,0-9-15,-9-17 16</inkml:trace>
  <inkml:trace contextRef="#ctx0" brushRef="#br1" timeOffset="-7416.11">21284 12400 0,'0'0'0,"0"0"15,0 0 1,0 0-16,0 0 0,17 9 16,1 0-16,-1-1 15,9-16 1,9-1-16,0-8 15,8-1-15,-8 1 16,-9 0-16,-9-1 16,-8 1-1,-1 0-15,1-1 0,-9 1 16,0 8-16,-9 1 16,1 8-1,-1 0-15,0 0 16,-8 8-16,0 10 15,-1-1-15,1 18 16,8-9-16,9 0 16,0 0-16,18 0 15,-1 0-15,18-18 16,-1 1 0,19 0-16,7-18 15,1-8-15,-9-9 16,-8 0-16,-1 8 15,-17 1-15,0 8 16,-17 1-16,0 8 16,-9 0-16,0 0 15,-9 0 1,-17 17-16,0 18 16,-9-1-16,0 1 15,1 8-15,16-8 16,10-9-16,8 0 15,0-17-15,17-1 16,0 1-16,18-18 16,17-17-1,18-17-15,-10-18 16,1-8-16,0-9 16,-18 9-16,1-9 15,-18 17 1,-18 18-16,1 17 0,-9 9 15,0-1-15,0 18 16,0 0 0,-9 9-16,1 17 15,-10 17-15,10 52 16,-10 27-16,18-1 16,18-26-16,8-17 15,0-26-15,-17-35 16</inkml:trace>
  <inkml:trace contextRef="#ctx0" brushRef="#br1" timeOffset="-6879.78">22925 12063 0,'0'0'0,"0"0"16,0 0-16,17 0 15,1 0-15,25 0 16,27-9-16,8 0 16,17 1-1,1-1-15,-18-8 16,-8 8-16,-18 0 15,-18 9-15,-16 0 16,-10 9-16,1 0 16</inkml:trace>
  <inkml:trace contextRef="#ctx0" brushRef="#br1" timeOffset="-6647.53">22821 12296 0,'0'0'0,"0"0"16,0 0-16,0 0 16,0 0-16,17 0 15,18 0-15,17 0 16,18 0-16,-1 0 16,1-8-1,-10-1 1,-8 0-16,-8 1 0,17-1 15,-9 0-15,-35 9 16</inkml:trace>
  <inkml:trace contextRef="#ctx0" brushRef="#br1" timeOffset="-6397.2">23246 11777 0,'0'0'0,"0"0"0,0 0 15,0 0-15,0 0 16,0 26-16,-8 34 16,-1 18-1,-8 26-15,-9 18 32,8-10-32,1-25 0,0-18 0,8-17 15,9-17-15,0-18 16,0-8-1,9-1-15,8-16 0,-8 8 16</inkml:trace>
  <inkml:trace contextRef="#ctx0" brushRef="#br1" timeOffset="-6228.36">23446 11768 0,'0'0'0,"0"0"15,0 0-15,-9 26 16,-8 43-16,-9 35 15,-9 44 1,1 42-16,-1-25 16,17-1-16,1-34 15,17-69-15,0-35 16</inkml:trace>
  <inkml:trace contextRef="#ctx0" brushRef="#br1" timeOffset="-5333.97">24288 12192 0,'0'0'0,"0"0"0,0 0 16,0 0-16,0 0 16,0 0-16,0 18 15,0-1-15,0 9 16,9 0-16,9 0 16,-1-9-16,0-8 15,1 0 1,-10-9-16,1-9 15,0 0-15,-1-17 16,-8 0-16,-8-8 16,-10-1-16,-8 1 15,9 8-15,0 8 16,8 1-16,9-9 16,17-17-1,27-1-15,34-16 16,9 8-16,-9 0 15,-17 17-15,-18 18 16,-8-1-16,-18 18 16,-8 0-16,-18 18 15,-8 60-15,-44 69 16,-26 43 0,9 1-16,17-26 15,18-27-15,8-34 16,18-17-16,17-27 15,0-25-15,0-18 16,8-8-16,10 0 16,-1-18-16,9-26 15,9-17-15,-9-26 16,-9 0 0,-8 18-16,0 25 15,-9 9-15,0 9 16,0 0-16,0 8 15,0 0-15,0 1 16,0-1-16,17 0 16,35-25-1,35-10-15,8-16 16,-42 34-16</inkml:trace>
  <inkml:trace contextRef="#ctx0" brushRef="#br1" timeOffset="-4592.63">25574 12158 0,'0'0'0,"0"0"16,0 0-16,0 0 16,0 9-16,-9 25 15,0 44-15,1 35 16,-18 17-1,0 0-15,-1-18 16,1-25-16,9-18 16,0-34-16,8-9 15,0-18 1,9 1-16,0-9 0,0-9 16,0-34-16,26-44 15,9-34 1,9-9-16,-1 9 15,0 43-15,1 9 16,-1 17-16,1 8 16,-1 18-16,-8 9 15,0 0-15,-9 17 16,0 0-16,0 17 16,-18 0-16,1 18 15,-9 0 1,-9 17-16,-17-9 15,-8 9-15,-1-9 16,-9-17-16,10 0 16,-1-8-16,0-10 15,18 1-15,8-9 16</inkml:trace>
  <inkml:trace contextRef="#ctx0" brushRef="#br1" timeOffset="-4180.17">26234 12305 0,'0'0'0,"0"0"0,0 0 15,0 0-15,0 0 16,0 0 0,-9 0-16,-17 0 15,0 17-15,-18 1 16,1 16-16,0 1 15,8 0-15,0 8 16,18-8 0,8-9-16,9 0 0,0-18 15,9 1 1,8 0-16,9-18 16,18-8-16,8-9 15,0-18-15,-9 10 16,-8-1-16,-9 18 15,-17-1-15,-1 18 16,1 0-16,-9 0 16,0 9-16,9 8 15,8 1 1,0 8-16,10 0 16,7 0-16,-8-9 15</inkml:trace>
  <inkml:trace contextRef="#ctx0" brushRef="#br1" timeOffset="-3872.67">26607 12331 0,'0'0'0,"0"0"0,0 0 15,0 17-15,9 1 16,-1 16-16,1 1 15,0 0-15,-1 8 16,-8-8 0,0-9-16,0 0 15,0-9-15,0-8 16,0-1-16,0 1 16,0 0-16,0-9 15,0-9-15,9-8 16,17-27-16,26-34 15,0 9 1,-8 17-16,-18 35 16</inkml:trace>
  <inkml:trace contextRef="#ctx0" brushRef="#br1" timeOffset="-3548.45">27006 12288 0,'0'0'15,"0"0"-15,0 0 0,18 0 16,8 0-16,35-9 16,8 0-16,9 1 15,0-1 1,-43 9-1</inkml:trace>
  <inkml:trace contextRef="#ctx0" brushRef="#br1" timeOffset="-3302.26">27293 12045 0,'0'0'0,"0"0"16,0 0-16,0 18 15,-9 8-15,1 34 16,-1 18-16,-17 26 31,9-9-31,-1-8 0,10-26 0,8-9 16,0-9 0,8-26-16,1-8 15,0-9-15,-1 0 16</inkml:trace>
  <inkml:trace contextRef="#ctx0" brushRef="#br1" timeOffset="-3154.17">27536 12530 0,'0'0'0,"0"0"0,-8 18 16,-1-1-16,0 0 15,9 1-15,0-10 16,0 1-16,0-9 15</inkml:trace>
  <inkml:trace contextRef="#ctx0" brushRef="#br1" timeOffset="-3028.76">27623 12089 0,'0'0'0,"0"0"0,0 0 0,0 17 0,9-8 15,-1-1-15</inkml:trace>
  <inkml:trace contextRef="#ctx0" brushRef="#br1" timeOffset="-2248.5">28022 12340 0,'0'0'0,"0"0"16,0 0-16,0 0 15,0 0-15,-8 0 16,-1 0-16,0 0 16,-17 0-16,0 8 15,0 10-15,-8 16 16,-1 1-16,0 8 15,18 1 17,-1-1-32,18-17 0,0 0 0,0-17 15,18-1-15,-1 1 16,9-18-16,35-8 16,8-9-16,1-26 15,-1-9-15,9-17 16,-8 0-1,-1-8-15,-16-1 16,-19 18-16,-8 17 16,-17 17-16,0 1 15,-1 16-15,-8 1 16,0 0-16,0 17 16,0 0-16,0 0 15,-8 8 1,-18 18-16,0 35 15,0 26-15,-9-1 16,17 1-16,1-1 16,17-25-16,0 0 15,17-9-15,1-18 16,17-8-16,17-8 16,17-10-16,1-16 15,-1-1 1,-8-17-16,-9 0 15,-9 0-15,-17-9 16,0 9-16,-17 9 16,0 0-16,-9-1 15,-9 10-15,0-1 16,-17 9-16,0 9 16,0 8-1,-8 18-15,8-1 16,8 18-16,1-8 15,17 8-15,0-9 16,35-17-16,-1-9 16</inkml:trace>
  <inkml:trace contextRef="#ctx0" brushRef="#br1" timeOffset="-1294.39">29829 12357 0,'0'0'0,"0"0"0,0 0 16,0 0-1,0 0-15,0 0 16,0-9-16,0 1 16,-9-1-16,0 0 15,1 1-15,-18-1 16,0 0-16,0 9 15,-9 0-15,-9 18 16,1 16 0,8 10-16,0-1 15,18 0 1,0-8-16,17-35 0,0 26 0,0 0 16,8-17-16,10-1 15,-1 1-15,9-9 16,9-9-16,0 1 15,-1-18-15,-8 0 16,1-9 0,-10 18-16,-8-1 15,-1 10 1,1 8-16,-9 0 0,0 0 16,9 17-16,8 0 15,0 1-15,9 8 16,9 0-1,0-18-15,17-8 16,0-8-16,9-10 16,0-16-16,8-36 15,-8-8-15,0 0 16,-18-8-16,1-9 16,-18 25-1,-18 27-15,1 8 0,0 18 16,-9 0-1,0 8-15,0 9 16,0 0-16,-9 26 16,-17 35-16,0 51 15,-9 35-15,0 9 16,18-34-16,17-10 16,9-25-16,8-27 15,-8-16 1,-1-36-16</inkml:trace>
  <inkml:trace contextRef="#ctx0" brushRef="#br1" timeOffset="-1082.37">30002 12192 0,'0'0'0,"0"0"0,0 0 16,0 0-16,0 0 16,26 0-1,27 0-15,42-8 0,27-1 32,17 9-32,225 35 0</inkml:trace>
  <inkml:trace contextRef="#ctx0" brushRef="#br1" timeOffset="-100">31322 12184 0,'0'0'0,"0"0"0,0 0 16,0 0-1,18 0-15,8 0 16,35-9-16,25 1 15,19-1 1,-10 0-16,-8-8 0,-26 17 16,0 0-16,-9 9 15,-35-1-15</inkml:trace>
  <inkml:trace contextRef="#ctx0" brushRef="#br1" timeOffset="313.72">31557 12253 0,'0'0'0,"0"0"0,0 0 15,0 0-15,0 0 16,0 9 0,0 8-16,0 18 15,-9-1-15,0 18 16,-8 0-16,0 0 15,-1 0 1,1-8-16,0-10 0,-1-8 16,10-9-16,8 1 15,-9-1 1,9-8-16,0-1 16,0 1-16,0 8 15,26 1-15,9 8 16,17-9-16,17-8 15,1-1-15,17-8 16,8 0-16,-17 0 16,0-8-16,-17-1 15,-9 9 1,-17-9-16,-9 9 16,-17-8-16,-1-1 15,-8 0-15</inkml:trace>
  <inkml:trace contextRef="#ctx0" brushRef="#br1" timeOffset="481.32">31453 12444 0,'0'0'0,"0"0"0,0 0 0,17 0 15,26 0-15,27 0 16,43-9-16,26 0 31,-18 18-31,-69 8 0</inkml:trace>
  <inkml:trace contextRef="#ctx0" brushRef="#br1" timeOffset="2280.93">18357 13621 0,'0'0'15,"0"0"-15,0 0 0,-8-8 16,-10-1-16,-8-17 16,-17 9-16,0 0 15,-1-1-15,-8 18 16,-9 9-1,0 8-15,1 27 16,8 16-16,-1 18 16,10 26-16,8 9 15,27 25 1,8 1-16,17 8 0,9 9 16,-9-18-1,1-25-15,-1-9 16,-8-17-16,-1-9 15,-16-18-15,-1-17 16,-8 1-16,-9-10 16,-9-8-16,-17 0 15,0-17-15,34-9 16</inkml:trace>
  <inkml:trace contextRef="#ctx0" brushRef="#br1" timeOffset="2547.64">17315 14652 0,'0'0'0,"0"0"16,0 0-16,0 0 15,0 0-15,18 0 16,34 0-16,43 9 15,27-9 1,8-9-16,0 0 0,-8 1 16,-18-10-16,-17 1 15,-9 8 1,18-8-16,-35 9 16</inkml:trace>
  <inkml:trace contextRef="#ctx0" brushRef="#br1" timeOffset="3951.53">18201 15102 0,'0'0'0,"0"0"0,0 0 16,0 0-16,0 0 16,-9 9-16,1 17 15,-1 17-15,0 9 16,9 0-16,0 9 16,9 8-1,0-17-15,-1-26 0,-8-17 16</inkml:trace>
  <inkml:trace contextRef="#ctx0" brushRef="#br1" timeOffset="4432.87">18184 14981 0,'0'0'0,"0"0"0,0 0 16,0 0-16,0 0 15,0 0 1,0 0-16,17 0 16,1 0-16,-1 9 15,0 0-15,1-1 16,-1 1-16,-8 0 16,-1-1-16,1 1 15,0 0-15,-9 8 16,-9 0-1,0 0-15,-8 1 16,0-1-16,-1 0 16,10-8-16,8 8 15,0 1-15,0-1 16,8 0-16,10 1 31,-1 8-31,-8-9 16,-1 0-16,1 1 0,0-1 15,-18 0-15,0 1 16,-17 8-16,0 8 16,-17 1-16,-1-9 15,1 0-15,8-17 16,18-1 0,8-16-16,1 8 15</inkml:trace>
  <inkml:trace contextRef="#ctx0" brushRef="#br1" timeOffset="4663.45">18427 15094 0,'0'0'0,"0"0"16,0 0-16,0 0 15,17 0 1,1-9-16,16 0 0,10 1 16,25-9-1,-17-9-15,-17 8 16,-9 10-16</inkml:trace>
  <inkml:trace contextRef="#ctx0" brushRef="#br1" timeOffset="4989.42">18557 15189 0,'0'0'0,"0"0"16,0 0-16,0 0 16,0 0-16,0 0 15,0 9-15,-8 8 16,-1 0-16,9 1 15,-9 8-15,0 0 16,1-9-16,8 0 16,0 1-1,0-10-15,0 1 16,0 8-16,8 1 16,10-1-16,-1-8 15,18-1-15,0 1 16,-1 0-1,10-9-15,8-9 0,-9-8 16,-25 17 0</inkml:trace>
  <inkml:trace contextRef="#ctx0" brushRef="#br1" timeOffset="5153.99">18644 15250 0,'0'0'0,"0"0"0,0 0 16,0 0-16,17 0 16,18-9-16,43 9 15,-26 0-15</inkml:trace>
  <inkml:trace contextRef="#ctx0" brushRef="#br1" timeOffset="5501.68">19287 14176 0,'-9'-9'0,"0"0"0,1 1 16,-1-1-1,0 9-15,1 0 16,-10 0-16,-8 26 16,-17 17-16,-1 9 15,10 18-15,-1 34 16,0 17 0,18-17-16,17 0 0,0-9 15,17-8-15,0-27 16,18-8-1,9-17-15,34-1 16,35-34-16,-61-8 16</inkml:trace>
  <inkml:trace contextRef="#ctx0" brushRef="#br1" timeOffset="5737.83">19382 14453 0,'0'0'0,"0"0"15,0 0-15,0 0 0,0 0 16,9 0-16,8-9 16,18 1-1,17-1-15,9 0 16,8 1-16,1-10 15,17 1-15,-18 8 16,-34 9-16</inkml:trace>
  <inkml:trace contextRef="#ctx0" brushRef="#br1" timeOffset="6120.28">19669 14479 0,'0'0'0,"0"0"0,0 0 15,0 0 1,-9 9-16,0 8 16,1 0-16,-1 1 15,-17 16-15,0 1 16,0 8-16,0-8 15,8 8 1,1-8-16,0-9 16,8 0-16,9 0 15,0-9-15,0 0 16,17 1-16,1-1 16,8 0-16,9 1 15,-1-10-15,1 1 16,17 0-16,-8-9 15,8-9-15,0-8 16,-26 17 0</inkml:trace>
  <inkml:trace contextRef="#ctx0" brushRef="#br1" timeOffset="6315.35">19608 14721 0,'0'0'0,"0"0"0,0 0 16,17 0-16,9 0 15,18 9-15,25-18 16,1 1-16,8-10 31,-9-8-31,-43 9 0</inkml:trace>
  <inkml:trace contextRef="#ctx0" brushRef="#br1" timeOffset="6646.8">20224 13873 0,'0'0'0,"0"0"16,0 0-16,0 0 16,18 17-16,-1 9 15,27 17-15,8 27 16,9 16 0,-9 1-16,-9-1 15,-8 18-15,-9 0 16,-17 0-16,-9 0 15,-9 0-15,-17 0 16,0-17-16,-9-27 16,26-25-16,9-9 15,0-18-15</inkml:trace>
  <inkml:trace contextRef="#ctx0" brushRef="#br1" timeOffset="7020.15">21145 14063 0,'0'0'0,"0"0"0,0 0 16,0 0-16,0 0 15,0 0-15,17 0 16,18 9-16,17-9 15,9 0-15,0 0 16,-9 0 15,9 0-31,-27 0 16</inkml:trace>
  <inkml:trace contextRef="#ctx0" brushRef="#br1" timeOffset="7187.5">21093 14288 0,'0'0'0,"0"0"0,0 0 0,0 0 16,0 0-1,17 0-15,35 0 16,18 0-16,-27 9 16</inkml:trace>
  <inkml:trace contextRef="#ctx0" brushRef="#br1" timeOffset="7814.2">23707 13119 0,'0'0'0,"0"0"0,0 0 15,0 0-15,0 0 16,0 0-16,0 0 16,-9 9-16,0 34 15,-17 26-15,0 18 16,9-9 0,8 35-16,9 8 0,9-69 15</inkml:trace>
  <inkml:trace contextRef="#ctx0" brushRef="#br1" timeOffset="8329.61">21961 13968 0,'0'0'0,"0"0"16,0 0-16,0 0 15,0-9-15,18 1 16,-1-1-16,9 0 15,26 9-15,18 0 16,16 0-16,27 0 16,26 0-16,26 0 15,18 0 1,16-8-16,27 8 16,26-9-16,17-8 15,26 8-15,9-8 16,-8-9-16,16 8 15,18-8-15,-26 0 16,9 0 0,-1 0-16,-51 9 15,-18 0-15,-26-1 16,-26 1-16,-35 8 16,-34 1-16,-18-1 15,-43 0-15,-44 9 16</inkml:trace>
  <inkml:trace contextRef="#ctx0" brushRef="#br1" timeOffset="9320.62">21944 14886 0,'0'0'0,"0"0"16,0 0 0,0 0-16,0 0 0,0 0 15,0 0 1,0 0-16,0 0 15,0 9-15,0-1 16,17 10-16,1-1 16,16 0-16,18 9 15,18-8-15,17-18 16,0-18-16,8-16 16,9-10-1,-17 10-15,-17 8 16,-27-9-16,-8 0 15,-9 1-15,-17 8 16,-1 0-16,1 0 16,-18 8-16,1-8 15,-19 9-15,-7 0 16,-10 8 0,-16 9-16,-10 0 15,-8 26 1,-9 9-16,18 17 0,8 8 15,0 10-15,9 8 16,17 8 0,18 1-16,17-1 15,17 1-15,18-9 16,26 0-16,8-9 16,18-25-16,26-36 15,26-34-15,-70 0 16</inkml:trace>
  <inkml:trace contextRef="#ctx0" brushRef="#br1" timeOffset="10970.23">23246 14366 0,'0'0'15,"0"0"-15,0 0 16,0 0-16,0 0 16,0 0-16,0 0 15,0-8-15,26-1 16,18 0-16,17-8 16,17 0-16,0 8 15,0-8 1,35-9-16,-9 0 15,-69 17-15</inkml:trace>
  <inkml:trace contextRef="#ctx0" brushRef="#br1" timeOffset="11346.52">23568 14453 0,'-9'0'0,"0"0"16,1 0-16,-1 0 16,0 9-16,1 8 15,-18 0-15,0 9 16,-1 9-16,1-1 16,0-8-1,0 0 1,0 0-16,9 0 0,0 0 15,8-8-15,0-1 16,9 0-16,0 1 16,0-10-1,0 1-15,18 0 0,-1 8 16,18-8 0,-1-1-16,18 1 15,1-18-15,-1 1 16,-18 8-16,-8 0 15,-8 0-15</inkml:trace>
  <inkml:trace contextRef="#ctx0" brushRef="#br1" timeOffset="11562.2">23333 14652 0,'0'0'0,"0"0"0,0 0 16,0 0-16,9 0 16,17 0-16,9-9 15,17 1 1,17-1-16,9-8 47,-25-1-47</inkml:trace>
  <inkml:trace contextRef="#ctx0" brushRef="#br1" timeOffset="11937.82">23967 14721 0,'0'0'0,"0"0"0,0 0 16,0 0-16,0 0 16,0 0-16,0 0 15,9-8-15,8-1 16,18 0-16,-9 1 16,-9-1-16</inkml:trace>
  <inkml:trace contextRef="#ctx0" brushRef="#br1" timeOffset="12596.15">24115 14929 0,'0'0'0,"0"0"0,0 0 0,0 0 16,0 0-1,0 0-15,0 0 16,0-8-16,17-1 15,1-8-15,8-9 16,17-9-16,0-8 16,-8-1-16,-9-8 15,0 18-15,0-1 16,-8 9-16,-10 9 16,1 0-16,0-1 15,-1 10 1,-8 8-16,0 0 15,0 0-15,0 8 16,0 18-16,-8 9 16,8 8-1,0-8-15,0-9 0,0-18 16,8 1 0,10 0-16,-1-18 15,9-8-15,9-18 16,8-17-16,1-8 15,-1 8-15,-17 17 16,-8 18-16,-10-1 16,1 10-16,0 8 15,-9 0 1,0 0-16,0 26 16,0 17-16,0 18 15,0-10-15,8 10 16,10-18-16,16 1 15,-7-27-15</inkml:trace>
  <inkml:trace contextRef="#ctx0" brushRef="#br1" timeOffset="13138.7">23246 14990 0,'0'0'0,"0"0"0,0 0 15,0 0 1,9 0-16,8 0 16,10-9-16,42 1 15,44-1-15,26 0 32,43 1-32,9-10 0,0 1 0,0-9 15,-26 9-15,-17-1 16,-18 1-16,-34 0 15,-18 8 1,-26 9-16,-35 0 16,-8 9-16,-9-9 15,0 0-15</inkml:trace>
  <inkml:trace contextRef="#ctx0" brushRef="#br1" timeOffset="13971.58">24037 15120 0,'-9'0'0,"0"0"15,1 0-15,-1 0 16,9 0-16,0 0 16,0 0-16,0 0 15,0 0-15,0 0 16,0 0-16,17-9 16,1 0-1,-1 1-15,9-10 16,-9-7-16,1-1 15,-1 8-15,-8 1 16,0 8-16,-1 9 16,-8 0-16,0 0 15,0 0-15,0 0 16,0 18-16,9 8 16,0 17-1,-1 17-15,1 1 16,-9 0-16,0-9 15,0-9 1,0-17-16,0-17 0,0-1 16,0 1-16,0-9 15,0-9 1,0 1-16,0-18 16,0 0-16,0-9 15,9 0-15,-1 9 16,1 9-16,8-9 15,1 9-15,-1 17 16,0 0-16,1 0 16,-1 0-16,1 0 15,-10 8 1,1-8-16,-9 0 16,0 9-16,-9 0 15,1-1-15,-1 1 16,-8 0-16,-1-1 15,1 1 1,8 0-16,9-1 0,0-8 16,0 0-1,0 0-15,0 9 16,0 0-16,9 8 16,8 0-16,18 1 15,8 8-15,18-9 16,-17 0-16,-27-17 15</inkml:trace>
  <inkml:trace contextRef="#ctx0" brushRef="#br1" timeOffset="14200.51">24627 15059 0,'0'0'0,"0"0"0,0 0 16,0 0 0,0 0-16,26 0 15,18-8-15,16-1 16,10 0-16,8-8 31,0 8-31,18-8 0,-18 0 16,-43 17-16</inkml:trace>
  <inkml:trace contextRef="#ctx0" brushRef="#br1" timeOffset="14441.49">24940 15102 0,'0'0'0,"0"0"0,0 0 0,0 0 16,0 9-16,0 8 16,0 9-16,0 9 15,0 8-15,0 1 16,8-10-16,1-25 16</inkml:trace>
  <inkml:trace contextRef="#ctx0" brushRef="#br1" timeOffset="15298.96">25938 14886 0,'0'0'0,"0"0"0,0 0 0,0 0 0,0 0 15,0 0-15,0 0 16,0 0-16,0 0 15,18 0-15,8 0 16,26 0 0,17-9-16,10 9 15,-1-8 1,-9-1-16,9 9 0,-26 0 16</inkml:trace>
  <inkml:trace contextRef="#ctx0" brushRef="#br1" timeOffset="15548.75">26902 14496 0,'0'0'0,"0"0"0,0 0 15,0 0-15,0 0 16,0 0-16,0 9 16,0 26-16,0 42 15,-8 36-15,8 34 16,8 1-16,44 215 16</inkml:trace>
  <inkml:trace contextRef="#ctx0" brushRef="#br0" timeOffset="74989.99">18140 15951 0,'0'0'0,"0"0"15,0 0-15,0 0 16,0 0-16,-8 0 16,-1 0-1,0 0-15,-17 0 16,0 0-16,0 0 16,0 0-16,0 9 15,9 8-15,-1 1 16,1-1-16,8 0 15,9 18-15,0-1 16,9 1 15,8-9-31,1 0 0,-1 0 0,0 0 16,-8-17-16,0-1 16,-1 1-16,-16 8 15,-10 1-15,-8 8 16,0 0-16,-8 8 15,16-8-15,18-17 16,0-9 0</inkml:trace>
  <inkml:trace contextRef="#ctx0" brushRef="#br0" timeOffset="75754.17">18253 16254 0,'0'0'0,"-8"0"15,-1 9-15,0-9 16,9 0-16,0 0 16,0 0-16,0 0 15,0 0-15,18 0 16,-1 0-1,0 0-15,18-9 16,-9 1-16,0-1 16,0 0-16,-8 1 15,-1-1-15,0 0 16,-8-8-16,0 8 16,-9 1-16,-9-1 15,0-8 1,1-1-16,-1 10 15,-8 8-15,8 0 16,-8 0-16,-1 8 16,1 10-16,-1-1 15,1 18 1,8-9-16,9 8 16,0 1-16,0 8 15,9-8-15,0-9 16,8 0-16,0 0 15,18-17-15,9-1 32,8-16-32,0-18 0,17-18 0,1-16 15,-9-10-15,-9 1 16,0 0 0,-18 8-16,-7 18 15,-19 8-15,1 9 16,0 9-16,-1 0 15,-8 8-15,0 0 16,0 9-16,0 0 16,0 0-16,0 9 15,0 17-15,0 9 16,0 16 0,0 19-16,0-1 15,9 0-15,0 1 16,-1-18-16,1-9 15,0-17-15,17 9 16,0-9-16,-9-18 16</inkml:trace>
  <inkml:trace contextRef="#ctx0" brushRef="#br0" timeOffset="75986.12">18618 16185 0,'0'0'0,"0"0"0,0 0 16,0 0-16,17 0 16,9-9-16,35 1 15,17-10-15,18-8 31,8 9-31,0 8 0,-43 18 16</inkml:trace>
  <inkml:trace contextRef="#ctx0" brushRef="#br0" timeOffset="78212.45">19677 16609 0,'0'0'0,"0"0"0,0 0 0,0 0 15,0 0 1,0 0-16,0 0 15,0 0-15,0 0 16,0 0-16,0 0 16,0 0-16,0 0 15,0 0-15,0 0 16,9-8 0,8-1-16,18-8 15,9-27-15,-1 1 16,9-17-16,0-1 15,-8 0-15,-1 9 16,-17 18 0,0-1-16,-17 18 0,0-1 15,-1 10 1,1 8-16,-9 0 16,0 0-16,0 0 15,-9 17-15,1 9 16,-1 9-1,0-1-15,0 1 0,1 0 16,8-1-16,0-8 16,0 0-16,8-17 15,1 0 1,9-1-16,8-16 16,8-1-16,18-17 15,1 0-15,-1-17 16,8-9-16,-16 0 15,-18 17-15,0 0 16,-9 18 0,-8 0-1,0-1 17,-1 10-32,-8 8 0,0 0 0,0 0 15,0 0-15,0 0 0,-8 17 0,-1 0 16,-8 18-16,-1 8 15,1 9-15,8 9 16,-8-9 0,17-9-16,0 1 15,0-1-15,9-9 16,8-8-16,0 0 16,1 0-16,-1-8 15,0-10-15,9 1 16,-8 0-16,-10-9 15</inkml:trace>
  <inkml:trace contextRef="#ctx0" brushRef="#br0" timeOffset="78823.68">21023 16124 0,'0'0'0,"0"0"0,0 0 16,0 0-16,0 0 15,0 0-15,0 0 16,0 0-16,18-8 16,8-1-16,9 0 15,-1 1-15,18-1 16,0 0-16,-8 1 16,-1-1-1,-8 9-15,-26 0 16</inkml:trace>
  <inkml:trace contextRef="#ctx0" brushRef="#br0" timeOffset="79033.56">21006 16272 0,'0'0'0,"0"0"0,0 0 16,0 0-16,0 0 15,9 0-15,8 0 16,18-9-16,8 0 16,9 1-16,18-1 15,-18 9 1,-26 0 0</inkml:trace>
  <inkml:trace contextRef="#ctx0" brushRef="#br0" timeOffset="79487.22">21788 15856 0,'-9'0'0,"0"0"16,1 0-16,8 0 15,0 0-15,0 0 16,17 0-16,9 9 16,17-9-16,27 0 15,8-9-15,9 0 31,-9 1-31,0 8 0,-26 0 16,-34 0-16</inkml:trace>
  <inkml:trace contextRef="#ctx0" brushRef="#br0" timeOffset="79896.4">21970 15995 0,'0'0'0,"0"0"0,0 0 16,0 0-16,0 0 15,0 0-15,0 8 16,0 9-16,0 1 16,0-1-16,-9 18 15,1-1 1,-1 1-16,0-9 15,0 0-15,9 0 16,0-9-16,0 1 31,0-10-31,0 1 0,0 0 16,0-1-16,0 1 0,0 0 16,18-1-1,8 1-15,17 0 16,9-1-16,1 1 15,-10-9-15,0 0 16,1 0-16,-18 0 16,-9-9-16,-8 1 15,-9 8-15</inkml:trace>
  <inkml:trace contextRef="#ctx0" brushRef="#br0" timeOffset="80107.25">21874 16220 0,'0'0'0,"0"0"0,0 0 15,0 0-15,18 0 16,-1 0 0,18 0-16,8-9 15,27 0-15,8 1 16,9-10-1,17 18-15,-43 9 0</inkml:trace>
  <inkml:trace contextRef="#ctx0" brushRef="#br0" timeOffset="80478.18">22673 16237 0,'-8'0'0,"-1"0"0,0 0 16,1 0-1,-1 0-15,0 0 16,1 0-16,8 0 16,-9 0-16,0 0 15,0 17-15,-8 1 16,0-1-16,-1 9 15,18 9-15,0-9 16,18 0 0,-1-18-16,18 1 15,0-18-15,8-17 16,0 0-16,-8-8 16,-17-1-16,-10 0 15,-16 9-15,-1 9 16,-17 0-16,0 17 15,17 8-15</inkml:trace>
  <inkml:trace contextRef="#ctx0" brushRef="#br0" timeOffset="81258.7">23985 16020 0,'0'0'0,"0"0"0,0-8 16,-9-1 0,-9 1-16,-8-10 0,0 1 15,-17 17 1,0 9-16,8 8 15,0 9-15,0 0 16,18 0 15,17-9-31,0 0 0,0-8 16,17 0-16,1-1 0,16-16 16,1 8-16,0 0 15,-9 0-15,0 0 16,0 17-16,-9 0 15,1 18-15,-10 17 16,1 9-16,-18-1 16,1 1-16,-10-9 15,-8-9 1,0-8-16,0-9 16,-8 0-16,-1 0 15,0-18-15,9 1 16,0-18-16,9 1 15,-1-10-15,10-25 16,8-9-16,8-8 16,1 34-16</inkml:trace>
  <inkml:trace contextRef="#ctx0" brushRef="#br0" timeOffset="81566.58">24236 16072 0,'0'0'0,"0"0"0,0 0 0,0 0 16,9 9-1,0 8-15,-1 1 16,1 8-16,0 0 16,-9 0-16,0-9 15,0-8-15,0-1 16,0 1-16,0 0 15,0-9-15,0 0 16,0-9 0,0 0-16,0-17 15,0-8-15,17-10 16,18 1-16,8 0 16,1 0-16,-27 25 15</inkml:trace>
  <inkml:trace contextRef="#ctx0" brushRef="#br0" timeOffset="81953.64">24618 16046 0,'0'0'15,"0"0"-15,0 0 0,0 0 16,-8 0-1,-1 0-15,0 0 16,1 18-16,-10-1 16,1 0-16,8 9 15,1 0-15,8 0 16,0-8-16,0-10 16,8 1-16,10 0 15,-1-9 1,0-9-16,1 0 15,8-8-15,-17-9 16,-1-9-16,1 1 16,-18 8-16,1 8 15,-1 1-15,0 0 16,-8 8-16,8 9 16,9 0-16,0 9 15,0-9 1</inkml:trace>
  <inkml:trace contextRef="#ctx0" brushRef="#br0" timeOffset="82381.57">24818 15969 0,'0'0'0,"0"0"15,0 0-15,0 0 16,0 0-16,0 8 16,0 1-16,0 8 15,0 0-15,9 1 16,0 8 0,-1-9-16,1-8 15,0-1-15,-1 1 16,1 0-16,8-9 15,1-9-15,-1-8 16,9-9-16,0-9 16,-17 18-16,0 0 15,-1-1 1,1 10-16,-9 8 16,0 0-16,0 0 15,9 17-15,8 0 16,0 18-16,1-9 31,-1 0-31,0 0 0,9-18 16,-17 1-16</inkml:trace>
  <inkml:trace contextRef="#ctx0" brushRef="#br0" timeOffset="82776.67">25331 15917 0,'0'0'0,"0"0"16,0 0 0,0 8-16,0 10 15,-9 8-15,0 8 16,0 1-16,1-9 16,-1-9-16,9-8 15,0-1-15,0 1 16,0 0-16,0-9 15,0 0-15,0-9 16,17 0 0,1-17-16,8 0 15,0 9-15,-9 0 16,1 0-16,-10 17 16,10 0-16,-1 0 15,0 17-15,1 0 16,-1 0-16,-8 1 15,8-1 1,1-8 0,-1-1-16,35 10 0,0-10 15,-8-8-15,-27 0 16</inkml:trace>
  <inkml:trace contextRef="#ctx0" brushRef="#br0" timeOffset="83188.74">26138 15969 0,'0'0'0,"0"0"0,0 0 16,0 0-16,-9 0 15,1 0-15,-10 8 16,-8 10-16,0-1 16,0 0-16,-9 18 15,1-1-15,16 10 16,1-18 15,17 0-31,0 0 0,9-18 16,8 1-16,0-9 0,18-9 15,9-25 1,25-27 0,-8-26-1,0-16-15,-18-10 0,-8 18 0,-18 34 16,-8 26-16,0 18 15,-9 0-15,0 17 16,-9 8-16,0 27 16,-8 34-16,-1 44 15,10 17-15,16-9 16,10-34 0,17-1-16,-18-42 0</inkml:trace>
  <inkml:trace contextRef="#ctx0" brushRef="#br0" timeOffset="83610.03">27389 15813 0,'0'0'0,"0"0"16,0-9-16,0 0 15,-9 1 1,0-1-16,1 9 16,-1 0-16,0 0 15,-8 17-15,-1 1 16,10 8-16,8 8 15,0 10-15,17-10 16,0 10-16,1-19 16,-1 1-1,-8 0-15,0-17 16,-1 0 0,1-1-16,-18 1 0,1 8 15,-18 1-15,-18-1 16,1-8-16,17-1 15,26 1-15,0-9 16</inkml:trace>
  <inkml:trace contextRef="#ctx0" brushRef="#br0" timeOffset="83806.54">27623 15873 0,'0'0'0,"0"0"0,0 0 0,0 0 16,17 0 0,1 9-16,17 0 15,8-9-15,18 0 16,0 0-16,-9-18 16,-26 10-16</inkml:trace>
  <inkml:trace contextRef="#ctx0" brushRef="#br0" timeOffset="84016.4">27849 15639 0,'0'0'0,"0"0"16,0 0-16,0 0 16,0 18-16,-9 8 15,0 26-15,-8 26 16,0 8-1,8 10 1,0-10-16,9-8 0,0-17 16,0-18-16,9-26 15,-9-17 1</inkml:trace>
  <inkml:trace contextRef="#ctx0" brushRef="#br0" timeOffset="84402.87">28274 15917 0,'0'0'0,"0"0"15,0 0-15,-8 0 16,-1 0-16,-17 0 16,0 17-1,0 0-15,-9 9 16,0 0-16,9 0 15,9 0-15,0 0 47,17-9-47,0-8 0,0-9 0,0 9 0,17-1 0,0-8 16,9-8-16,9-1 0,-9 0 16,0 1-1,-8-1-15,-10 9 16,1 0-16,8 0 15,1 0-15,-1 9 16,0-1-16,9 10 16,18-1-16,-1-8 15,-25-1-15</inkml:trace>
  <inkml:trace contextRef="#ctx0" brushRef="#br0" timeOffset="84602.45">28457 15778 0,'0'0'0,"0"0"0,0 0 16,0 0-16,17 0 16,9 0-16,26-9 0,18 1 15,25-10 1,1 10-1,-35-1-15,-27 0 0</inkml:trace>
  <inkml:trace contextRef="#ctx0" brushRef="#br0" timeOffset="84837.79">28769 15492 0,'0'0'0,"0"0"0,0 18 0,0 8 16,0 17-16,-8 17 15,-1 18-15,-8 9 32,8 8-32,0-17 0,9-78 0,0 69 0,0-8 15,0-18-15,9-17 16,-9-17-16,0-9 15</inkml:trace>
  <inkml:trace contextRef="#ctx0" brushRef="#br0" timeOffset="85203.25">29021 15986 0,'0'0'0,"0"0"15,0 0-15,0 0 16,0 0-1,17 9-15,1-1 16,17-16-16,17-1 16,-9-8-16,1-1 15,-18 1-15,0 0 16,-18-1 0,1 10-16,0-1 0,-9 0 15,-9 1 1,0 8-16,-8 0 15,-9 0-15,0 17 16,0 9-16,0 9 16,8-1-16,10 18 15,16 0-15,27 9 16,35-1-16,34-8 16,61-34-1,-9-27-15,-95 0 16</inkml:trace>
  <inkml:trace contextRef="#ctx0" brushRef="#br0" timeOffset="89038.16">18696 17190 0,'0'0'0,"0"0"0,0 0 0,0 0 0,9 0 15,17 8 1,35 1-16,17 0 15,17-9-15,1-9 16,-9 0-16,-18 1 16,-8 8-16,0-9 15,-9 9-15,-35 0 16</inkml:trace>
  <inkml:trace contextRef="#ctx0" brushRef="#br0" timeOffset="89258.84">19139 17285 0,'0'0'0,"0"0"0,0 0 0,-9 17 16,1 9-16,-1 26 16,0 18-16,1-1 15,-1 9 1,0-9-16,1-17 15,8-9-15,0-17 16,0-8-16,8-10 16,1-8-16</inkml:trace>
  <inkml:trace contextRef="#ctx0" brushRef="#br0" timeOffset="89644.6">19634 17545 0,'0'0'0,"0"0"15,0 0-15,0 0 0,0 0 16,0 0 0,0 0-16,17 0 15,9-9-15,9 0 16,26 1-16,26-1 15,8 0 1,-8 1-16,0-1 0,-9 0 16,0 9-1,-26 0-15,-34 0 16</inkml:trace>
  <inkml:trace contextRef="#ctx0" brushRef="#br0" timeOffset="89969.92">20051 17406 0,'-9'0'0,"0"0"0,9 0 16,0 0-16,0 0 16,0 0-16,18 0 15,-1 0-15,27 9 16,8 0-16,0-1 15,-9 1-15,1 0 16,-18-1 15,-9 1-31,-8-1 0,-1 10 0,-16-1 16,-10 9-16,-8 9 16,-17-1-16,8 10 15,9-18-15,17-18 16,9-8-1</inkml:trace>
  <inkml:trace contextRef="#ctx0" brushRef="#br0" timeOffset="90739.97">21397 17181 0,'0'0'0,"-9"0"16,-8 0-16,-1 0 15,1 0-15,8 0 16,1 0-16,-1 9 16,-8-1-16,-1 10 15,1 8-15,-1 8 16,1 10 0,17 16-16,0 1 31,9-9-31,8-9 0,1 0 0,16-17 15,1-8-15,8-10 16,1-16-16,-1-18 16,1 0-16,-1-26 15,-8-17 1,-26-1-16,-18 1 16,0 17-16,-17 0 15,-17 17-15,-1 18 16,-17 8-16,1 18 15,-1 17-15,9 9 16,26-9-16</inkml:trace>
  <inkml:trace contextRef="#ctx0" brushRef="#br0" timeOffset="91076.69">22239 17553 0,'0'0'0,"0"0"0,0 0 15,0 0-15,0 18 16,9 8-16,-27 26 16,-34 43-16,18-43 15</inkml:trace>
  <inkml:trace contextRef="#ctx0" brushRef="#br0" timeOffset="119023.16">26303 15501 0,'0'0'0,"0"0"0,0 0 0,0 0 15,0 0 1,0 0-16,0 0 15,0 0-15,0 0 16,0 0-16,0 0 16,0 0-16</inkml:trace>
  <inkml:trace contextRef="#ctx0" brushRef="#br0" timeOffset="120337.31">24271 17129 0,'0'0'0,"0"-9"0,0 1 15,0-1-15,0-8 16,-9 8-16,1-8 16,-1-1-16,0 10 15,1-1-15,-10 0 16,1 1-16,-9 8 16,0 8-1,0 10-15,0 16 16,0 44-16,8 35 15,18 8 1,9 18-16,8-1 0,1-16 16,-10-27-16,1-17 15,0 0-15,-9-26 16,-9-18 0,0-8-16,9-17 15,-8-18-15,-44-8 16,0 0-16</inkml:trace>
  <inkml:trace contextRef="#ctx0" brushRef="#br0" timeOffset="120487.56">23733 17770 0,'0'0'0,"0"0"16,0 0-16,26 0 15,17 9-15,35-1 16,9-8-16,9-8 15,34-27-15,-26 0 16,-60 27-16</inkml:trace>
  <inkml:trace contextRef="#ctx0" brushRef="#br0" timeOffset="121169.71">24645 17917 0,'0'0'0,"0"0"16,0 0-16,-9 18 15,0 7 1,-17 19-16,0 25 15,0 0-15,0-8 16,9 0 0,-1-27-16,1-8 0,17-17 15,0 0-15,0-27 16,9-16-16,-1-18 16,10-9-16,-1-43 15,9 9-15,-17 34 16,-1 18-1,1 8-15,0 18 16,-1 0-16,10 8 16,8 9-16,17 0 15,1 17-15,-1 1 16,-17-1-16,0 0 16,-17 1-16,0-1 15,-9 0-15,-9 1 16,0-1-1,-8 9-15,-1-9 16,10-8-16,-1-1 16,9 1-16,0 0 15,0-1-15,17 10 16,1-1-16,-1 0 16,9 1-1,0-1-15,-17 0 16,0 1-16,-1-1 15,-16 0-15,-10 1 16,-8 8-16,-8 0 16,-1 0-16,0-18 15,9 1-15,26-9 16,-9-17-16,9-1 16</inkml:trace>
  <inkml:trace contextRef="#ctx0" brushRef="#br0" timeOffset="121370.19">25192 17839 0,'0'0'0,"0"0"16,0 0-16,0 0 15,8 0-15,10 0 16,-1 0-16,9-8 15,17-1-15,1 0 16,-18 1-16</inkml:trace>
  <inkml:trace contextRef="#ctx0" brushRef="#br0" timeOffset="121717.58">25139 18004 0,'0'0'0,"0"0"0,0 0 0,0 0 0,0 0 0,0 8 16,0 10-16,0-1 16,0 9-16,0 9 15,0-1-15,0 1 16,0 0-16,0 8 15,0-17-15,0 0 16,0 0-16,0 0 16,9-9-1,0-8-15,8 8 16,1-8-16,16 0 16,1-18-16,8 9 15,-8 0-15,-9-9 16,-17 9-16</inkml:trace>
  <inkml:trace contextRef="#ctx0" brushRef="#br0" timeOffset="121881.42">25183 18151 0,'0'0'0,"0"0"15,0 0-15,17 0 16,1 0-16,25 0 15,18 0-15,8-9 16,36-17 15,-1 0-31,-61 18 0,-43 8 0</inkml:trace>
  <inkml:trace contextRef="#ctx0" brushRef="#br0" timeOffset="122220.92">26129 17207 0,'0'0'0,"0"0"16,0 0-16,0 0 15,0 0-15,-8 0 16,-1 9-1,-17 8-15,0 26 16,-9 18-16,0 26 16,9 16-1,9 19-15,8-10 0,18-8 16,8-9-16,1-8 16,17-9-16,8-26 15,0-17 1,9-9-16,-8-26 15,-18-9-15</inkml:trace>
  <inkml:trace contextRef="#ctx0" brushRef="#br0" timeOffset="122436.4">26329 17484 0,'0'0'0,"0"0"16,0 0-16,9 0 16,8 0-16,27 0 15,16-9-15,10 1 16,17-1 15,0 1-31,-1 8 0,-86 0 0,61 0 16</inkml:trace>
  <inkml:trace contextRef="#ctx0" brushRef="#br0" timeOffset="122798.83">26598 17605 0,'0'0'0,"0"0"0,0 0 16,0 0-16,0 18 15,-8-1-15,-1 9 16,-8 17-16,-1 1 16,1-1-1,0 0-15,-1 1 16,1-1-16,-1-9 16,1-8-16,8 0 15,9-8-15,0-1 16,0 0-16,0-8 15,18 8-15,8-8 16,17 0-16,18-1 16,8-16-1,1-1-15,-1-8 16,1 8-16,-27 0 16</inkml:trace>
  <inkml:trace contextRef="#ctx0" brushRef="#br0" timeOffset="122973.94">26520 17761 0,'0'0'0,"0"0"0,0 0 16,9 0-16,17 9 16,17 0-16,27-18 15,17 0-15,8-17 31,18-8-31,-26-1 0,-52 26 16</inkml:trace>
  <inkml:trace contextRef="#ctx0" brushRef="#br0" timeOffset="123266.67">27163 16965 0,'0'0'0,"0"0"15,0 0-15,0 0 16,17 17-16,9 9 16,9 26-16,8 26 15,9 43 1,1 9-16,-10 8 15,-26 27-15,-17-18 16,-26 0-16,-8-25 16,-10-36-16,27-51 15</inkml:trace>
  <inkml:trace contextRef="#ctx0" brushRef="#br0" timeOffset="124334.77">28578 17917 0,'-8'-8'0,"-10"-1"0,-17 9 16,1-9-16,-10-8 16,10-9-16,-1-9 15,9 1 16,8 8-31,1 8 0,8 1 0,9 0 16,0 8-16,0 9 16,0 0-16,0-9 15,18 1-15,-1-1 16,-8 9-16,-9 0 16,8 0-16,1 0 15,0 0-15,-9 0 16,0 0-1,0 0-15,0-9 16,0 9-16,0 0 16,0-8-16,0-1 15,-9 0-15,0 1 16,1-1-16,-1 0 16,0 1-1,9-1-15,0 9 0,0 0 16,0 0-1,0 0-15,0 0 16,0 0-16,0 0 16,9 0-16,17 0 15,35 0-15,17-9 16,0 9-16,0-8 16,9-1-1,-9 9-15,-34-9 0,-27 9 16</inkml:trace>
  <inkml:trace contextRef="#ctx0" brushRef="#br0" timeOffset="124575.31">28283 17787 0,'0'0'0,"0"0"0,0 0 15,9-8-15,8 8 16,9 0-16,26-9 16,18 9-16,17 0 15,17 0 1,0-9-16,-9 9 0,-8-8 16,-9-1-1,18-8-15,-44-1 16</inkml:trace>
  <inkml:trace contextRef="#ctx0" brushRef="#br0" timeOffset="124900.91">28900 17216 0,'0'0'0,"0"0"15,0 0-15,0 0 16,0 0-16,17 0 16,0 17-16,18 9 15,26 17-15,17 9 16,9 0 0,8 0-16,-17-9 15,-17-8-15,-17 8 16,-10-8-16,-8 0 15,-17 17-15,-9 0 16,-35 17 0,-25 0-16,-1-17 15,9-17-15,26-27 16</inkml:trace>
  <inkml:trace contextRef="#ctx0" brushRef="#br0" timeOffset="125664.76">30619 17432 0,'0'0'0,"0"0"16,0 0-16,0 0 16,0 18-16,0-1 15,-9 9-15,-8 8 16,-18 18-16,-17 0 15,-17 0 17,-18-8-32,0-18 0,17-9 0,10-8 15,8-18-15,17 0 16,9 1-16,17-10 16,9-8-16,17 0 15,9 0 1,9-8-16,9 8 15,25 8-15,9 18 16,9 9-16,-9 8 16,0 9-16,1 9 15,-10-9-15,-8 0 16,-18-9-16,-8-8 16,-9 0-1,9-18-15,-9 0 0,-9-17 16,-8 0-1,0-17-15,-18 0 16,0 8-16,-17 0 16,0 18-16,0 0 15,-17 17-15,8 17 16,26-8-16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2:47:22.39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18774 5437 0,'0'-8'0,"0"-1"0,0 0 0,0 9 15,0 0 1,0-8-16,0-1 16,0 0-16,9 1 15,8-1-15,18-8 16,17-1-16,0 1 16,0 8-1,-8 9 1,-1 0-16,-17 0 0,0 9 15,-8 0-15,-10 8 16,1 0-16,0 18 16,-18 0-16,0 16 15,1 1-15,-1 9 16,-8-9-16,-1 0 16,1 0-16,8-9 15,9 1 1,0-10-16,0-8 15,18 0-15,-1 0 16,0-9-16,9-8 16,9 0-16,17-9 15,18-9-15,17-17 16,-9-17 0,0-9-16,-9-9 15,-8 1-15,-17 8 16,-18 0-16,0 17 15,0 0-15,-9 9 16,0 0-16,1 0 16,-10 0-16,10 1 15,-10-1-15,1-9 16,0 18-16,0-1 16,8-8-1,0 18-15</inkml:trace>
  <inkml:trace contextRef="#ctx0" brushRef="#br0" timeOffset="397.81">19608 5073 0,'0'0'0,"-9"0"0,9 0 0,0 0 16,0 0-16,0 0 16,0 0-16,-8 0 15,-1 18-15,0 25 16,-17 61-16,-9 43 31,1 35-31,-10 9 0,10-10 0,-1-25 16,9-26-1,8-17-15,1-18 16,17-26-16,0-17 16,0-26-16,0 0 15,0-17-15,9 8 16,8 1-16</inkml:trace>
  <inkml:trace contextRef="#ctx0" brushRef="#br0" timeOffset="71118.71">20389 5801 0,'0'0'0,"0"0"0,0 0 15,0 0-15,18 0 0,-1 0 16,18 0-16,0 0 15,25 0-15,1 0 16,-9 0 0,0 0-16,-8-9 15,-9 9-15,-9 0 16,0 0-16,0 0 16,-9 0-16,-8 9 15,-1 0-15</inkml:trace>
  <inkml:trace contextRef="#ctx0" brushRef="#br0" timeOffset="71385.33">20511 6052 0,'-9'0'0,"1"0"0,-1 0 0,0 0 16,9 0-16,0 0 15,0 0-15,0 0 16,9 0 0,8 0-16,27 0 15,17 0-15,8 0 16,1-9-16,-1 1 16,-8-1-1,-18 9-15,18-9 16,-18 9-16</inkml:trace>
  <inkml:trace contextRef="#ctx0" brushRef="#br0" timeOffset="72172.03">21727 5255 0,'0'0'0,"0"0"16,0 0-16,0 0 15,0 0-15,17 0 16,18 0-16,43-8 16,52-1-1,18 0-15,17-8 16,17-9-16,-25 9 16,-18-1-16,-18 1 15,-17 0-15,-26 8 16,-25 0-16,-10 9 15,-17 0-15,-9 0 16,-8 0 0,-9 0-16</inkml:trace>
  <inkml:trace contextRef="#ctx0" brushRef="#br0" timeOffset="72728.91">22256 5212 0,'0'0'0,"0"0"16,0 0-16,0 0 16,0 0-16,0 0 15,0 0-15,0 0 16,0 9-16,-8 8 15,-1 18-15,0 8 16,1 26 0,-10 26-1,-8 35-15,9-17 0,-9 17 16,9-9-16,-1-17 16,1-17-1,8-18-15,0-17 0,1-17 16,8-9-16,0-18 15,0 1 1,0 0-16,0-9 16,-9-9-16,0-8 15,-8-35-15,0 0 16,8 17-16,0 0 16,1 18-16,-1 0 15,-17-1-15,0 18 16,0 0-1,-18 18-15,1 16 16,-9 1-16,0 0 16,17-9-16,0 0 15,18-9-15,0-8 16,17-1-16,0-8 16,0 0-16</inkml:trace>
  <inkml:trace contextRef="#ctx0" brushRef="#br0" timeOffset="73341.96">22491 5680 0,'0'0'0,"0"0"0,0 0 15,0 0 1,0 0-16,-9 0 16,1 17-16,-1 9 15,-8 26-15,-1 9 16,1 8-16,-1-9 31,1-8-31,0-17 0,8-9 0,9-9 16,0-8-16,0 0 15,0-1-15,0-8 16,0-8 0,0-18-16,17-18 15,1-8-15,16-8 16,1-1-16,9 9 15,-18 18-15,0-1 16,0 18-16,-9-1 16,1 10-16,-10-1 15,1 9 1,0 0-16,8 17 16,0 9-16,-8 18 15,0 8-15,-1 17 16,1 9-16,0-9 15,-1-8-15,1-18 16,0-8-16,-9-9 16,0-9-16,8-8 15,1-1 1,0 1-16,0 0 16</inkml:trace>
  <inkml:trace contextRef="#ctx0" brushRef="#br0" timeOffset="73716.78">23290 5939 0,'0'0'0,"0"-8"0,0-1 0,0 1 16,0-1-16,0 0 16,-9 1-16,0-1 15,1 0-15,-18 1 16,0 8-16,0 0 15,0 0 1,0 0-16,8 17 16,1 0-16,8 1 15,9-1-15,0 0 16,9 18-16,8-1 16,1-8-16,-10 0 15,1-8-15,0-10 16,-1 1-16,-8 0 15,0-1-15,-8 1 16,-1 0 0,-17-1-16,-9 1 15,0 0 1,9-9-16,18-9 0</inkml:trace>
  <inkml:trace contextRef="#ctx0" brushRef="#br0" timeOffset="74587.52">23794 5723 0,'0'0'0,"0"0"0,0 0 16,0 0-16,0 0 15,0 0-15,8 17 16,10 1-16,-1-1 16,18 18-1,17-1-15,17-8 16,9-8-1,1-10-15,16-16 0,1-10 16,-10-8-16,-16 0 16,-1-17-16,-8-9 15,-17 0 1,-10 0-16,-8-9 16,0-8-16,-26 0 15,-8 8-15,-18 18 16,0 8-16,-26 9 15,-1 9-15,-25 17 16,-17 17-16,17 27 16,-9 16-16,9 27 15,17 25 1,17 10-16,27-10 16,26-8-16,17 0 15,17-9-15,9-8 16,26-26-16,9-9 15,-9-18-15,1-16 16,-1-10-16,-9-16 16,9-18-1,27-18-15,-10-25 16,-52 26-16</inkml:trace>
  <inkml:trace contextRef="#ctx0" brushRef="#br0" timeOffset="75072.66">25209 5454 0,'0'0'0,"0"0"0,0 0 16,0 0-16,0-8 16,9-1-16,8 1 15,0-18-15,18-18 16,0 1-1,8-18-15,1 1 16,-1-10 0,-17 18-16,-8 18 0,-10-1 15,1 18-15,0-1 16,-1 10-16,-8 8 16,0 0-16,0 17 15,0 9-15,0 17 16,0 27-1,9-10-15,8 1 16,1-26-16,-1-9 16,18 8-16,17-8 15,-26-17-15</inkml:trace>
  <inkml:trace contextRef="#ctx0" brushRef="#br0" timeOffset="75224.48">25565 4459 0,'0'0'0,"0"0"0,0 0 16,0 0-16,0 0 15,17 8-15,18 9 16,-9 1-16</inkml:trace>
  <inkml:trace contextRef="#ctx0" brushRef="#br0" timeOffset="75751.34">26442 4952 0,'0'-8'0,"0"-1"16,0 0-16,0-8 16,-9-9-16,1 9 15,-1-1 1,0 1-16,1 0 16,-18-1-16,0 1 15,-1 8-15,-25 9 16,0 18-1,9-1-15,-1 18 0,10-1 16,8 10-16,8-1 16,10-9-16,8-8 15,17 9 1,18-9-16,25 0 16,19-17-16,7-9 15,1-9-15,9-17 16,-18-9-16,-17 1 15,-18-18-15,-8 0 16,-18 9 0,-8 8-16,-18 0 15,1 1-15,-18 8 16,0 8-16,-1 1 16,-16 0-16,8 8 15,1 9-15,25 0 16</inkml:trace>
  <inkml:trace contextRef="#ctx0" brushRef="#br0" timeOffset="75976.31">26416 4355 0,'0'0'0,"0"0"0,0 0 15,0 0-15,0 0 16,0 17-16,0 9 15,-9 43-15,-8 44 16,-18 51 15,-17 36-31,9-27 0,-1-35 16,1-8 0,-9 17-16,-52 209 0</inkml:trace>
  <inkml:trace contextRef="#ctx0" brushRef="#br0" timeOffset="79402.28">18931 10365 0,'0'0'0,"0"0"15,0 9-15,17-1 16,0 1-1,-8 0-15</inkml:trace>
  <inkml:trace contextRef="#ctx0" brushRef="#br0" timeOffset="88218.47">26746 5524 0,'-9'0'0,"1"0"0,8 0 0,0 0 16,0 0-1,0 0-15,0 0 16,0 0-16,17 0 16,18 17-16,34 26 15,35 35-15,9 18 31,0 8-15,0 8-16,0-8 0,-9-17 0,-17-18 16,-26-17-16,-18-9 15,1-17-15,-18 0 16,-9-17-16,-8-1 16</inkml:trace>
  <inkml:trace contextRef="#ctx0" brushRef="#br0" timeOffset="88570.44">26746 5524 0,'0'0'0,"0"0"16,0 0-16,0 0 15,0 0-15,0 0 16,0 0-16,0 0 16,0 26-16,9 17 15,8 18 1,0 8-16,1-8 15,-1-1 1,1-8-16,-1-9 0,-8-17 16,-1-17-16,-8-9 15,0 0-15</inkml:trace>
  <inkml:trace contextRef="#ctx0" brushRef="#br0" timeOffset="88780.6">26815 5472 0,'0'0'0,"0"0"16,0 0-16,0 0 15,0 0-15,0 0 16,18 0-16,17-9 16,25 9-1,36 0-15,17-9 16,26 9-16,0 18 15,-79-10-15</inkml:trace>
  <inkml:trace contextRef="#ctx0" brushRef="#br0" timeOffset="89607.9">28240 6156 0,'0'0'0,"0"0"0,0 0 0,0 0 16,0 0-1,8 17-15,1 27 0,0 34 16,-9 43 0,-9 9-1,0-9-15,-8-26 0,0-8 16,-1-18 0,1-26-16,-1-17 0,10-17 15,8 0-15,0-1 16,-9-16-16,9-27 15,9-34 1,17-52-16,26-35 16,9 34-16,8 18 15,1 9 1,-10 35-16,1 16 0,0 10 16,0 8-16,-9 17 15,-9 9-15,-17 9 16,-17 8-1,0 0-15,-18 18 16,-8 0-16,-27 17 16,-17-9-1,1 0-15,-1-17 16,9 0-16,8-9 0,27-17 16</inkml:trace>
  <inkml:trace contextRef="#ctx0" brushRef="#br0" timeOffset="90030.06">29169 5706 0,'0'0'0,"0"0"0,0 8 15,8 18-15,1 18 16,-18 16-16,-8 44 15,-9 9 1,-17-1-16,8-25 16,0-9-16,9-26 0,9-9 15,8-17-15,0-17 16,9-1 0,0 1-16,0-18 15,26-8-15,9-18 16,17-25-16,18 8 15,-18 9-15,-9 8 16,-17 18-16,0 8 16,-8 9-16,-1 0 15,0 17-15,1 9 16,-10 9 0,1 8-16,0 9 15,-9 0-15,0-9 16,9 18-16,8-9 15,-8-26-15</inkml:trace>
  <inkml:trace contextRef="#ctx0" brushRef="#br0" timeOffset="90418.35">29994 6243 0,'0'0'0,"0"0"0,0 0 15,-9-9-15,0 0 16,-8 9-16,-9 0 16,-17 18-1,-18 16-15,9 1 16,0 0 15,17 8-31,9 0 0,8-8 0,18-18 0,0-8 16,9-1-16,17-8 15,18-17-15,25-9 16,-8-9 0,-9 1-16,-17 8 15,-9 9-15,-18-1 16,1 10-16,0 8 16,-1 0-16,-8 8 15,9 10-15,0 16 16,-1 18-16,10 0 15,34 17-15,-17-25 16</inkml:trace>
  <inkml:trace contextRef="#ctx0" brushRef="#br0" timeOffset="90766.14">30749 6087 0,'0'0'0,"0"0"0,0 0 0,0 0 16,-8 0-16,-10 0 15,-25 8-15,-9 18 16,-9 9-16,9 17 16,0 0-1,17 0-15,9 0 16,8 0-16,18-9 15,0 0-15,9-17 16,0 0-16,0-8 16,-9-10-1,0 1-15,-9 0 0,0-1 16,-17 1-16,0-9 16,-17 0-1,8 0-15,18-9 0,8 1 16,18 8-1</inkml:trace>
  <inkml:trace contextRef="#ctx0" brushRef="#br0" timeOffset="91098.63">30827 6433 0,'0'0'0,"0"0"0,0 0 15,0 0 1,0 0-16,0 0 15,18 0-15,-1-9 16,18 1-16,0-1 16,8-17-16,-8 0 15,-9 0-15,0 0 16,-18 0 0,1 0-16,-18 0 15,-8 9-15,-9 0 16,-9 8-16,-8 9 15,0 17-15,-10 9 16,10 26-16,8 0 16,18 9-1,17 17-15,35 0 0,34 0 16,70 0 0,226 78-16</inkml:trace>
  <inkml:trace contextRef="#ctx0" brushRef="#br0" timeOffset="116979.12">19208 7386 0,'0'0'0,"0"0"0,0 0 16,9 0-16,9 0 16,16 0-16,1 0 15,8 0-15,1 0 16,-1 8-16,1 10 15,-18-1 1,0 9-16,-9 9 16,-8 17-16,-9 0 15,0-9-15,-9 0 16,9 1-16,0-1 16,0-8-16,0-9 15,9-1-15,8 1 16,1 0-1,16-17-15,27 0 16,9-18-16,-1 0 16,-8-8-16,-9-9 15,-9 0-15,1 0 16,-27 9-16,-8 8 16,-1 1-16</inkml:trace>
  <inkml:trace contextRef="#ctx0" brushRef="#br0" timeOffset="117244.77">19825 7334 0,'0'0'0,"0"0"0,0 0 15,0 0 1,-9 9-16,1 51 15,-1 44-15,-8 52 16,-1 34-16,10-25 16,-1-26-16,9-9 15,9-35-15,-1-26 16,1-26-16,0-8 16,17-9-16,-9-17 15</inkml:trace>
  <inkml:trace contextRef="#ctx0" brushRef="#br0" timeOffset="117910.74">20572 7438 0,'0'0'0,"0"0"0,0 0 15,0 0-15,0 0 16,-9 0-16,0 0 15,-8 17-15,-9 9 16,-17 17-16,-1 27 16,9-10-1,1 27-15,8 17 16,8-18-16,18-8 16,18-17-16,-1 0 15,18-1-15,0-16 16,-1-18-16,10-18 15,16-16 1,-16 8-16</inkml:trace>
  <inkml:trace contextRef="#ctx0" brushRef="#br0" timeOffset="118259.9">20659 7724 0,'0'0'0,"0"0"16,0 0-16,0 0 15,0 0-15,0 0 16,8 0-16,10 0 16,-1 8-16,9 10 15,0-1-15,0 0 16,0 1-1,-8-1-15,-10 0 16,1 0-16,0 1 16,-18 8-16,0 8 15,-17 1 1,0 0 0,9-9-16,0 0 0,-1-9 0,1-8 15,8-1 1,0 1-16,9 0 15</inkml:trace>
  <inkml:trace contextRef="#ctx0" brushRef="#br0" timeOffset="118525.68">21032 7680 0,'0'0'0,"0"0"16,0 0-16,0 0 15,0 0-15,-9 0 16,-8 18-16,-9 16 16,0 1-1,0 17-15,8 0 0,1-9 16,17 0-16,0-8 16,0 0-16,17-9 15,18 0 1,17 0-16,18-9 15,-35-8-15</inkml:trace>
  <inkml:trace contextRef="#ctx0" brushRef="#br0" timeOffset="118879.51">21232 7377 0,'0'0'0,"0"0"15,0 0-15,0 0 16,17 17-16,18 9 16,8 9-1,9 17-15,-8 9 16,-9-1 0,-9 27-16,-18 26 0,-34 16 15,-17 53-15,-53 234 16</inkml:trace>
  <inkml:trace contextRef="#ctx0" brushRef="#br0" timeOffset="119462.84">19026 6944 0,'0'0'0,"0"0"15,0 0-15,0 0 16,0 0-16,0 9 16,0 34-16,0 61 15,-9 87 1,-8 25-16,8-17 15,-17-8-15,0-18 16,9-26-16,0-34 16,17-27-16,-9-8 15,9-26-15,9-17 16,-1-26-16</inkml:trace>
  <inkml:trace contextRef="#ctx0" brushRef="#br0" timeOffset="119965.95">21926 7169 0,'0'0'0,"0"0"0,0 0 0,0 0 16,0 0-1,0 0-15,0 18 16,0 16-16,9 53 16,0 43-16,0 43 31,-9 0-31,-9-26 0,9-147 0,-9 139 0,0-18 15,9-34-15,0-9 16,0-26-16,0-9 16,0-17-16,0-17 15,0-1 1,0 1-16</inkml:trace>
  <inkml:trace contextRef="#ctx0" brushRef="#br0" timeOffset="120508.61">22031 6979 0,'0'0'0,"0"0"0,0 0 15,0 0-15,0 0 16,0 0-16,0 0 16,17 0-16,9 0 15,18 17-15,8 0 16,0 1-16,-9 8 15,1-9 17,-10 0-32,-8 1 0,0-10 0,-17 10 15,0-1-15,-18 0 16,-8 1-16,-18 16 16,-8-8-16,-1 0 15,1 0 1,8-8-16,18-10 15,-1 1-15,1 0 16,17-1-16,0-8 16,0 0-1,17 9-15,18-1 0,17 1 16,0 0-16,0-9 16,-8 0-16,-10 0 15,-7 0 1,-19 8-16</inkml:trace>
  <inkml:trace contextRef="#ctx0" brushRef="#br0" timeOffset="122292.08">22873 7923 0,'0'0'0,"0"0"0,0 0 0,0 0 15,0 0 1,0 0-16,0-9 16,17 0-16,18 1 15,9-1-15,8 0 16,0 9-16,0 0 15,0 0 1,17-8-16,-25 8 0</inkml:trace>
  <inkml:trace contextRef="#ctx0" brushRef="#br0" timeOffset="122509.05">22847 8139 0,'0'0'0,"0"0"0,0 0 15,0 0-15,0 0 16,17 0-16,9 0 16,18 0-16,25 18 15,1-10-15,-36 1 16</inkml:trace>
  <inkml:trace contextRef="#ctx0" brushRef="#br0" timeOffset="123255.12">24453 7758 0,'0'0'0,"0"0"0,0 0 15,0 0 1,0 26-16,9 26 15,-18 26-15,-8 9 16,0-1 0,-9 10-16,0-27 0,8-17 15,1-18-15,8-8 16,1 0-16,8-17 16,0 0-1,0-1-15,0-16 16,0-10-16,26-34 15,26-17-15,17-26 16,-8 0-16,-9 17 16,9 8-16,-9 18 15,0 1 1,-9 16-16,1 18 16,-1-1-16,-17 18 15,0 0-15,0 0 16,-8 26-16,-1 26 15,-8 26-15,0 9 16,-9 17-16,0-9 16,0-8-16,0-10 15,0-16 1,8-18-16,1-8 16,0-9-16,8-9 15,-8-8-15,-1 0 16</inkml:trace>
  <inkml:trace contextRef="#ctx0" brushRef="#br0" timeOffset="123630.28">25643 8209 0,'0'0'0,"0"0"15,0 0-15,0 0 16,0 0-16,0-9 15,-9 0-15,1 1 16,-1-1 0,-8 0-16,-9 9 15,0 0-15,0 0 16,8 9-16,1 0 16,8 8-16,9 0 15,0 18-15,0 0 16,9-1-16,8-8 15,-8 0-15,0-9 16,-1-8 0,1 0-16,0-1 15,-9 1-15,-9 0 16,-17 8 0,-18 0-16,-25 1 0,-18-10 15,18 10-15,43-10 16</inkml:trace>
  <inkml:trace contextRef="#ctx0" brushRef="#br0" timeOffset="132107.85">26433 8295 0,'0'0'0,"0"0"0,0 9 15,0-9-15,0 0 16,0 0-16,0 0 15,0 0-15,0-9 16,9 1 0,8-18-16,1 0 15,17-9-15,-1 0 16,1 1-16,8-1 16,1 18-16,-1-1 15,1 18-15,-1 0 16,1 18-16,8 16 15,0 1 1,0 0-16,-9-9 16,1 0-16,-18 0 15,0-9-15,0-8 16,0-1-16,9-16 16,25-10-16,-16 10 15</inkml:trace>
  <inkml:trace contextRef="#ctx0" brushRef="#br0" timeOffset="132540.54">28431 7836 0,'0'0'0,"0"0"16,0 0-16,0 0 15,-9 26-15,0 26 16,-17 43-16,-17 18 31,8 17-31,0-18 0,18-25 16,0-26-16,8-18 15,9-26-15,0-8 16,0 0-16</inkml:trace>
  <inkml:trace contextRef="#ctx0" brushRef="#br0" timeOffset="132908.23">28726 7983 0,'0'0'0,"0"0"0,0 0 16,0 0-16,0 0 16,0 18-16,-9 8 15,1 26 1,-10 26-16,18 17 16,0-17-1,18-18-15,-1-8 16,0-8-16,9-18 0,9-9 15,17-8 1,0-18-16,-8-17 0,-1-9 16,0-25-16,-16-18 15,-19 0 1,-16 0-16,-10 9 16,-8 8-16,9 26 15,-9 9-15,-9 9 16,0 26-16,-8 25 15,-1 10 1,36-27-16</inkml:trace>
  <inkml:trace contextRef="#ctx0" brushRef="#br0" timeOffset="134073.26">29273 7550 0,'0'0'0,"0"0"0,0 0 16,0 0-16,9 0 16,8 0-16,0 9 15,18 8-15,0 1 16,0 8-16,-9 0 15,-9 0-15,-8 0 16,-1-9-16,-16 0 16,-1 1-1,0-1-15,-8 0 16,8-8-16,1 0 16,-1-1-16,0 1 15,9 0-15,0-1 16,0-8-16,0 0 15,18 9-15,-1-1 16,9 1-16,17-9 16,36-9-1,-27 9-15</inkml:trace>
  <inkml:trace contextRef="#ctx0" brushRef="#br0" timeOffset="134508.62">29698 7446 0,'0'0'0,"0"0"16,0 0-16,18 0 15,-1 9-15,1 0 16,-1 8-16,9-8 15,-17-1 1,-1 1-16,-16 8 16,-1 1-16,0-1 15,-8 0-15,0-8 16,8 0-16,0 8 16,9-8-16,0 8 15,0-8 1,0 8-16,9 0 15,0 1-15,-1-1 16,1 0-16,0-8 16,-9 8-16,-9 1 15,0-1-15,-17 9 16,9 0-16,-1-9 16,1-8-16,0-1 15,8 1 1,9 0-16</inkml:trace>
  <inkml:trace contextRef="#ctx0" brushRef="#br0" timeOffset="134974.13">30567 8079 0,'0'0'0,"0"0"0,0 0 15,0 0-15,-9-9 16,0 9 0,-25 0-16,-10 9 15,-8 17-15,-9 8 16,-8 10-1,17 8-15,8 0 0,18-9 16,9 0-16,17 0 16,0 1-16,17-10 15,18-8 1,17 0-16,9-17 16,-26 0-16</inkml:trace>
  <inkml:trace contextRef="#ctx0" brushRef="#br0" timeOffset="135525.6">30836 8200 0,'0'0'0,"0"0"0,0 0 15,-9 0 1,1 17-16,-1 9 16,-17 18-16,0 7 15,0 1-15,-9 0 31,18-17-31,-1-9 0,1-17 0,8-1 16,9 1 0,0-9-16,0 0 15,0-9-15,18-8 16,-1-9-16,18-9 16,0 1-16,-1-1 15,1 18-15,-9-1 16,0 18-16,-9 0 15,1 9-15,-9 8 16,-1 9 0,1 9-16,-9-9 15,0 0-15,0-9 16,0-8-16,0 0 16,0-1-16,0-8 15,17-8 1,18-10-16,26-25 0,0 0 15,-1 8 1,-16 0-16,-18 18 16,0 9-16,-17 8 15,-1 0-15,1 17 16,0 17-16,-9 27 16,0 8-16,0 1 15,0-10-15,17 1 16,0-9-1,-8-17-15</inkml:trace>
  <inkml:trace contextRef="#ctx0" brushRef="#br0" timeOffset="135844.56">31383 8035 0,'0'0'0,"0"0"0,0 0 16,0 0-16,0 0 16,0 0-16,26 0 15,18-8-15,16 8 16,-25 0-16</inkml:trace>
  <inkml:trace contextRef="#ctx0" brushRef="#br0" timeOffset="136272.4">31809 7776 0,'0'0'0,"0"0"0,0 0 0,0 0 0,0 0 16,0 0-16,0 0 15,17 0-15,0 0 16,9 8-16,0 1 16,1 8-16,-1 1 15,-18-1 1,1 0-16,-18 0 16,1 1-16,-18 8 15,-1 0-15,10 0 16,0-18-16,8 1 15,0 0 1,9-1-16,0 10 16,0-10-16,0 10 0,9-10 15,0 1 1,-9 0-16,0-1 16,-9 1-16,-26 8 15,-25-8-15,-19 0 16,-7-1-16,51 1 15</inkml:trace>
  <inkml:trace contextRef="#ctx0" brushRef="#br1" timeOffset="192439.63">17889 4259 0,'0'0'0,"0"0"0,0 0 16,0 0-1,0 0-15,0 0 16,0 0-16,8 0 15,10 9-15,8 26 16,0 17-16,0 26 16,0 43-1,-9 43-15,1 18 16,-1 35 0,-17 17-16,0-9 0,9-9 15,-9-8-15,-9-26 16,18-17-16,-9-18 15,-9-35-15,9-25 16,0-26 0,-9-9-16,1-26 15,8-18-15</inkml:trace>
  <inkml:trace contextRef="#ctx0" brushRef="#br1" timeOffset="193854.82">18722 3999 0,'0'0'0,"0"0"0,18 0 16,16 0-16,36 9 15,25 0-15,27-1 31,8 1-31,26 0 0,1-1 16,8 1-16,8 0 16,1-1-16,26 1 15,-9-9-15,26 0 16,-9 9-16,1-1 16,8-8-16,9 9 15,-1-9-15,1 0 16,0 0-16,-9-9 15,18 1 1,-18 8-16,0 0 16,-9 0-16,9 0 15,0 0-15,0 0 16,0-9-16,-8 9 16,-18 0-16,17-9 15,-8 1 1,-9-1-16,0 0 15,-8-8-15,-10 0 16,1-1-16,0-7 16,-27 7-16,-17 1 15,9 0-15,-8-1 16,-18 1-16,-9 0 16,-9 17-1,-17 0-15,-8 0 0,-18 0 16,-9 0-1,-8 8-15,-9 1 16,-8 0-16,-1 8 16,0 0-16,1 9 15,-10 9-15,1-1 16,0 18-16,-1 9 16,-8 26-1,-8-1-15,-1 10 16,0 7-16,-17 27 15,0 9-15,-9-9 16,9 8-16,0 10 16,0-18-16,-8-1 15,-1 10-15,9-18 16,0 1-16,8-1 16,1-17-1,8-18-15,9-16 16,0-10-16,0-16 15,0-10-15,0 1 16,0-9-16,-8 0 16,-1-9-16,0 0 15,1 9-15,-18 0 16,0 0-16,-18 0 16,-25 0-1,-18 0-15,-17-8 16,-18-1-16,-26-8 15,1-1-15,-18 1 16,-26 8-16,0 1 16,-18-1-16,10-8 15,-10-1-15,1 1 16,-9 8 0,-9-8-16,0 0 15,0-1-15,9-8 16,0 0-16,-9-8 15,1 8-15,-1-9 16,9 0-16,-9-8 16,0 8-16,0 1 15,-17-1 1,9 0-16,-9 9 16,-9 0-16,0 0 15,-17 9-15,0 0 16,8 8-16,-8 0 15,17 1-15,0-1 16,9-8-16,9-1 16,-1-8-1,1 0-15,-10 9 16,-25 17-16,17-9 16,-164-8-16</inkml:trace>
  <inkml:trace contextRef="#ctx0" brushRef="#br1" timeOffset="205006.65">27970 4095 0,'0'0'0,"0"0"0,0 0 16,0 0-16,0 0 15,0 0-15</inkml:trace>
  <inkml:trace contextRef="#ctx0" brushRef="#br1" timeOffset="-201087.95">19452 12097 0,'0'0'0,"0"0"15,17 0-15,9 9 16,9 0-16,17-1 16,17-16-16,-8-10 15,9-8 1,-10-17-16,-8 0 0,-8-1 16,-18 10-1,-9-1-15,-8 0 16,-18 9-16,1 9 15,-1 0-15,-17 8 16,-9 9-16,-8 17 16,-1 1-16,10 16 15,-1 10-15,18-1 16,-1 0 0,18 1-16,18-10 15,-1-8-15,9 0 16,17 0-16,18-17 15,-9 0-15,-26-9 16</inkml:trace>
  <inkml:trace contextRef="#ctx0" brushRef="#br1" timeOffset="-200852.7">20398 11344 0,'0'0'0,"0"0"0,0 0 0,0 17 16,-9 35-1,-17 43-15,-17 44 16,8-1-16,9 1 16,0-26-16,9-27 15,-1-17-15,18-17 16,-8-8-16,8-18 15,0-26-15</inkml:trace>
  <inkml:trace contextRef="#ctx0" brushRef="#br1" timeOffset="-200438.32">20355 12089 0,'0'0'0,"0"0"0,0 0 16,0 0-16,0 0 15,17 8-15,18 1 16,0-18-16,17 1 16,0-18-16,9 0 15,-18-9 1,-17 9-16,0 9 15,-17-1-15,-1 1 16,1 0-16,-18-1 16,1 10-16,-1-1 15,-17 9-15,0 0 16,0 17-16,-9 9 16,0 9-16,9 8 15,9 1-15,17-1 16,0 0-1,17 1-15,1-19 16,34 1-16,17-17 16,-34 0-1</inkml:trace>
  <inkml:trace contextRef="#ctx0" brushRef="#br1" timeOffset="-200182.35">21188 11898 0,'0'0'0,"0"0"0,0 0 16,0 0-16,0 0 15,-8 0-15,-1 0 16,0 17-16,1 1 16,-10 8-1,1 8-15,0 1 16,-1 0-16,9 8 15,9-8-15,0-9 32,0-1-32,27-7 0,16-10 0,-17 1 15</inkml:trace>
  <inkml:trace contextRef="#ctx0" brushRef="#br1" timeOffset="-199851.63">21284 11855 0,'0'0'0,"0"0"16,0 0-16,17 0 16,18 0-16,26 0 15,8-9-15,18-8 16,0-1-1,-9 10-15,-43 8 0</inkml:trace>
  <inkml:trace contextRef="#ctx0" brushRef="#br1" timeOffset="-199601.66">21840 11508 0,'-9'0'0,"0"0"0,-8 0 15,-9 18-15,-9 16 16,-8 10 0,-1 16-16,1 9 15,8 18-15,0 8 16,18-17-16,8-17 16,9 0-16,0-18 15,18-17-15,16 0 16,10-18-16,-18 1 15</inkml:trace>
  <inkml:trace contextRef="#ctx0" brushRef="#br1" timeOffset="-199298.5">22005 11941 0,'0'0'0,"0"0"0,0 9 16,8 8-1,1 9-15,0 9 16,-1 8-16,1 1 16,-9-18-16,-9 0 15,9-9-15,-8 0 16,8-8-16,0-1 16,0-8-16,0 0 15,0 0-15,0 0 16,0-8-16,8-1 15,10-17 1,25-8-16,18-27 16,8 9-16,-16 9 15,-19 8-15,-16 18 16</inkml:trace>
  <inkml:trace contextRef="#ctx0" brushRef="#br1" timeOffset="-198938.66">22595 11811 0,'0'0'0,"-9"0"0,1 0 15,-1 0-15,0 9 16,-8 8-16,0 18 16,-1 0-16,1 17 15,0 0-15,8-9 16,9 0 0,0 1-16,9-18 15,8-1-15,0-16 16,1 0-16,-1-18 15,0 0-15,9-8 16,1-17-16,-1-10 16,-18-8-16,-16 9 15,-1 8-15,0 9 16,-17 9 0,0 0-16,9-1 15,-1 18-15,1 0 16,17 0-16,0 0 15,9 0-15,8-8 16,18-1-16,0 0 16,-18 1-1</inkml:trace>
  <inkml:trace contextRef="#ctx0" brushRef="#br1" timeOffset="-198537.31">23151 11785 0,'0'0'0,"0"0"15,0 0-15,0 0 16,-9 9-16,1 17 15,-1 26-15,-17 17 16,0 9-16,0-8 16,0-18-16,8-9 15,1-17 1,0-9-16,17-8 16,0-1-16,0-8 15,0-8-15,8-10 16,10-16-16,16-27 15,1-8 1,8 0-16,-8 17 16,-9 17-16,0 18 15,-8-1-15,-1 10 16,-8 8-16,-1 0 16,1 0-16,0 17 15,-1 9-15,1 17 16,0 1-16,0-1 15,-9 0-15,0-8 16,0-9 0,0-9-16,8 1 0,1-10 15,8-8 1,1 9-16</inkml:trace>
  <inkml:trace contextRef="#ctx0" brushRef="#br1" timeOffset="-198238.49">23958 11751 0,'0'0'0,"0"0"0,0 0 15,0 0-15,-8 0 16,-1 8-16,-17 10 16,9-1-16,-1 0 15,1 18-15,0 0 16,17-1-1,0 1-15,8-9 16,10 0-16,-1 0 31,-8-17-31,-1-1 0,1 1 0,0 0 16,-18-1-16,-8 10 16,-18-1-16,-26 9 15,18-9-15,34-8 16</inkml:trace>
  <inkml:trace contextRef="#ctx0" brushRef="#br1" timeOffset="-197581.86">28335 11820 0,'0'0'0,"0"0"0,0-9 16,0 1-16,0-1 15,-9 0-15,1 1 16,-1-1-16,-17 0 15,-9 9-15,-26 18 16,-17 34-16,-9 17 31,18 18-31,8-9 0,18 8 16,17-8-16,8 0 16,18-9-16,18-8 15,8-18-15,26 1 16,17-18-16,10 0 15,-45-18-15</inkml:trace>
  <inkml:trace contextRef="#ctx0" brushRef="#br1" timeOffset="-197279.31">28352 12383 0,'0'0'0,"0"0"0,0 0 16,-8 0-16,8 9 15,0 8-15,0 18 16,0-1 0,8 10-16,10-10 15,17-8-15,-1 0 16,18-8 0,-8-10-16,-1-16 15,1-1-15,-10-8 0,-8-9 16,-8-9-16,-9-8 15,-18-9-15,-9 8 16,-16 10 0,-10-1-16,-8 18 15,9 17-15,-1 8 16,1-8-16,34 9 16</inkml:trace>
  <inkml:trace contextRef="#ctx0" brushRef="#br1" timeOffset="-196500.15">29065 12270 0,'0'0'0,"0"0"0,0 0 16,-9 0-16,0 18 16,-17 16-16,0 10 15,9 8-15,-1 8 16,10-8-1,8-8-15,17-10 16,0-8-16,9 0 16,0-17-16,1-1 15,7-16-15,-8-1 16,0-17-16,-17-8 16,0-18-1,-18 0-15,-17 17 16,-17 0-16,-1 9 15,1 9-15,-9 17 16,26 0-16,17 9 16,18-1-16,8-8 15,0-8-15,-8 8 16,434-113-16,-443 113 16,9 0-16,-1 0 15,1 0 1,0 0-16,-1 0 15,1 17-15,0 9 16,-1 35-16,-16 26 16,-1 34-16,-8 0 15,-1-26-15,1-8 16,0-18-16,8-25 16,0-18-1,0 0-15,9-18 16,0 1-16,-8 0 15,8-18-15,0-8 16,0-35-16,8-35 16,19-17-16,7 9 15,1 8 1,0 18-16,-9 17 16,0 17-16,9 1 15,-9 16-15,0 1 16,0 17-16,0 0 15,-9 17-15,-8 1 16,0-1-16,-1 18 16,-8-1-16,-8 1 15,-1-9 1,-9 0-16,1-9 16,0-8-16,-1 0 15,18-9-15</inkml:trace>
  <inkml:trace contextRef="#ctx0" brushRef="#br1" timeOffset="-196105.33">29942 12548 0,'0'0'0,"0"0"0,0 0 16,0 0 0,17 0-16,9 0 15,9-9-15,26 0 16,8-8-16,-8-9 16,-9-9-16,-9 9 15,-17 9-15,-8 0 16,-10-1-16,-8 10 15,-8-1 1,-1 0-16,-17 9 16,0 0-16,-9 18 15,0 16-15,18 1 16,0 8-16,17 1 16,8-1-16,18 9 15,27 0-15,7-18 16,-34-25-1</inkml:trace>
  <inkml:trace contextRef="#ctx0" brushRef="#br1" timeOffset="-195517.53">29716 13604 0,'0'0'0,"0"0"16,0 0-16,0 35 16,9 25-16,-9 27 15,8-9-15,1 0 16,-9 0-16,0-17 16,0-18-16,0-17 15,0-9 1,0-8-16,0-1 15,0 1-15,0-18 16,0-34-16,9-52 16,-1-26-16,1 8 15,8 35-15,-8 26 16,8 17-16,1 1 16,-1 17-1,18-1-15,0 1 16,-1 17-16,10 0 15,-10 9-15,-8-1 16,-17 1-16,0 0 16,-9 8-16,-9 0 15,-26 9-15,-8 0 16,0 9-16,-27-27 16,35-16-1</inkml:trace>
  <inkml:trace contextRef="#ctx0" brushRef="#br1" timeOffset="-195088.41">30541 12409 0,'0'0'0,"0"0"16,0 0-16,0 0 16,0 0-16,17 17 15,1 1-15,-1 16 16,0 1-16,1 8 15,-10 1-15,1-18 16,0-9 0,-1 0-1,1 0-15,-9 1 0,0-10 16,0 1-16,0 0 16,0-1-16,0-8 15,0-8-15,9-10 16,17-33-1,17-19-15,1 1 0,-18 34 16</inkml:trace>
  <inkml:trace contextRef="#ctx0" brushRef="#br1" timeOffset="-193837.92">30463 13596 0,'0'0'0,"0"0"0,0 0 0,0 0 15,0 0-15,-9-9 16,-8 0-16,-9 9 15,-9 0-15,-9 0 16,1 18 0,0-1-16,8 17 15,9 1 17,8 0-32,1 8 0,17-8 15,0-9-15,17-9 0,18-8 0,17-1 16,0-16-16,-8-18 15,8 0 1,-9-9-16,-17 0 16,0 18-16,-17 0 15,0 17-15,-9 0 16,0 0-16,0 8 16,0 18-16,0 9 15,8 8-15,1 1 16,8-10-1,10-8-15,-10-17 16,-8 0-16</inkml:trace>
  <inkml:trace contextRef="#ctx0" brushRef="#br1" timeOffset="-193683.96">30810 13630 0,'-9'0'0,"9"0"0,-8 9 0,-1 8 16,0 18-1,1-1-15,-1-8 16,9 9-16,9-9 16,-1-9-16</inkml:trace>
  <inkml:trace contextRef="#ctx0" brushRef="#br1" timeOffset="-193533.47">30784 13327 0,'0'0'0,"0"0"0,0 0 0,0 0 0,9 9 15,8 8-15,9 9 16,-9-9-16</inkml:trace>
  <inkml:trace contextRef="#ctx0" brushRef="#br1" timeOffset="-193221.22">31314 13630 0,'0'0'15,"0"0"-15,0 17 0,0 1 16,0 16-16,0 10 16,0-1-1,0 9-15,-9-9 16,0 1-16,1-18 15,-1 0-15,9-18 16,0 1-16,0 0 16,0-1-16,0-8 15,0 0-15,0-8 16,0-18 0,17-18-16,18-8 15,8-8-15,18 8 16,9 0-16,-1 8 15,-25 27-15,-27 8 16</inkml:trace>
  <inkml:trace contextRef="#ctx0" brushRef="#br1" timeOffset="-158853.89">4333 13526 0,'0'0'0,"0"0"16,-8-8-16,8 8 15,0 0-15,0 0 16,0 0-16,0 0 16,-9 0-1,0 0-15,0 8 16,-8 10-16,-9 25 15,-17 26-15,-1 18 16,1 8-16,-9 0 16,17 9-16,0-9 15,0-17-15,18-8 16,0-18 0,-1-9-16,18-17 0,0-17 15,0-1 1,0-8-16,0 0 15</inkml:trace>
  <inkml:trace contextRef="#ctx0" brushRef="#br1" timeOffset="-158498.37">4446 13665 0,'0'0'0,"0"0"15,0 0-15,0 0 16,0 0-16,0 0 16,0 0-16,0 0 15,0 17-15,0 0 16,0 18 0,9 0-16,-1 17 15,1 8-15,9 10 16,-1 16-16,9-8 15,-17-17-15,-1-1 16,1-8-16,0-8 16,-1-1-16,1-17 15,0 0 1,-1 0-16,-8 0 16,0 0-16,0-17 15,-8-9-15,8 0 16</inkml:trace>
  <inkml:trace contextRef="#ctx0" brushRef="#br1" timeOffset="-158207.8">3934 14470 0,'0'0'0,"0"0"0,0 0 15,0 0-15,0 0 16,0 0 0,0 0-16,17 0 15,18-8-15,43-1 16,9 0-16,8 9 16,1 0-16,-18 0 15,0 0-15,-17 0 16,-9 9-16,-9 0 15,1 8 1,-18-8-16,-17-9 16</inkml:trace>
  <inkml:trace contextRef="#ctx0" brushRef="#br1" timeOffset="-157844.15">5158 13855 0,'0'0'0,"0"0"0,0 0 16,0 0-16,0 0 16,0 0-1,0 0-15,0 0 16,0 0-16,9 9 15,0 0-15</inkml:trace>
  <inkml:trace contextRef="#ctx0" brushRef="#br1" timeOffset="-157693.83">5219 14210 0,'0'0'0,"0"0"0,0 0 0,0 0 0,0 0 16,0 0-16,0 0 16,9 0-16</inkml:trace>
  <inkml:trace contextRef="#ctx0" brushRef="#br1" timeOffset="-153623.52">6183 13942 0,'0'0'0,"0"0"0,0 0 16,0 0-16,0 17 15,0 1-15,0 25 16,-9 9-16,0 8 15,1-8-15,-1-8 16,0-18-16,9 0 16,0-18-16,0 1 15,0-9 1,0-9-16,18-8 16,8-18-16,9-25 15,-1-1-15,1 9 16,0 9-16,-9 8 15,0 18-15,0 0 16,0 8-16,-17 9 16,-1 0-16,1 17 15,0 1 1,-1 16-16,1 18 16,0 9-16,-9-1 15,0-8-15,0-8 16,8-1-16,1-17 15,9 0-15,-1-9 16,0-8-16,9 0 16,9-9-1,8-9-15,10-8 16,7-9-16,-8 0 16,-8 0-16,-1-9 15,-17 9-15,0 0 16,-17 9-16,0-9 15,-1 8-15,-16 1 16,-1 0 0,0 8-16,1 0 15,-10 9-15,1 0 16,0 0-16,-1 0 16,1 18-16,-1-1 15,18 9-15,0 9 16,0-1-1,18 1-15,17 8 16,-1 1-16,1-18 16,0 0-16,8 0 15,1-18-15,8 1 16,0-18-16,0 1 16,-9-18-16,1 0 15,-9-18-15,-9-16 16,-9 8-1,-8 0-15,-9 17 16,-9 18-16,0-1 16,1 1-16,-1 17 15,0 0-15,-17 0 16,-9 17-16,1 18 16,16 0-16,1 8 15,0 0 1,8 1-16,9-10 15,9 10-15,8-18 16,0 0-16,18-9 16,17-8-1,9-18-15,8 0 0,10-17 16,-1-8-16,0 8 16,-26-9-16,-9 9 15,-8 9-15,-18-1 16,-8 10-1,0-1-15,0 9 16,-9 0-16,-9 0 16,0 17-16,-8 1 15,-9 16-15,8-8 16,1 9-16,8-9 16,9 0-1,0-9-15,0 9 16,9-8-16,8-10 15,1 1-15,8 0 16,9-18-16,8-17 16,9-17-16,0-18 15,0-17-15,-17-17 16,-9-1-16,0 1 16,-9 17-1,-8 35-15,0 17 16,-9 9-16,0 8 15,0 9 1,-9 0-16,9 35 0,0 34 16,0 44-16,0 25 15,0-8-15,18-9 16,-1-17 0,18-35-16,-1-8 15,-8-26-15,-17-27 16</inkml:trace>
  <inkml:trace contextRef="#ctx0" brushRef="#br1" timeOffset="-153097.02">8840 13977 0,'0'0'0,"0"0"15,0 0-15,9 0 16,8 0-16,0 0 16,1 0-16,-1 0 15,18 8-15,-9 1 16,0 8-16,0-8 15,-9 8-15,-8 9 16,0 9 0,-18-1-16,0 1 15,-8 8 1,0-8-16,-1-9 0,1 0 16,0-17-16,8-1 15,0 1-15,9 0 16,0-1-16,0-8 15,0 9 1,0-9-16,0 0 16,0 9-16,9-1 15,8 1-15,1 0 16,16-1-16,1 1 16,0 0-16,0-1 15,8-8-15,-17 0 16,0 0-1,-17 0-15</inkml:trace>
  <inkml:trace contextRef="#ctx0" brushRef="#br1" timeOffset="-152802.52">9734 13751 0,'0'0'0,"0"0"16,0 0-16,0 0 16,0 0-16,0 0 15,-8 18-15,-10 8 16,-8 26-16,0 17 16,-17 26-1,0 0-15,8 1 16,0-10-16,9-8 15,-9 0-15,18-26 16,17-8-16,-9-10 16,9-8-16,0-26 15</inkml:trace>
  <inkml:trace contextRef="#ctx0" brushRef="#br1" timeOffset="-152534.84">9648 13821 0,'0'0'15,"0"0"-15,0 0 0,0 0 16,0 17 0,17 18-16,0 8 15,1 18-15,16 17 16,1 8-1,0-8-15,0 0 0,-1-9 16,-8-8-16,1 0 16,-10-1-1,-8-17-15,-1-17 16,-16 0-16,8-8 16</inkml:trace>
  <inkml:trace contextRef="#ctx0" brushRef="#br1" timeOffset="-152326.99">9439 14574 0,'0'0'0,"0"0"0,0 0 16,0 0-16,18 0 0,16 9 15,10-1 1,25 1-16,9-9 15,44-17 1,-9-9-16,-78 17 16</inkml:trace>
  <inkml:trace contextRef="#ctx0" brushRef="#br1" timeOffset="-151922.86">10455 14106 0,'0'0'0,"0"0"0,0 0 16,9 0-1,8 9-15,18 0 16,17-1-16,18-16 16,8-1-16,9-17 31,-9 9-31,-44 8 0</inkml:trace>
  <inkml:trace contextRef="#ctx0" brushRef="#br1" timeOffset="-151662.17">10742 13743 0,'0'0'0,"0"0"16,0 0 0,0 17-16,-9 18 0,0 25 15,-8 36 1,-9 8-1,0 8-15,9-8 0,-1-26 16,10-17-16,8-9 16,0-18-1,17-8-15,-8-8 0,-1-18 16</inkml:trace>
  <inkml:trace contextRef="#ctx0" brushRef="#br1" timeOffset="-151371.58">11063 14245 0,'0'0'0,"0"0"0,0 0 16,0 17-16,0 1 15,0-1 1,9 9-16,-1-9 16,1 1-16,9-1 15,-1-8-15,0-1 16,1 1-16,-1-9 15,0-9-15,1 1 16,8-18-16,-18-9 16,1 0-16,-18 1 15,1 16 1,-1 10-16,-17 8 16,0 0-16,9 17 15,8-8-15,9-1 16</inkml:trace>
  <inkml:trace contextRef="#ctx0" brushRef="#br1" timeOffset="-150652.39">12053 13673 0,'0'0'0,"0"0"0,0 0 0,0 0 15,0 0 1,0 9-16,0 17 16,0 35-16,-9 25 15,1 27 1,-1 8-16,-8-17 0,-1-26 16,10-26-16,-1-17 15,9-9 1,0-9-16,0-8 15,0-1-15,0-8 16,0-8 0,9-10-16,8-8 15,0-8 1,1-1-16,-1 18 0,18-1 16,-9 1-16,0 17 0,-9 0 15,-8 9 1,0 8-16,-1 9 15,-16 0-15,-1 9 16,-17-1-16,0-8 16,0 0-16,0 0 15,8-17-15,18-9 16,0 0-16,0 0 16</inkml:trace>
  <inkml:trace contextRef="#ctx0" brushRef="#br1" timeOffset="-150341.95">12453 14063 0,'0'0'0,"0"0"0,0 9 0,0 17 16,17 8-16,0 18 16,1 0-1,-10 9-15,1 0 31,0-18-31,-18 0 0,9-43 0,-9 35 0,9-9 16,0-9-16,0-8 16,0 0-1,0-1-15,0-8 0,0 0 16,0-8 0,18-10-16,8-25 15,17-9-15,9-9 16,9 1-16,-9 16 15,-17 10-15,-18 16 16</inkml:trace>
  <inkml:trace contextRef="#ctx0" brushRef="#br1" timeOffset="-149928.9">12800 14427 0,'0'0'0,"0"0"0,0 0 0,17 0 15,1 9 1,-1-9-16,18 0 16,-1-9-16,1 0 15,-9 1-15,0-1 16,0-8-16,-17-1 15,0-8-15,-9 0 32,-9 0-32,0 9 0,1 0 15,-18-1-15,0 18 16,-18 18-16,1-1 16,8 18-16,0-1 15,18 1-15,17-9 16,0 0-1,17 0-15,18 0 0,8-17 16,44-9 0,9-9-16,-35 0 15,-35 9-15</inkml:trace>
  <inkml:trace contextRef="#ctx0" brushRef="#br1" timeOffset="-149540.06">13668 14306 0,'-8'-9'0,"-1"-8"16,0 8-16,1 0 16,-1 1-16,-9-1 15,1 0-15,0 1 16,-9 8-16,0 0 16,0 17-16,-9 0 15,0 18-15,9-9 16,9 0-1,-1 0-15,10-9 16,8-8-16,0 0 16,0-1-16,0-8 15,17-8 1,0-1-16,-8 0 0,0 1 16,-1-1-16,1 9 15,0 0 1,-1 0-16,1 0 15,0 17-15,8 1 16,1-1-16,-1 0 16,9 9-16,9-17 15,26 0 1,-18-9-16,-34 0 0</inkml:trace>
  <inkml:trace contextRef="#ctx0" brushRef="#br1" timeOffset="-149218.29">13911 13708 0,'0'0'0,"0"0"16,0 0-16,0 0 15,0 0-15,0 17 16,0 18-16,9 26 16,-18 43-16,9 17 31,-8 0-31,-1-17 0,0-9 16,1-8-16,8-18 15,0-17-15,0-26 16,0-17-16,0-9 15,0 0-15</inkml:trace>
  <inkml:trace contextRef="#ctx0" brushRef="#br1" timeOffset="-148912.43">14250 14020 0,'0'0'0,"0"0"0,0 0 16,0 0-16,0 0 15,-9 0-15,1 0 16,-1 9-16,-17 8 16,-9 9-16,-26 8 15,9 10 1,18-18 0,8 0-16,8-9 0,1-8 15,8-1-15,0 1 16,9 8-16,0 1 15,18-1-15,-1 18 16,27-1 0,8 10-16,0-18 15,26 8-15,35-25 16,-52-9-16</inkml:trace>
  <inkml:trace contextRef="#ctx0" brushRef="#br1" timeOffset="-148376">15205 14046 0,'0'0'15,"0"0"-15,0 0 0,0 0 16,0 0-1,0 0-15,0 0 16,9-9-16,-9 1 16,9-1-16,-9 0 15,0 1-15,0-1 16,-9 0-16,0 1 16,-17 8-16,0 8 15,-9 10 1,-8 25-16,-9 17 15,17 10-15,0-10 63,18 1-63,17-9 0,0 0 0,17-9 0,1 1 0,17-18 0,17-9 0,26-8 16,35-9-16,-18-18 15,-60 10 1</inkml:trace>
  <inkml:trace contextRef="#ctx0" brushRef="#br1" timeOffset="-148054.89">15579 14384 0,'0'0'0,"0"0"16,-9 0-16,0 0 15,1 0-15,-1 8 16,0 10-16,1-1 15,8 0-15,0 9 16,17-8-16,0 8 16,9-18-16,9 1 15,9 0 1,-10-18-16,-8 0 16,0 1-16,-17-10 15,0 1-15,-9-9 16,-9 9-16,-17-1 15,-9 1-15,-26 8 16,27 9-16,16 9 16,10-9-16</inkml:trace>
  <inkml:trace contextRef="#ctx0" brushRef="#br1" timeOffset="-147714.03">16213 14332 0,'0'0'0,"0"0"15,0 0-15,0 0 16,0 0-16,-9 0 16,0 0-16,1 17 15,-10 0-15,1 9 16,8-8-16,9-1 15,0 0 1,0-8-16,17 0 16,1-1-16,17 1 15,-1-18-15,10 1 16,-18-10-16,0-8 16,-17-8-16,-9-10 15,-9 10-15,-17-1 16,-18 18-16,1-1 15,26 10 1</inkml:trace>
  <inkml:trace contextRef="#ctx0" brushRef="#br1" timeOffset="-147240.03">16595 14167 0,'0'0'0,"0"0"0,0 17 16,8 9-16,1 26 16,0 18-16,-18 16 15,0 18 1,1-9-16,-1-8 0,0-18 16,-8-8-16,0-18 15,8-17-15,0 0 16,9-17-1,0 0-15,0-1 16,0-8-16,0-8 16,0-10-16,0-51 15,18-35-15,16-9 16,1 10 0,17 16-16,0 18 0,-8 8 15,-1 18 1,0 8-16,-8 18 15,-9 17 1,0 0-16,-8 8 0,-10 10 16,-8 16-16,-17 18 15,-9 9-15,-9-9 16,-8-9 0,-1-8-16,10-18 15,16-8-15,18-18 16,9 9-16</inkml:trace>
  <inkml:trace contextRef="#ctx0" brushRef="#br1" timeOffset="-146510.17">16985 14375 0,'0'0'0,"0"0"15,0 0-15,0 9 16,0-1-16,0 1 15,0 0-15,18-1 16,-1 1-16,18 0 16,17-18-16,0 0 15,-8 1 1,-1-10-16,-17 1 16,0 8-16,-17 1 15,-1-1-15,1-8 16,-9 8-16,-9-8 15,1 8-15,-1 9 16,0 0 0,1 0-16,-1 0 15,0 0-15,-8 17 16,8 1-16,-8 16 16,17 1-16,0 0 15,0 8-15,9 0 16,8 1-16,0-19 15,9-7-15,9-10 16,9-16 0,25-10-16,0-16 15,-8 8-15,-17 0 16,-1 0-16,-17 0 16,0 0-16,-17 17 15,0 1-15,-1-10 16,1 10-16,-9 8 15,0 0 1,9 0-16,-1 0 16,1 17-16,0 0 15,-1 1-15,1 16 16,0 10-16,-9-1 16,0-17-16,0 0 15,0-9-15,0-8 16,0-1-1,0 1-15,0-9 16,0-9-16,0 1 16,0-18-16,8-17 15,10-9-15,25-26 16,18-9-16,17 0 16,-8 27-16,-44 34 15</inkml:trace>
  <inkml:trace contextRef="#ctx0" brushRef="#br1" timeOffset="-145908.22">18670 14141 0,'0'0'0,"0"0"15,0 0-15,0 0 16,0 9-16,0 17 15,-9 34-15,1 27 16,-1 26 0,-17 8-16,9-26 15,-1-8-15,18-18 0,0-17 16,0-9 0,0-17-16,0-17 15,0 0-15,0-1 16,-8-16-16,8-10 15,0-42-15,8-44 16,10-18-16,16 19 16,1 25-1,-9 17-15,-8 9 0,8 17 16,-9 1-16,26 16 16,1 1-1,-10 17-15,1 0 16,-9 9-16,-8 8 15,-10 0-15,1 9 16,0 9-16,-18 0 16,-17-1-16,0 10 15,0-18 1,8-18-16,10-8 16</inkml:trace>
  <inkml:trace contextRef="#ctx0" brushRef="#br1" timeOffset="-145512.97">19278 14228 0,'0'0'0,"0"0"0,0 0 16,0 0-16,-9 0 16,1 0-16,-18 17 15,-18 0-15,1 18 16,-9 17-16,-1 0 31,19 0-31,-1-9 0,18 1 16,17-18-16,0-1 15,17-16-15,0 0 16,18-9-16,0-9 16,8-17-16,1 0 15,-10 0-15,-8 9 16,-17 0-16,0 8 15,0 0 1,-1 9-16,1 0 16,-9 0-16,0 0 15,9 18-15,8 16 16,18 1-16,8 8 16,-17-17-16</inkml:trace>
  <inkml:trace contextRef="#ctx0" brushRef="#br1" timeOffset="-145321.52">19556 14418 0,'0'0'0,"0"0"0,0 0 15,0 9-15,0 8 16,0 1-1,0-1-15,0-8 16,0-9-16</inkml:trace>
  <inkml:trace contextRef="#ctx0" brushRef="#br1" timeOffset="-144984.83">19721 13968 0,'0'0'0,"0"0"0,0 0 0,0 17 0,9 9 0,8 18 16,0 16-16,9 9 0,-8 1 16,8 8-16,-9 8 15,-8 1 1,-1-9-16,-8-18 15,-8 1-15,-1-18 16,9-17-16,0-8 16,0-10-16,0 1 15,0 0-15,0-9 16,0-9-16,17-26 16,9-17-1,18-26-15,25-8 16,18 25-16,-35 44 15</inkml:trace>
  <inkml:trace contextRef="#ctx0" brushRef="#br1" timeOffset="-129325.21">12852 12253 0,'0'0'0,"0"0"0,0 0 15,0 0-15,0-9 16,0 1 0,9-1-16,8 0 15,0-8-15,1 8 16,8-8-16,9 0 15,17-9-15,17 0 16,18 0-16,26-17 16,8-9-1,1 17-15,0 0 16,8 9-16,0 9 16,0 0-16,1 8 15,-1 9-15,17 0 16,-8 0-16,9 9 15,0-1 1,-1-8-16,1 9 16,-9 8-16,17 1 15,-8 16-15,-9 1 16,-9 0-16,-8-1 16,8 1-16,9 0 15,-18 8-15,1 0 16,-9 0-16,-9 1 15,-9 8 1,10 0-16,-1 8 16,0-8-16,-8 0 15,-1 0-15,9 0 16,1 9-16,-1-9 16,0 8-16,0 1 15,18-9-15,-1-9 16,10 9-1,-10 0-15,1-17 0,-9-1 16,17 1 0,17-9-16,-16 0 15,8-9-15,8 9 16,-34-17-16,-17 8 16,-18-8-16,-9 0 15,-8-1-15,-26 1 16,-9 0-16,-9-1 15,-8 1 1,0-9-16,-9 9 16</inkml:trace>
  <inkml:trace contextRef="#ctx0" brushRef="#br1" timeOffset="-129004.3">19373 13033 0,'0'0'0,"0"0"0,0 0 16,18 17-16,8 0 16,9 18-16,17-1 15,17 10 1,27 8-1,-18-9-15,-17-17 0,-18 0 16,-8 0-16,-9-9 16,0 1-16,-17-1 15,-18 26-15,-35 18 16,-77 34-16,-79 35 16,-95 26-1,-78 52-15</inkml:trace>
  <inkml:trace contextRef="#ctx0" brushRef="#br1" timeOffset="-104035.8">4611 15579 0,'0'0'0,"0"0"0,0 0 0,0 0 15,-9 0-15,1 17 16,-18 18-16,-9 25 16,-17 27-16,-9 17 15,-17 17-15,0 26 16,-9 9-16,17-34 15,18-19-15,9-33 16,8-10 0,18-25-1,-1-9-15,18-17 0,0-1 16,0-16-16,9 8 16</inkml:trace>
  <inkml:trace contextRef="#ctx0" brushRef="#br1" timeOffset="-103722.7">4750 15795 0,'0'0'0,"0"0"0,0 0 16,0 0-16,0 0 15,0 0-15,0 0 16,0 18-16,0-1 15,9 18 1,8 17-16,0 8 16,18 9-16,0 18 31,8 17-31,9-9 0,-17-17 0,0-8 16,0-10-16,-9-8 15,0-9-15,-18 1 16,10 16-1,-1 10-15,-8-44 16</inkml:trace>
  <inkml:trace contextRef="#ctx0" brushRef="#br1" timeOffset="-103401.27">4177 16791 0,'0'0'0,"0"0"0,0 0 16,0 0-16,17 0 16,18 0-16,17 0 15,26 0 1,18 9-1,8 0-15,26-1 0,0 1 16,-17 0-16,-8-9 16,-36 8-16,-8 1 15,0 8-15,-35 1 16,-18-10-16</inkml:trace>
  <inkml:trace contextRef="#ctx0" brushRef="#br1" timeOffset="-102748.73">5775 15414 0,'0'0'0,"0"0"0,0 0 16,0 0-16,0 0 15,-9 0-15,0 18 16,-17 16-16,0 18 16,-17 9-16,-9 25 15,8 36-15,-8 8 16,9-1-16,8 27 15,18-8-15,-1-18 16,27-9 0,8 0-16,9-17 15,9-26-15,17-9 16,0-17-16,9-9 16,9-25-16,34-18 15,-17-18-15,-53 10 16</inkml:trace>
  <inkml:trace contextRef="#ctx0" brushRef="#br1" timeOffset="-102400">5853 15969 0,'0'0'0,"0"0"0,9 0 16,8 0-16,26 8 15,35 1 1,27 0-16,16-9 31,1-9-31,-18 0 0,-104 9 0,104-8 0,0-10 16,-25 10-16,-19-1 15,1 0-15,-26 1 16,-18-1-16,-8 9 16</inkml:trace>
  <inkml:trace contextRef="#ctx0" brushRef="#br1" timeOffset="-102118.15">6374 16142 0,'0'0'0,"0"0"0,0 0 15,0 0-15,0 0 16,0 17-16,0 0 15,9 35-15,-1 26 16,-16 9-16,-1-9 47,0 0-47,1-18 0,-1 10 0,9-18 0,0-26 16,0 0-16,0-18 15,17 1-15,1-9 16</inkml:trace>
  <inkml:trace contextRef="#ctx0" brushRef="#br1" timeOffset="-101852.03">7016 16254 0,'0'0'0,"0"0"0,0 0 16,0 0-16,0 0 16,9 0-16,9 0 15,8 9 1,8 0-16,18-9 16,9 0-16,-9-9 15,0 0 1,-8 9-16,-18 0 15,-17 0-15</inkml:trace>
  <inkml:trace contextRef="#ctx0" brushRef="#br1" timeOffset="-101651.06">7129 16488 0,'0'0'0,"0"0"0,0 0 0,18 0 16,-1 9 0,18-1-16,8-8 15,9 0-15,9-8 16,-9 8 0,-34 0-16</inkml:trace>
  <inkml:trace contextRef="#ctx0" brushRef="#br1" timeOffset="-101209.93">8067 16090 0,'0'0'0,"0"0"16,0 0-16,0 0 15,-8 0 1,-1 17-16,0 0 16,-17 18-16,0 0 15,0 25-15,9 10 16,-1-10 0,18 1-1,0-18-15,9 0 0,8-17 0,1 0 16,-1-17-1,18 0-15,0-18 16,17 0-16,0-17 16,-9-8-16,1-9 15,-18-1-15,0-8 16,-18 0-16,1 18 16,-18-1-1,1 18-15,-18-9 16,-9 8-16,0 1 15,0 17-15,1 0 16,25 0-16</inkml:trace>
  <inkml:trace contextRef="#ctx0" brushRef="#br1" timeOffset="-100932.22">8527 15778 0,'0'0'0,"0"0"0,0 0 16,9 0-16,9 9 15,-1 8-15,18 9 16,17 17-16,0 18 15,-9 8 1,1 9-16,-18 35 0,-35 51 16,-34 35-16,-88 217 15</inkml:trace>
  <inkml:trace contextRef="#ctx0" brushRef="#br1" timeOffset="-98392.29">9596 16202 0,'-9'-8'0,"0"-1"0,1 0 16,-1 1-16,0 8 16,9 0-16,0 0 15,0 0-15,0-9 16,0 9-16,0 0 15,0-9-15,18 1 16,16 8-16,1 0 16,0 0-1,8 0-15,1 0 16,25 8-16,9 1 16,-52 0-16</inkml:trace>
  <inkml:trace contextRef="#ctx0" brushRef="#br1" timeOffset="-98166.91">9639 16350 0,'0'0'0,"0"0"0,0 0 16,17 0-1,9 0-15,26 0 16,18 0-16,-1 0 16,1 0-1,-9 0-15,-9-9 0,-26 9 16</inkml:trace>
  <inkml:trace contextRef="#ctx0" brushRef="#br1" timeOffset="-96635.34">10985 15795 0,'0'0'0,"0"0"0,0 0 0,0 0 16,0 0-1,0 0-15,0 0 16,0 0-16,-9 26 15,-17 35-15,0 17 16,-9 8-16,-8 27 16,8-9-16,18-17 15,8-18-15,9-26 16,0-8 0,9-9-16,0-9 15</inkml:trace>
  <inkml:trace contextRef="#ctx0" brushRef="#br1" timeOffset="-96458.5">11202 16653 0,'0'0'0,"0"0"0,0 0 16,0 0-16,0 0 15,0 8-15,0-8 16</inkml:trace>
  <inkml:trace contextRef="#ctx0" brushRef="#br1" timeOffset="-95966.05">11619 15891 0,'0'0'0,"0"0"0,0 0 16,0 0-1,0 0-15,0 0 0,0 0 16,9 0 0,17 0-16,17 0 15,18-9-15,8 0 16,1 1 15,-1 8-31,-17 0 0,-8-9 0,-10 9 16,-7 0-16,-10 0 0,-8 0 15,-1 0 1,1 17-16,-18 9 16,-8 35-16,-9 17 15,-9 8-15,-8 10 16,8-1-16,0-17 16,18-17-16,-1-18 15,10 0-15,8-17 16,0 0-16,0-17 15,8-1 1,-8-8-16</inkml:trace>
  <inkml:trace contextRef="#ctx0" brushRef="#br1" timeOffset="-95533.3">12722 15665 0,'0'0'0,"0"0"16,0 0-16,0 0 15,0 0-15,-9 9 16,-17 26-16,-9 25 16,-8 18-16,-9 26 31,0 0-31,17 0 0,0-9 15,18-8-15,17-9 16,0-17-16,17-18 16,1-17-16,-1 0 15,18-18-15,-1 1 16,10-18-16,-1 1 16,-17-1-1,0-17-15,-17 0 16,0-17-16,-18 0 15,-17 8-15,-17 9 16,-18 9-16,9 17 16,0 26-16,-1 8 15,27 10-15,26-27 16</inkml:trace>
  <inkml:trace contextRef="#ctx0" brushRef="#br1" timeOffset="-94098.12">13112 15830 0,'0'0'16,"0"0"-16,0 0 0,0 0 15,-8 17-15,-1 9 16,-8 26 0,-1-8-16,1-1 15,8 0-15,-8 0 16,8-8-16,9-9 15,0 0-15,0 0 16,18-9-16,8 9 16,8-8-16,19 8 15,16-18 1,0 1-16,1-18 16,-1 1-16,-8-10 15,0 1-15,-18 8 16,-17 1-16,-8 8 15</inkml:trace>
  <inkml:trace contextRef="#ctx0" brushRef="#br1" timeOffset="-93899.25">13390 15977 0,'0'0'0,"0"0"0,0 0 0,0 0 16,0 18-1,0 16-15,-8 27 0,-1 43 16,0 17 0,-8-8-16,0-10 15,8-7-15,9-1 16,0-17-16,9-52 16</inkml:trace>
  <inkml:trace contextRef="#ctx0" brushRef="#br1" timeOffset="-93018.03">14181 16237 0,'0'0'0,"-9"0"16,9 0-16,-9 0 16,9 0-16,0 0 15,0 0-15,0 0 16,0 0-16,26-9 16,18-8-16,34-35 15,0-17-15,-17-1 31,0 1-31,-9 0 0,-9 8 16,-17 18-16,-17 8 16,0 1-16,-1 16 15,1 1-15,-9 8 16,0 9-16,-9 0 16,1 18-1,-19 8-15,1 26 16,-8 34-16,-1 18 15,-8 17-15,8 9 16,0 9-16,0-26 16,9-10-16,0-16 15,-9-18-15,18-17 16,0-8 0,-1-18-16,10-9 15,-1-8-15,9-1 16,-9-16-16,1-10 15,8-25-15,17-18 16,0-25-16,18-1 16,0 9-16,17 9 15,9 8-15,8 9 16,-8 9 0,-9 17-1,-8 9-15,-18 8 0,0 9 16,-9 0-16,-8 0 15,-1 9-15,-16 8 16,-10 0 0,-8 1-16,-17 16 0,-1 1 15,1-9-15,8 0 16,18-17 0,0-1-16,8 1 15,0-9-15,9 9 16,0 8-16,18 0 15,-1 1-15,26 16 16,9-8-16,9 0 16,0 0-1,-9-17-15,9-1 16,0-16-16,-1-1 16,-16 0-16,-27 9 15</inkml:trace>
  <inkml:trace contextRef="#ctx0" brushRef="#br1" timeOffset="-92762.5">15049 15934 0,'0'0'0,"0"0"15,0 0-15,0 0 16,0 0-16,9 0 15,8 0-15,35-9 16,35 1 0,8-1-16,10-17 15,-10 9-15,-8-1 16,0-8-16,-18 9 16,-17 17-16,-34 0 15</inkml:trace>
  <inkml:trace contextRef="#ctx0" brushRef="#br1" timeOffset="-92519.82">15448 16003 0,'0'0'0,"0"0"0,0 0 15,0 17-15,9 9 16,0 18-1,-1 25-15,-8 26 16,-8 1 0,-1-1-16,0-9 0,9-16 15,0-10-15,0-16 16,0 8-16,9-26 16,-9-26-16</inkml:trace>
  <inkml:trace contextRef="#ctx0" brushRef="#br1" timeOffset="-92184.62">16143 16488 0,'0'0'0,"0"0"0,0 0 16,0 0-16,0 0 15,0 0-15,-9 0 16,1 0-16,-1 0 16,-17 0-16,0 0 15,-17 17-15,-1 9 16,9 9-16,1 0 16,8-1-1,8 1-15,10 8 16,8 9-16,8-8 15,18-1-15,26-8 16,35-9 0,35-26-16,-61-18 0</inkml:trace>
  <inkml:trace contextRef="#ctx0" brushRef="#br1" timeOffset="-90699.49">3300 15484 0,'0'0'0,"0"0"0,0 0 16,0 0-16,0 0 16,0 0-16,0 26 15,0 25-15,0 27 16,-9 35-16,0 8 62,-8-8-62,0-9 0,-9-9 0,8 0 0,1-17 0,8-8 0,1-10 16,-1-8-16,0 0 16,9 9-16,0 8 15,9-8-15,0-18 16,-1-8-16,1-9 16,8 0-16,1 0 15,8-9 1,8 0-16,19 0 15,7 1-15,10-10 16,17-16-16,34 8 16,-8 17-16,0-8 15,17 8-15,1 0 16,-19 1-16,19-1 16,8 0-1,8 1-15,-8 8 16,17-9-16,-8 0 15,8 1-15,9-1 16,9 0-16,-9-8 16,-9 0-16,9 8 15,18-8-15,-27-1 16,9 10-16,17-1 16,1 0-1,-1 9-15,-17-8 16,17-10-16,18 1 15,0 0-15,8-9 16,-8 0-16,8-9 16,10 0-16,7 9 15,18-8-15,-8-1 16,-1 0 0,10-8-16,-10 0 15,-8-1-15,26-8 16,-9 9-16,0 8 15,17 9-15,-16-8 16,7 8-16,-16 8 16,8-8-1,-17 9-15,0-9 0,-1 17 16,1 1 0,9-1-16,-10 9 15,-8 0-15,9-9 16,0 1-16,-9-10 15,9 10-15,0 7 16,17-7-16,0 8 16,0-9-1,-17 0-15,0-8 16,-9 0-16,-9-1 16,-26 1-16,-8 0 15,-9-1-15,-43 1 16,-35 0-16,-18-1 15,-34-8-15,-27 0 16,-8 0-16</inkml:trace>
  <inkml:trace contextRef="#ctx0" brushRef="#br1" timeOffset="-89336.24">3465 15362 0,'0'0'0,"0"0"0,0 0 15,0 0-15,17 0 16,1 0-16,34 0 16,34 0-16,36 9 31,17 0-31,17-9 0,9 0 15,26 8-15,26-8 16,9 9-16,0-9 16,17-9-16,18 1 15,-1-1-15,1 9 16,-1 0-16,1 0 16,-1 0-1,1 0-15,8 0 16,-9 0-16,18 0 15,0 0-15,-17 0 16,8 0-16,-9 0 16,27 0-16,-18 0 15,-8-9-15,8 9 16,-9-8 0,10-1-16,-1 9 15,-9 0-15,10-9 16,-27 1-16,17 8 15,-8 0-15,-9 0 16,9-9-16,-9 9 16,-17 0-16,17 0 15,-17 0 1,0 0-16,-9 0 16,0 0-16,-9 0 15,-17 0-15,-8 0 16,-27 0-16,0 9 15,-8-9-15,-9 17 16,-18-8 0,1-1-16,-9 1 0,-9-9 15,-8 9 1,-10-1-16,1-8 16,-9 0-16,1 9 15,-19-9-15,-8 9 16,9-1-16,-9 1 15,-8 0-15,-1-1 16,1 1-16,-10 0 16,-8-1-1,0 1-15,-8 0 16,-1 8-16,0 0 16,-8 1-1,0-1-15,0 9 0,-1 8 16,1 10-16,0 8 15,-1 26-15,-16 17 16,-1 9 0,0 17-16,1 18 15,-1 8-15,0-17 16,9 0-16,0 0 16,0-18-16,0-17 15,0 1-15,0-10 16,0-8-1,0 0-15,0-26 0,9-26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2:59:37.2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2423 7308 0,'0'0'0,"-9"-9"0,0 1 15,1-1-15,-1 0 16,0 1-16,1-1 16,-1 0-1,0 9-15,1 0 16,-18 0-16,-18 0 15,1 18-15,-18-1 16,0 18 0,-8 8-1,-9 9-15,8 8 0,9-8 16,9 9-16,-9 0 16,9-1-16,0 10 15,0-1-15,0-9 16,17 1-16,1-18 15,-1 9-15,9 0 16,0 0-16,-9 18 16,26-10-16,-17 1 15,9-1 1,17-8-16,-18 0 16,18-8-16,0 8 15,0 0 1,0-9-16,0 0 0,18 1 15,-18-1-15,9-9 16,-1 1-16,18 0 16,-17-9-1,8 0-15,27 0 16,-18 0-16,35 0 16,-18-9-16,26 0 15,1-8-15,-9 8 16,34-8-16,-25 0 15,8-1-15,17 1 16,1 0 0,-18-1-16,0 1 15,-17-9-15,-18 0 16,-17 0-16,1 0 16,-10 0-16,-8 0 15,-1 0-15,1 0 16,-9 0-16,0 0 15</inkml:trace>
  <inkml:trace contextRef="#ctx0" brushRef="#br0" timeOffset="309.48">2319 8971 0,'0'0'0,"0"0"16,0 0-16,0 0 16,17 8-16,18 10 15,17-1-15,0 0 16,0 1-16,0 8 31,0 0-31,-8-9 0,-18 0 0,0 1 16,-18-1-1,-8 18-15,-17 8 16,-44 26-16,-26 18 16,-25 17-16,-1 8 15,69-51-15</inkml:trace>
  <inkml:trace contextRef="#ctx0" brushRef="#br0" timeOffset="2987.98">1580 9897 0,'-17'-8'0,"8"-1"16,1 0-16,-1 9 16,9 0-16,-17 0 15,8 9-15,-8 8 16,-9 27-16,-18 16 16,27 18-16,-1-17 31,10 0-31,8-18 15,0-9-15,0-8 0,0-17 16,8 0-16,10-18 16,8-8-16,17-9 15,1-9-15,-1 1 16,-17 16 0,0 1-16,-8 17 15,16 9-15,1 8 16,8 0-16,-17 1 15,9-1-15,-9-9 16,0 1-16,9-26 16,0-18-16,8-17 15,-8-8 1,-9-10-16,-9-8 16,-8 9-16,0 26 15,-1 34-15,-8 9 16</inkml:trace>
  <inkml:trace contextRef="#ctx0" brushRef="#br0" timeOffset="3763.49">2301 10149 0,'0'0'0,"0"0"15,0 0 1,0 0-16,0 0 0,0 0 15,9 0 1,8 0-16,1 8 16,8-8-16,8-8 15,10-1-15,-1-8 16,-8-9-16,-9 0 16,0 8-1,-17 1 1,-1 0-16,-8-1 0,-8 1 15,-1 0-15,-17-1 16,-17 18-16,8 0 16,-9 18-16,1 16 15,8 18-15,9 9 16,9 0-16,17-9 16,0-9-16,17-9 15,1-8 1,16 0-16,10-17 15,17 0-15,-9-1 16</inkml:trace>
  <inkml:trace contextRef="#ctx0" brushRef="#br0" timeOffset="4209.26">3005 9984 0,'0'0'0,"0"0"0,0 0 0,-9 0 16,0 0-1,1 0-15,-1 0 0,-17 0 16,8 9 0,-8 8-16,-17 9 15,8 9-15,0 8 16,18 0-1,0-8-15,8-9 16,9 0-16,0-18 0,0 1 16,17-9-16,18-17 15,9-9 1,8-26-16,-9 0 16,-8 9-16,-9 8 15,-9 18-15,-8-1 16,0 18-16,-9 0 15,0 9-15,0 17 16,8 17 0,1 1-16,0-1 15,8-17-15,-8 0 16,25-9-16,27 0 16,-35-17-16</inkml:trace>
  <inkml:trace contextRef="#ctx0" brushRef="#br0" timeOffset="4667.76">3456 9542 0,'0'0'0,"0"0"0,0 0 16,0 0-1,0 0-15,0 0 16,0 0-16,0 0 16,0 0-16,-9 9 15,1 17-15,-1 17 16,0 35-16,-8 26 16,8 9-1,-8-1-15,8-16 0,1-18 16,-1-18-1,9-17-15,0-17 16,9-17-16,-1 0 0,-8-1 16</inkml:trace>
  <inkml:trace contextRef="#ctx0" brushRef="#br0" timeOffset="4986.93">3847 9923 0,'-9'-8'0,"1"-1"0,-1 0 16,0 9-16,0 0 15,1 0-15,-18 0 16,-18 18-16,-8 16 16,-9 1-16,1 0 31,8-1-31,-1-8 0,19 0 15,16 0-15,1-17 16,8 0-16,1 8 16,8-8-16,0-1 15,17 10-15,0-1 16,18 0-16,17 0 16,26 1-1,9 8-15,-43-18 16</inkml:trace>
  <inkml:trace contextRef="#ctx0" brushRef="#br0" timeOffset="5512.51">4038 10296 0,'0'0'0,"0"0"0,0 0 15,0 0-15,0 0 16,0 8-16,9-8 16,17 0-16,8-8 15,19-1-15,7-26 16,10-16-16,-9-1 31,-1-9-31,1-17 0,-9 0 0,-8 0 16,-18 9-1,-18 8-15,1 18 16,-9 17-16,-9 9 16,1-1-16,-1 10 15,0 8-15,-8 0 16,-9 17-1,-9 18-15,0 17 0,1 17 16,16 9 0,1 0-16,8 8 15,9-8-15,0-17 16,9-18-16,0 0 16,8-17-16,0 0 15,1-17 1,25 8-16,9-8 0,-26 0 15</inkml:trace>
  <inkml:trace contextRef="#ctx0" brushRef="#br0" timeOffset="5679.37">4776 10097 0,'0'0'0,"0"0"0,0 17 0,0 18 15,9-1 1,-1 1-16,1 8 16,0-17-16,-9-17 15</inkml:trace>
  <inkml:trace contextRef="#ctx0" brushRef="#br0" timeOffset="5855.18">4828 9811 0,'0'0'0,"0"0"0,0 0 16,18 0 0,8 17-16,8 9 0,-16-17 15</inkml:trace>
  <inkml:trace contextRef="#ctx0" brushRef="#br0" timeOffset="6180.84">5054 10192 0,'0'0'0,"0"0"15,-9 17-15,9 1 16,-8-1-16,-1 9 16,9 0-1,0-18-15,0 1 16,0 0-16,0-9 15,0 0-15,0-9 16,9-26-16,8-8 16,0 0-16,9 8 15,0 1-15,0 16 16,-8 1-16,-1 17 16,-8 0-1,0 0-15,-1 17 16,1 18-16,0 0 15,-1 8-15,1 0 16,8-17-16,-8 0 16,0-17-16</inkml:trace>
  <inkml:trace contextRef="#ctx0" brushRef="#br0" timeOffset="6420.19">5497 9516 0,'0'0'0,"0"0"0,0 0 15,0 26 1,0 44-16,-9 34 16,0 34-1,1-8-15,-10-9 0,10-17 16,-1-26-16,0-26 15,9-17-15,0-9 16,0-18 0,9-8-16,-9 0 15</inkml:trace>
  <inkml:trace contextRef="#ctx0" brushRef="#br0" timeOffset="6710.31">5853 9854 0,'0'0'0,"0"0"0,0 0 16,0 0-16,0 0 15,0 0-15,-9 9 16,-17 8-16,-17 18 16,-1-1-16,-8-8 15,9 0-15,8 0 31,0-8-31,18-10 0,0 1 16,17 8-16,0 1 16,8-1-16,18 18 15,18-1-15,25 18 16,18 0-16,-26-17 16</inkml:trace>
  <inkml:trace contextRef="#ctx0" brushRef="#br0" timeOffset="30600.53">1606 10530 0,'-8'0'0,"-1"0"0,0 0 0,-17 0 15,9 17-15,-26 0 16,17 1-16,-18 16 16,1 1-1,-9 8 1,0 9-16,17 0 0,-9 17 15,10 18-15,8-9 16,17 0-16,9-17 16,0-1-1,26-17-15,0 1 16,17-1-16,18 0 16,17-25-16,-17-10 15</inkml:trace>
  <inkml:trace contextRef="#ctx0" brushRef="#br0" timeOffset="31721.17">2119 10954 0,'0'0'0,"0"0"0,0 0 16,-9 0-1,0 0-15,1-9 16,-1 1-16,-17-1 16,0 0-16,0 9 15,-17 0-15,-1 18 16,1-1-16,-27 9 16,27 26-1,-18 0-15,26-9 16,18 1-16,-9-10 15,26-8-15,0 0 16,9-17-16,8-1 16,9-16-1,9-1-15,17-26 16,0-8-16,-9-9 0,-17 18 16,9-1-1,-35 18-15,9-1 16,-1 18-16,-8 0 15,0 0-15,0 18 16,9 8-16,0 8 16,8 10-16,1-1 15,-1-9-15,9-8 16,-9 0 0,1-8-16,-10-10 15</inkml:trace>
  <inkml:trace contextRef="#ctx0" brushRef="#br0" timeOffset="31951.85">2293 10772 0,'0'0'0,"0"0"0,0 0 16,0 0-16,0 9 15,0 8-15,0 35 16,0 26-16,-9 17 16,0 1 15,0-10-31,1 9 0,-1-17 0,9-52 16</inkml:trace>
  <inkml:trace contextRef="#ctx0" brushRef="#br0" timeOffset="32258.66">2544 10824 0,'0'0'0,"0"0"15,0 0 1,0 0-16,0 0 16,0 17-16,-8 35 15,-1 26-15,0 18 16,9-18 0,0-9-16,0-9 0,0 1 15,9-18-15,8-17 16,-8-8-1,0-10-15,-1-8 0</inkml:trace>
  <inkml:trace contextRef="#ctx0" brushRef="#br0" timeOffset="32660.55">2952 11283 0,'-8'-9'0,"-10"1"16,1 8-16,0 0 16,-1 0-16,10 0 15,-1 0-15,0 8 16,9 1-16,0 0 16,0-1-1,9 1-15,0 0 16,8-1-16,0-8 15,1-8-15,-1-1 16,9 0-16,-17-8 16,0 0-16,-1-18 15,-16 1-15,-1-1 16,-9 18-16,1-1 16,-9 10-16,-9 8 15,1 0 1,16 8-16,18 10 15,18-1-15,8-8 16,-18-9-16</inkml:trace>
  <inkml:trace contextRef="#ctx0" brushRef="#br0" timeOffset="33203.33">3482 10928 0,'0'0'0,"0"0"15,0 0-15,-8 0 16,-1 0-16,0 0 15,0 0-15,1 0 16,-1 0-16,0 0 16,1 0-16,-1 9 15,0 8 1,-17 18-16,0 8 16,9-8-16,0 8 15,-1-17 1,18 0-16,0-17 0,0-1 15,9 1 1,8-9-16,1-9 16,8 1-16,8-1 15,1 9-15,0 0 16,8 0-16,-8 9 16,0-1-16,-1 1 15,-8 0-15,1-1 16,-1 1-1,-9-9-15,-8 0 0,-1 0 16,1-9 0,0-8-16,-1-18 15,-8 1-15,0 8 16,0 8-16,9 10 16</inkml:trace>
  <inkml:trace contextRef="#ctx0" brushRef="#br0" timeOffset="34349.86">4837 10963 0,'0'0'0,"0"0"15,0 0-15,0 0 16,0 0-16,0 0 15,-9 0-15,0-9 16,-17 9-16,-17 0 16,-9 9-16,-18 17 15,1 17 1,17 9-16,8 0 16,10-9-16,16-17 15,10 0-15,8-9 16,0-8-16,17 0 15,0-1-15,18-16 16,17-18 0,-8 0-16,-1 0 0,-17 9 15,-17-1 1,-1 18-16,-8 0 16,-8 9-16,-18 34 15,-18 18-15,-8 34 16,0 0-16,17-8 15,18-9-15,17-17 16,0-18-16,0-9 16,17-8-1,1 0-15,8-17 16,-9-9-16,1-9 16,-1-8-16,9-18 15,-17-25-15,-1-1 16,-16 9-16,-1 18 15,0-1-15,1 18 16,-1-1 0,9 1-16,0 8 15,0 1-15,9-18 16,17 0-16,26-9 16,-9 9-16,-25 17 15</inkml:trace>
  <inkml:trace contextRef="#ctx0" brushRef="#br0" timeOffset="34836.49">5297 10876 0,'0'0'0,"0"0"16,0 0-16,-9 0 16,1 0-16,-1 0 15,0 9-15,1 8 16,-18 9-16,0 17 16,8 18-16,1-9 15,-1 0 1,10-9-16,8-8 15,0-9-15,0-9 16,0-8-16,0-1 16,0-8-16,17-8 15,1-10-15,16-25 16,1-9-16,-9 9 16,0 8-1,-17 18-15,-1 0 16,1 8-16,0 9 15,-9 0-15,0 9 16,0 8-16,0 9 16,9 9-16,8-1 15,0-8-15,18 0 16,8 0-16,-17-17 16</inkml:trace>
  <inkml:trace contextRef="#ctx0" brushRef="#br0" timeOffset="35271.37">6009 10980 0,'0'0'0,"-9"0"0,1 0 16,-1 0 0,0 0-16,1 0 15,-1 0-15,-8 0 16,-1 0-16,-8 0 15,0 17-15,0 1 16,-17 16-16,8 1 16,0 0-1,9 8-15,9-17 16,8 0-16,9-9 16,0-8-16,0-1 15,0 1-15,0-9 16,9 0-16,0 0 15,-1-9-15,1 1 16,0-1-16,-1 0 16,1 1-16,0 8 15,-9 0 1,0 0-16,8 0 16,1 0-16,0 0 15,-1 0-15,1 0 16,8 0-16,9 8 15,18 1-15,-18 0 16</inkml:trace>
  <inkml:trace contextRef="#ctx0" brushRef="#br0" timeOffset="35618.93">6122 11023 0,'-9'0'0,"1"0"0,-1 0 15,0 0-15,1 18 16,-1-1-16,0 0 15,1 18-15,-1-9 16,-8 9 0,-1-9-16,9-1 15,1-16-15,8 0 16,0-1-16,0-8 16,0 0-16,0 0 15,8-8-15,10-1 16,17-17-16,-1 0 15,1-8 1,-9 16-16,9 1 16,-9 8-16,0 9 15,-17 9-15,-1 8 16,1 9-16,0 9 16,-1-1-16,1-8 31,8 0-31,-8-17 0</inkml:trace>
  <inkml:trace contextRef="#ctx0" brushRef="#br0" timeOffset="35854.42">6287 11006 0,'0'0'0,"0"0"0,0 0 0,0 0 16,0 0-16,17-9 15,18 1-15,17-1 16,9 0 0,0 1-16,0-1 15,-1 0-15,-25 1 16</inkml:trace>
  <inkml:trace contextRef="#ctx0" brushRef="#br0" timeOffset="36139.48">6504 10694 0,'0'0'0,"0"0"0,0 0 16,0 0-16,0 0 15,0 18-15,-9 7 16,1 36-16,-1 17 16,-17 26-1,9-9-15,-1-8 16,10 8-16,8-8 16,0-18-16,0-34 15,8-9-15,10-18 16,8-16-16,0-10 15,0-8-15,-9 18 16</inkml:trace>
  <inkml:trace contextRef="#ctx0" brushRef="#br0" timeOffset="36491.82">6678 11015 0,'0'0'0,"0"0"0,0 0 16,0 0-16,0 0 15,0 0-15,0 17 16,0 0-16,0 18 15,0 8-15,0 1 16,8-10-16,-8-8 16,9 0-16,0-17 15,-9-1 1,9 1-16,-1-9 16,10-9-16,-1 1 15,0-18-15,1 8 16,-10 1-16,1 9 15,0-1-15,-1 9 16,-8 0 0,0 0-16,0 9 15,0 8-15,18 0 16,-1 18-16,9-9 16,9 0-16,0 0 15,-1-9-15,-25-17 16</inkml:trace>
  <inkml:trace contextRef="#ctx0" brushRef="#br0" timeOffset="36971.46">7173 11162 0,'0'0'0,"0"0"0,0 0 15,0 0-15,0 17 16,0 1-16,0-1 15,0 9 1,0 0-16,0-9 16,0-8-16,0-1 15,0 1-15,0-9 16,0 0-16,0-9 16,17 1-16,1-10 15,-1 1-15,9 0 16,-17 8-1,-1 9-15,1 0 16,0 0-16,-9 17 16,8 1-16,-8-1 15,0-8-15,0-1 16,0 1-16,0 0 16,18-9-16,8-9 15,9-17 1,17 0-16,0-17 15,9 0-15,-18 17 16,-17 8-16,0 18 16,-9 9-16,-8 8 15,8 18-15,1 8 16,8 0-16,0-17 16,-9-17-1</inkml:trace>
  <inkml:trace contextRef="#ctx0" brushRef="#br0" timeOffset="37367.57">7963 11110 0,'0'0'0,"-9"0"0,1 0 16,8 0-16,0 0 15,0 0-15,0 0 16,0 0-16,0 0 16,17-9-16,35 1 15,26-1-15,9-17 16,0 0 0,-9 0-16,-17 9 15,0-9-15,-18 17 16</inkml:trace>
  <inkml:trace contextRef="#ctx0" brushRef="#br0" timeOffset="37634.51">8119 10772 0,'0'0'0,"0"0"0,0 0 0,0 0 15,0 0-15,0 0 16,0 17 0,9 18-16,-18 34 15,1 27-15,-1-1 16,-8 9-16,-1 8 16,18-8-16,0-17 15,18-9-15,8-26 16,0-26-1,-9-17-15</inkml:trace>
  <inkml:trace contextRef="#ctx0" brushRef="#br0" timeOffset="38004.75">8449 11248 0,'0'-8'0,"0"-1"16,0 9-16,0 0 0,0 0 15,0 0 1,0 0-16,0 17 16,0 1-16,0 16 15,0 10 1,0-1-16,9-8 0,0-9 16,-9-9-16,8-8 15,10-1-15,8-16 16,9-18-1,-1-18-15,1-8 16,-9 9-16,-17 8 16,-1 18-16,1 8 15,0 9-15,-9 0 16,0 9 0,0 17-16,0 43 0,0 18 15,26-9 1,9-9-16,-18-43 15</inkml:trace>
  <inkml:trace contextRef="#ctx0" brushRef="#br0" timeOffset="38551.44">8970 11326 0,'0'0'0,"0"0"0,0 0 16,0 0-16,0 0 15,0 0-15,0 0 16,-8 18-16,-1-1 16,0 18-16,1-9 15,8 0 1,0-9-16,0-8 16,0-1-16,0-8 15,0 0-15,8-8 16,10-18-16,16-18 15,1-8-15,0 9 16,-9 8-16,0 18 16,-9 0-16,-8 8 15,0 9 1,-1 0-16,1 17 16,0 18-16,8 17 15,0 9-15,-8-18 16,9-8-16,-1-9 15,0-9-15,-8-8 16</inkml:trace>
  <inkml:trace contextRef="#ctx0" brushRef="#br0" timeOffset="38934.39">9413 11248 0,'0'0'0,"0"0"0,0 0 16,0 0-16,0 9 15,0 8-15,0 1 16,0-1-16,0 0 16,0-8-16,0 0 15,0-1-15,0 1 16,0 0-16,0-9 15,0 0 1,0-9-16,0 0 16,18-17-16,-1 9 15,-8 0-15,-1-1 16,1 10-16,0-1 16,-1 9-16,1 0 15,0 0-15,8 17 16,0 1-16,-8 16 15,0 1 1,8 0-16,1-1 16,-1 1 15,0-18-31,-8-17 0</inkml:trace>
  <inkml:trace contextRef="#ctx0" brushRef="#br0" timeOffset="39336.81">9769 11335 0,'0'0'0,"0"0"16,0 0-16,0 0 15,0 0-15,0 0 16,9 0-16,8 0 16,1 0-16,16 0 15,1-9 1,0 1-16,0-1 15,-1-8-15,-8-1 16,-17 1-16,0 8 31,-1-8-31,-8 0 0,-8 0 0,-10-1 16,-8 1-16,0 17 16,0 9-1,0 8-15,0 17 16,0 1-16,9 8 15,8 18-15,9 0 16,17-18-16,9 0 16,9-17-16,9 0 15,16-26-15,1-17 16,9-26-16,-36 17 16</inkml:trace>
  <inkml:trace contextRef="#ctx0" brushRef="#br0" timeOffset="39567.72">10394 10789 0,'0'0'0,"0"0"0,0 0 15,0 18-15,0 16 16,0 53-16,-8 17 15,-1-9 1,-8 0-16,-1 1 16,1-10-16,17-25 0,-9-9 15,1-26 1</inkml:trace>
  <inkml:trace contextRef="#ctx0" brushRef="#br0" timeOffset="39768.87">10603 11257 0,'0'0'0,"0"0"16,0 0-16,0 9 16,0 8-16,0 9 15,0 9-15,0 17 16,0-9-16,0-34 15</inkml:trace>
  <inkml:trace contextRef="#ctx0" brushRef="#br0" timeOffset="39917.08">10638 10833 0,'0'0'0,"0"0"0,0 0 16,8 17-16,1 0 0,0 27 16,-1-18-16</inkml:trace>
  <inkml:trace contextRef="#ctx0" brushRef="#br0" timeOffset="40288.64">10768 11309 0,'0'0'0,"0"0"0,0 0 16,0 0-16,0 9 15,0 8-15,-9 0 16,0 1-16,1-1 16,8-8-16,0-1 15,0-8-15,0 0 16,0-8-1,8-10-15,10-8 16,8-17-16,9 0 16,-1 8-16,-8 1 15,0 16-15,1 1 16,-10 17-16,0 0 16,-8 0-16,0 17 15,-1 18 1,1-1-16,0 1 15,8 8-15,-8 1 16,-1-27-16,1-17 16</inkml:trace>
  <inkml:trace contextRef="#ctx0" brushRef="#br0" timeOffset="40704.18">11558 11101 0,'0'0'0,"0"0"0,0 0 15,0 0-15,0 0 16,-9 0-16,1 0 16,-10 0-16,-8 18 15,-17-1-15,-9 18 16,17-9 0,9-1-16,9 1 15,8-8-15,9-1 16,0-8-16,17 8 15,1 0-15,16 1 16,10-1-16,8 18 16,-9 17-1,1 0-15,-18 0 16,-9-9-16,-8 0 16,-18 1-16,-8-1 15,-9 9-15,-9-9 16,0-8-16,-8-9 15,-1-18-15,1 1 16,8-18-16,1-8 16,-1-18-1,17-43-15,18-25 16,27-1-16,-1 60 16</inkml:trace>
  <inkml:trace contextRef="#ctx0" brushRef="#br0" timeOffset="40916.98">11853 10573 0,'0'0'0,"9"9"16,17 17-16,17 17 15,18 18-15,17 16 31,-8 27-31,-18 35 0,-43 43 16,-44 34-16,-69 44 16,-105 165-16</inkml:trace>
  <inkml:trace contextRef="#ctx0" brushRef="#br0" timeOffset="85215.33">12661 5281 0,'0'0'0,"0"0"0,0 0 16,0 0-16,0 0 15,0 0 1,-9 0-16,1 0 16,-1 18-16,-8 8 15,-10 26-15,-7 34 16,-10 27 15,1 8-31,-9 0 0,8 9 0,1-17 0,8-9 16,0-18-16,-8 10 15,8-10 1,18-25-16,8-27 16,9-8-16,0-8 15,0-10-15,0-16 16,18-1 0,-1-8-16,-8 8 0</inkml:trace>
  <inkml:trace contextRef="#ctx0" brushRef="#br0" timeOffset="85594.39">12105 6069 0,'0'0'0,"0"0"0,0 0 15,0 0 1,0 0-16,0 0 15,0 0-15,0 0 16,0 0-16,0 0 16,0 18-16,0-1 15,0 9-15,0 9 16,0-1-16,0 1 16,9 0-16,-9-1 15,0-8 1,9 0-1,-9-8-15,8-10 0,1 1 16,0-1-16,-1 1 16,10 0-1,-1-9-15,18-9 16,17-17-16,17-34 16,-34 25-16</inkml:trace>
  <inkml:trace contextRef="#ctx0" brushRef="#br0" timeOffset="86566.28">12096 4554 0,'0'0'0,"0"0"0,0-9 15,0-8-15,0-1 16,0 1-16,0 0 15,0 0 1,0-1-16,0 1 16,18-9-16,-1 0 15,1 9-15,16-9 16,1 0 15,8 8-31,1 1 16,-1 0-16,-17 17 0,-8 0 0,-10 0 15,1 17-15,0 9 16,-1 9 0,1 17-16,0 8 0,-9-8 15,9-9-15,-1-8 16,-8-9 0,9 0-16,0-17 0,8-1 15,0 1 1,18-9-16,0-9 15,0 1-15,8-18 16,0 0-16,1 0 16,-1-9-1,-17-8-15,0-9 16,-8 26-16</inkml:trace>
  <inkml:trace contextRef="#ctx0" brushRef="#br0" timeOffset="86780.1">12765 4086 0,'-9'-9'0,"1"1"0,-1-1 16,0 9-16,1 0 15,-1 0-15,0 9 16,-8 25 0,-9 62-16,0 42 31,0 1-31,8-9 0,18-9 0,0-34 15,0-18-15,0-17 16,18-18 0,-9-25-16</inkml:trace>
  <inkml:trace contextRef="#ctx0" brushRef="#br0" timeOffset="87082.6">13069 4571 0,'0'0'0,"0"0"0,0 0 16,0 0-16,0 0 15,-9 17-15,1 9 16,-18 18-16,0 25 15,0 18-15,-9-9 16,9-1 0,8-7-16,1-18 15,0-18-15,17 1 16,0-18-16,0-17 16,0 0-16</inkml:trace>
  <inkml:trace contextRef="#ctx0" brushRef="#br0" timeOffset="87326.34">12991 4545 0,'0'0'0,"0"0"0,0 0 16,0 0-16,0 17 16,9 9-16,8 18 15,9 25-15,9 9 16,-1 0-1,-7-17-15,-1-1 16,0-17-16,0 1 16,-18-1-16,1-17 15,0 0-15,-1-17 16,1-9-16</inkml:trace>
  <inkml:trace contextRef="#ctx0" brushRef="#br0" timeOffset="87516.74">12939 5039 0,'0'0'0,"0"0"0,0 0 0,0 0 16,0 0-16,0-9 16,0 0-16,0 1 15,17-1-15,18-8 16,34-9-1,-17 17-15</inkml:trace>
  <inkml:trace contextRef="#ctx0" brushRef="#br0" timeOffset="101030.21">16117 3289 0,'0'0'0,"0"0"0,0 0 15,0 0-15,0 0 0,0 0 16,0-8-1,0-1-15,0 0 16,17 1-16,1-1 16,8 0-16,26 1 15,9-1-15,0 9 16,-18 0 0,0 9-1,-17-1-15,0 10 0,-17 16 0,0 10 16,0 16-1,-18 10-15,0-10 16,0-8-16,9-9 16,0-8-16,0-9 15,0-9-15,18 1 16,-1-1 0,18-8-16,8-1 15,18-8-15,0-8 0,-9-10 16,-9-8-1,1 0-15,-18 9 16,0-26-16,0 8 16</inkml:trace>
  <inkml:trace contextRef="#ctx0" brushRef="#br0" timeOffset="101245.44">16925 3168 0,'0'0'0,"0"0"15,-9 0-15,0 0 16,1 17-16,-18 1 16,-1 34-16,-7 43 15,-10 26 1,-8 9 0,18-9-16,16-17 0,9-8 15,1-27-15,-1-26 16,9-26-16</inkml:trace>
  <inkml:trace contextRef="#ctx0" brushRef="#br0" timeOffset="101526.83">17341 3670 0,'-8'0'0,"-1"0"15,0 0-15,1 0 16,-1 0-16,-8 0 16,-9 18-1,-9 25-15,-9 26 16,1 9-16,8 0 16,1-17-16,-1-1 15,9-8-15,8-8 16,1-18-16,17-9 15,0-8-15,0-9 16,0 0-16</inkml:trace>
  <inkml:trace contextRef="#ctx0" brushRef="#br0" timeOffset="101767.81">17255 3722 0,'-9'0'0,"0"0"16,9 0-16,0 0 15,0 0-15,0 0 16,0 9-16,0 17 16,18 26-1,-1 17-15,9 9 16,0-9 0,-9-8-16,1-9 0,-9-9 15,-1 1-15,1-18 16,0-18-16,-9 1 15,0-9-15,0 0 16</inkml:trace>
  <inkml:trace contextRef="#ctx0" brushRef="#br0" timeOffset="101950.37">17029 4121 0,'0'-9'0,"0"0"15,0 1-15,0-1 16,9 0-16,8 1 16,0-1-16,18 0 15,17 1-15,9 8 16,-26 8-16</inkml:trace>
  <inkml:trace contextRef="#ctx0" brushRef="#br0" timeOffset="102373.52">17767 3540 0,'0'0'0,"0"0"0,0 0 16,0 0-16,0 0 16,17 0-16,1 0 15,16 0-15,19 9 16,-1-9-16,0 0 16,17 0-1,-17 9-15,-17-1 16,-18 1-16</inkml:trace>
  <inkml:trace contextRef="#ctx0" brushRef="#br0" timeOffset="102552.8">17836 3774 0,'0'0'0,"0"0"16,0 0-16,0 0 15,0 0-15,0 0 16,0 0-16,18 0 15,17 0-15,34-8 16,27 8 0,-53 0-16</inkml:trace>
  <inkml:trace contextRef="#ctx0" brushRef="#br0" timeOffset="102974.18">18818 3185 0,'0'-8'0,"0"-1"0,0 0 16,0 9-16,0-8 16,0 8-16,0 0 15,17-9-15,18 0 16,34 1-16,35-1 15,27 0 1,25-8-16,18-9 16,-9 9-16,-44-9 15,-34 9-15,-17 8 16,-27 9-16,-26 9 16,-8-9-16,0 8 15</inkml:trace>
  <inkml:trace contextRef="#ctx0" brushRef="#br0" timeOffset="103441.27">19052 3263 0,'-9'0'0,"1"-8"0,-1-1 15,9 0-15,0 9 16,0 0-1,0 0-15,0 0 16,-9 0-16,9 0 16,0 26-16,-8 26 15,-1 52-15,-8 9 32,8 17-32,-8-18 0,8-16 15,0-10-15,1-25 16,8-18-16,0-17 15,0-9-15,0-8 16,0-9-16,-9-9 16,0-8-16,-8-35 15,-1 0-15,10 0 16,-10 18-16,10 16 16,-1 1-1,-17 17-15,0 9 16,-17 17-16,-10 8 15,10 10-15,8-1 16,1-17-16,16 0 16,1-18-1,17 1-15,9 0 16</inkml:trace>
  <inkml:trace contextRef="#ctx0" brushRef="#br0" timeOffset="103930.12">19426 3463 0,'0'0'0,"0"0"16,0 0-16,0 0 15,-9 17-15,0 9 16,1 26-16,-1 0 16,0 0-1,-8 0-15,-1-9 16,10 0-16,-1-17 16,0-8-16,9-10 15,0 1-15,0-9 16,0-9-16,0-8 15,26-26 1,9-27-16,17-8 16,9 0-16,-9 26 15,-8 18-15,-10 17 16,1-1-16,0 18 16,-9 18-16,0 16 15,-9 9-15,-8 9 16,0 18-16,-9-1 15,0 0 1,0-17-16,0-8 16,0-18-16,0 8 15,0-16-15</inkml:trace>
  <inkml:trace contextRef="#ctx0" brushRef="#br0" timeOffset="109477.07">20094 3722 0,'0'0'16,"0"0"-16,0 0 16,0 0-16,0 0 15,0 0-15,0 0 16,0 0-16,0 0 16,0 0-16,-8 0 15,-1 0 1,0 18-16,-17 16 0,-17 44 15,-9 18 1,8-1 0,-8-9-16,17 1 0,18-26 15,0-18-15,-1-17 16,18 0-16,0-17 16,0-9-1,0 0-15</inkml:trace>
  <inkml:trace contextRef="#ctx0" brushRef="#br0" timeOffset="109740.45">20181 3705 0,'0'0'0,"0"0"16,0 0-16,0 0 15,0 0 1,0 0-16,0 17 15,0 18-15,0 17 16,0 9-16,17-1 16,-8 1 15,0-9-31,-1-9 0,1-17 0,0 0 16,-9-9-16,0-8 15,0 0-15,0-1 16</inkml:trace>
  <inkml:trace contextRef="#ctx0" brushRef="#br0" timeOffset="109939.94">19825 4051 0,'0'0'0,"0"0"0,0 0 15,0 0-15,17 0 16,18-8-16,17-1 16,0 0-16,44 9 15,-27 0 1</inkml:trace>
  <inkml:trace contextRef="#ctx0" brushRef="#br0" timeOffset="111240.22">20581 3670 0,'0'0'0,"0"0"0,0 0 16,0 0-16,0 0 15,0 0-15,17 18 16,9-1-16,17-8 16,18-1-1,9 1-15,-1-18 16,1-8-16,-1-9 15,-8 0-15,-18-17 16,1-9-16,-18 0 16,-18 9-16,-8-9 15,-8 0-15,-10 17 16,-8 0 0,-17 18-16,-18 17 15,-17 26-15,-9 26 16,-8 26-16,-1 26 15,18 17 1,17 0-16,18-8 0,25-9 16,18-18-16,26 10 15,18-18 1,34-18-16,35-16 16,34-27-16,18-26 15,0-25-15,61-18 16,208-52-16</inkml:trace>
  <inkml:trace contextRef="#ctx0" brushRef="#br0" timeOffset="113106.36">21484 3333 0,'0'0'0,"0"0"15,0 0-15,0 0 16,0 0-16,0 0 16,0-9-16,17 0 15,9-17-15,17-8 16,10-18-16,-1-18 16,-9-8-1,-8 18-15,-9 25 16,-17 9-16,-1 9 15,1 17-15,-9 0 16,0 9-16,0 25 16,9 27-16,-1 17 15,10-18-15,-1 1 16,9-26-16,-17-18 16,17-8-1,0-1-15</inkml:trace>
  <inkml:trace contextRef="#ctx0" brushRef="#br0" timeOffset="113245.34">21874 2527 0,'0'0'0,"0"0"0,0 0 0,-8 0 16,8 9-1,0 8-15,0 0 16</inkml:trace>
  <inkml:trace contextRef="#ctx0" brushRef="#br0" timeOffset="114257.67">23090 2995 0,'0'0'0,"0"0"0,0 0 15,0 0-15,-9 17 16,1 1-16,-10 16 16,-8 27-16,-17 17 15,-9 8 1,17-8-16,0-8 16,1-10-1,8-17-15,17-17 0,9-8 16,0-10-16,0 1 15,0-9-15</inkml:trace>
  <inkml:trace contextRef="#ctx0" brushRef="#br0" timeOffset="114482.23">23090 3021 0,'0'0'0,"0"0"15,0 0-15,0 0 16,0 0-16,0 17 15,0 9-15,9 17 16,8 18-16,1 17 16,-1 17-1,0-17-15,1-17 16,-10-1-16,1-16 16,0-18-16,-1 0 15,-8-18-15,0 1 16</inkml:trace>
  <inkml:trace contextRef="#ctx0" brushRef="#br0" timeOffset="114636.15">22925 3376 0,'0'0'0,"0"0"0,0 0 16,0 0-16,17 0 15,27 0-15,17 0 16,8 0-16,53-9 31,251-25-31</inkml:trace>
  <inkml:trace contextRef="#ctx0" brushRef="#br0" timeOffset="119722.87">22725 2761 0,'-8'-9'0,"-10"-8"16,1 0-16,8 8 16,-8-8-16,0-1 15,-9 1-15,-1 0 16,1 8-16,-8 9 16,8 0-16,-18 0 15,9 9 1,-8 8-16,0 18 15,8-1-15,18 1 16,-1 0-16,9 8 16,9 0-16,9 1 15,9-10 1,8-8-16,8 0 0,10 0 16,8-17-1,9-18-15,-1-17 16,1 0-16,-17 0 15,-1 0-15,-17-8 16,0 8-16,-17 8 16,0 1-16,-9 0 15,0-1-15,-9 1 16,0 0 0,9 17-16,0 0 15,0 0-15</inkml:trace>
  <inkml:trace contextRef="#ctx0" brushRef="#br0" timeOffset="120005.62">22734 2328 0,'-9'-9'0,"-8"1"16,8 8-16,1 0 15,-1 0-15,-8 0 16,-1 17 0,-8 35-16,-9 26 15,9 34 1,-17 27-16,8 8 0,1 1 16,-1-19-16,0-16 15,18 0-15,8-18 16,9-35-16,0-34 15</inkml:trace>
  <inkml:trace contextRef="#ctx0" brushRef="#br0" timeOffset="121241.47">14120 7161 0,'0'0'0,"0"0"0,0-9 15,8 0-15,10 1 16,-1-1-16,27 0 15,25 1-15,18 8 16,17 0 0,-8 8-16,-1 1 15,1 0-15,-18-9 16,-17 0-16,-18 0 16,-17 0-16,0 0 15,-8 8-15,-10-8 16,1 0-16</inkml:trace>
  <inkml:trace contextRef="#ctx0" brushRef="#br0" timeOffset="121562.09">14432 6840 0,'0'0'0,"0"0"15,0 0-15,-8 0 16,-1 0-16,0 0 16,-17 9-16,-17 8 15,-1 0-15,1 18 16,8 0-16,1 8 16,-1 9-16,9-9 15,8-8 1,18 8-16,9-8 15,8 0-15,18-1 16,26-8-16,26 9 16,26-9-1,0-18-15,-79-8 16</inkml:trace>
  <inkml:trace contextRef="#ctx0" brushRef="#br0" timeOffset="122122.4">15197 6580 0,'0'0'0,"0"0"15,0 0-15,0 0 16,0-8-16,17-1 15,18 0-15,-1 1 16,10 8-16,-1 0 16,1 0-16,-18 17 15,0 0 1,0 1-16,-17 16 16,-1 1-16,-8 8 15,0 1-15,0-1 16,0 0-16,0-8 15,0-9-15,0 0 16,9 0-16,8-9 16,1 0-1,8-8-15,26 0 16,9-18-16,-9 0 16,0-8-16,9-9 15,-9 9-15,-18-1 16,-16 10-1</inkml:trace>
  <inkml:trace contextRef="#ctx0" brushRef="#br0" timeOffset="122338.63">15813 6476 0,'0'0'0,"0"0"0,-9 0 15,1 18-15,-10 8 16,-8 34-16,0 36 15,-17 42 1,-1 18-16,10-17 16,-1-1-16,18 1 15,17-44-15,0-34 16,0-35-16</inkml:trace>
  <inkml:trace contextRef="#ctx0" brushRef="#br0" timeOffset="122591.06">16039 7273 0,'0'0'15,"0"0"-15,0 0 0,-9 0 16,1 18-1,-1 8-15,-9 25 16,1 19-16,0-1 16,-1-8-1,18-9-15,0-26 0,0-9 16,9-8 0,0-1-16,-1-8 0</inkml:trace>
  <inkml:trace contextRef="#ctx0" brushRef="#br0" timeOffset="123110.71">16126 6909 0,'0'0'0,"0"0"16,0 0-16,0 0 16,0 0-1,0 0-15,0 0 16,0 0-16,17 0 15,0 0-15,10 9 16,7 0-16,1-1 16,8 10-16,-8-1 15,-9-8-15,-8 8 16,-10-8 0,1 8-1,0 0-15,-18 1 0,0-1 16,1 0-16,-10 1 15,10-10-15,-1 1 16,0 0-16,0-1 16,1 1-16,-1 0 15,0-1-15,1 1 16,8 8 0,0 1-16,0-1 15,8 0-15,10 9 16,-1 0-16,1 9 15,8-1-15,0-8 16,-18 0-16,1-8 16,0-1-16,-18 0 15,0 1 1,-25 8-16,-27 0 16,-17 0-16,-9 0 15,26-9-15,52-8 16</inkml:trace>
  <inkml:trace contextRef="#ctx0" brushRef="#br0" timeOffset="128053.93">23663 4285 0,'0'0'0,"0"0"0,0 0 0,-8 18 15,-1 25-15,-17 18 16,0 8-16,-18 61 16,-42 251-1</inkml:trace>
  <inkml:trace contextRef="#ctx0" brushRef="#br0" timeOffset="129273.63">24610 3220 0,'0'-9'0,"0"9"16,0-8-16,0 8 15,0-9-15,8 0 16,19 1-16,7-1 16,1 0-1,17 9-15,-8 0 16,-1 0-16,0 18 31,-17-1-31,0 18 0,-8 25 0,-10 10 16,-16 16-16,8 1 15,-9-9 1,9 0-16,0 0 0,0-26 16,0-9-1,17 0-15,1-17 16,8 0-16,9 0 16,17-17-16,17-9 15,1-17-15,-1-9 16,-8-9-16,0 0 15,-18 9-15,-25 18 16</inkml:trace>
  <inkml:trace contextRef="#ctx0" brushRef="#br0" timeOffset="129471.93">25443 3272 0,'-8'0'0,"-1"0"0,0 0 0,1 26 15,-18 35-15,-9 25 16,0 1 15,-8 34-31,8 9 0,0-9 16,18-17-16,0-9 0,8 9 16,-9-17-16,18-52 15</inkml:trace>
  <inkml:trace contextRef="#ctx0" brushRef="#br0" timeOffset="129742.21">25513 4155 0,'0'0'0,"0"0"16,0 0-16,0 0 16,-9 18-16,1 16 15,-1 18-15,0 9 16,0-9-16,9-9 16,0-17-1,0 0-15,0-9 16,0-8-16</inkml:trace>
  <inkml:trace contextRef="#ctx0" brushRef="#br0" timeOffset="130222.64">25600 4060 0,'0'0'0,"0"0"16,0 0-16,0 0 15,0 0-15,0 0 16,0 0-16,17 0 16,0 0-16,10 0 15,7 0-15,-8 0 16,0 0-16,0 0 16,-17 0-1,0 9-15,-9-1 16,-9 1-16,0 8 15,1 1-15,-10-1 16,1 0-16,0-8 16,8 0-16,9-1 15,0 10-15,9-1 16,8 0 0,0 1-16,9-1 15,0 9 1,1-9-16,-19-8 0,1 0 15,0 8 1,-18 0-16,0 1 16,-26-1-16,-8 9 15,0-9-15,-9-8 16,8 0-16,18-1 16,26 1-16</inkml:trace>
  <inkml:trace contextRef="#ctx0" brushRef="#br0" timeOffset="130946.45">26242 3748 0,'-8'0'0,"-1"0"15,9 0-15,-9 0 16,9 0-16,0 0 15,0 0-15,18 0 16,8 0-16,17 0 16,9 0-16,18 0 15,17 0-15,-53 0 32</inkml:trace>
  <inkml:trace contextRef="#ctx0" brushRef="#br0" timeOffset="131139.42">26234 4008 0,'0'0'0,"0"0"16,0 0-16,0 0 16,8 0-16,10 0 15,16-9-15,10 9 16,43 9-16,-18 8 15</inkml:trace>
  <inkml:trace contextRef="#ctx0" brushRef="#br0" timeOffset="131515.31">26972 3333 0,'0'0'0,"0"0"0,0 0 15,0 0-15,0 0 16,0 0-16,8 0 16,27 0-1,35-9-15,25 0 16,35 1 0,27-10-16,-10 1 0,-25 0 15,8-1-15,-26 1 16,-34 17-16,-27 9 15,-25-1-15</inkml:trace>
  <inkml:trace contextRef="#ctx0" brushRef="#br0" timeOffset="132024.29">27250 3575 0,'-9'-9'0,"0"1"0,1-10 16,-1 10-16,0-10 15,9 10-15,0-1 16,0 9-16,0 0 16,0 0-16,0 0 15,-8 17-15,-1 27 16,0 25-1,0 44-15,-8 8 16,0-17 0,8 0-16,0 0 0,1-18 15,-10-25-15,18-26 16,0-9-16,0-9 16,0-8-1,0-1-15,0-8 0,-8-8 16,-1-18-1,0 0-15,-8-9 16,8 0-16,-8 9 16,8 9-16,0 0 15,1 17-15,-1 0 16,-17 8-16,0 10 16,-9 16-1,1-8-15,-1 0 16,9 0-16,8-8 15,10-1-15,8 0 16</inkml:trace>
  <inkml:trace contextRef="#ctx0" brushRef="#br0" timeOffset="132656.16">27658 3722 0,'-9'0'0,"0"0"15,1 0-15,-1 0 16,0 9-16,1 17 16,-18 17-16,0 27 15,0 8-15,-1-9 31,10-17-31,0-9 0,-1-17 16,10-9-16,-1 1 0,9-10 16,0 1-1,0-9-15,0-9 16,0-8-16,26-44 16,9-8-16,8-9 15,1 9-15,-1 8 16,0 18-16,-16 17 15,-1 9-15,0-1 16,0 18 0,0 0-16,0 18 15,0 8-15,-17 17 16,-1 26-16,-16 1 16,-1 7-16,0 1 15,-8-17-15,8-9 16,9-9-16,-9-8 15,9 0 1,0-18-16</inkml:trace>
  <inkml:trace contextRef="#ctx0" brushRef="#br0" timeOffset="132930.01">28179 4051 0,'0'-8'0,"0"8"15,0 0-15,0 0 16,0 0-16,0 17 16,-9 18-16,0 8 15,1 9-15,-10 0 16,1-9-1,8 1 1,1-18-16,-1-9 0,9 0 16,0-8-16,9-9 15,-1 0-15</inkml:trace>
  <inkml:trace contextRef="#ctx0" brushRef="#br0" timeOffset="133374.43">28161 3904 0,'0'0'0,"0"0"16,0 0-16,0 0 16,0 0-16,0 0 15,9 0-15,8 0 16,18 9 0,9 0-16,-18 8 15,0-8-15,-9-1 16,-8 1-16,-1 0 15,-8 8-15,-8 0 16,-1 0-16,-17 9 16,0 0-16,9-8 15,-1-10-15,10 1 16,-1 0 0,9-1-16,0 1 15,0 0-15,17 8 16,1 0-16,16 1 15,-8-1-15,0 0 16,1 1-16,-19-10 16,1 10-16,0-1 15,-18 0-15,-17 1 16,-9-1 0,-17 0-16,-9 9 15,0-17-15,-17 17 16,44-9-16</inkml:trace>
  <inkml:trace contextRef="#ctx0" brushRef="#br0" timeOffset="134208.04">29082 3679 0,'-9'0'0,"1"0"15,-1 0-15,0 0 16,9 0-16,0 0 16,0 9-16,0 8 15,18 0-15,8 1 16,26-1-16,17-8 16,9-9-16,0-9 31,-8-17-31,-9 0 15,-18 0-15,1 0 0,-10-9 16,-25-17-16,0 9 16,-18 0-16,-17 8 15,-9 9-15,-17 9 16,-26 26-16,-9 17 16,18 17-1,-1 26-15,9 26 16,18 18-16,17 0 15,26-9-15,17-27 16,1 1-16,8-17 16,26 0-16,0-27 15,17-16-15,1-18 16,-35-9 0</inkml:trace>
  <inkml:trace contextRef="#ctx0" brushRef="#br0" timeOffset="134686.79">29950 3307 0,'-8'0'0,"-1"8"0,0 1 16,9 0-16,0-1 16,0 1-16,0 0 15,0-9-15,18 0 16,-1-9-16,9 0 15,9-17-15,-1 0 16,10-8-16,-1-10 16,-17 10-1,0 8 1,-17 8-16,0 1 0,-1 17 16,-8 0-16,0 9 15,0 25 1,9 10-16,0 16 0,0 1 15,-1-18 1,10-8-16,-1 0 16,9-18-16,-9-17 15,-8 0-15</inkml:trace>
  <inkml:trace contextRef="#ctx0" brushRef="#br0" timeOffset="134818.22">30263 2709 0,'0'0'0,"0"0"16,0 0-16,0 0 16,0 0-16,17 17 15,1 1-15,-1-10 16</inkml:trace>
  <inkml:trace contextRef="#ctx0" brushRef="#br0" timeOffset="135325.1">31036 2926 0,'0'0'0,"0"-9"16,0 0-16,0 1 15,-9-1-15,0-8 16,-8-1-16,-9 10 16,-17-10-16,-18 1 15,9 17 1,8 0-1,-8 17-15,0 9 0,17 9 16,1 0-16,16 8 16,1 0-16,17 0 15,9 1-15,8-10 16,26-8 0,18 0-16,26-17 0,8-18 15,-16 1 1,-1-18-16,-9 0 15,-17-9-15,-26-8 16,0 0-16,-17-1 16,-18 10-16,1-1 15,-18 18-15,8-1 16,10 18-16</inkml:trace>
  <inkml:trace contextRef="#ctx0" brushRef="#br0" timeOffset="135558.17">31018 2484 0,'0'0'0,"0"0"0,0 0 0,0 0 16,-8 17-16,-1 27 15,0 25-15,-17 43 16,-17 18-1,-1 9-15,1-18 0,8-17 16,9-9-16,-8 1 16,7-18-16,19-44 15</inkml:trace>
  <inkml:trace contextRef="#ctx0" brushRef="#br0" timeOffset="135836.78">31296 3272 0,'0'0'0,"0"0"0,0 0 16,-8 9-16,-1 8 15,-8 18-15,-10 17 16,1 8 0,-8 1-16,16-9 31,1-9-31,0-17 0,17-9 0,0-8 16</inkml:trace>
  <inkml:trace contextRef="#ctx0" brushRef="#br0" timeOffset="136321.26">31331 3211 0,'0'0'0,"0"-8"0,0-1 15,0 0-15,0 1 16,0-1-16,0 0 15,9 9 1,8 0-16,0 0 16,9 0-16,9 9 15,0 8-15,-9 1 16,0-10-16,-17 1 16,-1 0-16,-16 8 15,-10 0-15,-8 1 16,-17-1-1,-1 0-15,10 1 16,-1-10-16,18 1 16,-1 0-16,10-1 15,8 10-15,8-1 16,10 0-16,16 18 16,10-9 30,-1 0-46,-8 0 0,-9-9 0,0-8 0,-17-1 0,-9 1 16,-9 0-16,-8-1 31,-27 10-31,-34-1 0,-17 0 0,-1 1 16,53-1-16</inkml:trace>
  <inkml:trace contextRef="#ctx0" brushRef="#br0" timeOffset="158090.85">19261 5593 0,'0'0'0,"0"0"0,0 0 16,0 0-16,0 0 16,0 0-16,-9-9 15,0 1 1,1-1-16,-10 0 16,-8 1-16,0-1 15,-9 0-15,1 9 16,8 0-16,-9 0 15,0 9-15,0 0 16,1 8 0,-10 9-16,9 9 15,1-1-15,-1 10 16,18 8-16,-1 0 16,10 0-16,8 8 15,8 9-15,10-8 16,-1-9-16,18-9 15,-1 1-15,10-18 16,25-9 0,1-8-16,8-18 15,17-8-15,1-27 16,0 1-16,-18-9 16,-18 0-16,-7 0 15,-10 9-15,-17-18 16,0 9-16,-17 18 15,-1-1-15,1 9 16,-9 9 0,-9-1-16,1 1 15,-1 8-15,-17 9 16,-9 9-16,-17 17 16,-9 9-16,1 17 15,-1 17-15,0 26 16,9 26-1,17-8-15,0 8 16,18 0-16,17-8 16,0-26-16,17-9 15,1-18-15,8 1 16,26-1-16,26-16 16,-26-18-16</inkml:trace>
  <inkml:trace contextRef="#ctx0" brushRef="#br0" timeOffset="161093.69">20520 5939 0,'0'0'0,"-9"-8"0,9 8 0,0 0 16,0 0-16,0 0 15,0 0 1,0 0-16,0 0 15,17 0-15,9-9 16,9 1-16,0-1 16,8 9-16,9 0 15,1 0-15,-10 0 47,-26 0-47</inkml:trace>
  <inkml:trace contextRef="#ctx0" brushRef="#br0" timeOffset="161309.24">20494 6347 0,'-9'-9'0,"-8"0"0,8 1 0,0-1 16,9 9-1,0 0-15,0 0 16,9-9-16,8 1 15,18-1-15,8 0 16,18-8-16,17 17 16,-34 9-16</inkml:trace>
  <inkml:trace contextRef="#ctx0" brushRef="#br0" timeOffset="162027.03">21892 5844 0,'0'-8'0,"0"-1"0,0 0 16,-9 1-16,0-1 16,1 0-16,-1 1 15,-8-10-15,-9 1 16,0 0-16,-18 8 15,1 9-15,-9 0 16,8 17 0,1 1-16,8 16 15,0 1-15,1 8 16,16 18-16,18-1 16,0 1-16,18-9 15,16-9-15,1-17 16,26 0-1,8-8-15,1-18 16,8-18-16,0-25 16,-8 8-16,-10-8 15,-16 0-15,-18 8 16,0 0 0,-17 1-16,-1 8 15,-16 9-15,-1-1 16,-9 1-16,1 8 15,0 9-15,8 0 16,0 9-16,9-9 16</inkml:trace>
  <inkml:trace contextRef="#ctx0" brushRef="#br0" timeOffset="162285.25">22031 5411 0,'0'0'0,"0"0"0,0 0 15,0 0-15,0 0 16,0 0-16,0 0 16,0 0-16,-9 9 15,-8 43-15,-35 69 16,-18 44 15,-8 25-31,17-8 0,0-35 0,18-17 16,8-26-16,18-26 15,-1-26-15,18-17 16,-8-9-16,8-18 16</inkml:trace>
  <inkml:trace contextRef="#ctx0" brushRef="#br0" timeOffset="162601.64">22378 6191 0,'0'0'0,"0"0"0,0 0 15,0 0-15,0 0 16,-9 0-16,1 17 15,-18 26-15,0 9 16,0 26-16,-9 0 47,9 0-47,-9-17 0,0-1 0,18-16 0,0-18 16,8 0-16,0-18 15,9 1-15</inkml:trace>
  <inkml:trace contextRef="#ctx0" brushRef="#br0" timeOffset="162841.4">22369 6277 0,'0'-8'0,"0"-1"16,0 9-16,0 0 16,0 0-16,0 0 15,0 17-15,0 9 16,9 18-16,8 25 15,1 9-15,-1 0 32,1-18-32,-10-8 0,1-8 15,0-18-15,-1 0 16,-8 0-16,0-18 16,0-8-16,0 0 15</inkml:trace>
  <inkml:trace contextRef="#ctx0" brushRef="#br0" timeOffset="163010.91">22161 6702 0,'0'0'0,"0"0"0,0 0 16,0 0-16,0 0 16,17 0-16,1-9 15,16 0-15,1 9 16,-9 9-1</inkml:trace>
  <inkml:trace contextRef="#ctx0" brushRef="#br0" timeOffset="163416.31">22864 6424 0,'0'0'0,"0"0"16,0 0-16,0 0 15,0 0-15,0 0 16,0 0-16,0 0 16,18-8-1,8-1-15,26 0 16,17 9-16,9 0 15,27 9 32,-36-9-47</inkml:trace>
  <inkml:trace contextRef="#ctx0" brushRef="#br0" timeOffset="163887.49">24176 5991 0,'0'0'16,"0"0"-16,0 0 0,-9-8 15,0-1-15,1 0 16,-10 1-16,-8-1 15,-9 0-15,1 9 16,-10 0-16,1 9 16,-9 8-1,0 1 1,0 16-16,8 1 0,9 8 16,9 9-16,9-8 15,17-1-15,0 0 16,17 1-16,9-18 15,9 0-15,17-1 16,18-16 0,8-9-16,0-9 15,-9-8-15,-8 0 16,-9-9-16,-8 0 16,-10 0-16,-7 0 15,-19 0-15,1 9 16,8-9-16,1 0 15,-10 17-15</inkml:trace>
  <inkml:trace contextRef="#ctx0" brushRef="#br0" timeOffset="164150.68">24193 5567 0,'0'0'0,"0"0"0,0 0 15,0 0 1,-9 0-16,1 17 16,-18 27-16,-9 25 15,-9 35-15,-8 52 32,-9 17-32,1-8 0,16-18 0,10-26 15,-1-26-15,17-17 16,1-26-1,17-8-15,0-18 16,0-18-16</inkml:trace>
  <inkml:trace contextRef="#ctx0" brushRef="#br0" timeOffset="164449.54">24566 6407 0,'0'0'0,"-8"0"16,-1 0-16,0 0 16,1 17-16,-10 18 15,-8 17 1,0 17-16,9 9 15,-9-17-15,0 0 16,8-1-16,1-8 16,0-9-16,-1-17 15,10-8-15,8-10 16,0-8 0</inkml:trace>
  <inkml:trace contextRef="#ctx0" brushRef="#br0" timeOffset="164949.26">24506 6407 0,'-9'0'0,"0"0"0,1 0 0,8 0 16,0 0 0,0 0-16,0 0 15,8-9-15,10 9 16,-1 0-16,18 0 15,-1 0-15,-8 0 16,1 9-16,-1 0 16,-9-9-1,-8 8-15,-1-8 0,-8 0 16,-8 18 0,-1-1-16,0 0 15,-17 9-15,0 0 16,9 0-16,-1-8 15,10-10-15,8 1 16,0 8-16,0 1 16,8-1-16,10 0 15,-1 1 1,9 8-16,-8-9 16,-1 0-16,-8-8 15,-1 0-15,1-1 16,-18 1-16,1 8 15,-18 1-15,-18-1 16,-8 0 0,-9-8-16,9 0 15,9-9-15,17-9 16,8 9-16</inkml:trace>
  <inkml:trace contextRef="#ctx0" brushRef="#br0" timeOffset="-165738.95">18375 5264 0,'0'0'0,"0"0"16,0 0-16,0 0 15,0 0-15,0 0 16,0 0-16,0 17 16,0 27-16,-9 34 15,0 43-15,-17 26 32,0 18-32,0-10 0,0-7 15,9-18-15,0-18 16,-1-8-16,1-17 15,17-27-15,0-8 16,0-8-16,0-18 16,0 0-1,8-9-15,1 0 16,0 1-16,0-1 16,-1 0-16,1-8 15,8 8-15,1-8 16,8 8-16,17-8 15,9 8 1,18-8-16,-1 8 0,18-8 16,9-1-1,16 1-15,1-9 16,18 9-16,16-18 16,9 9-16,9-9 15,18 1-15,-1-1 16,-8 0-1,8 9-15,-8 0 0,0 0 16,-18 9-16,9 8 16,17-8-16,1 8 15,-1-8 1,-8 0-16,8-1 16,9-8-16,-9 9 15,9 0-15,-34-1 16,8 1-16,17-9 15,-8 9 1,8-9-16,-17 0 0,9 8 16,8-8-1,-26 0-15,9 0 16,0 0-16,-17 0 16,-9 9-16,9 0 15,-18-1-15,-9 1 16,-8 0-16,-17-1 15,-1 1 1,-16 0-16,-19-1 16,1-8-16,-17 0 15,-1 0-15,-8-8 16,-9-1-16,0 0 16,-9-17-16,-8 0 15,0-17-15,-1-9 16,-8-35-16,0-16 15,0-10 1,0 0-16,9-17 16,0 1-16,-1 25 15,-8 0-15,18 0 16,-10 0-16,1 17 16,-18 27-1,1 8-15,-1 17 0,0 0 16,1 1-1,-18 8-15,-1 0 16,1 0-16,0 0 16,-8 8-16,-10 1 15,1 0-15,-18-9 16,-8 9-16,-10-1 16,1 1-16,-9 0 15,-17-1 1,-9 1-16,0 8 15,-8-8-15,-9 0 16,-1 8-16,10-8 16,-18 8-16,-18 0 15,10-8-15,-9 8 16,-9 1-16,0-1 16,-9 0-16,9 1 15,-9-1 1,1 0-16,8 1 15,-18 8-15,1 0 16,-9-9-16,17 9 16,0 0-16,1 0 15,-1 0-15,-8 0 16,8 0 0,0 0-16,1 0 15,-18 0-15,8 0 16,10 0-16,-1 9 15,-8 8-15,-1 0 16,1 1-16,8 8 16,18-9-16,-9 9 15,9 0-15,34-9 16,9-8 0,18 0-16,-1-1 15,9-8-15,-8 0 16,-1 26-16,53-8 15</inkml:trace>
  <inkml:trace contextRef="#ctx0" brushRef="#br1" timeOffset="-148717.22">16074 8901 0,'0'0'0,"0"0"15,0 0-15,0 0 16,0 0-16,8 0 16,18 0-16,26 0 15,9 0-15,26 0 16,17-8 0,18-18-16,-9 0 15,-18 0-15,-25 0 16,-18 9-16,-17-1 15,-9 18-15,-18 0 16,-8 0-16,0 0 16</inkml:trace>
  <inkml:trace contextRef="#ctx0" brushRef="#br1" timeOffset="-148412.15">16603 9023 0,'0'0'0,"0"0"15,0 0-15,0 0 16,0 17-16,18 26 16,-1 35-16,-8 0 15,-1-9 1,-8-8-16,-8 0 16,-1-9-16,-17-9 15,0 9-15,-17-9 16,8-8-16,0-9 15,-8-17-15,-9-1 16,-1 1-16,1-18 16,18 1-1,16-1-15,10 0 0,-1-8 16,9 17 0</inkml:trace>
  <inkml:trace contextRef="#ctx0" brushRef="#br1" timeOffset="-148058.99">17090 9334 0,'0'0'0,"0"0"16,0 0-16,-9 18 15,0-1-15,1 9 16,-10 9-16,1 8 15,8 9-15,9-9 16,0 1 0,18-10-1,-1-8-15,9-17 0,0 0 16,9-18-16,-9 0 16,0-17-16,0 0 15,-9-8-15,-8-10 16,-9-16-16,-9-1 15,-8 18-15,-9 8 16,-9 26 0,0 18-16,1 8 15,25 1-15</inkml:trace>
  <inkml:trace contextRef="#ctx0" brushRef="#br1" timeOffset="-147679.39">17889 9127 0,'0'0'0,"0"0"0,0 0 0,0 0 16,-9 0-16,0 0 15,-17 0 1,0 8-16,-17 10 0,-1 8 15,10 8 1,-1-8-16,17 0 31,1 0-31,17-9 0,0 9 0,0-8 16,9 8-16,-1-9 16,1 0-16,0-8 15,-1 0 1,-8-1-16,0 1 15,-8 8-15,-1-8 16,0 8-16,-8-8 16,0 8-16,8-8 15,9-9-15</inkml:trace>
  <inkml:trace contextRef="#ctx0" brushRef="#br1" timeOffset="-147330.29">17828 9490 0,'0'0'0,"0"0"16,0 0-16,0 0 15,17 0-15,0 0 16,10 0-16,7 0 16,18-8-1,0-1-15,-8-8 16,-1-9-1,-17 0-15,0 0 0,-17 8 16,0 1-16,-9 0 16,-9-1-16,0 10 15,-8 8 1,-9 8-16,0 10 16,-9 16-16,9 1 15,9 0-15,-1-1 16,18 1-16,9 0 15,17-18-15,18-8 16,-1-9-16,-26 0 16</inkml:trace>
  <inkml:trace contextRef="#ctx0" brushRef="#br1" timeOffset="-146877.92">18453 9222 0,'0'0'0,"0"0"16,0 17-16,0 18 16,0 8-16,0 26 15,-9 44 17,1 17-32,-1-9 0,9-121 0,-17 95 0,-1-17 15,-8-8-15,9-10 16,-1-25-16,10-9 15,-1-17-15,9-1 16,-9-8 0,1-17-16,8-35 15,17-69-15,18-27 16,17 19-16,0 16 16,0 26-16,0 18 15,0 17-15,-8 17 16,-10 18-1,-7 9-15,-1 8 0,-9 17 16,0 0 0,-8 9-16,-9 9 15,-9-1-15,-17 1 16,-8 8-16,-10-8 16,-17 8-16,1-17 15,7-8-15,19-27 16,25 9-16</inkml:trace>
  <inkml:trace contextRef="#ctx0" brushRef="#br1" timeOffset="-146213.45">19208 8642 0,'0'0'0,"0"0"0,0 0 15,0 0-15,0 0 16,0 0-16,0 0 16,0 17-1,0 26-15,-8 27 16,-1 25-16,-17 26 31,-9 9-31,1-17 0,-1-10 16,0-33-16,9-18 0,9-18 15,-1-8-15,10-8 16,8-10 0,0 1-16,0-9 15,8-9-15,18-25 16,26-27-16,18-17 15,-9 17-15,0 18 16,-18 9-16,0 8 16,-17 8-16,0 18 15,-17 0 1,0 18-16,0 8 16,-1 26-16,-8-1 15,0-7-15,0-1 16,0 0-16,9-17 15,8 0-15,9-17 16,-17-9-16</inkml:trace>
  <inkml:trace contextRef="#ctx0" brushRef="#br1" timeOffset="-145498.79">20068 9144 0,'0'0'0,"-9"0"16,1 0-16,-1-9 15,0 9-15,-17 0 16,9 0 0,-9 0-16,-9 9 15,0 8-15,1 1 16,-1 8-16,18 8 31,-1 1-31,18-1 0,0-8 0,9 0 16,0 0-1,-1 0-15,1-8 16,0-1 0,-1-8-16,-8-1 0,-8 10 15,-1-1-15,-17 0 16,-17 9-16,-1 0 16,9 0-1,9-17-15,26 0 16,0-9-16,0 0 15</inkml:trace>
  <inkml:trace contextRef="#ctx0" brushRef="#br1" timeOffset="-144826.23">20190 9352 0,'0'0'0,"0"0"0,0 8 16,0 10-16,0 16 15,0 1-15,0 0 16,0-1-16,0-8 16,17 0-16,0-8 15,10-10-15,7 1 16,1-18 0,0 1-16,-9-18 15,0 0-15,-9 0 16,-8 8-16,0 1 15,-18 0-15,0-1 16,1 1-16,-10 0 16,1 8-16,-1 9 15,10 0-15,-1 0 16,9 0 0,0 0-16,0 0 15,9 0-15,17 0 16,9 0-16,17 0 15,8 0-15,1 0 16,-17 0 0,-18 0-16,0 9 0,-18-1 15,1 1 1,0 8-16,-9 1 16,0-1-16,0 0 15,0-8-15,0 0 16,0-1-16,0 1 15,0-9-15,8-9 16,19-8-16,16-18 16,18-8-1,-1-9-15,-16 17 16,-18 18 0,0 0-16,-17 17 0,-1 0 15,1 17-15,0 0 16,-1 18-16,1 0 15,0-1 1,8 10-16,18-1 16,17 0-16,-17-25 15</inkml:trace>
  <inkml:trace contextRef="#ctx0" brushRef="#br1" timeOffset="-144272.78">21970 8832 0,'0'0'0,"0"0"0,0 0 0,0 0 15,9 0-15,25 0 16,27 0-16,17-9 16,0 1-16,27-1 15,-1-8-15,-26 0 16,-9 8 0,-16 0-16,-27 1 15,-9 8-15</inkml:trace>
  <inkml:trace contextRef="#ctx0" brushRef="#br1" timeOffset="-143913.16">22343 8997 0,'0'0'0,"0"0"0,0 0 16,0 0-16,0 0 15,0 8-15,0 10 16,-8-1-16,-1 18 15,0 17-15,-8 0 16,-9 0-16,8 8 16,1-17-16,0 1 15,8-1 1,0-17-16,9 0 16,0 0-16,0-9 15,0 1-15,9-1 16,8 0-16,1-8 15,17 0-15,8-1 16,9 1-16,18-9 16,-1-9-1,-8 1-15,-9-1 16,-26 0-16,-9 9 16</inkml:trace>
  <inkml:trace contextRef="#ctx0" brushRef="#br1" timeOffset="-143718.77">22352 9369 0,'0'0'0,"0"0"15,0 0-15,0 0 16,0 0-16,0 0 16,17 0-16,18 0 15,9-9-15,16 1 16,1 8-16,-26 8 15</inkml:trace>
  <inkml:trace contextRef="#ctx0" brushRef="#br1" timeOffset="-143025.05">23455 9179 0,'0'0'0,"0"0"0,0 0 16,-9 0-16,0 0 16,-8 0-16,-18 0 15,-17 0-15,-9 17 16,1 18-16,-1 8 31,9-9-31,17-8 0,18 0 16,-1 0-16,18-17 15,0 0-15,9-1 16,17-16-16,17-1 16,1-8-16,-1-1 15,1 1 1,-18 0-1,0 8-15,-17 9 0,-9 0 16,-9 17-16,-9 9 16,-16 26-1,-18 26-15,-18 26 0,1 9 16,8-18-16,9 9 16,17-17-1,18-18-15,17-8 16,0-18-16,17-17 15,0 0-15,1-17 16,17-1-16,-1-16 16,10-18-16,-1-9 15,1-8-15,-18-18 16,0 0-16,-18-8 16,-16 0-16,-1 17 15,-8 17 1,-1 1-16,1 16 15,-1 1-15,10 8 16,-1 1-16,9-1 16,0 9-16,0-9 15,17 1 1,27-10-16,34-8 16,9 0-16,-52 18 15</inkml:trace>
  <inkml:trace contextRef="#ctx0" brushRef="#br1" timeOffset="-142563.99">23689 9231 0,'0'0'0,"0"0"0,0 0 0,0 0 16,0 0-16,-8 8 16,-1 10-16,0 8 15,-8 25 1,0 1-16,-1-8 16,9-1-16,9-17 31,0 0-31,0-9 0,9-8 0,9 0 15,-1-18-15,18-8 16,8-18-16,9-17 16,-8-9-1,-18 18-15,0 8 16,-18 18-16,1 0 16,0 8-16,-1 9 15,-8 0-15,0 9 16,0 17-16,0 8 15,0 1-15,0 8 16,18 1 0,8-10-16,0-25 15,-17 0-15</inkml:trace>
  <inkml:trace contextRef="#ctx0" brushRef="#br1" timeOffset="-142140.04">24436 9196 0,'0'0'0,"0"0"15,0 0-15,-9 0 16,-8 0-16,-9 17 16,-17 1-16,-1 16 15,-8 9-15,0-8 31,9 8-31,8-17 0,17 0 16,10 0-16,8-8 16,0-10-16,17 1 15,9 0-15,18-18 16,16-17-16,10 0 16,-9-17-16,-9 8 15,-18 18 1,-7-1-16,-19 18 15,1 0-15,-9 0 16,9 18-16,-9 8 16,0 8-16,8 1 15,10 0 1,-1-9-16,0 0 0,1 0 16,25-18-16,-17-8 15</inkml:trace>
  <inkml:trace contextRef="#ctx0" brushRef="#br1" timeOffset="-141926.33">24627 9187 0,'0'0'0,"0"0"0,0 0 15,0 0-15,0 0 16,26 0-16,9 0 15,26 0-15,17-8 16,17-1 0,-16 9-16,7-9 15,1-8-15,-52 8 16</inkml:trace>
  <inkml:trace contextRef="#ctx0" brushRef="#br1" timeOffset="-141712.49">25009 8910 0,'0'0'0,"0"0"0,0 26 0,-8 17 16,-1 27-16,0 25 15,-8 18 1,-1-18-16,1-9 0,8-8 15,18 9-15,8-26 16,-8-35-16,0-18 16</inkml:trace>
  <inkml:trace contextRef="#ctx0" brushRef="#br1" timeOffset="-141550.4">25322 9456 0,'0'0'0,"0"0"0,0 0 16,0 17-16,0 0 16,0 1-1,0-10-15,9 1 16</inkml:trace>
  <inkml:trace contextRef="#ctx0" brushRef="#br1" timeOffset="-141388.25">25270 8971 0,'0'0'0,"0"0"0,0 0 16,0 0-16,8 17 16,10 0-16,-10 1 15</inkml:trace>
  <inkml:trace contextRef="#ctx0" brushRef="#br1" timeOffset="-140728.17">25739 9231 0,'0'0'0,"0"0"0,-9 8 0,0 18 16,-8 9-16,0 8 15,-1 0 1,1 1-16,8-18 16,9 0-1,0-9-15,9 0 0,0-8 16,8 0-16,0-9 16,1-9-16,-1 0 15,0 1 1,-8-10-16,0-8 15,-1-8-15,1-1 16,-9 0-16,0 1 16,0 16-16,0 1 15,0 9-15,0-1 16,0 9-16,17 0 16,1 0-16,-1 0 15,18 17 1,0 0-16,-1 1 15,-8 8-15,0 0 16,-17 0-16,0 0 16,0-9-16,-1 0 15,-8-8-15,0 0 16,0-1 0,0 1-16,0-9 15,18-9-15,8-8 16,17-18-16,18-8 15,0 0-15,-18 8 16,-17 18-16,0 0 16,-17 17-16,0 0 15,-1 0 1,1 17-16,0 9 16,-1 8-16,1 1 15,0 8-15,-1 1 16,1-10-16,17-8 15,26-8-15,-17-10 16</inkml:trace>
  <inkml:trace contextRef="#ctx0" brushRef="#br1" timeOffset="-140380.33">27441 9153 0,'0'0'0,"0"0"0,0 0 16,-9 0-16,-17 0 16,-17 0-1,-1 8-15,9 1 16,1 0-16,-1 8 16,9 0-16,8 9 15,1 0-15,17 0 16,0-9-16,0 9 15,9 0-15,8 0 16,-8 0 0,0-8-16,-1-10 15,1 1-15,0 0 16,-9-1-16,0-8 16,-18 0-16,-17 9 15,-25 0-15,-18-1 16,51 1-1</inkml:trace>
  <inkml:trace contextRef="#ctx0" brushRef="#br1" timeOffset="-139261.16">14320 10824 0,'0'0'0,"0"0"0,0 0 15,0 0-15,-9 0 16,0 26 0,-17 43-16,-9 18 15,1 8 1,16-17-16,1 0 0,0-9 16,-1-8-16,27-9 15,0-17-15</inkml:trace>
  <inkml:trace contextRef="#ctx0" brushRef="#br1" timeOffset="-138859.95">14806 11171 0,'0'0'0,"0"0"16,0 0-16,0 0 15,0 0 1,0 0-16,-9 0 16,0 0-16,-17 0 15,-17 0-15,8 0 16,1 8-16,-1 1 16,9 8-16,8 0 15,1 1-15,17-1 16,9 9-1,8 9-15,18-1 16,0 10 15,-9-10-15,0-8-16,0 0 0,-18-17 0,1 0 0,0-1 0,-1 1 16,-8 0-16,0-1 15,-8-8 1,-1 9-16,0-9 15,9 9-15</inkml:trace>
  <inkml:trace contextRef="#ctx0" brushRef="#br1" timeOffset="-138614.7">15084 11300 0,'0'0'0,"0"0"0,0 0 16,0 0-16,0 0 16,0 0-16,0 0 15,0 0-15,17-8 16,9-1-16,9 0 16,17-8-1,17-9-15,1 9 16,-9-9-16,-27 9 15</inkml:trace>
  <inkml:trace contextRef="#ctx0" brushRef="#br1" timeOffset="-138247.14">15292 10876 0,'0'0'0,"0"0"0,0 0 16,0 0-16,0 0 15,0 0 1,0 0-16,0 0 16,-9 9-16,1 8 15,-1 18-15,0 17 16,-8 17-16,0 18 31,-9 8-31,8 9 0,1-18 16,8-8-16,9-17 15,0-9-15,0-9 16,9-17-16,0 0 16,8-17-16,9-1 15,35-16-15,34-1 16,-51 0-16</inkml:trace>
  <inkml:trace contextRef="#ctx0" brushRef="#br1" timeOffset="-138045.99">16456 10971 0,'0'0'0,"0"0"0,0 0 16,0 0-16,0 0 15,0 0-15,0 0 16</inkml:trace>
  <inkml:trace contextRef="#ctx0" brushRef="#br1" timeOffset="-137919.66">16482 11240 0,'0'0'0,"0"0"0,0 0 0,0 0 0,0 0 16,0 0-16,0 0 16</inkml:trace>
  <inkml:trace contextRef="#ctx0" brushRef="#br1" timeOffset="-136860.39">17906 10824 0,'0'0'0,"0"0"0,0 0 16,0 0-16,9 0 16,17 0-16,43-9 15,35 1-15,18-1 32,17-8-32,-18-1 0,-16 1 0,-19 0 15,1 0-15,-35 8 16,9 18-16,-9-1 15,-26 1 1</inkml:trace>
  <inkml:trace contextRef="#ctx0" brushRef="#br1" timeOffset="-136580.97">18670 10815 0,'0'0'0,"0"0"0,0 0 16,0 0-16,0 0 16,0 9-16,-9 8 15,1 27-15,-18 25 16,0 18-16,-9 8 16,9 9-1,0 0-15,8-18 16,10-8-16,-1-17 15,9-9-15,0-9 16,0-8-16,-9-27 16,9 1-16</inkml:trace>
  <inkml:trace contextRef="#ctx0" brushRef="#br1" timeOffset="-136371.52">18271 11768 0,'0'0'15,"0"0"-15,0 0 0,0 0 16,0 0-16,0 0 16,0 0-16,8 0 15,10 0-15,16 0 16,27 0 0,26-9-16,9 1 15,-18 8-15,0 0 16,-26 8-16</inkml:trace>
  <inkml:trace contextRef="#ctx0" brushRef="#br1" timeOffset="-136078.79">19295 11378 0,'0'0'0,"0"0"0,0 0 0,0 0 16,0 0-16,0 0 16,-8 18-16,-1 8 15,-8 8 1,-9 1-16,-1 17 16,-7 9-16,-1-1 15,0 18-15,1 0 16,-1-9-16,9-17 15,8-8-15,1-1 16,8-17-16,-8-9 16,17-8-1</inkml:trace>
  <inkml:trace contextRef="#ctx0" brushRef="#br1" timeOffset="-135831.06">19295 11413 0,'0'0'0,"0"0"0,0 0 16,0 0-16,0 17 15,18 9-15,-1 18 16,0 8-16,1 8 16,-1 1-1,1 8-15,8-8 0,-18-9 16,1-9-16,0-17 15,8 0 1,9 9-16,-17-27 16</inkml:trace>
  <inkml:trace contextRef="#ctx0" brushRef="#br1" timeOffset="-135660.56">19174 11759 0,'0'0'0,"0"0"0,0 0 16,0 0-16,0 0 16,8 0-16,10 0 15,-1 0-15,35 9 16,-8 0-16</inkml:trace>
  <inkml:trace contextRef="#ctx0" brushRef="#br1" timeOffset="-135373.5">19938 11474 0,'0'0'0,"0"0"15,0 0-15,0 0 16,0 0-16,0 17 16,-9 9-16,1 35 15,-1 8-15,0 9 16,0 17 15,-8-17-31,-9-17 0,9-9 0,8-18 16,9-25-16</inkml:trace>
  <inkml:trace contextRef="#ctx0" brushRef="#br1" timeOffset="-134894.15">19999 11344 0,'0'0'0,"0"0"16,0 0-16,0 0 15,0 0-15,0 0 16,0 0-16,17 0 16,0 0-16,1 0 15,8 8 1,0 1-16,0 0 16,0-1-16,0 1 15,-9 0-15,-8 8 16,-9 0-16,-9 1 15,1 8-15,-10 0 16,1 0-16,0 0 16,-1-9-1,10 0-15,8-8 16,0 8-16,0 1 16,8-1-16,10 0 15,8 9-15,0 0 16,8 0-16,-7-9 15,-10-8-15,-8 0 16,-1-1 0,-16 10-16,-10-1 15,-25 18-15,-18-1 16,-8-8-16,-18 0 16,9-8-16,25-1 15,36-8-15</inkml:trace>
  <inkml:trace contextRef="#ctx0" brushRef="#br1" timeOffset="-133176.98">20928 11153 0,'0'0'0,"0"0"0,0 0 0,0 0 16,0 0-16,0 0 15,0 0 1,0 0-16,17 0 15,1 9-15,16 0 16,1-1-16,0 1 16,0-9-16,17 9 15,0-1 1,-26 1-16</inkml:trace>
  <inkml:trace contextRef="#ctx0" brushRef="#br1" timeOffset="-132959.03">21058 11439 0,'0'0'0,"0"0"0,0 0 16,0 0 0,0 0-16,0 0 15,0 0-15,17 0 16,18 0-16,17-9 15,9 1-15,-35 8 16</inkml:trace>
  <inkml:trace contextRef="#ctx0" brushRef="#br1" timeOffset="-132443.79">21961 10772 0,'0'0'0,"0"0"15,0 0-15,9 0 16,8 0-16,27 0 16,16 0-1,27 0-15,9-9 16,-1 1-16,1-1 15,-18 0-15,0 1 16,-17 8-16,-18 8 16,18 10-16,-26-10 15</inkml:trace>
  <inkml:trace contextRef="#ctx0" brushRef="#br1" timeOffset="-132161.62">22543 10850 0,'0'0'0,"0"0"0,0 0 15,0 0-15,0 0 16,0 0-16,0 0 16,-9 17-16,1 9 15,-10 35 1,1 8-16,-9 18 15,0 17 1,8 0-16,1 0 0,0-18 16,8-8-16,0-17 15,1-9-15,8-9 16,0-8-16,0-27 16</inkml:trace>
  <inkml:trace contextRef="#ctx0" brushRef="#br1" timeOffset="-131881.36">21979 11846 0,'0'0'0,"0"0"0,0 0 15,0 0-15,0 0 16,8 0-16,27 0 15,26 0-15,8 0 16,18 0-16,9 0 16,-18 0-16,0 0 15,-26 0-15,-9 0 16,-16 0 0,-10 0-16,0 0 15,1 0-15,-10 0 16</inkml:trace>
  <inkml:trace contextRef="#ctx0" brushRef="#br1" timeOffset="-131295.11">23377 11630 0,'0'0'0,"0"0"0,0 0 0,0 0 0,0 0 16,-9-9 0,0 0-16,1 1 15,-1 8-15,-17 0 16,-9 0-16,-8 17 16,-9 9-16,17 9 15,0-1 1,9 1-16,9-1 15,17 10-15,0-1 0,0-17 16,17 0 0,9 0-16,9-17 15,78-18-15,260-78 16</inkml:trace>
  <inkml:trace contextRef="#ctx0" brushRef="#br1" timeOffset="-129798.18">24688 11032 0,'0'0'0,"0"0"15,0 0-15,0 0 16,0 0-16,-9-9 16,-8 1-16,-9-1 15,-9 9-15,-17 9 16,-9 8-16,0 9 16,18 0-1,8 0-15,1 9 16,16-1-16,9-8 15,9 0-15,9 9 16,17-1-16,9 1 16,8 0-1,1-1 1,-9-8-16,-9 0 0,0 0 16,-18-8-16,1-10 15,-9 10-15,-9-1 16,1 0-16,-18 1 15,8-1-15,-8 0 16,0 1-16,0-10 16,9 1-16,-1 0 15,10-1-15,-1 1 16</inkml:trace>
  <inkml:trace contextRef="#ctx0" brushRef="#br1" timeOffset="-129607.89">24731 11456 0,'0'0'0,"0"0"0,0 9 16,0 8-16,0 1 15,0 16-15,-8 1 16,-1-9-16,9-9 15</inkml:trace>
  <inkml:trace contextRef="#ctx0" brushRef="#br1" timeOffset="-129445.23">25018 10893 0,'0'0'0,"0"0"16,0 0-16,0 9 16,0-9-16,0 9 15</inkml:trace>
  <inkml:trace contextRef="#ctx0" brushRef="#br1" timeOffset="-129057.89">25070 11526 0,'0'0'0,"0"0"0,0 0 15,0 0-15,0 8 16,0 1-16,0 0 16,0-1-16,0 1 15,0-9-15,0 0 16,0 0-16,0 0 15,0 0 1,0-9-16,9 1 16,8-18-16,9 0 15,9-9-15,0 9 16,-9 9-16,0-1 16,0 1-16,-9 17 15,-8 0-15,-1 0 47,10 17-47,-1 18 0,-8 17 0,8 0 0,1 0 16,-1-9-16,0 1 15,1-27-15,-10-9 16</inkml:trace>
  <inkml:trace contextRef="#ctx0" brushRef="#br1" timeOffset="-128665.23">25973 10885 0,'0'0'0,"0"0"0,0 0 16,0 0-16,0 0 15,0 0-15,0 0 16,-9 0 0,1 0-16,-1 26 15,-17 26-15,-9 26 16,9 17-1,9 26 1,0 0-16,17-17 0,17-17 0,0-18 16,18-8-16,8-18 15,36-8-15,16-27 16,-60-8 0</inkml:trace>
  <inkml:trace contextRef="#ctx0" brushRef="#br1" timeOffset="-128049.17">26850 10980 0,'0'0'0,"0"0"15,0 0-15,0 0 16,0 0-16,-8-9 15,-1 1-15,-17 8 16,8 0-16,-8 0 16,-17 8-1,-9 10-15,0 16 16,0 18 0,17 0-16,0 9 0,18-9 15,-1 0-15,18 8 16,9-8-16,17 0 15,9-8-15,0-10 16,17-8-16,0-17 16,9 0-1,-1-18-15,10-17 16,-9 0-16,-27-9 16,1-17-16,-9 0 15,0 0-15,-17 0 16,0 0-16,-18 1 15,0 16-15,-8 0 16,-1 18 0,-8 0-16,0-1 15,0 18-15,-17 26 16,-9 18-16,0 25 16,0 26-16,0 26 15,17 1-15,9 8 16,17-1-1,9-16-15,17-35 16,1-17-16,17-27 16,8-8-16,18-17 15,43-9-15,-35 0 16</inkml:trace>
  <inkml:trace contextRef="#ctx0" brushRef="#br1" timeOffset="-127756.49">27111 10746 0,'0'0'0,"0"0"0,0 0 16,0 0-16,0 0 15,0 0-15,8 0 16,10 17-16,16 18 16,19 17-16,16 43 15,1 9 1,-18 0-16,-9 35 0,-34 25 16,-35 36-1,-52 7-15,-70 53 16,-113 147-16</inkml:trace>
  <inkml:trace contextRef="#ctx0" brushRef="#br1" timeOffset="-126341.53">22543 12322 0,'0'0'0,"0"0"15,0 0-15,0 0 16,0 0-16,0 26 16,0 18-16,0 25 15,0 35-15,-9 8 32,1 10-32,8-27 15,-9-17-15,9-17 0,0-27 16,0-8-16,0 0 15,9-17-15,-1-9 16,-8 0-16</inkml:trace>
  <inkml:trace contextRef="#ctx0" brushRef="#br1" timeOffset="-126031.91">22491 12444 0,'0'0'0,"0"0"15,0 0-15,0 0 16,-9 8-16,-8 18 16,-9 18-16,0-1 15,8-17 1,10-17-16,8-1 16,0-8-16,0 0 15,0 0-15,8-8 16,10-18-16,17-9 15,-9 18-15,0-1 16,0 1-16,0 17 16,8 0-1,1 17-15,17 18 16,0 8 0,18 1-16,-35-27 0</inkml:trace>
  <inkml:trace contextRef="#ctx0" brushRef="#br1" timeOffset="-125311.6">23802 12652 0,'0'0'0,"0"0"0,0 0 15,0 0-15,-8 0 16,-1 0-16,-17 0 16,-18 0-16,-8 17 15,0 0-15,-9 26 16,9 9 0,18 0-1,-1 0-15,17 0 0,1-8 16,17-1-16,17-8 15,1-9-15,17 0 16,-1-1-16,18-16 16,0-9-16,-34 0 15</inkml:trace>
  <inkml:trace contextRef="#ctx0" brushRef="#br1" timeOffset="-124976.52">24045 12712 0,'0'0'0,"0"0"0,0 0 0,0 0 15,0 0 1,0 17-16,9 9 16,0 9-16,-1 8 15,1 1-15,0-1 16,-9 0-16,0 1 15,0-18-15,0-9 16,0-8-16,0-1 16,0 1-16,0 0 15,0-1 1,0-8-16,0-8 16,0-1-16,17-17 15,0-17 1,18-1-16,0 10 0,34-18 15,1 8 1,-44 27-16</inkml:trace>
  <inkml:trace contextRef="#ctx0" brushRef="#br1" timeOffset="-124765.4">24601 12799 0,'0'0'0,"0"0"15,0 0-15,0 17 0,-9 18 16,1 8 0,-1 18-16,0-1 15,1-16-15,8-10 16,0-16 0,0-10-16,0-8 0,0 0 15</inkml:trace>
  <inkml:trace contextRef="#ctx0" brushRef="#br1" timeOffset="-124630.33">24697 12539 0,'0'0'0,"0"0"15,0 0-15,0 0 16,0 0-16,0 0 16,17 9-16,0-1 15</inkml:trace>
  <inkml:trace contextRef="#ctx0" brushRef="#br1" timeOffset="-124379.03">24862 12781 0,'0'0'0,"0"0"0,0 0 0,0 0 16,0 0-16,0 0 16,8 0-16,18 0 15,9-8-15,17-1 16,18 0-16,8-8 16,9 0-1,-35 8-15,-26 9 16</inkml:trace>
  <inkml:trace contextRef="#ctx0" brushRef="#br1" timeOffset="-124130.5">25296 12426 0,'0'0'0,"0"0"15,0 0-15,-9 0 16,0 18-16,1 16 15,-18 18-15,0 18 16,-9 7 0,18 1-1,-1-8-15,18-10 0,0-8 16,0 0-16,9-8 16,8-10-16,1-8 15,16-8-15,-8-10 16</inkml:trace>
  <inkml:trace contextRef="#ctx0" brushRef="#br1" timeOffset="-123932.49">25652 12764 0,'0'0'0,"0"0"15,0 0-15,-9 26 16,0 17-16,1 27 15,-1-1-15,0 0 16,-8-17 0,17-17-16,0-18 15,0-17-15,0 0 16</inkml:trace>
  <inkml:trace contextRef="#ctx0" brushRef="#br1" timeOffset="-123803.46">25574 12470 0,'0'0'0,"0"0"0,0 0 16,0 0-16,0 0 15,26 26-15,0-9 16</inkml:trace>
  <inkml:trace contextRef="#ctx0" brushRef="#br1" timeOffset="-122815.74">26416 12807 0,'0'0'0,"0"0"0,0 0 16,0 0-16,0 0 15,-9-8-15,1-1 16,-18 9-16,0 0 16,-27 0-16,-7 17 15,-1 18 1,0 0-1,-8 17-15,16 0 0,10 0 16,17-9-16,9-8 16,17-10-16,0 1 15,17-8-15,35-10 16,26-8-16,18-17 16,17-9-16,-18-8 15,-8-1 1,-9 0-16,-17 9 15,-18 9-15,-17 0 16,-17 8-16,0 0 16,0 9-1,-9 0-15,0 0 0,-9 0 16,-9 9-16,-8 8 16,-17 18-1,8 0-15,1-1 16,-1-8-16,17 0 15,10-9-15,8-8 16,0 0-16,0-1 16,8-8-16,10-8 15,17-10-15,8-8 16,9-8-16,-9-1 16,-16 9-1,-1 9-15,-18 0 16,1 8-16,0 9 15,-1 0-15,1 0 16,0 17-16,8 1 16,0 8-1,1-9-15,17-8 16,-1-1-16,18-16 16,18-10-16,8-16 15,-9-18-15,10-26 16,-10-18-16,-8 1 15,0 0-15,-27 8 16,-16 35-16,-10 18 16,1 16-1,0 1-15,-9 8 16,0 9-16,-9 0 16,0 26-16,1 18 15,-18 34-15,0 34 16,8 9-16,10-8 15,8-18-15,0 1 16,17-10-16,9-34 16,17-9-1,-8-17-15</inkml:trace>
  <inkml:trace contextRef="#ctx0" brushRef="#br1" timeOffset="-122099.7">28795 12600 0,'0'0'0,"0"0"0,0 0 0,0 0 15,-8 0 1,-1 0-16,-17 0 15,-17 0-15,-18 17 16,9 0-16,-9 18 16,0 17-1,9 8-15,17 1 16,18 0-16,-1-18 0,18 0 16,18 1-1,8-10-15,9-8 16,25 0-16,19-17 15,7-9-15,-42 0 16</inkml:trace>
  <inkml:trace contextRef="#ctx0" brushRef="#br1" timeOffset="-121729.29">29047 12669 0,'0'0'0,"0"0"15,0 0-15,0 0 16,-9 17-16,1 9 16,-1 26-16,0 9 15,-8-1 1,8-16-16,9-1 16,0-17-16,0-9 15,9-8-15,8 0 16,1-1-16,-1-16 15,18-10-15,0-16 16,8-1-16,-17 0 16,0 18-1,-17 0-15,0 8 16,-1 9-16,-8 0 16,0 9-16,9 17 15,0 17-15,8 9 16,0-9-16,18-8 15,-18-18-15</inkml:trace>
  <inkml:trace contextRef="#ctx0" brushRef="#br1" timeOffset="-121394.27">29612 12755 0,'0'0'0,"0"0"0,0 0 16,0 18-16,0 16 15,8 10-15,1 8 16,-9 0-16,-9-9 16,1 0-1,8-17-15,0 0 0,0-17 16,0 0-16,0-1 15,0 1 1,0-9-16,0-9 16,17-25-16,18-27 15,8-8-15,1-1 16,-1 27-16,0 8 16,-17 9-16,-8 18 15</inkml:trace>
  <inkml:trace contextRef="#ctx0" brushRef="#br1" timeOffset="-121052.14">30011 12859 0,'0'0'0,"0"0"0,0 0 16,0 0-16,0 0 15,0 18-15,0-1 16,0 0-16,9 9 16,-9 0-16,0 0 15,0 0-15,0-8 16,0-10-16,0 1 16,0 0-1,0-9-15,0-9 16,17-8-16,18-18 15,8-8-15,-8-9 16,0 17-16,-1 0 16,1 9-16,-9 9 15,-8 8 1</inkml:trace>
  <inkml:trace contextRef="#ctx0" brushRef="#br1" timeOffset="-120545.58">30445 12868 0,'0'0'0,"0"0"15,0 0-15,0 0 0,0 0 16,0 0 0,9 0-16,8 9 15,18-1-15,8 1 16,-8-18-16,0 1 15,0-1-15,-9 0 16,0-8-16,-9 8 16,-8-8-1,0 0-15,-18-1 16,0 1-16,0 8 16,-8 1-16,-9 8 15,-9 0 1,1 0-16,-1 17 0,0 18 15,0 17 1,18 0-16,8 0 16,9-9-16,9 0 15,8-17-15,27 0 16,8-17-16,-26-9 16</inkml:trace>
  <inkml:trace contextRef="#ctx0" brushRef="#br1" timeOffset="-119927.29">30888 12816 0,'0'0'0,"0"9"0,0 8 16,-9 18-16,1 8 15,-1 0 1,0 1-16,1-18 0,-1-9 15,0-8 1,9-1-16,0 1 16,0-9-16,0 0 15,0-9-15,18-8 16,-1-9-16,9 0 16,9-9-16,-9 1 15,0 16-15,-9 1 16,-8 8-1,0 9-15,-1 0 16,1 18-16,0-1 16,-1 9-16,10 17 15,-10-8 1,10-9-16,-1 0 0,1-17 16,-1-1-1,0 1-15,18-18 16,8-17-16,18-34 15,0-36-15,9-8 16,8-34-16,-18-1 16,-25 53-16,-9 25 15,-17 18-15,0 17 16,-1 8-16,-8 1 16,0 17-16,0 0 15,-8 35 1,-1 60-16,0 52 15,1 18-15,8-9 16,8-26-16,10-9 16,-1-35-16,9-25 15,-9-9-15,-8-35 16</inkml:trace>
  <inkml:trace contextRef="#ctx0" brushRef="#br1" timeOffset="-119726.77">31227 12565 0,'0'0'0,"0"0"0,0 0 16,0 0-16,26 0 15,26 17-15,61-8 16,43 0-1,18-18-15,-18 9 0,-86 0 16</inkml:trace>
  <inkml:trace contextRef="#ctx0" brushRef="#br1" timeOffset="-68766.39">13955 13639 0,'0'0'0,"0"0"0,0 0 16,0 0-16,8 0 16,19 0-16,16 0 15,9 0-15,0 8 16,0 10-16,0-1 31,0 9-31,-17 0 0,-17-9 16,-18 27-16,-18 16 15,-34 10-15,-9-1 16,-26 18-16,9-18 16,26-17-16,9-18 15,8-8-15,18-17 16,8 0-16,9-1 15,0 1 1,17 8-16,18-8 16,26 0-16,26-1 15,8-8-15,1-8 16,-9-1-16,-9 0 16,-9 1-16,-25-10 15,-18 10-15</inkml:trace>
  <inkml:trace contextRef="#ctx0" brushRef="#br1" timeOffset="-68333.83">14849 14072 0,'0'0'0,"0"0"16,0 0-16,0 0 15,0 0-15,0 0 16,-8 9-1,-1 16-15,0 10 16,-8 0-16,-1-1 16,1-8-16,8 0 15,1-8-15,-1-10 16,9 1-16,0 0 16,0-1-16,0-8 15,0 0 1,0-8-16,17-18 15,18-9-15,0 0 16,0 1-16,8-1 16,-8 18-16,-9-1 15,0 18 1,-9 0-16,1 0 0,-1 18 16,-8 16-1,-1 1-15,1 17 16,-9-9-16,9 1 15,-1-10-15,1-8 16,0-17-16,-1 0 16,1-9-16</inkml:trace>
  <inkml:trace contextRef="#ctx0" brushRef="#br1" timeOffset="-67690.61">15891 14124 0,'0'0'0,"0"0"0,0 0 0,0 0 16,0 0 0,0 0-16,-8-9 15,-1 0-15,0 9 16,1-8-16,-1-1 15,-9 9-15,-8 0 16,0 0-16,-8 17 16,-10 9-1,1 9-15,-1 0 32,10 17-32,-1-9 0,35-43 0,-17 43 0,-1 1 15,18-18-15,0 0 16,0-9-16,9-8 15,8-1-15,1 1 16,16-18 0,18-17-16,9-26 15,9-34-15,-10-27 16,1-25-16,-9-10 16,-17 27-16,-9 34 15,-17 18 1,0 26-16,-1 8 15,-8 18-15,0 0 16,0-1-16,0 10 16,0-1-16,0 9 15,-8 9-15,-1 25 16,-17 61-16,0 35 16,8 26-16,1 0 15,17-17-15,17-18 16,1-17-16,8-9 15,9-17 1,-1-17-16,1-18 16,34-8-16,-16-18 15</inkml:trace>
  <inkml:trace contextRef="#ctx0" brushRef="#br1" timeOffset="-67316.44">17567 13665 0,'0'0'0,"0"0"0,0 0 15,0 0-15,0 0 16,0 0-16,0 17 16,9 0-16</inkml:trace>
  <inkml:trace contextRef="#ctx0" brushRef="#br1" timeOffset="-67163.93">17394 14124 0,'0'0'0,"0"0"0,0 0 0,0 0 15,0 0 1,0 0-16,0 0 0,8 0 16</inkml:trace>
  <inkml:trace contextRef="#ctx0" brushRef="#br1" timeOffset="-64389.93">18826 13630 0,'0'0'0,"0"0"0,0 0 16,0 0-16,0 0 15,0 0 1,0 0-16,18 0 16,8 0-16,17 17 15,9 9-15,18 18 16,-1 8-1,1 17-15,8 9 16,-17-9-16,-18 9 16,-17 0-16,-8-9 15,-10-8-15,-25 0 16,-18-1-16,-17-8 16,-17-8-16,-18-18 15,-9 0-15,18-18 16,9-8-1,16-8-15,19-1 0,16 0 16,18 1 0,0-1-16,26-26 15,26-17-15,27-8 16,-1-1-16,-9 26 16,1 1-16,-27 25 15</inkml:trace>
  <inkml:trace contextRef="#ctx0" brushRef="#br1" timeOffset="-63668.21">19973 13821 0,'0'0'0,"0"0"15,0 0-15,-9 0 16,0 0-16,-17 17 15,0 9-15,-9 17 16,1 9-16,-1 18 16,18-1-1,-1 0-15,18-8 0,0-9 16,18-9-16,16 0 16,1-8-1,17-9-15,18-17 16,-1-18-16,27-17 15,-1-26-15,-8-9 16,-26 1-16,0-10 16,-27 1-16,-8 17 15,-17 18-15,0 8 16,-18 8 0,0 1-16,-17 17 15,-8 9-15,-19 25 16,-7 27-16,-10 25 15,18 18-15,9 9 16,17-18-16,17-8 16,18-18-16,8-8 15,18-18 1,17 0-16,-9-25 16</inkml:trace>
  <inkml:trace contextRef="#ctx0" brushRef="#br1" timeOffset="-63106.2">18679 14921 0,'0'0'0,"-9"0"15,-8 0-15,-1 0 16,1 0-16,8 0 16,1 0-16,8 0 15,0 0-15,0 0 16,8-9-1,27 0-15,61 1 16,60-1-16,78 9 16,36-9-16,16-8 15,-25 17-15,-36-9 16,-16 1-16,-44-1 16,-26 9-16,-26 0 15,-44 0-15,-26 0 16,-25 9-1,-9-1-15,-1-8 16</inkml:trace>
  <inkml:trace contextRef="#ctx0" brushRef="#br1" timeOffset="-62588.92">19096 15310 0,'-9'-8'0,"0"-1"15,9 0-15,0 9 16,9 0-16,8 0 16,18 9-16,17 8 15,18 18 1,-1 0-16,1 17 16,-10 8-16,-16-8 15,-10-9-15,-7 1 16,-19-1-16,-16 0 15,-10 9-15,-17 0 16,-25-8-16,-1-1 16,0-17-16,9-9 15,0-8 1,17-9-16,0 0 16,18 0-16,0-9 15,-1 1-15,18-1 16,9-17-16,34-17 15,27-18-15,34 0 16,18 1-16,-62 34 16</inkml:trace>
  <inkml:trace contextRef="#ctx0" brushRef="#br1" timeOffset="-62329.51">19851 15553 0,'0'0'0,"0"0"16,0 0-16,0 0 16,17 0-16,9 8 15,27-16-15,7-1 16,27-8-16,9-9 15,-1 0 1,-8 0-16,-35 9 16,-17-1-16,-18 10 15</inkml:trace>
  <inkml:trace contextRef="#ctx0" brushRef="#br1" timeOffset="-62035.5">20233 15284 0,'0'0'0,"0"0"16,0 0 0,0 0-16,0 0 15,0 0-15,-9 18 16,1 8-16,-1 17 16,-8 18-16,-1 8 15,1 0 16,8 0-31,1 1 0,8-1 0,0-8 16,0-9-16,8-9 16,10-17-16,-1 0 15,18 0-15,26-18 16,34-25-16,44-26 16,217-104-1</inkml:trace>
  <inkml:trace contextRef="#ctx0" brushRef="#br1" timeOffset="-61668.97">21918 14643 0,'0'0'0,"0"0"0,0 0 16,0 0-1,0 0-15,0 0 16,17 0-16,9 9 15,26 0-15,9-1 16,9 1 0,-10 0 31,1-1-47,0-8 0,8 9 0,-8 17 0,-43-17 0</inkml:trace>
  <inkml:trace contextRef="#ctx0" brushRef="#br1" timeOffset="-61484.56">21935 14912 0,'0'0'0,"0"0"16,0 0-16,0 0 15,0 0-15,0 0 16,9 0 0,8 9-16,18-1 15,8-8-15,36-8 16,-10-1-16,-43 9 31</inkml:trace>
  <inkml:trace contextRef="#ctx0" brushRef="#br1" timeOffset="-60163.49">23594 13994 0,'-9'-9'15,"0"9"-15,9 0 0,0 0 16,0 0-16,0 0 16,0 0-16,18 0 15,8 9-15,9 8 16,17 1 0,8-1-16,-7 9 15,-10 0 16,0 8-31,-17-8 0,-8 0 0,-18 9 0,-18 0 16,-16 17-16,-18 0 16,-9-9-16,9-8 15,8-9 1,10-9-16,16-8 16,1-1-16,-1 1 15,18 0-15,0-9 16,0 8-16,18 1 15,34 0 1,17-1-16,1-8 0,-9 0 16,-9 0-1,-9 0-15,1 9 16,-10-9-16,-25 0 16</inkml:trace>
  <inkml:trace contextRef="#ctx0" brushRef="#br1" timeOffset="-59657.22">24566 14332 0,'0'0'0,"0"0"0,0 0 16,0 0-16,0 0 15,0 0-15,18 0 16,8 0-16,9 0 16,17-9-16,0 0 15,0-8-15,-9-9 16,1 0-1,-18 9-15,0-1 16,-18 1-16,1 0 16,0-1-16,-9 1 15,-9 8-15,-8-8 16,-1 8-16,-8 9 16,-8 0-1,-1 18-15,0 8 0,0 8 16,18 1-1,0 0-15,8 8 16,9 0-16,17 1 16,9-1-16,9 0 15,17-8-15,9-18 16,17-8-16,18-18 16,-36 1-16</inkml:trace>
  <inkml:trace contextRef="#ctx0" brushRef="#br1" timeOffset="-58338.1">25504 13777 0,'0'0'0,"0"0"15,0 0-15,0 0 16,0 0-16,0 0 16,9 18-16,8 16 15,1 18-15,-1 35 16,0 17 0,1-9-16,-1-8 15,-8-9-15,-1-26 16,1-9-16,0-17 15,0-9-15,-9-8 16,0 0-16,0-1 16,0-8-16,8-17 15,36-52-15,25-53 16,-8-16-16,0 17 16,-9 8-1,-9 35-15,-17 17 16,0 18-16,-17 8 15,8 18-15,9 0 16,0-1-16,-17 18 16</inkml:trace>
  <inkml:trace contextRef="#ctx0" brushRef="#br1" timeOffset="-58028.87">26320 14202 0,'0'0'0,"0"0"0,0 0 15,0 0-15,-8 0 16,-1 17-16,-17 0 15,0 18-15,-17 17 16,-1 0-16,1 0 16,8 9-1,0-18-15,9 0 16,9-8-16,8-18 16,0-17-16,9 0 15</inkml:trace>
  <inkml:trace contextRef="#ctx0" brushRef="#br1" timeOffset="-57814.75">26390 14072 0,'0'0'0,"0"0"0,0 0 16,0 0-16,17 26 16,1 26-16,16 8 15,-8 18-15,-8-8 16,-1 8-1,1 8-15,-10-25 0,1-18 16,0-8 0,-18-1-16,0-8 15,9-17-15</inkml:trace>
  <inkml:trace contextRef="#ctx0" brushRef="#br1" timeOffset="-57630.74">26173 14462 0,'0'0'0,"0"0"0,0 0 16,0 0-16,0 0 15,17 0-15,9 0 16,9 0-16,17 0 16,9 0-16,17 0 15,0 0 1,-52 0-16</inkml:trace>
  <inkml:trace contextRef="#ctx0" brushRef="#br1" timeOffset="-57006.18">26842 14314 0,'0'0'0,"0"0"0,0 0 16,0 0-1,0 0-15,0 18 16,0-1-16,0 18 16,-9-1-16,0 10 15,0 8-15,1-9 16,-1 0 0,0-17-16,9-9 15,-8-8-15,8 0 0,0-1 16,0-8-1,0-8-15,0-27 16,17-17-16,0-26 16,10 0-16,7 0 15,1 26-15,0 9 16,-1 8 0,1 18-16,0 0 15,-9 8-15,0 9 16,-17 0-16,-1 0 15,1 17-15,0 1 16,-18-1-16,0 0 16,-8 9-16,0 0 15,-1 0-15,1-8 16,0-1 0,8-8-16,9-1 15,0 1-15,0 8 16,0 1-16,17-1 15,-8 0 1,8 1-16,-8-10 0,0 1 16,-1 0-16,1-1 15,-9 1-15,-9 0 16,-8 8 0,-18-8-16,-17 8 15,9-8-15,25-9 16</inkml:trace>
  <inkml:trace contextRef="#ctx0" brushRef="#br1" timeOffset="-56373.44">23272 14843 0,'0'0'0,"0"-9"0,0 0 16,0 9-16,0 0 15,0 0 1,0 0-16,0 0 16,0 0-16,0 0 15,0 0-15,18-8 16,34 8-16,26 0 16,44 0-16,43 0 15,60 8-15,53-16 16,61-1-16,26 0 15,-9-8 1,0 0-16,-9 8 16,0-8-16,-34-1 15,-44 10-15,-43-1 16,-35 9-16,-43 0 16,-35 0-16,-35 9 15,-17-1-15,-27 10 16,-25-10-16</inkml:trace>
  <inkml:trace contextRef="#ctx0" brushRef="#br1" timeOffset="-55201.64">25617 14895 0,'0'-9'0,"0"0"0,0 1 16,0 8-16,0 0 15,0 0-15,0 0 16,0 0-16,0 0 16,0 8-16,0 36 15,-9 51-15,1 35 16,-10 17-1,10-26-15,-1-8 16,-8-27-16,8-16 16,0-27-16,1-17 15,8 0-15,0-17 16,0-1-16,0 1 16,0-18-16,8-17 15,10-26-15,16-17 16,1 17-1,0 9-15,-9 8 16,0 18-16,0 0 16,0 8-16,0 9 15,0 0-15,-8 17 16,8 9-16,0 9 16,0 17-16,-9 0 15,-8 0-15,-1 0 16,1-9-1,0-17-15,-9 0 16,0-17-16,0-1 16,0-8-16,0 0 15</inkml:trace>
  <inkml:trace contextRef="#ctx0" brushRef="#br1" timeOffset="-54953.46">25235 15180 0,'0'0'0,"0"0"16,0 0-16,0 0 16,0 0-1,0 0-15,17-8 16,27-1-16,43 0 15,26-8-15,17 0 16,0-1-16,44-16 16,234-44-16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3:07:24.011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  <inkml:brush xml:id="br3">
      <inkml:brushProperty name="width" value="0.05292" units="cm"/>
      <inkml:brushProperty name="height" value="0.05292" units="cm"/>
    </inkml:brush>
  </inkml:definitions>
  <inkml:trace contextRef="#ctx0" brushRef="#br0">17802 2276 0,'0'0'0,"0"0"0,0 0 0,0 0 15,0 0-15,0 0 16,0 0-16,17 0 15,26 9-15,36-1 16,34 1-16,8 0 63,1-1-63,-9 1 0,-9 0 0,-17-9 0,-27 0 0,-7 8 0,-27-8 15,-9 9-15</inkml:trace>
  <inkml:trace contextRef="#ctx0" brushRef="#br0" timeOffset="577.84">18583 2787 0,'-8'-9'0,"-1"1"0,0-10 16,1 1-16,-1-9 15,-9 0-15,1 0 16,0 0-16,-9 9 15,0-1 1,-9 1 0,-9 0-16,-8 0 0,-8 17 15,-19 8-15,10 9 16,-1 9-16,18 9 16,0 0-16,18 8 15,-1 0-15,17-8 16,10 8-1,8 9-15,17-8 16,0-1-16,27 0 16,17 0-1,34-8-15,9-9 0,9-17 16,-8-18-16,-27 0 16,-18-8-1,-16-9-15,-9 9 16,-9 0-16,-18-1 15,1 1-15,0 0 16,-18-9-16,0 0 16,1 8-16,8 1 15,0 17 1</inkml:trace>
  <inkml:trace contextRef="#ctx0" brushRef="#br0" timeOffset="861.41">18375 2363 0,'0'0'0,"0"0"0,0 0 15,0 0 1,0 0-16,0 0 16,0 17-16,-9 26 15,0 27-15,1 16 16,-10 18-1,-8 9-15,0-1 0,0-16 16,-8-19 0,7-7-16,10-1 15,0 0-15,-1-17 16,18 9-16,9-9 16,0-26-16</inkml:trace>
  <inkml:trace contextRef="#ctx0" brushRef="#br0" timeOffset="1189.13">17585 3428 0,'0'0'0,"0"0"0,0 0 0,0 0 15,0 0-15,0 0 16,0 0 0,17 0-16,18 0 15,52 0-15,43 0 16,35-9 0,17 1-16,-17-1 15,-26 0-15,-26-8 0,-26 17 16,-26-9-16,-18 9 15,-17 0-15,-17 0 16,-1 0 0,-8 0-16,0 0 15</inkml:trace>
  <inkml:trace contextRef="#ctx0" brushRef="#br0" timeOffset="1656.99">19182 3229 0,'0'0'0,"0"0"0,0-9 0,0 0 15,0 9-15,0 0 16,0 0-1,0 0-15,-8 0 16,-1 0-16,0 0 16,1 0-16,-1 18 15,0-1-15,1 0 16,8 9-16,0 9 16,8 0-16,1-9 15,8 0-15,1-18 16,-1 1-1,9-18-15,0 1 16,0-1-16,0-8 16,-17-1-16,0 1 15,-18-9-15,-8 0 16,-18 9-16,-9-1 16,-8 18-16,18 18 15,16-10 1</inkml:trace>
  <inkml:trace contextRef="#ctx0" brushRef="#br0" timeOffset="3682.61">3977 4398 0,'0'0'0,"0"0"0,0 0 15,0 0 1,0 0-16,0 0 16,0 0-16,9 0 15,34 0-15,18 9 16,26-1-16,34-16 78,1-1-78,-18 0 0,-104 9 0,87-8 0,-17-1 0,-18 9 0,-18 0 16,-8 0-16,0 9 0,-17 8 0</inkml:trace>
  <inkml:trace contextRef="#ctx0" brushRef="#br0" timeOffset="4196.82">4576 4640 0,'0'0'0,"-8"0"16,-1 0-16,0 0 15,-8 0-15,-9 0 16,-18 0-16,1 0 16,-9 18-16,-18-1 31,1 18-31,8-1 0,9 10 16,17-10-16,1 10 15,16-1-15,10 0 16,8-8-16,17-1 15,18 1-15,-1-9 16,27 0-16,9-17 16,17-9-16,-9-9 15,0-17 1,-17 0-16,-9 0 16,-18 0-16,-8 0 15,1 0-15,-19 0 16,1 0-16,0 9 15,-9 0-15,0-1 16,0 1-16,8 0 16,-8 8-16</inkml:trace>
  <inkml:trace contextRef="#ctx0" brushRef="#br0" timeOffset="4434.13">4524 4510 0,'0'0'0,"0"0"0,0 0 0,0 0 16,0 0-16,0 0 16,0 9-1,-8 8-15,-1 35 16,-8 35-16,8 17 31,0 9-31,-8 16 0,-1-16 16,10-26-16,8-9 0,0-26 15,0 8-15,8-25 16,-8-27-16,0 1 16</inkml:trace>
  <inkml:trace contextRef="#ctx0" brushRef="#br0" timeOffset="4710.84">4012 5532 0,'0'0'0,"0"0"0,0 0 16,0 0 0,0 0-16,0 0 15,0 0-15,0-8 16,17-1-16,9 0 16,35 1-16,17-1 15,0 0-15,1 1 31,-1-1-31,-17 0 0,-9 9 16,-18 0-16,-8 0 16,-8 0-16,-1 0 15,0 9-15,1-9 16</inkml:trace>
  <inkml:trace contextRef="#ctx0" brushRef="#br0" timeOffset="5135.03">5210 5151 0,'0'0'0,"-8"0"0,-10 0 16,-8 9-16,0 8 15,-9 1-15,1 16 16,16 1-16,1 0 16,0 8 15,17-8-31,0-9 0,8 0 15,1-18-15,8 1 0,1-1 16,8 1-16,0-18 16,0 1-16,0-18 15,-17 0-15,-1-9 16,-16 1 0,-1-1-16,-9 18 15,-8 17-15,-17 8 16,26 10-1</inkml:trace>
  <inkml:trace contextRef="#ctx0" brushRef="#br0" timeOffset="5600">5714 4944 0,'0'0'0,"0"0"0,0 0 16,0 0-16,0 0 16,0 0-16,0 0 15,0 0-15,0 0 16,26-9-16,9 0 15,25 1-15,10-1 16,-1 0-16,-8 9 31,-17 0-31,-1 0 0,-17 9 16,0 0-16,-17-1 16</inkml:trace>
  <inkml:trace contextRef="#ctx0" brushRef="#br0" timeOffset="5789.63">5853 5186 0,'0'0'0,"0"0"15,0 0-15,0 0 16,0 0-16,0 0 16,9-9-16,8 1 15,9 8-15,9 0 16,17 0-16,0-9 15,-35 9 1</inkml:trace>
  <inkml:trace contextRef="#ctx0" brushRef="#br0" timeOffset="6613.17">7494 3722 0,'0'0'0,"0"0"0,0 0 15,0 0-15,0 0 16,0 0-16,0 0 16,0 0-16,-9 0 15,1 18 1,-1 25-16,-8 35 16,-1 17-16,1 18 15,-9-1 1,0-16-16,8-10 15,1-16-15,8-19 16,1-16-16,8-9 0,0-9 16,0-8-1,0-9-15,0 0 16,8-17-16,18-27 16,18-16-16,8-9 15,-9 17-15,-8 8 16,-9 18-16,-8 9 15,-10 17-15,1 0 16,8 26 0,1 9-16,-1 17 0,-8 8 15,-1-8 1,1-9-16,8 1 16,1-1-16,-1-26 15</inkml:trace>
  <inkml:trace contextRef="#ctx0" brushRef="#br0" timeOffset="7070.08">6990 4675 0,'0'0'0,"-8"0"0,-1 0 16,0 0-16,1 0 15,8 0-15,0 0 16,0 0 0,26 0-16,26 9 15,43-9-15,44 8 32,35 1-32,17-18 0,-9 1 15,-25-1-15,-18-8 0,-35-1 16,-17 10-16,-35 8 15,-9 0 1,-17 0-16,-8 0 16,-1 0-16,-8 8 15,-9-8-15</inkml:trace>
  <inkml:trace contextRef="#ctx0" brushRef="#br0" timeOffset="7681.38">7155 5091 0,'0'0'0,"0"0"0,0 0 15,0 0-15,0 0 16,0 0-16,0 0 16,9 0-1,8 0-15,18 0 16,9 8-16,-1 10 15,0-1-15,-8 0 16,-9 1-16,0-1 47,0 18-47,-17-1 0,0 1 16,-18 8-1,0 1-15,-17-1 0,0-9 0,-17 10 0,-1-1 16,10-17-16,16 0 15,1-17-15,0-1 16,8 1 0,0 0-16,1-1 0,8 1 15,0-9-15,0 0 16,8 0 0,10 9-16,8-1 15,17 1-15,9 0 16,0-1-16,9-16 15,9-1-15,25-8 16,-8-9-16,-52 17 16</inkml:trace>
  <inkml:trace contextRef="#ctx0" brushRef="#br0" timeOffset="8109.23">7954 5368 0,'0'0'0,"0"0"16,0 0-16,0 0 15,0 0-15,0 0 16,0 0-16,18 0 16,-1 0-16,18 0 15,0-9-15,8 1 16,0-10-16,-8 1 15,-9-9 1,0 0 0,-17 0-16,0 0 0,-1 0 15,-16-9-15,-1 9 16,-17 9-16,-9 8 16,-8 9-16,-18 26 15,9 18-15,0 25 16,8 0-16,18 1 15,9 7 1,26 1-16,8-8 16,26-10-16,18 1 15,17-18 1,18-17-16,17-8 16,43-27-16,217 0 15</inkml:trace>
  <inkml:trace contextRef="#ctx0" brushRef="#br0" timeOffset="35610.44">8649 717 0,'0'0'0,"0"0"0,0 0 0,-9 0 15,1 0-15,-1-9 16,-8 1-16,-18-1 16,-17 9-16,-18 0 15,-17 17 1,-8 9-16,17 9 15,8 0-15,1 17 16,17 0-16,17 0 0,18 0 16,8 0-1,9 8-15,17-17 16,27 1-16,17-10 16,25-8-16,10-26 15,8-17-15,9-9 16,-26-9-16,-18 1 15,-17-1-15,-8 1 16,-18 8 0,-17 8-16,-1 1 15,-8 8-15,-8 9 16,-1-8-16,9 8 16,0 0-16,0 0 15</inkml:trace>
  <inkml:trace contextRef="#ctx0" brushRef="#br0" timeOffset="36042.37">8536 656 0,'0'0'0,"0"0"15,0 0-15,0-8 16,0-1-16,0 0 16,0 1-16,0-1 15,0 1-15,0-1 16,0 0-16,0 9 16,0 0-16,0 0 15,-9 0-15,1 35 16,-10 51-1,-8 44-15,0 35 32,9-9-32,0-26 0,8-18 0,0-16 15,9-27-15,0-17 16,0-26 0,0 0-16,0-18 0,0-16 15,0-1 1,9 0-16</inkml:trace>
  <inkml:trace contextRef="#ctx0" brushRef="#br0" timeOffset="36240.33">8180 457 0,'0'0'0,"0"0"16,0 0-16,0 0 15,0 0-15,0 0 16,9-8-16,17-1 16,26 0-16,9 1 15,8-10-15,9 10 32,9-1-32,-9 18 0,-52-1 15</inkml:trace>
  <inkml:trace contextRef="#ctx0" brushRef="#br0" timeOffset="36544.53">8032 1713 0,'0'0'0,"0"0"0,0 0 16,0 0-16,0 0 15,0 0 1,9 0-16,17 0 16,18 0-16,16-9 15,10 1-15,34-18 31,9 8-31,0-8 16,-52 9-16</inkml:trace>
  <inkml:trace contextRef="#ctx0" brushRef="#br0" timeOffset="36800.58">9014 994 0,'0'0'0,"0"0"16,0 0-16,17 0 16,9 0-16,26 0 15,9 0-15,9-8 16,-10 8 15,18 0-31,9 8 0,-52-8 0</inkml:trace>
  <inkml:trace contextRef="#ctx0" brushRef="#br0" timeOffset="36983.41">8979 1332 0,'0'0'0,"0"0"0,9 0 16,17-9-16,17 1 16,18-1-16,17-17 15,44-9 17,251-60-17</inkml:trace>
  <inkml:trace contextRef="#ctx0" brushRef="#br0" timeOffset="37331.12">10229 743 0,'0'0'0,"0"0"0,0 0 0,0 17 16,0 9-16,-8 35 15,-1 43 1,-17 26-1,9-26 1,-1-9-16,1-17 0,8-26 16,9-9-16,0-17 0,0-8 15,9-10 1,-9-8-16</inkml:trace>
  <inkml:trace contextRef="#ctx0" brushRef="#br0" timeOffset="37923.14">10177 830 0,'-8'0'0,"-1"-9"0,0 0 16,1 1-16,8-1 15,0 0-15,0 1 16,0-1-16,17 0 15,0 1-15,18-10 16,17 1-16,9 8 16,8 9-1,1 0 1,-9 9-16,-18 0 0,-17 8 16,0 0-1,-17 1-15,0-1 0,-18 9 16,-8 9-16,-27 8 15,1 0-15,-9 1 16,0-10-16,-1-8 16,19 0-1,16-17-15,1 0 16,8-1-16,9 1 16,0-1-16,9 10 15,17-1-15,17 18 16,10-9-16,-1 0 15,8 0 1,-16 0-16,-1 0 16,-17-9-16,-17-8 15,0-1 1,-18 10-16,-8-1 16,-18 9-16,-26 0 0,-17 0 15,-9 0-15,9-17 16,8-1-16,36-8 15,34 0 1</inkml:trace>
  <inkml:trace contextRef="#ctx0" brushRef="#br0" timeOffset="38337.82">11549 553 0,'0'-9'0,"0"0"16,0 9-16,0 0 15,0 0-15,-8 0 16,-1 18-16,-26 51 16,-25 43-16,-10 27 31,1 8-31,16-26 0,1-17 15,9-17-15,8-18 16,18-25-16,-1-18 16,18-18-16,0 1 15,0-9-15,0 0 16</inkml:trace>
  <inkml:trace contextRef="#ctx0" brushRef="#br0" timeOffset="38595.39">11506 605 0,'0'0'0,"0"0"0,0 0 16,0 0-16,0 0 15,0 25-15,17 19 16,18 34 0,-9 26-16,18 17 31,-1 0-31,-8-17 0,-1-9 15,1-25-15,-9-10 0,0 1 16,-8-18-16,-10 1 16,1-19-16,-9 1 15,0-8-15,0-10 16</inkml:trace>
  <inkml:trace contextRef="#ctx0" brushRef="#br0" timeOffset="38767.93">11245 1115 0,'0'0'0,"0"0"0,0 0 16,18 0-16,17 0 16,17 0-16,17-8 15,1-1-15,25 1 16,-25 8-16</inkml:trace>
  <inkml:trace contextRef="#ctx0" brushRef="#br0" timeOffset="58007.85">9318 4467 0,'0'0'0,"0"0"0,0 0 15,0 0-15,0 0 16,0 0-16,17 0 16,9 9-16,9-1 15,17-8-15,0 0 16,9 0-16,-18 0 31,1 0-31,-18 0 16,-9 9-16,-8 0 0</inkml:trace>
  <inkml:trace contextRef="#ctx0" brushRef="#br0" timeOffset="58233.15">9335 4762 0,'0'0'0,"0"0"0,0 0 16,0 0-16,0 0 15,0 0-15,17 0 16,18 0-16,17 0 16,0 0-16,9 0 15,0 0 17,0 0-32,-27 0 15,-34 0-15</inkml:trace>
  <inkml:trace contextRef="#ctx0" brushRef="#br0" timeOffset="58990.55">10968 3333 0,'-9'0'0,"0"0"0,1 0 16,-1 0 0,0 0-16,0 17 15,1 9-15,-1 35 16,-8 16-16,-1 27 16,1 35-1,0-18-15,-1-17 16,1-9-16,0-8 15,-1-18-15,9-25 16,1-18-16,8 0 16,0-18-16,0-16 15,0-1-15,17-26 16,18-25 0,8-1-16,1-8 0,-1 25 15,-17 18 1,0 9-16,-17 17 15,0 0-15,-1 17 16,1 18 0,0 17-16,-1 9 0,-8-1 15,0-8-15,9-8 16,8-18-16,-8 0 16,0-9-1</inkml:trace>
  <inkml:trace contextRef="#ctx0" brushRef="#br0" timeOffset="59280">11836 3514 0,'0'0'0,"0"0"16,0 0-16,0 0 15,0 0-15,-9 9 16,-17 17-16,-9 35 16,-34 51-16,-9 27 31,-9-1-15,9 1-16,0-9 0,17-26 15,18-35-15,8-17 16,17-17-16,18-9 0,0-18 15,0 1-15</inkml:trace>
  <inkml:trace contextRef="#ctx0" brushRef="#br0" timeOffset="59774.27">11584 4129 0,'0'-8'0,"0"-1"16,0 0-16,9 1 16,0-1-16,-1 9 15,1 0-15,8 0 16,1 0-16,-1 0 15,0 9-15,1-1 16,-1 1 0,-8 0-16,-1 8 15,1 0-15,-18 9 16,-8 18-16,-9-1 16,0 0-16,0 1 15,0-10-15,9-8 47,-1 0-47,1-17 16,8 0-16,9-1 0,0 1 0,0-1 0,17 1 15,1 0-15,17-1 16,8-8-16,9 0 16,18-8-16,-10-1 15,-8 9 1,-34 0-16</inkml:trace>
  <inkml:trace contextRef="#ctx0" brushRef="#br0" timeOffset="59977.62">12010 4147 0,'0'0'0,"0"0"0,0 0 16,0 0-1,0-9-15,17 0 16,0 1-16,18-1 16,9 0-16,8-8 15,0 0-15,-9 8 16,-17 9-16,-8 0 16</inkml:trace>
  <inkml:trace contextRef="#ctx0" brushRef="#br0" timeOffset="60219.41">12140 4181 0,'0'0'0,"0"0"0,-9 18 16,1 8-16,-10 26 15,1 0 1,-1 0-16,1-9 15,8-8 64,9-10-79,0-16 0,0 0 0,0-1 0</inkml:trace>
  <inkml:trace contextRef="#ctx0" brushRef="#br0" timeOffset="60328.18">12374 4181 0,'-8'0'0,"-1"0"0,0 0 15,1 18-15,-10 25 16,-8 18-16,9-1 16,8-8-16,18-26 15</inkml:trace>
  <inkml:trace contextRef="#ctx0" brushRef="#br0" timeOffset="61055.3">10177 4692 0,'0'0'0,"-8"0"16,8 0-16,0 0 15,0 0-15,0 0 16,0 0-16,0 0 15,17 0 1,35 0-16,44 0 16,69 9-1,43-9 1,35 0-16,35-9 0,26 1 0,-26-10 16,-18 1-16,-25 0 15,-35-1-15,-18 1 16,-52 17-1,-26 0-15,-25 0 16,-19 9-16,-8-1 16,-34 1-16</inkml:trace>
  <inkml:trace contextRef="#ctx0" brushRef="#br0" timeOffset="61722.56">10803 4952 0,'0'0'0,"0"0"16,0 0-16,0 0 16,0 0-16,0 0 15,0 0 1,17 0-16,18 17 16,17 1-16,-9-1 15,1 0-15,-10 1 16,-8-10-16,-17 1 47,0 8-47,-1 1 0,-8-18 0,-8 26 0,-18 17 0,0 0 15,-9 1-15,0-10 16,0-8-16,9 0 16,9-17-16,0 0 15,8-1-15,9 1 16,0 0-16,0-1 15,0-8 1,0 9 0,17 0-16,1-1 0,16 1 15,10-9-15,-1 0 16,44 9-16,-26-1 16</inkml:trace>
  <inkml:trace contextRef="#ctx0" brushRef="#br0" timeOffset="62103.06">11480 5143 0,'-9'0'0,"1"0"0,-1 8 16,9 1-16,0 0 16,0-1-16,9 1 15,8 0-15,0-1 16,1-8-16,16-8 15,10-1 1,-18-8-16,0-9 16,0 0-16,-9 0 15,-8 8-15,-9 1 16,-9 0-16,1-1 16,-18 18-16,0 0 15,-9 18-15,0 16 16,0 10-16,1 16 15,16 1 1,18-9-16,0 0 16,18-9-16,8-8 15,8-9-15,45 0 16,7-18-16,-51-8 16</inkml:trace>
  <inkml:trace contextRef="#ctx0" brushRef="#br0" timeOffset="62423.1">12418 4944 0,'0'-9'0,"0"9"0,-9 0 15,0 0-15,1 0 16,-18 17-16,0 9 16,-26 35-16,-18 43 15,1 17-15,-10 18 16,-7-1 0,16-17-1,9-8-15,1-26 16,25-18-16,0-17 0,18-9 15,-1-17-15,18-17 16,0-1 0</inkml:trace>
  <inkml:trace contextRef="#ctx0" brushRef="#br0" timeOffset="63019.9">12392 5524 0,'0'0'0,"-9"0"16,-8 0-16,-1 0 15,10 0-15,-1 0 16,0 0-16,1 0 16,8 0-16,0 0 15,0 0 1,0 0-16,0 0 16,8 0-16,10 0 15,-1 8-15,0 1 16,9 0-16,-8-1 15,-10 1-15,1 8 16,0-8-16,-9 8 16,0 1-16,-9-1 15,0 0 1,-8 9-16,0 0 16,-1-8-16,1-1 15,0-8-15,8-1 16,0 1-16,1 0 31,8-1-31,0-8 0,0 0 16,0 9-1,0 0-15,0-1 0,17 1 16,9 0-16,9-1 16,17-8-16,17-8 15,9-10 1,9 1-16,-52 0 0</inkml:trace>
  <inkml:trace contextRef="#ctx0" brushRef="#br0" timeOffset="63296.19">12765 5506 0,'-9'0'0,"1"0"16,-1 0-16,9 0 16,0 0-16,0 0 15,0 0-15,0 0 16,17-8-16,9-1 16,18 0-16,8 1 15,-9 8-15,18 0 16,17 0 31,-34 0-47,-27 8 0</inkml:trace>
  <inkml:trace contextRef="#ctx0" brushRef="#br0" timeOffset="63531.8">12965 5550 0,'0'0'0,"0"0"15,-9 0-15,0 0 16,1 0-16,-1 0 16,0 17-16,-8 18 15,0 8-15,-1 9 16,1 0-16,0-9 31,-1 1-31,10-10 0,8-8 16,0-8-16,8-10 15,1 1-15</inkml:trace>
  <inkml:trace contextRef="#ctx0" brushRef="#br0" timeOffset="63719.06">13165 5506 0,'-9'0'0,"0"0"0,1 0 15,-1 18-15,-9 25 16,1 18-16,0 8 16,8 0-1,0 9-15,-8 0 16,17-26-16</inkml:trace>
  <inkml:trace contextRef="#ctx0" brushRef="#br0" timeOffset="67727.52">13781 4519 0,'0'0'0,"0"-9"0,0 9 0,0 0 16,0 0-16,0 0 15,0 0-15,0 0 16,0 0-1,17 0-15,1 0 0,8 0 16,9 0-16,8-8 16,0-1-1,1 9-15,-1 0 16,-17 9 0,-8-9-16</inkml:trace>
  <inkml:trace contextRef="#ctx0" brushRef="#br0" timeOffset="67911.63">13798 4736 0,'0'0'15,"0"0"-15,0 0 0,0 0 16,0 0-16,0 0 16,0 0-16,18 0 15,8 0-15,43-9 16,10-8-16,-45 17 15</inkml:trace>
  <inkml:trace contextRef="#ctx0" brushRef="#br0" timeOffset="68705.69">14736 4225 0,'0'0'0,"0"0"16,0 0-16,0 0 15,0 0-15,0 0 16,0 0-16,0 0 16,18 0-16,-1 0 15,18 0-15,8 8 16,1 10-16,-1-1 16,-17 0-1,0 1-15,-17 8 16,0 0-1,-18 8-15,0 1 0,-17 0 16,0-1-16,0-8 16,0 0-16,9 0 15,-1-17 1,10-1-16,-1 1 16,0 0-16,9-1 15,0 1-15,0-9 16,9 0-16,8 9 15,9-1-15,26 1 16,18-9-16,-1-9 16,18 1-16,9-1 15,-62 9 1</inkml:trace>
  <inkml:trace contextRef="#ctx0" brushRef="#br0" timeOffset="68934.46">15388 4268 0,'0'0'0,"0"0"15,0 0-15,0 0 16,17-9-16,18 1 16,17-1-16,0 0 15,9 1-15,-18-10 16,18 10-1,-9 8-15,-17 0 16,-18 0 0</inkml:trace>
  <inkml:trace contextRef="#ctx0" brushRef="#br0" timeOffset="69155.5">15587 4259 0,'0'0'0,"0"0"0,0 0 15,-8 0-15,-1 9 16,0 8 0,1 9-16,-1 9 15,-8 8-15,-1 1 16,1-1-16,8-9 16,9-8-1,0-8-15,0-10 0,9 1 16,0 0-16,-1-9 15</inkml:trace>
  <inkml:trace contextRef="#ctx0" brushRef="#br0" timeOffset="69289.57">15666 4320 0,'0'0'0,"0"0"0,0 9 16,0 8-16,0 0 15,0 18-15,0 0 16,0 16-16,8-16 15,-8-18 1</inkml:trace>
  <inkml:trace contextRef="#ctx0" brushRef="#br0" timeOffset="69831.53">16100 3809 0,'0'0'0,"0"0"16,0 0-16,0 0 15,0 0-15,0 26 16,0 26-16,8 26 16,-16 26-1,-1 17 1,0-8-16,1-18 0,-10-17 16,10-26-16,-1-9 15,0-17-15,9 0 16,0-17-16,0-1 15,0-8-15,0-8 16,18-18-16,8-26 16,17-18-16,0 19 15,-8 25 1,-9 8-16,-8 18 0,-1 9 16,0 8-1,1 18-15,-1-1 16,0 10-16,-8-10 15,0-8-15,0 0 16,8 0-16,-8-8 16,-1-10-1</inkml:trace>
  <inkml:trace contextRef="#ctx0" brushRef="#br0" timeOffset="70053.28">15926 4069 0,'0'0'0,"0"0"0,0 0 0,0 0 15,9 0-15,8-9 16,18 0-16,26 1 15,17-1-15,17 9 16,-43 9 0</inkml:trace>
  <inkml:trace contextRef="#ctx0" brushRef="#br0" timeOffset="70918.84">14537 5056 0,'-9'0'0,"0"0"15,9 0-15,0 0 16,0 0-16,26 0 15,26 0-15,35 0 16,61 0 15,52 0-15,34 0-16,18-9 0,0 1 0,-9-10 16,-26 1-16,-43-9 0,-18 9 15,-34 8-15,-44 9 16,-26 0-16,-26 9 15,-18-1-15,1 1 16,0 0-16</inkml:trace>
  <inkml:trace contextRef="#ctx0" brushRef="#br0" timeOffset="71456.07">15153 5195 0,'0'0'0,"0"0"0,0 0 15,0 0-15,0 0 16,0 0-16,0 0 16,0 0-1,18 0-15,8 8 16,17 10-16,0 8 16,1-9-16,-9 9 15,-9-9-15,0 1 31,-18-1-31,1 9 0,-9 0 0,-9 9 16,-17-1 0,-8 1-16,-10 8 15,9 0-15,1-8 16,-1-9-16,18 0 16,-1-17-16,1-1 15,8 1 1,9 0-16,0-1 0,0-8 15,9 9-15,17 0 16,9-1 0,25 1-16,10-9 15,-35 9-15</inkml:trace>
  <inkml:trace contextRef="#ctx0" brushRef="#br0" timeOffset="72503.41">15735 5506 0,'0'0'0,"0"0"0,0 0 0,0 0 15,0 0-15,0 0 16,0 0-16,0 0 16,26 0-16,9 0 15,17 9 1,0-9-16,9 0 16,-18-9-16,1 1 31,-18-1-31,0 0 0,0 1 0,0-10 15,0-7 1,-17-1-16,-1-9 0,-8 0 16,-8 1-1,-1 8-15,0 8 16,-8 1-16,-1 8 16,-8 1-16,0 8 15,0 17-15,-8 0 16,-1 18-16,17 0 15,1-1 1,8 10-16,9 7 0,18 1 16,-1-8-1,18-1-15,0 0 16,17-17-16,0-8 16,17-18-16,1-9 15,-1-17 1,-34 17-16</inkml:trace>
  <inkml:trace contextRef="#ctx0" brushRef="#br0" timeOffset="74916.09">18357 5472 0,'0'0'0,"0"0"0,0 0 0,0 0 16,0 0-16,0 0 15,9 17-15,-18 18 16,-8 25-1,-18 27-15,-8-9 16,34-43-16</inkml:trace>
  <inkml:trace contextRef="#ctx0" brushRef="#br0" timeOffset="76109.36">20112 4666 0,'0'0'0,"0"0"0,0-8 15,0-1-15,0 0 16,0-8-16,0 0 15,-9-1-15,0 1 16,1 0 0,-1-1-16,-9-8 15,1 9-15,-18-9 16,-8 9-16,-9 0 16,0 17-16,8 0 15,-8 8 1,0 10-16,0 7 0,9 10 15,8 0 1,18 8-16,-1 9 16,18 9-16,9-1 15,17-8-15,9 0 16,17-8-16,9-1 16,17-17-1,0-18-15,0-16 16,0-1-16,0-17 0,-17-17 15,-18 0 1,-16-1-16,-10 1 16,-8 8-16,-9 9 15,0 0-15,0 9 16,-9 0-16,9 17 16</inkml:trace>
  <inkml:trace contextRef="#ctx0" brushRef="#br0" timeOffset="76390.39">20103 4225 0,'0'0'0,"0"0"0,0 0 0,0 0 16,0 0-16,0 0 16,0 0-16,0 0 15,-9 0 1,1 17-16,-1 18 15,-9 34-15,-8 35 16,0 34 0,-8 18-1,16-26-15,1 0 16,0-17-16,8-27 0,-9-16 16,10-18-16,-1-9 15,9-17-15,9 0 16,-1-17-16,1-1 15</inkml:trace>
  <inkml:trace contextRef="#ctx0" brushRef="#br0" timeOffset="76722.2">19686 4225 0,'0'0'0,"0"0"16,0 0-1,0 0-15,0 0 0,0 0 16,0 0 0,0 0-16,17 0 15,10-9-15,25 9 16,26-9-16,9 1 15,-1-1 1,-7 0-16,-1 1 16,-9-1-1,-17 9-15,-17 0 0,-9 0 16,-9 9-16,-8-1 16</inkml:trace>
  <inkml:trace contextRef="#ctx0" brushRef="#br0" timeOffset="77037.74">19391 5524 0,'0'0'0,"0"0"16,0 0-16,0 0 16,0 0-16,9-9 15,17 0-15,26 1 16,26-1-16,9-8 16,26-1 30,-1 1-46,-7 0 0,-10 0 0,18 17 0,-9-9 0,-69 9 16</inkml:trace>
  <inkml:trace contextRef="#ctx0" brushRef="#br0" timeOffset="77397.73">20581 5247 0,'0'0'0,"0"0"0,0 0 15,0 0 1,0 0-16,-9 0 16,0 0-16,0 17 15,1 0-15,-1 18 16,0 0-16,9-1 16,0-8-1,0 0-15,9 0 16,8-9-16,-8 1 15,9-10-15,-1 1 16,9-18-16,9 1 16,-1-18-16,-8 0 15,1-17-15,-19-1 16,-8 10-16,-8-1 16,-10 18-16,-8-1 15,9 1 1,-1 8-16,18 9 15</inkml:trace>
  <inkml:trace contextRef="#ctx0" brushRef="#br0" timeOffset="78048.14">21084 3818 0,'0'0'0,"0"0"0,0 0 15,0 0-15,0 0 16,0 0-16,0 0 16,0 0-16,0 0 15,-9 17-15,-17 35 16,-26 35-16,0 77 47,-35 243-47</inkml:trace>
  <inkml:trace contextRef="#ctx0" brushRef="#br0" timeOffset="79568.34">19929 5957 0,'-8'0'0,"-1"0"16,9 0-16,0 0 16,0 0-16,0 0 15,0 0-15,0 0 16,-9 34-16,0 44 16,-8 26-16,8 18 31,1-1-31,8-26 0,0-17 15,0-9-15,0-17 16,0-26-16,0-8 16,8-10-1,1 1-15</inkml:trace>
  <inkml:trace contextRef="#ctx0" brushRef="#br0" timeOffset="79875.53">19842 5948 0,'0'0'0,"0"0"0,0 0 16,-8 0-16,-1 17 15,-8 18-15,-9 17 16,0 0-16,0-9 16,8 1 15,1-27-31,17-8 0,0-9 0,0 0 0,0 0 15,0-9-15,17-26 16,1-8-16,-1 0 16,0 8-1,1 9-15,-1 9 16,0 8-16,18 9 16,0 0-16,17 17 15,0 1-15,-26-1 16</inkml:trace>
  <inkml:trace contextRef="#ctx0" brushRef="#br0" timeOffset="80500.42">18974 6485 0,'0'0'0,"0"0"0,0 0 16,9 26-16,8 17 15,0 18-15,9 8 16,1 9 15,-1 0-31,-18 0 0,1-9 16,-9-8-16,-9-18 0,1 1 16,-1-18-16,0-18 15,1 1-15,-1 0 16,0-9-1,0-18-15,1-16 16,8-27-16,8-17 16,19 0-16,25 0 15,0 0-15,9 9 16,34 8-16,-8 9 16,-35 35-16,-35 8 15</inkml:trace>
  <inkml:trace contextRef="#ctx0" brushRef="#br0" timeOffset="80876.33">19321 6883 0,'0'0'0,"0"0"0,0 0 15,18 18-15,-1-1 16,9 9-1,9 0-15,0 0 16,8-17-16,0-1 16,-8-16-1,0-1-15,-9 0 16,0-17-16,0 0 16,-17 0-16,-1-8 15,-16-1-15,-1 18 16,0 0-16,1-1 15,-10 18-15,-8 9 16,0 8-16,9 18 16,0 17-16,-1 8 15,18-8-15,9-8 16,8-1-16,18-17 16,43 9-1,26-18-15,-52-8 16</inkml:trace>
  <inkml:trace contextRef="#ctx0" brushRef="#br0" timeOffset="81419.31">20537 6866 0,'0'0'0,"0"0"0,-9-8 15,-8-1-15,0 0 16,-1 1-16,1-1 15,0 0-15,-1 1 16,10-1-16,-19 9 16,1 0-16,0 9 15,-8 8 1,8 0-16,-9 26 47,0 9-47,18 0 0,-1-8 0,18-1 0,0 0 15,0-43-15,0 26 0,9-8 0,0-10 16,8 1 0,0-18-16,10 1 0,7-27 15,10-17 1,8-26-16,-9-35 16,1-34-16,-1 9 15,-17 8-15,-17 43 16,-1 35-16,1 18 15,-9 8-15,0 26 16,0 0 0,-9 8-16,1 44 15,-10 43-15,1 44 16,0 0-16,-1-9 16,18-9-16,0-35 15,18-16-15,-1-18 16,0-18-16,-8-16 15,0-10 1,-1 1-16</inkml:trace>
  <inkml:trace contextRef="#ctx0" brushRef="#br0" timeOffset="81805.44">20893 6840 0,'-9'-8'0,"1"8"0,-1 0 16,0 0-16,1 0 16,-1 8-16,0 18 15,1 26-15,-1 0 16,9-9-16,0 1 16,0-18-16,9 0 31,-1-18-31,1 1 0,8-9 0,1-9 15,8-17 1,0-17-16,0 0 16,0-9-1,-17 17-15,-1 18 0,1-1 16,-9 18-16,0 0 16,0 0-1,0 18-15,9 25 16,8 9-16,0 9 15,9-18-15,18-8 16,17 8-16,-35-26 16</inkml:trace>
  <inkml:trace contextRef="#ctx0" brushRef="#br0" timeOffset="82182.55">21510 6883 0,'0'0'0,"0"0"0,0 0 15,0 0-15,0-8 16,0 8-16,0 0 16,0 0-1,-9 0-15,0 0 16,1 0-16,-1 0 15,0 0-15,-8 8 16,0 10-16,-1-1 16,1 9-1,-1 9-15,10-9 16,8 0-16,0 0 16,0-9-16,0 0 15,8-8-15,10 0 16,-1-1-16,1 1 15,34 8-15,26 9 47,-43-17-47</inkml:trace>
  <inkml:trace contextRef="#ctx0" brushRef="#br0" timeOffset="83022.19">21796 6979 0,'-8'0'0,"-1"0"16,9 0-16,0 0 16,0 0-16,0 0 15,0 0-15,0 0 16,0 0-16,9-9 15,8 0-15,0 1 16,1-10-16,-1 1 16,-8 0-1,-1-1-15,-8 1 16,0 9-16,-8-1 16,-1 9-16,0 0 15,-8 0-15,0 9 16,-1-1-16,10 9 15,-10 18-15,1 8 16,17 1 0,0-18-16,9 0 15,8 0-15,9-18 16,17 1-16,44 8 16,17-25-1,-34-27-15,-18 0 0,-9 1 16,-8 16-16,0-8 15,-9 9 1,-17 0-16,-1 8 16,1 9-16,-9 0 15,0 0-15,-9 0 16,1 0-16,-1 0 16,0 17-16,-8 18 15,-1 0 1,1-1-16,8-8 15,9 0-15,0-17 16,0 0-16,9-1 16,8-16-1,1-10-15,17-16 0,17-10 16,0-25-16,0-17 16,0-10-16,-17 1 15,-9 8 1,-18 27-16,1 25 15,0 18-15,-9 8 16,0 9-16,0 9 16,-9 25-16,-8 27 15,-1 26-15,18 17 16,0 0 0,18-9-16,8-17 15,9-9-15,17-26 16,-26-17-16</inkml:trace>
  <inkml:trace contextRef="#ctx0" brushRef="#br0" timeOffset="83966.62">23264 6762 0,'0'-8'0,"0"-1"0,0 9 15,0 0-15,0 0 16,0 0-16,0 0 15,8 17-15,1 18 16,-9 26 0,0-1-16,0 1 15,-9-9-15,9-9 32,0-17-32,0 0 15,0-17-15,0-1 0,0 1 16,0-9-16,0-9 15,0-8-15,27-35 16,-1 0-16,8 0 16,1 0-16,0 17 15,-9 18-15,0 9 16,-9 8 0,1 8-16,-10 9 0,1 18 15,0 0-15,-9-1 16,0-8-1,0 0-15,0-8 16,0-10-16,0 1 16,17-18-1,9-8-15,18-18 0,8-25 16,8 8 0,-7 0-16,-19 17 0,-8 18 15,-8 17 1,-10 0-16,1 0 15,0 17-15,8 18 16,-8 17-16,8 8 16,9 1-16,0-9 15,0-17-15,-8-18 16</inkml:trace>
  <inkml:trace contextRef="#ctx0" brushRef="#br0" timeOffset="84372.79">24645 6858 0,'0'0'0,"0"-9"0,-9 0 16,0 1 0,0-10-16,-8 1 15,-9 8-15,0 9 16,-9 0-16,1 9 15,-10 17-15,-8 17 16,9 0 0,8 1-16,17-1 0,1-17 15,17 0-15,0-17 16,0-1-16,17 1 16,10-18-1,7-17-15,18-8 16,-8-1-16,-9 0 15,-9 18 1,-18 0 0,1 17-16,0 0 15,-1 0-15,1 0 0,0 17 0,8 9 16,0 9 0,27 8-16,-9-8 15</inkml:trace>
  <inkml:trace contextRef="#ctx0" brushRef="#br0" timeOffset="84808.48">25131 6858 0,'0'0'0,"0"-9"0,0 0 16,-9 1-16,0-1 15,1 0-15,-1-8 16,0 8-16,-8 1 15,-9 8-15,0 8 16,-9 10-16,18-1 16,-1 0-1,1 1-15,8-1 16,9 0-16,0 0 16,9-8-16,8 8 15,1 1-15,17-1 16,8 18-16,0-1 15,-17 10-15,9 8 63,-9-9-63,-8 9 0,-10 0 0,-16 9 0,-1-10 0,-17-7 16,0-1-16,-18-8 0,1-9 15,0-18 1,-1 1-16,9-18 0,9-17 15,18 0 1,8-8-16,26-18 16,-9 26-16</inkml:trace>
  <inkml:trace contextRef="#ctx0" brushRef="#br0" timeOffset="85141.21">25452 6754 0,'0'0'0,"0"0"0,-9 0 0,1 17 15,-10 0 1,1 18-16,8 17 16,-8 0-16,0-9 15,8-8-15,0-9 32,9-18-32,0 1 0,0 0 31,0-9-31,0-9 0,0 0 15,9-17-15,8-26 0,9 0 16,0 18-16,-8 8 16,-10 9-16,1 17 15,0 0 1,-1 8-16,1 10 16,0 16-16,8 1 15,1 8-15,-10 9 16,10-9-16,-10-17 15</inkml:trace>
  <inkml:trace contextRef="#ctx0" brushRef="#br0" timeOffset="85554.3">25843 6883 0,'0'0'0,"-9"0"16,1 0-16,-1 0 15,-9 9-15,18 0 16,0-9-16,0 0 16,0 8-16,0-8 15,18 9-15,-1-9 16,18-9-16,0 1 16,-1-18-1,-8 9-15,0-1 16,-17 1-16,0 0 15,-9-1-15,0 1 16,-9 0-16,0 8 16,1 9-16,-18 9 15,0 8-15,-9 9 16,18 9 0,-1 8-16,1 9 15,8-9-15,9-8 16,18-9-16,-1 0 15,18 8-15,25 10 32,-7-18-17</inkml:trace>
  <inkml:trace contextRef="#ctx0" brushRef="#br0" timeOffset="85805.07">26147 6771 0,'0'0'0,"0"0"0,0 0 16,0 0-16,17 0 16,9 0-16,9 0 15,17 0-15,9-9 16,0 1-16,17 8 31,9-9-31,-53 0 0</inkml:trace>
  <inkml:trace contextRef="#ctx0" brushRef="#br0" timeOffset="85983.13">26685 6416 0,'-8'0'0,"-1"0"16,0 8-16,-17 18 15,0 26-15,0 26 16,0 9 15,0-9-31,9 0 0,-1-9 0,9 9 16,1-17-16,-1-9 16,9-35-16</inkml:trace>
  <inkml:trace contextRef="#ctx0" brushRef="#br0" timeOffset="86175.4">26842 6883 0,'0'0'0,"0"0"0,-9 0 16,0 18-16,0 8 16,1 0-16,-1 0 15,9-9 1,0 0-16,0-8 0,0 8 15,9-8 1,-9-18-16,8 1 16</inkml:trace>
  <inkml:trace contextRef="#ctx0" brushRef="#br0" timeOffset="86294.7">26859 6728 0,'0'-9'0,"-9"0"0,9 9 0,-8-8 0,8-1 0,0 9 16,0 0-16,0 0 15,0 0-15,0 17 16,8-8-16</inkml:trace>
  <inkml:trace contextRef="#ctx0" brushRef="#br0" timeOffset="86523.18">27666 6814 0,'-8'-8'0,"-10"-1"0,-8 0 15,-8 1-15,-10-1 16,-17 9-16,-8 17 16,-1 1-1,10 8-15,-1 17 16,9 9-16,34-9 16,1 0-16,17-17 15,17 9-15,18 0 16,-17-18-16</inkml:trace>
  <inkml:trace contextRef="#ctx0" brushRef="#br0" timeOffset="86989.09">28630 6225 0,'-8'-8'0,"-1"-1"0,0-8 15,1 8-15,-10-8 16,10 17-16,-18 0 16,-9 26-16,-9 26 15,1 34-15,0 27 16,16-1-16,10 1 15,0 0-15,8-27 16,9-8 0,0-9-16,0-17 15,0-8-15,-9-18 16,1 0-16,-1-18 16,0 1-16,9 0 15</inkml:trace>
  <inkml:trace contextRef="#ctx0" brushRef="#br0" timeOffset="87133.49">28075 6883 0,'-9'0'0,"0"0"0,1 0 16,8 0-16,0 0 15,0 0-15,8 0 16,18 0-16,18 0 16,43-8-16,17 8 15,-52 0 1</inkml:trace>
  <inkml:trace contextRef="#ctx0" brushRef="#br0" timeOffset="87374.42">28891 6251 0,'0'0'0,"0"0"16,0 0-16,-9 0 15,1 26-15,-1 18 16,-17 42-16,0 35 47,0 9-47,-9-17 0,18-26 0,-1-1 0,1-8 0,8-17 16,9-18-16,0-17 15,0-17 1</inkml:trace>
  <inkml:trace contextRef="#ctx0" brushRef="#br0" timeOffset="87756.46">29038 6883 0,'-8'0'16,"-1"0"-16,0 0 0,1 0 16,-1 0-1,9 0-15,-9 9 16,1 8-16,-1 18 15,0 8-15,1-17 16,-1 0-16,9-8 16,0-10-16,0 1 15,0 0-15,0-9 16,9-9 0,8 0-16,0-8 15,1-9-15,8 0 16,-9 9-16,-8-1 15,0 1-15,-1 17 16,-8 0-16,0 0 16,0 0-16,0 26 15,18 9-15,-1 8 16,0 0 0,18 1-1,17-1-15,-17-26 0</inkml:trace>
  <inkml:trace contextRef="#ctx0" brushRef="#br0" timeOffset="88042.36">29829 6840 0,'-9'0'0,"0"0"0,1 0 15,-18 18-15,-9 7 16,-9 19-16,-16 25 16,-1 0 15,0-8-31,9 0 0,17-18 15,1-17-15,-1-17 0,26-1 0</inkml:trace>
  <inkml:trace contextRef="#ctx0" brushRef="#br0" timeOffset="88186.78">29282 6875 0,'0'0'0,"0"0"0,0 0 16,8 8-16,10 10 15,25 16 1,18 18-16,52 18 31,208 146-31</inkml:trace>
  <inkml:trace contextRef="#ctx0" brushRef="#br0" timeOffset="88955.19">30853 6788 0,'-8'-8'0,"-1"-10"15,0-8-15,1-8 16,-1-1-16,-17 9 15,9 9-15,-9-1 16,-18 1-16,1 26 16,-18 8-16,0 18 15,9 8-15,17-8 16,18-9 0,0 0-16,17-18 15,0 1-15,0 0 16,17-9-16,0-9 15,1 0 1,8 1-16,-9 8 0,-8 0 16,-1 8-16,-16 18 15,-10 43-15,-34 53 16,0 16 0,-17 10-16,8-10 15,17-34-15,10-26 16,16-26-16,18-9 15,0-17-15,9-17 16,0 0-16,8-1 16,0-16-16,1-10 15,8-16-15,0-36 16,0-8 0,-9 0-16,-17 18 15,-8 8-15,8 17 16,0 9-16,0 9 15,0 0-15,0-1 16,17 1-16,0-9 16,9 9-1,9-1-15,-9 18 16</inkml:trace>
  <inkml:trace contextRef="#ctx0" brushRef="#br0" timeOffset="89395.34">30871 6771 0,'0'-9'0,"0"1"16,0-1-16,0 0 15,0 9-15,0 0 16,-9 0-16,0 9 15,-8 17 1,0 9-16,-1 17 16,1 8-16,0-8 15,-1-9-15,18-17 32,0 0-32,0-17 0,0 0 0,9-1 15,8-16-15,1-1 16,-1-17-1,18 0-15,-1-17 16,-7 8-16,-10 18 16,-8-1-16,-1 18 15,-8 0-15,0 0 16,0 0-16,0 18 16,0 16-1,18 18-15,-10 0 0,10-8 16,-1-18-16</inkml:trace>
  <inkml:trace contextRef="#ctx0" brushRef="#br0" timeOffset="90169.18">31400 6858 0,'0'0'0,"0"0"15,0 0-15,0 0 16,0 0-16,0 0 16,0 0-16,-8 0 15,-1 0-15,-17 17 16,0 9-16,-17 26 16,8-9-1,0 0-15,18-8 31,-1-9-31,10-17 0,8-1 0,0-8 16,17 0-16,0-8 16,18-1-1,0-17-15,0 0 0,-1 0 16,-8 9 0,-8 8-16,-10 9 15,1 0-15,-9 0 16,0 0-16,0 17 15,18 1-15,-1-1 16,0 0-16,1-8 16,16 0-1,1 8-15,9-8 0,-18-1 16,0-16 0,0-18-16,0 0 15,-9 8-15,9 1 16,-17 0-16,0-1 15,-1 10-15,-8 8 16,0 0-16,0 0 16,0 0-16,0 17 15,0 0 1,-8 9-16,-1 0 16,9 0-16,0 0 15,0-17 1,0 0-16,0-9 0,0 0 15,0-9-15,17 0 16,9-17 0,18-8-16,-10-1 15,-8 18-15,-8-1 16,-1 18-16,-8 0 16,0 0-16,-1 18 15,1-1-15,8 0 16,9 18-16,18 8 15,-18-17-15,-9-8 16</inkml:trace>
  <inkml:trace contextRef="#ctx0" brushRef="#br0" timeOffset="90401.64">32078 6728 0,'0'0'0,"0"0"0,0 0 16,17 0-16,1 0 16,16-9-16,10 9 15,25-9-15,9 9 16,9 9-1,-52-9-15</inkml:trace>
  <inkml:trace contextRef="#ctx0" brushRef="#br0" timeOffset="90687.35">32460 6442 0,'0'0'0,"0"0"0,0 0 15,-9 17-15,1 26 16,-19 27-16,-7 16 16,-10 18-1,-8 0 1,17-9-16,9-8 0,9-18 15,0-8-15,17-26 16,8-18-16,1 0 16,0-8-16</inkml:trace>
  <inkml:trace contextRef="#ctx0" brushRef="#br0" timeOffset="91118.06">32720 6858 0,'0'0'0,"0"0"0,0 0 16,0 0 0,0 0-16,-8 0 15,-1 8-15,0 9 16,1 1-16,-10 8 15,10 0-15,-1-9 16,9 9-16,0-9 16,0-8-16,9 0 15,-1-1-15,1-8 16,8-8-16,1-1 16,8-8-1,0-9-15,0 0 16,0-9-16,0 18 15,-17-1-15,-1 10 16,1 8-16,-9 0 16,0 0-16,9 8 15,-1 10 1,10-1-16,8 26 16,9-8-1,-18-18-15</inkml:trace>
  <inkml:trace contextRef="#ctx0" brushRef="#br0" timeOffset="91669.97">33259 6944 0,'0'0'0,"0"0"16,-9 9-16,0 8 15,1 0-15,-10 18 16,1-9-16,0 0 16,-1-9-16,10 1 15,-1-10-15,9 1 16,0-9-16,0 0 15,0 0-15,9-9 16,8-17 0,18-8-16,-9-1 15,0 18-15,-9-1 16,-8 10-16,0 8 16,-1 0-16,-8 8 15,-8 27-15,8-9 16,0-9-16,0-8 15,0 0-15,0-1 16,0 1 0,0-9-16,0 0 15,43-17-15,18-9 16,-9 0-16,0 8 16,-17 1-1,-18 17-15,-8 0 16,-1 0-1,10 9-15,8 25 0,-17 10 16,-18 129-16</inkml:trace>
  <inkml:trace contextRef="#ctx0" brushRef="#br0" timeOffset="113511.11">21597 4562 0,'0'0'0,"0"0"0,0 0 0,0 0 0,0 0 16,0 0-16,0 0 16,17 0-16,9 0 15,9 9-15,17 0 16,0-9-16,0 0 16,-9 8-1,18-8-15,-9 9 16,-34 0-16</inkml:trace>
  <inkml:trace contextRef="#ctx0" brushRef="#br0" timeOffset="113711.63">21649 4909 0,'0'0'0,"0"0"0,0 0 0,0 0 15,0 0-15,17 0 16,9 0-16,9 0 16,17 0-16,-17 0 15</inkml:trace>
  <inkml:trace contextRef="#ctx0" brushRef="#br0" timeOffset="114267.29">23194 3774 0,'-8'0'0,"-1"0"15,9 0-15,0 0 16,0 0-16,0 0 16,9 0-16,17 0 15,34 0 1,19 0-16,7 0 16,1 0-1,-17 0-15,8 0 0,-35 0 16</inkml:trace>
  <inkml:trace contextRef="#ctx0" brushRef="#br0" timeOffset="114680.03">23629 4095 0,'-9'-9'0,"-9"-8"0,1-1 16,-9 1-16,0 0 15,-9-1-15,-8 1 16,-1 17-16,-16 17 16,-1 1-16,-9 16 15,27 1-15,8 0 16,18-1-16,-1 18 15,10-8-15,8-1 16,17 0 0,1 1-16,16-18 15,1 0-15,17-18 16,0 1-16,9-9 16,-9-9-16,-8-17 15,-1 0-15,-17 0 16,0-8-1,-17-1-15,-1 18 16,1-1-16,0 10 16</inkml:trace>
  <inkml:trace contextRef="#ctx0" brushRef="#br0" timeOffset="114912.91">23472 3835 0,'0'0'0,"0"0"16,0 0-16,-8 26 15,-1 17-15,0 18 16,-17 17-16,9 17 31,-1 0-31,1 1 0,0-1 16,8 0-16,0 9 15,-8 0-15,17-69 16</inkml:trace>
  <inkml:trace contextRef="#ctx0" brushRef="#br0" timeOffset="115181.8">22951 4744 0,'0'0'0,"0"0"15,0 0 1,0 0-16,0 0 0,18 0 16,25 0-1,18-8-15,8-1 16,18 0-1,0-8-15,17 0 0,-17-1 16,-52 18 0</inkml:trace>
  <inkml:trace contextRef="#ctx0" brushRef="#br0" timeOffset="115536.05">24071 4528 0,'0'0'0,"-17"-9"0,-9 9 16,0 0-16,0 17 16,0 1-16,8 8 15,1-9-15,17 0 16,0 9-1,9-8-15,-1-10 0,10 1 16,-1 0 0,1-9-16,-1-9 15,9-8-15,-17-9 16,-1 0-16,-16 0 16,-1-9-16,-17 18 15,0 8-15,-9 18 16,18-1-16</inkml:trace>
  <inkml:trace contextRef="#ctx0" brushRef="#br0" timeOffset="116094.43">22682 5039 0,'0'0'0,"-9"-9"16,1 0-16,-1 1 16,0-1-16,1 9 15,8 0-15,0 0 16,0 0-16,0 0 16,26 0-1,34 0-15,53 0 16,61 9-1,8-18-15,9 9 16,-17-9-16,-26 1 16,-9-1-16,-27 9 0,-33 0 15,-19 17 1,-7 1-16,-27-1 16</inkml:trace>
  <inkml:trace contextRef="#ctx0" brushRef="#br0" timeOffset="118239.33">23151 5359 0,'-9'-8'0,"1"-1"16,-1 0-16,0 1 16,0-1-16,1 0 15,-1 1-15,9-1 16,0 9-16,0 0 16,9 0-16,8 0 15,1 9 1,8 8-16,0 0 15,0 1-15,-9-1 16,-8 9-16,-1 0 16,-16 0-16,-1 0 15,-8 0-15,-9 8 16,8-8-16,1 0 16,0-8-16,8-10 15,0 1-15,0 0 16,9-1 15,0 1-31,0-9 0,9 0 0,9 9 16,16-1-16,27 1 15,17-18 1,0 1-16,9-1 16,-9-8-16,-52 8 15</inkml:trace>
  <inkml:trace contextRef="#ctx0" brushRef="#br0" timeOffset="118445.75">23733 5281 0,'0'0'16,"0"0"-16,0 0 0,0 0 15,26 0-15,9-8 16,8 8-16,9-9 15,0 9-15,-8 0 16,-10 0 0,-8 9-16,-8-1 0</inkml:trace>
  <inkml:trace contextRef="#ctx0" brushRef="#br0" timeOffset="118667.77">23837 5411 0,'0'0'0,"0"9"0,-9 8 0,1 9 16,-1 17-16,0 27 16,9-10-16,0-8 15,0-8-15,0-18 16,18 0-16,-1 0 15,0-18-15</inkml:trace>
  <inkml:trace contextRef="#ctx0" brushRef="#br0" timeOffset="118810.34">24054 5368 0,'0'0'0,"0"9"0,0 8 0,0 26 15,0 26-15,9 27 16,8 8 15,0-18-31,1-42 0</inkml:trace>
  <inkml:trace contextRef="#ctx0" brushRef="#br0" timeOffset="123909.22">25096 4710 0,'0'0'0,"0"0"0,0 0 0,0 0 0,0 0 15,0 0-15,17 0 16,1 0 0,17 0-16,25 0 15,10 0-15,8 0 94,-17-9-94,17 0 0,9-8 0,-35 17 0,-26 0 0</inkml:trace>
  <inkml:trace contextRef="#ctx0" brushRef="#br0" timeOffset="124183.95">25113 5065 0,'0'0'0,"0"0"15,0 0-15,0-9 16,0 0-16,9 1 16,8-1-16,10 0 15,16 1 1,26 8-16,1 0 15,-1 0 1,10 8 0,-45 1-16</inkml:trace>
  <inkml:trace contextRef="#ctx0" brushRef="#br0" timeOffset="134577.06">26824 3740 0,'0'0'0,"0"0"0,0 0 0,0 0 0,0 0 16,0 0-16,0 0 15,0 0-15,0 0 16,0 0-16,-9 17 16,1 26-1,-1 35-15,-8 26 16,-9 26 0,0 0-16,0-17 0,8-18 15,1-26-15,8-17 16,9-9-16,0-17 15,0-8 1,0-10-16,0-8 16,0-8-16,18-10 15,16-25-15,1-18 16,8 9-16,-8 9 16,-9 17-16,0 18 15,0 8-15,-8 17 16,-1 9-1,9 8-15,0 10 16,-9 8-16,1-9 16,-1 0-16,9 9 15,0-17-15</inkml:trace>
  <inkml:trace contextRef="#ctx0" brushRef="#br0" timeOffset="134806.4">26564 4225 0,'0'0'0,"0"0"16,0 0-16,0 0 16,0 0-16,8 0 15,18-9 1,35 0-16,26-8 0,17-9 15,18 9 1,-9 17-16,-61 0 16</inkml:trace>
  <inkml:trace contextRef="#ctx0" brushRef="#br0" timeOffset="135350.57">26216 5056 0,'0'0'0,"-8"-9"15,-1 1-15,9 8 16,0 0-16,0 0 16,0 0-16,0 0 15,0-9 1,26 0-16,35 9 16,43-8-16,44-1 15,25-17-15,18 0 16,-26-8-16,-26 8 15,0-18-15,-35 10 16,-25 8-16,-27 8 16,-9 1-1,-17 17-15,-17 0 16,-1 0-16,1 9 16</inkml:trace>
  <inkml:trace contextRef="#ctx0" brushRef="#br0" timeOffset="135845.91">26364 5177 0,'0'0'0,"0"0"0,0 0 16,0 0 0,0 0-16,0 0 15,0 0-15,17 18 16,18-1-16,8 0 16,1 9-16,-1 0 15,1-8-15,-18-1 47,0 0-47,-18 1 0,1 8 0,0 0 0,-18 8 16,-8 1-16,-27 17 15,10-9-15,-1 0 16,0-17 0,18 0-16,-1-17 15,10 0-15,-1-1 16,9 1-16,0 0 0,0-9 15,0 0 1,17 8-16,18 1 16,17 0-16,0-18 15,18 0-15,-9-8 16,-27 8-16</inkml:trace>
  <inkml:trace contextRef="#ctx0" brushRef="#br0" timeOffset="136301.57">27224 5480 0,'-9'-8'0,"-8"-1"0,-1 0 15,9 9 1,9 0-16,0 0 15,0 0-15,0 0 16,18 0-16,17 0 16,-1-8-16,10-1 15,8 1-15,-9-10 16,1 1 0,-10 0-1,-8-9-15,1 0 0,-19 0 16,1 0-16,0 0 15,-18 0-15,0 0 16,1 8-16,-10 1 16,-8 0-1,0 17-15,-9 0 16,1 26-16,-1 8 16,17 10-16,1 8 15,17 0-15,0-9 16,17 0-16,10 9 15,25-9-15,8-8 16,27-9-16,-35-17 16</inkml:trace>
  <inkml:trace contextRef="#ctx0" brushRef="#br1" timeOffset="163906.93">1745 7992 0,'0'0'0,"0"0"0,0 0 16,0 0-16,0 0 16,0 0-16,18 17 15,-1 18-15,18 26 16,-9 25-16,-9 10 16,1-1-1,-18-9-15,0-25 16,0 0-16,-18-9 15,1-18-15,0-8 16,8-17-16,0-9 16,9-9-1,-17-25-15,17-53 0,17-26 16,18 9-16,8 18 16,1 25-16,-1 18 15,-8 8 1,-9 27-16,-9 8 15,1 8-15</inkml:trace>
  <inkml:trace contextRef="#ctx0" brushRef="#br1" timeOffset="164310.14">2145 8598 0,'0'0'0,"0"0"0,0 0 16,0 0-16,0-8 15,0 8-15,0 0 16,0 0-16,0 0 16,0-9-16,9 0 15,17 1-15,8-1 16,10-17-16,8 0 16,0-9-1,-9-8 1,1 0-16,-18 8 0,-17 1 15,-1-1-15,-16 9 16,-1 0-16,-17 9 16,0-1-16,0 18 15,0 0-15,0 18 16,0 16 0,8 18-16,10 9 15,8-1-15,17-8 16,9-8-16,9-1 15,-1-17-15,19 0 16,-10-17-16,-26-9 16</inkml:trace>
  <inkml:trace contextRef="#ctx0" brushRef="#br1" timeOffset="164600.32">2683 8165 0,'0'0'0,"0"0"0,0 0 0,0 0 16,18 18-16,-1 8 15,9 17 1,0 18-16,0-1 16,-8-8-1,-1-9-15,-8-17 0,-1 0 16,1-8-16,0-10 15,-9 1-15,0-18 16,17-17-16,0-43 16,18-52-1,9 0-15,-10 8 16,-8 26-16,-17 61 16</inkml:trace>
  <inkml:trace contextRef="#ctx0" brushRef="#br1" timeOffset="164810.26">3274 8382 0,'0'0'0,"0"0"0,0 0 16,0 17-16,0 0 16,0 1-16,0-1 15,0-8 1,0-1-16,0 1 0,0 8 15,8-8 1,-8 0-16,0-9 16</inkml:trace>
  <inkml:trace contextRef="#ctx0" brushRef="#br1" timeOffset="164944.32">3170 7802 0,'0'0'0,"0"0"0,0 0 16,0 0-1,0 8-15,26 18 16,17 26-16,-17-26 16</inkml:trace>
  <inkml:trace contextRef="#ctx0" brushRef="#br1" timeOffset="165310.95">3864 8191 0,'0'0'0,"0"0"0,-8-8 15,-10-1-15,1 0 16,-9 1-16,0-1 16,0 9-1,0 0-15,0 0 16,8 9-16,1 8 15,-1 0-15,1 1 16,8 8-16,9 8 16,9 1-16,0-1 31,-1-8-31,1 0 0,0-8 16,-9-1-16,0 9 15,-9-9-15,0 1 16,-17-1-16,0 0 15,9-8-15,0 0 16,8-1-16,9-8 16</inkml:trace>
  <inkml:trace contextRef="#ctx0" brushRef="#br1" timeOffset="165563.46">3934 8217 0,'0'0'0,"0"0"0,0 0 16,0 0-16,0 9 15,0 17-15,0 9 16,0 8-16,0 0 15,0 0-15,0-8 16,0-9-16,0-17 16,0-1-1</inkml:trace>
  <inkml:trace contextRef="#ctx0" brushRef="#br1" timeOffset="165706.53">3934 7853 0,'0'0'15,"0"0"-15,0 0 0,0 0 16,0 0 0,0 0-16,0 18 0,8-10 15</inkml:trace>
  <inkml:trace contextRef="#ctx0" brushRef="#br1" timeOffset="165983.67">4133 8174 0,'0'0'0,"0"0"0,0 0 0,0 0 0,0 0 16,0-9-16,18 1 15,8-1 1,17 0-16,9-8 16,27 8-16,25 1 15,-17-27-15,-27-26 16,-34 44-16</inkml:trace>
  <inkml:trace contextRef="#ctx0" brushRef="#br1" timeOffset="166190.51">4411 7750 0,'0'0'0,"0"0"0,0 0 16,-8 26-16,-1 26 16,0 17-16,-8 17 15,8 18 1,-8 0-1,17-8-15,0-10 0,9-8 16,8-17-16,0-18 16,1-8-16,-1-27 15</inkml:trace>
  <inkml:trace contextRef="#ctx0" brushRef="#br1" timeOffset="166861.73">5358 7966 0,'0'0'0,"0"0"0,9 0 16,17 9-16,26-1 15,17 1 1,9-9-16,9-9 16,0 1-16,-9-1 15,-17-8-15,-18-1 16,1 1-16,-18 0 15,0-1 1,-17 10-16,-1 8 0,-8 0 16,0 0-16,0 17 15,0 26 1,-17 1-16,0-1 16,-1 9-16,9 9 15,1 25-15,-1 1 16,0-27-16,1 1 15,-1-18-15,0 1 16,1-18-16,-18 0 16,0 0-1,-9-18-15,-26 1 16,-8-18-16,16 9 16,1-17-16,18 8 15</inkml:trace>
  <inkml:trace contextRef="#ctx0" brushRef="#br1" timeOffset="167125.35">6261 8035 0,'0'0'0,"0"0"0,0 0 15,17 0 1,9-8-16,18-1 16,8 0-16,9-8 15,8-9 1,9 0-16,-8 9 0,-9-9 16,-1 8-16,-25 1 15,-18 17-15</inkml:trace>
  <inkml:trace contextRef="#ctx0" brushRef="#br1" timeOffset="167486.94">6660 8061 0,'0'0'0,"0"0"0,0 0 0,0 0 16,0 0-1,0 0-15,0 0 16,0 0-16,0 0 16,0 0-16,0 0 15,0 0-15,0 9 16,0 8-16,0 1 16,0 16-16,0 10 15,0 8 1,0 8-16,-8-17 15,-1 1-15,0-1 16,1 0-16,-18-8 16,0-9-16,-9 0 15,-9-17-15,1-1 16,0-8-16,8-8 16,18 8-1</inkml:trace>
  <inkml:trace contextRef="#ctx0" brushRef="#br1" timeOffset="168106.53">7485 7767 0,'0'0'0,"0"0"16,0 0-16,0 0 15,18 0-15,-1 9 16,9 8-16,18 9 15,-1 0-15,-17 0 16,0 0-16,-17 0 16,-1 0-1,-8 8 1,-8 10-16,-10-1 0,-8 9 16,0 0-16,-8-9 15,-1 1-15,18-18 16,-1 0-1,9-9-15,9-9 16,0 1-16,0 0 16,0-9-16,18 0 15,8-9-15,35-8 16,-1 0-16,-34 8 16</inkml:trace>
  <inkml:trace contextRef="#ctx0" brushRef="#br1" timeOffset="168407.53">7885 8200 0,'0'0'0,"-9"0"0,0 0 16,1 9-16,-1-1 15,0 10-15,1-1 16,-1 0-16,9 1 16,0-10-16,0 1 15,0 0-15,0-1 16,0-8-1,0 0-15,0-8 16,17-18-16,1 0 16,8 0-16,-9 8 15,1 1-15,-10 17 16,1 0-16,0 0 16,-1 9-16,10 8 15,-1 9 1,0 9-16,18 8 15,0-9-15</inkml:trace>
  <inkml:trace contextRef="#ctx0" brushRef="#br1" timeOffset="168861.72">8701 8191 0,'-9'0'0,"1"-8"0,-1-1 15,0 0-15,1 1 16,-10-1-16,1 0 16,0 9-16,-9 0 15,0 18-15,-9-1 16,0 18-16,0 8 16,18 9 15,0-9-31,8 0 0,9-17 15,0-17-15,9 0 0,-1-1 16,10-16-16,8-10 16,17-34-16,18-25 15,8-45-15,-8-34 16,-9 0 0,-17 27-16,-26 42 15,-1 44-15,-8 17 16,0 17-16,-8 9 15,-10 26-15,-8 52 16,-9 52-16,-8 26 16,26 0-16,8-18 15,9-25 1,26-35-16,9-18 16,-18-34-16</inkml:trace>
  <inkml:trace contextRef="#ctx0" brushRef="#br1" timeOffset="169405.19">9352 8001 0,'0'0'0,"0"0"16,0 0-16,0 0 16,0 0-16,0 0 15,9 8-15,8 1 16,1 0-16,17-1 15,-1 1-15,1 0 16,8-18 0,-8-8-16,0-9 15,-9 0 1,0 0-16,-9 0 0,-8-9 16,0 0-16,-18 18 15,0 0 1,1 8-16,-10 9 0,-8 0 15,-17 18 1,8 16-16,0 18 16,9 9-16,9-1 15,8 1-15,18 0 16,8-1-16,9-16 16,9-10-1,17-8-15,-8-17 16,51-18-16,27 1 15,-70-1-15</inkml:trace>
  <inkml:trace contextRef="#ctx0" brushRef="#br1" timeOffset="170094.16">10264 8027 0,'0'-9'0,"0"0"16,0 1-16,0-1 15,0 0-15,-8 1 16,-1-1-16,0 0 15,0 9-15,-8 0 16,-9 18-16,-17 16 16,8 1-16,0 0 15,0-9-15,18 0 16,17-9-16,0-8 31,0-1-31,9-8 0,17-8 16,9-1-16,8-8 15,-8-1-15,-9 1 16,-9 17-16,-8 0 16,-1 0-16,-16 17 15,-10 44-15,-34 52 16,-8 25 0,-1 27-16,9-18 15,17-35-15,18-25 16,-1-35-16,18-9 15,0-17-15,9-17 16,8 0-16,9-9 16,9-18-1,8-16-15,10-36 16,-10-16-16,-17-1 16,-17 9-16,-18 18 15,0 25-15,1 9 16,-1 9-16,0 8 15,1 0-15,8 9 16,0 0 0,0 0-16,0 0 15,0-8-15,17 8 16,-8 0-16</inkml:trace>
  <inkml:trace contextRef="#ctx0" brushRef="#br1" timeOffset="170242.75">10863 8252 0,'0'0'0,"0"0"0,0 0 16,0 0-16,0 26 16,0-9-16</inkml:trace>
  <inkml:trace contextRef="#ctx0" brushRef="#br1" timeOffset="172295.36">2214 9516 0,'0'-8'0,"0"8"0,0-9 16,0 9-16,0 0 15,0-9-15,9 9 16,8 0-16,18 0 16,17 0-16,9 18 15,0-1-15,0 0 32,-9 18-32,8 8 0,-25 9 15,-9 0-15,-17 0 16,0 9-16,-18-1 15,-8-8-15,-9 0 16,-9-8 0,0-18-16,0-9 0,18-8 15,0-9 1,-1-9-16,1 0 16,17 1-16,0-18 15,17-18-15,9 10 16,9-1-16,8-8 15,44-18-15,-26 26 16</inkml:trace>
  <inkml:trace contextRef="#ctx0" brushRef="#br1" timeOffset="173160.57">3282 9326 0,'0'0'0,"0"0"0,0 0 0,-8 0 16,-1 0 0,-8 8-16,-9 10 15,0 16-15,8 10 16,-8 8-16,9 17 15,17 9 17,0-26-32,17-9 0,1-8 0,8-9 15,8-18-15,10-8 0,8-17 16,9-17-16,-1-10 16,1-8-1,-17-8-15,-1-10 16,-17 1-16,-17 8 15,-1 27 1,-16 16-16,-1 1 16,0 17-16,-8 17 0,-26 27 15,-1 16-15,-8 36 16,17 16 0,18-8-16,8-17 15,27-9-15,-1-9 16,0-26-16,18 9 15,-17-17-15</inkml:trace>
  <inkml:trace contextRef="#ctx0" brushRef="#br1" timeOffset="173529.85">2249 10157 0,'0'0'0,"0"0"0,17-8 16,10-1-16,25 0 15,17 1-15,44-1 16,52 0 0,9-8-16,-1 0 15,-25 8-15,-26-8 16,-36 8-16,-7 0 16,-10 1-16,-26-1 15,-17 9-15,9 0 16,-17 0-16,-10 0 15</inkml:trace>
  <inkml:trace contextRef="#ctx0" brushRef="#br1" timeOffset="173956.2">2544 10339 0,'0'0'0,"0"0"15,0 0-15,0 0 16,0 0-16,18 0 16,-1 17-16,18 1 15,0-1 1,8 18-16,9-1 0,-9 18 15,-16-8 1,-10-1-16,-8 0 16,-9 1-16,-9-10 15,0-8-15,-17 0 16,0-17-16,-9-1 16,1 1-16,-1-18 15,0 1 1,9-1-16,9-17 15,8 0-15,9-17 16,17 0-16,1-1 16,25 1-16,35 8 15,-8 1-15,-35 25 16</inkml:trace>
  <inkml:trace contextRef="#ctx0" brushRef="#br1" timeOffset="174271.85">3152 10434 0,'0'0'0,"0"0"0,0 0 15,0 0-15,0 0 16,0 0-16,0 0 16,0 0-16,18 0 15,25-8-15,18-1 16,0 0 0,17 1-16,17 8 31,-8 0-31,-26-18 0,-26 1 0</inkml:trace>
  <inkml:trace contextRef="#ctx0" brushRef="#br1" timeOffset="174540.55">3500 10079 0,'0'0'0,"0"0"0,0 0 16,0 0-16,0 0 15,0 0-15,0 18 16,-9 16-16,0 27 16,-8 8-1,-1 26 1,1 9-16,0-8 0,17-10 16,0-16-16,8-10 15,10-17-15,-1-17 16,1 0-16,34-17 15,26-18-15,-35 9 16</inkml:trace>
  <inkml:trace contextRef="#ctx0" brushRef="#br1" timeOffset="174941.33">4116 9897 0,'0'0'0,"0"0"0,0 0 0,0 0 16,0 0-16,17 0 16,18 0-16,9 0 15,8-8-15,0 8 16,9-9-1,-1 9 1,1 0-16,-9 9 0,-8-1 16,-18 1-16,-18 0 15</inkml:trace>
  <inkml:trace contextRef="#ctx0" brushRef="#br1" timeOffset="175114.24">4385 10027 0,'0'0'0,"-8"0"15,8 0-15,0 0 16,0 0-16,0 0 16,0 0-16,0 0 15,0 0-15,8 0 16,18 0-16,35 9 16,-17-9-16</inkml:trace>
  <inkml:trace contextRef="#ctx0" brushRef="#br1" timeOffset="175723.07">4872 9196 0,'0'0'0,"0"0"16,0 0-16,0 0 15,0 0-15,0 0 16,0 0 0,17 0-16,18 0 15,8 17-15,9 1 16,9 8-16,-18 0 15,1-1 1,-9-7-16,-9-1 16,-18 0-16,1 1 15,-9 8-15,-17 8 16,-9 10-16,-27 16 16,-16 1-16,17-9 15,17-17-15,0-9 16,18 0-16,0-18 15,17 1-15,0-1 16,0 1-16,17 0 16,9-1-1,35-8-15,17-8 16,-26-1-16</inkml:trace>
  <inkml:trace contextRef="#ctx0" brushRef="#br1" timeOffset="176187.81">5644 9525 0,'0'0'0,"-8"0"0,-1 0 0,9 0 15,0 0-15,0 0 16,0 0 0,0 9-16,0-1 15,17 10-15,1-10 16,17 1-16,-1 0 16,10-9-16,-10-9 15,1 0-15,-9-8 16,0 0-1,-17-1-15,0 1 16,-1 0 0,-16-1-16,-1 1 0,-8 0 15,-9 8-15,-1 9 16,-7 17-16,-1 1 16,0 16-1,9 10-15,9 16 16,17 1-16,0-9 15,17-9-15,9 0 16,26-8-16,35-9 16,-43-17-16</inkml:trace>
  <inkml:trace contextRef="#ctx0" brushRef="#br1" timeOffset="176641.24">6304 9118 0,'0'0'0,"0"0"16,0 0-1,0 0-15,0 0 0,0 0 16,0 0-16,18 17 16,-1 35-16,9 18 15,0 7 1,0 1-16,9 9 16,-9 0-16,0-18 15,-8-26-15,-10-17 16,1 0-16,0-17 15,-9-1-15,0 1 16,0 0-16,0-27 16,17-33-1,18-53-15,-1-44 16,10 10 0,-18 43-16,0 17 0,0 26 15,0 17-15,0 18 16,-9 17-16</inkml:trace>
  <inkml:trace contextRef="#ctx0" brushRef="#br1" timeOffset="180517.77">5089 9984 0,'0'0'0,"-9"-9"0,0 1 16,1-1-16,8 9 15,0 0-15,0 0 16,0 0-16,0 0 16,0 0-16,17 0 15,18 0-15,26 17 16,34 1-1,44-1-15,26-8 16,26-1-16,17 1 16,18-9-16,-9-9 15,-8 1-15,-10-10 16,-34 1-16,-17 8 16,-18 9-16,-34 0 15,-27 9-15,1 0 16,-35-1-1</inkml:trace>
  <inkml:trace contextRef="#ctx0" brushRef="#br1" timeOffset="181671.84">6591 10036 0,'0'0'0,"0"0"0,0 0 15,0 0-15,0 0 16,0 0-16,-9 17 16,1 9-16,-1 26 15,0 18-15,1 16 16,-10 18 15,1-9-31,-1 1 0,1-18 0,0-18 16,8-8-16,0-26 15,9 0-15,0-17 16,0-1-16,0 1 16,0-9-16,9-9 15,8-17-15,18-17 16,0 0-1,17 0-15,-9 8 16,1 9-16,-9 9 16,-9 17-16,0 0 15,-9 17-15,0 0 16,-8 18-16,0 0 16,-1 8-16,1 0 15,0 9-15,-1 0 16,-8-26-1,0-9-15,18-8 16,-9-18-16,-1 9 16</inkml:trace>
  <inkml:trace contextRef="#ctx0" brushRef="#br1" timeOffset="181866.19">6452 10452 0,'-9'0'0,"1"0"0,-1 0 0,0 0 16,1 0-16,8 0 15,0 0-15,0-9 16,26 0-16,34-17 16,71 18-1,251-1-15</inkml:trace>
  <inkml:trace contextRef="#ctx0" brushRef="#br1" timeOffset="186625.72">7069 9516 0,'0'0'0,"0"0"0,0 0 16,0 0-16,0 0 15,0 0-15,0 0 16,0 0-16,0 0 16,0 0-16,0-8 15,0-1-15,0 0 16,0 1 0,0-1-16,0 0 15,0 9-15,0 0 16,0 0-16,0 0 15,-9 0-15,-8 18 16,-10 16-16,-7 18 16,-1 9-16,0 0 15,9-18 1,9-9 0,8-8-16,18-8 0,0-10 15</inkml:trace>
  <inkml:trace contextRef="#ctx0" brushRef="#br1" timeOffset="186841.31">7095 9499 0,'0'0'0,"0"-9"0,0 1 15,0 8 1,0 0-16,0 0 16,0 0-16,0 0 15,0 8-15,8 10 16,1 16-16,0 18 15,8 0-15,-8 9 16,-1-18-16,1-8 16,0-9-1,8-9-15,-8 0 16,-9-8-16</inkml:trace>
  <inkml:trace contextRef="#ctx0" brushRef="#br1" timeOffset="187030.54">7008 9594 0,'-9'0'0,"0"0"0,9 0 16,0 0-16,0 0 16,0 0-16,0 0 15,9 9-15,8 0 16,1-1-16,-9-8 15</inkml:trace>
  <inkml:trace contextRef="#ctx0" brushRef="#br1" timeOffset="187350.08">7433 9516 0,'0'0'0,"-8"0"0,8 0 15,0 0-15,0 0 16,-9 0-16,0 18 15,1-1-15,-1 26 16,-8 9-16,-1-8 16,1-1-16,17-9 15,8-8-15,1 0 16,0-17-16,0 0 16</inkml:trace>
  <inkml:trace contextRef="#ctx0" brushRef="#br1" timeOffset="187836.57">7468 9499 0,'-9'-9'0,"1"1"15,-1-1-15,9 0 16,0 1-16,0 8 15,0 0-15,0 0 16,9 0-16,8 0 16,0 0-1,1 0-15,-1 8 0,1 1 16,-10 0 0,1-1-16,0 1 15,-9-9-15,-9 9 16,0-1-16,1 1 15,-10 0-15,1-1 16,-1 1-16,1 0 16,8-1-16,9 1 15,0 0-15,0-1 16,9 1 0,8 8-16,1 1 15,-1-1-15,1 0 16,-10-8-16,1 0 15,0 8-15,-18 0 16,-17 18-16,-18-1 31,-16 1-31,-19 0 0,36-18 16</inkml:trace>
  <inkml:trace contextRef="#ctx0" brushRef="#br1" timeOffset="190086.46">8354 9906 0,'-9'-9'0,"0"1"0,1-1 0,8 9 16,0 0 0,0 0-16,0 0 15,0-9-15,17 1 16,9-1-16,18 0 15,8 1-15,0-1 16,0-8-16,0 8 16,-9 0-1,-8 1-15,-18 8 16</inkml:trace>
  <inkml:trace contextRef="#ctx0" brushRef="#br1" timeOffset="190273.84">8276 10175 0,'0'0'0,"0"0"0,0 0 16,17 0-16,9 8 15,44-8-15,34 0 16,9-8-1,-53-1-15</inkml:trace>
  <inkml:trace contextRef="#ctx0" brushRef="#br1" timeOffset="191605.22">9483 9075 0,'0'0'0,"0"0"15,0 0-15,0 0 16,0 0-16,8 17 15,10 18-15,-1 25 16,9 18 0,0 0-1,0 0-15,0 0 0,0-17 16,0-9-16,-8-18 16,-10-8-16,1-8 15,0-10-15,-9 1 16,0 0-16,0-18 15,17-8 1,18-35-16,0-26 16,8-26-16,-8 26 15,-9 8-15,9 10 16,-1 17-16,1 17 16,-18 17-16</inkml:trace>
  <inkml:trace contextRef="#ctx0" brushRef="#br1" timeOffset="191953.5">10299 9395 0,'0'0'0,"0"0"0,0 0 16,0 0-16,0 0 15,0 0-15,-9 9 16,1 8-16,-18 18 16,-1 17-16,-16 17 15,8-8 1,1-18-16,16-8 15,1-9-15,17-9 16,9-9-16,-1-16 16,10-9-16,-10 8 15</inkml:trace>
  <inkml:trace contextRef="#ctx0" brushRef="#br1" timeOffset="192145.63">10394 9352 0,'0'0'0,"0"0"15,0 0-15,0 0 16,0 17-16,9 0 16,0 18-16,8 0 15,1 17-15,-10 0 16,1 0 0,0-9-1,-1 9-15,18-9 0,-17-8 16,0-18-16</inkml:trace>
  <inkml:trace contextRef="#ctx0" brushRef="#br1" timeOffset="192346.44">10212 9603 0,'0'0'0,"0"0"15,0 0-15,0 0 16,0 0-16,0 0 15,0 0-15,0 0 16,0 0-16,9 0 16,17 0-16,26-9 15,0 1 1,-26 8-16</inkml:trace>
  <inkml:trace contextRef="#ctx0" brushRef="#br1" timeOffset="193054.14">10742 9360 0,'0'0'0,"0"0"0,0 0 0,0 0 0,0 0 15,0 0 1,0 9-16,0 8 16,0 9-16,0 9 15,0 8-15,0 9 16,0 0-16,0-8 16,0-18-16,0 0 15,0-18-15,0 1 16,0-18-1,0 1-15,8-1 16,1 0-16,0-8 16,17-9-16,9-17 15,-18-18-15,-8 0 16,-1 18-16,1 8 16,-9 18-16,0 0 15,9-1-15,-1 10 16,1-1-1,0 0-15,8 1 16,1 8-16,-1 0 16,0 0-1,1 0-15,-10 8 0,1 1 16,-9-9-16,-9 9 16,1 8-16,-1 0 15,-8 9-15,-1-8 16,1-1-1,8 0-15,9-8 16,0 0-16,0-1 16,9 1-16,8 8 15,1 1-15,8-10 16,-9 1 0,-8 0-16,-1-1 15,-8 1-15,-8 8 16,-27 9-16,-26 9 15,-17 8-15,17 9 16,18-17-16,25-18 16</inkml:trace>
  <inkml:trace contextRef="#ctx0" brushRef="#br1" timeOffset="193723.39">8962 10001 0,'0'0'0,"0"0"16,0 0-16,8 0 16,1-8-1,8-1-15,27 0 16,17 1-16,17-10 16,35 10 15,34-10-31,18 10 0,35-1 0,17-8 0,9-1 15,17 1-15,-26 0 16,-17-9 0,-27 0-16,-25 0 15,-35 9-15,-35 17 16,-34 8-16,-27 1 16</inkml:trace>
  <inkml:trace contextRef="#ctx0" brushRef="#br1" timeOffset="194591.42">10655 10348 0,'0'0'0,"0"0"0,0 0 0,0 0 15,0 0 1,0 0-16,0 0 15,0 0-15,-9-9 16,1 0-16,-1 1 16,0-1-16,1 9 15,-1 0-15,-8 0 16,-10 0-16,-7 0 16,-1 0-1,0 9-15,1 8 16,-10 0-1,1 1-15,-1 8 0,10 0 16,-1 8-16,0 10 16,18-1-16,-1 0 15,18-8 1,0 0-16,0-1 16,18-8-1,-1 0-15,9 0 16,9 0-16,0-9 0,17-8 15,17 0-15,-8-18 16,0 0-16,-18-8 16,18-18-16,0-16 15,-18 7-15,-17 10 16,0 8 0,-17 0-16,0 0 15,-9 0-15,0 0 16,0 0-16,-9 0 15,0 0-15,9 8 16,-8-8-16,8 9 16,0 0-1,0 17-15,-9-9 16,9 9-16</inkml:trace>
  <inkml:trace contextRef="#ctx0" brushRef="#br1" timeOffset="194924.03">10672 10036 0,'0'0'0,"0"0"0,0 0 15,0 0-15,0 0 16,0 0-16,0 0 15,-8 0-15,-1 17 16,0 9 0,-8 26-16,-9 9 15,0 34-15,0 26 16,-18 18-16,10-18 16,8-8-16,0-9 15,8-18-15,1-25 16,17-18-16,0-17 15,-9-8 1,9-1-16</inkml:trace>
  <inkml:trace contextRef="#ctx0" brushRef="#br1" timeOffset="195290.22">10221 10036 0,'0'0'0,"0"0"16,0 0-16,0 0 15,0 0-15,0 0 16,0 0-16,0 0 16,0 0-16,17 0 15,27 9-15,16-9 16,27 0-16,17-9 31,9 0-31,-9 9 0,-8 0 16,-9 0-16,-26 0 15,-18 9-15,-34-9 16</inkml:trace>
  <inkml:trace contextRef="#ctx0" brushRef="#br1" timeOffset="195677.35">10064 11292 0,'-8'0'0,"-1"0"0,9 0 0,0 0 16,9 0-16,17-9 15,35 0 1,17 1-16,26-1 16,18 0-1,-10 1-15,1 8 0,-8-9 16,-19 9-16,-7 0 15,-27 0-15,-26 9 16,-9-1 0</inkml:trace>
  <inkml:trace contextRef="#ctx0" brushRef="#br1" timeOffset="195926.62">11341 10010 0,'0'0'0,"0"0"0,0 0 0,0 0 16,-9 9-16,-8 51 15,-26 36-15,16-44 16</inkml:trace>
  <inkml:trace contextRef="#ctx0" brushRef="#br1" timeOffset="202991.64">11298 10919 0,'0'0'0,"0"0"0,0 0 0,0 0 15,-9 0 1,0 9-16,1 8 16,-1 9-1,0 9-15,9-9 0,0 9 16,18-9-16,-1-9 16,0-8-16,1-1 15,-1-16 1,0-1-16,1-17 15,-10 0-15,1 0 16,-18 9-16,1-9 16,-10 8-16,-8 10 15,0 16-15,-17 36 16,25-10-16</inkml:trace>
  <inkml:trace contextRef="#ctx0" brushRef="#br1" timeOffset="207966.57">12418 9612 0,'-9'0'0,"0"0"0,9 0 0,0 0 0,0 0 0,0 0 16,0 0-16,0 0 15,18 0-15,-1 8 16,27 1-1,8-9-15,0 0 16,0 0-16,-9 0 16,-8 9-1,-9-9-15,0 0 0,-17 0 16</inkml:trace>
  <inkml:trace contextRef="#ctx0" brushRef="#br1" timeOffset="208190.72">12288 10019 0,'0'0'0,"0"0"0,0 0 15,0 0-15,17 0 16,9 0-16,9 0 15,8 0-15,9 8 16,0-8-16,26 0 31,-34 0-31</inkml:trace>
  <inkml:trace contextRef="#ctx0" brushRef="#br1" timeOffset="209254.45">13555 9023 0,'0'0'0,"0"0"0,0 0 16,0 0-16,0 0 15,9 0 1,8 0-16,18 0 15,0 0-15,8 8 16,9 10-16,-8-1 16,-1 0-1,-17 1 1,-17-1-16,0 9 0,-18 9 16,0-1-16,-17 10 0,-9-1 15,1 0 1,-1-17-16,18 0 15,-1-17-15,10-1 16,8 1-16,0 0 16,0-1-16,17 1 15,9 0-15,17-1 16,10-8-16,7-8 16,10-1-1,-9 9-15,-27 0 16</inkml:trace>
  <inkml:trace contextRef="#ctx0" brushRef="#br1" timeOffset="209508.52">14276 9023 0,'0'0'0,"0"0"0,0 0 15,0 0-15,0 0 16,0 0-16,17 0 16,10 0-16,16-9 15,9 0-15,9 1 16,0-1 0,-18 9-1,-8 0-15,-18 9 0,-8-9 16</inkml:trace>
  <inkml:trace contextRef="#ctx0" brushRef="#br1" timeOffset="209744.51">14415 9118 0,'0'0'0,"0"0"0,0 0 16,0 0-1,-9 0-15,1 26 0,-1 26 16,-8 0 0,-9 17-16,0-8 15,8-9-15,1-9 16,17-17-16,0-17 16,0-9-16,0 0 15,0 0-15</inkml:trace>
  <inkml:trace contextRef="#ctx0" brushRef="#br1" timeOffset="209906.27">14658 9083 0,'0'0'0,"0"0"0,0 0 16,-8 9-16,-1 17 16,0 17-16,0 27 15,1-10-15,-1 9 16,9-17-16,9-26 15,-1-17 1</inkml:trace>
  <inkml:trace contextRef="#ctx0" brushRef="#br1" timeOffset="210401.71">15127 8815 0,'0'0'16,"0"0"-16,0 0 0,0 0 16,0 17-16,17 9 15,1 26-15,-1 9 16,1 34-16,8 9 16,0-17-1,0-18-15,0-9 16,0-8-16,-17-26 15,-1 0-15,1-17 16,0 0-16,-9-1 16,0-8-16,17-17 15,9-44-15,26-51 16,9-44-16,0 0 16,-1 35-1,-16 34-15,-9 44 16,-1 17-16,-16 17 15</inkml:trace>
  <inkml:trace contextRef="#ctx0" brushRef="#br1" timeOffset="210684.8">16013 9170 0,'0'0'0,"0"0"16,0 0-16,0 0 15,-9 0 1,0 17-16,-17 9 16,0 18-16,-8 7 15,-10 10-15,9-9 31,1-9-31,-1 1 0,18-18 0,-1 0 16,10-9-16,8-17 16,0 0-16</inkml:trace>
  <inkml:trace contextRef="#ctx0" brushRef="#br1" timeOffset="210887.28">16091 9170 0,'0'0'0,"0"0"0,0 0 16,0 9 0,9 17-16,-1 8 15,1 18-15,0 0 16,-1 0-16,-8-9 16,0 1-16,0-18 15,0-9-15,0-8 16,0-9-16</inkml:trace>
  <inkml:trace contextRef="#ctx0" brushRef="#br1" timeOffset="211085.22">15891 9386 0,'0'0'0,"0"0"0,0 0 0,0 0 15,18 0 1,-1 0-16,18 0 16,8 0-16,35 9 15,-26 0-15</inkml:trace>
  <inkml:trace contextRef="#ctx0" brushRef="#br1" timeOffset="211684.17">16482 9317 0,'0'0'0,"0"0"16,0 0-16,0 0 15,-9 0 1,0 17-16,1 9 15,-1 9-15,-8 8 16,8 1-16,0-18 16,1 0-16,-1-9 15,0-8-15,9-1 16,0-8-16,0 0 16,0-8-16,0-10 15,0-16 1,18-27-16,-1-8 15,9 8-15,0 9 16,0 18-16,0-1 16,0 18-16,-8-1 15,-1 18-15,-8 0 16,-1 0-16,-8 9 16,0 8-1,-8 9-15,-18 18 16,0-1-16,-9 0 15,0-17-15,18 0 16,-1-9-16,18 1 16,0-1-16,0-8 15,9-1-15,8 10 16,9-1 0,1-8-16,-19-1 15,1 1-15,0 0 16,-9-9-16,-9 17 15,-26 0-15,-34 18 32,-18 0-32,0 8 0,52-17 15</inkml:trace>
  <inkml:trace contextRef="#ctx0" brushRef="#br1" timeOffset="212168.87">13607 9672 0,'0'0'0,"0"0"0,9 0 16,17 0-16,18 9 15,25 8-15,53 1 16,34 8 0,52-18-16,44 1 15,17-18-15,27-17 16,-18-8-16,-27-1 16,-25 18-1,-26-1-15,-35 10 0,-35-10 16,-34 18-1,-27 0-15,-17 9 16,-26 0-16</inkml:trace>
  <inkml:trace contextRef="#ctx0" brushRef="#br1" timeOffset="212547.07">14893 10201 0,'0'0'0,"0"0"15,17 0-15,26 0 16,18 0-16,26 0 16,9-9 15,8 0-31,-9 1 0,-95 8 0,78 0 0,-8-9 15,8 18-15,-34-1 16</inkml:trace>
  <inkml:trace contextRef="#ctx0" brushRef="#br1" timeOffset="213002.36">15370 10460 0,'0'0'0,"0"0"0,0 0 15,0 0-15,0 0 16,0 0 0,-8-8-16,-1-1 15,-8 0-15,-10 9 16,-7 0-16,-10 9 15,10 8-15,-1 1 16,0-1-16,0 18 31,1 8-31,16-8 0,1-1 16,17-8-16,0 0 16,9-8-16,8-1 15,18 0-15,-1-8 16,10-1-16,8-8 15,0-8 1,-9-1-16,1 0 0,-18 1 16,-9-1-16,-8 1 15,0-1 1,-1 0-16,1 1 16,8-10-16,-8 1 15,0 8-15</inkml:trace>
  <inkml:trace contextRef="#ctx0" brushRef="#br1" timeOffset="213241.28">15223 10244 0,'0'0'0,"0"0"0,0 0 0,0 0 16,0 8-1,0 10-15,8 8 0,1 8 16,-9 27 0,0 26-16,9-9 15,-9-9-15,0-8 16,0-10-16,-9-16 16,0-9-16,9-17 15</inkml:trace>
  <inkml:trace contextRef="#ctx0" brushRef="#br1" timeOffset="213485.3">14719 11023 0,'0'0'15,"0"0"-15,0 0 0,0 0 0,0 0 16,26 0-1,17 0-15,27-8 16,17-1-16,26-8 31,-9-1-31,-9 1 0,1 0 0,-1-1 16,-25 10-16,-44 8 16</inkml:trace>
  <inkml:trace contextRef="#ctx0" brushRef="#br1" timeOffset="213826.92">15874 10772 0,'0'0'0,"0"0"0,0 0 15,0 0 1,-9 0-16,1 9 15,-1 8-15,9 0 16,0 18-16,0 8 16,0 1-16,17-1 15,1-17-15,-1-9 16,0-8 0,18-18-16,0 1 15,0-18-15,-9 0 16,0-18-16,-18 10 15,1-1-15,-18 9 16,-8 9-16,-18 8 16,-17 18-1,17-1-15</inkml:trace>
  <inkml:trace contextRef="#ctx0" brushRef="#br2" timeOffset="-195944.09">1919 4502 0,'0'0'0,"0"0"0,0 0 16,0 0-16,0 8 16,0 27-16,-26 52 15,9 51 1,-35 27-16,34-1 15,-8-42-15,26-10 16,-9-51-16,9-44 16</inkml:trace>
  <inkml:trace contextRef="#ctx0" brushRef="#br2" timeOffset="-195508.71">1563 4441 0,'0'0'0,"-9"0"16,1 18-16,-1 7 16,-17 10-16,9 34 15,-9 18 1,0 26-1,17 8-15,18 0 0,17 0 16,0-17-16,17-26 16,0-8-16,27-19 15,17-16 1,8-18-16,9-34 16,9-26-16,18-44 15,-18-34-15,-9-26 16,-35-9-16,-17-9 15,-34-17-15,-27 1 16,-26 7-16,-26 36 16,-17 51-16,-9 53 15,-34 34 1,-44 43-16,9 35 0,34 43 16,-34 182-1</inkml:trace>
  <inkml:trace contextRef="#ctx0" brushRef="#br2" timeOffset="-194733.15">886 8382 0,'0'0'15,"0"0"-15,0 0 0,26 0 0,17 0 16,18 0-16,-18 0 16,10 17-16,-10 0 15,-26 1 1,-8 16-16,-9 27 0,-26 26 16,-44 25-16,1-17 15,0-17-15,8-8 16,17-18-1,1-9-15,17-17 16,0 0-16,26 0 16,0-9-16,0-8 15,26 0-15,17-1 16,27-8-16,-9-8 16,8-1-16,0-17 15,-25 9 1,-18 8-16,-9 0 15</inkml:trace>
  <inkml:trace contextRef="#ctx0" brushRef="#br2" timeOffset="-194262.48">1112 7992 0,'0'0'0,"0"0"0,0 0 16,-18 0-16,-8 17 15,0 9-15,-17 18 16,-1 8-16,-8 34 31,-9 27-31,9-1 0,9 10 16,-1 8-16,27-18 15,8-8-15,18 0 16,8 0-16,27-26 16,-1-17-16,9-18 15,9-9 1,35-16-16,-10-44 16,10-35-16,34-34 15,-17-44-15,-35-25 16,-17-9-16,-26-9 15,-35 17-15,-18 18 16,-25 26-16,-26 34 16,-36 26-16,-34 44 15,-26 52 1,-8 69-16,-166 121 16</inkml:trace>
  <inkml:trace contextRef="#ctx0" brushRef="#br2" timeOffset="-181279.14">1650 12236 0,'0'0'0,"0"0"0,0 0 0,0 0 15,0 0 1,0 0-16,0-9 16,0 0-16,17 1 15,9-1-15,9 0 16,26 9-16,8 0 15,9 9 1,-17 0-16,-17-1 0,-10 1 16,-16 8-16,-10 1 15,-16 16 1,-10 18-16,-25 0 16,0 0-16,-10 0 15,10-8-15,8-18 16,9 0-16,9 0 15,8 0-15,9-18 16,0 9 0,18 1-16,16-1 15,1 0-15,8 1 16,1-1-16,-18 0 16,0 1-16,-9-1 15,-8 9-15,-9-9 16,-9 18-16,-8 0 15,-35 8-15,8-8 16,-16-9 0,-1-9-16,9-8 15,8-9-15,27 0 16,17 0-16</inkml:trace>
  <inkml:trace contextRef="#ctx0" brushRef="#br2" timeOffset="-180651.34">1676 11898 0,'0'0'0,"0"0"16,-9 0-16,1 17 16,-18 1-16,-9 16 15,0 10-15,-8 8 16,-9 17-1,8 9-15,-17 17 16,18 0-16,8 1 16,18 8-16,-1-1 15,18-7-15,18-1 16,-9-17-16,34 17 16,18 0-16,8-25 15,18-18 1,0-18-16,26-16 15,0-36-15,0-16 16,-1-27-16,10-17 16,-9-17-1,-18 0-15,-16-1 0,-27-8 16,-18 1-16,-8-19 16,-26 27-16,-17 8 15,-26 9 1,-35 0-16,-18 18 15,-8 17-15,-26 17 16,-9 26-16,8 17 16,1 18-16,8 8 15,27 9 1,60-26-16</inkml:trace>
  <inkml:trace contextRef="#ctx0" brushRef="#br2" timeOffset="-173817.34">4351 12184 0,'0'0'0,"0"0"0,0 0 0,0 0 0,0 0 0,0 0 16,0 0-16,0 0 15,0 0-15,0 0 16,0 0-16,0 0 15,0 0-15,0 0 16,0 17-16,0 26 16,8 27-1,10 16-15,-1 10 16,-8 8-16,8-9 16,-8-9-16,-1-25 15,1-9-15,0-17 16,-9-9-16,8-9 15,-8-8-15,9-1 16,0-8 0,8-8-16,18-36 15,26-34-15,8-52 16,9-17-16,0 0 16,-17 34-16,0 27 15,-9-1-15,-8 9 16,-10 26-16,1 18 15,-9 8-15,0 8 16,-17 10 0</inkml:trace>
  <inkml:trace contextRef="#ctx0" brushRef="#br2" timeOffset="-173488.9">5141 12565 0,'0'0'0,"0"0"0,0 0 0,0 0 0,-9 0 0,0 17 16,-8 18-1,-9 8-15,-9 26 16,1 9 0,-1 0-16,0-17 0,18-18 15,-1 1-15,10-18 16,8-9-16,0-8 16,0-1-1,0-8-15,0 0 16,0 0-16</inkml:trace>
  <inkml:trace contextRef="#ctx0" brushRef="#br2" timeOffset="-173261.36">5071 12600 0,'0'0'0,"0"0"0,0 0 16,0 0-16,0 17 16,18 9-1,-1 17-15,0 26 16,1 1-16,-1-1 31,9 0-31,-8-8 0,-10 0 16,10-10-16,-10-7 0,1-18 15,0-9-15,-1-8 16,-8-9-16,0 0 16</inkml:trace>
  <inkml:trace contextRef="#ctx0" brushRef="#br2" timeOffset="-173056.3">4941 12981 0,'0'0'0,"0"0"0,0 0 16,0 0-16,0 0 15,0 0-15,9 0 16,8 0-16,9 8 15,18-8-15,-1 0 16,0 9-16,-17-9 16</inkml:trace>
  <inkml:trace contextRef="#ctx0" brushRef="#br2" timeOffset="-172183.03">5688 12738 0,'0'0'15,"-9"0"-15,9 0 0,0 0 16,0 0 0,0 0-16,-9 9 15,1 8-15,-1 18 16,0 17-16,1 17 16,-1 0-16,0 18 15,1-9 1,8-9-16,-9-17 0,9-9 15,0-17 1,0-8-16,0-1 16,9-8-16,-1-18 15,1-17-15,0-17 16,-1-1-16,1 18 16,43-433-16,-52 459 15,0 0-15,0 0 16,-8 0-16,-1 0 15,9 0 1,0 0 0,0 0-16,0 0 0,0 0 15,0 0-15,0 0 16,0 0-16,9 0 16,8 0-16,9 0 15,17 9-15,1 0 16,-9-1-1,-9 10-15,0-1 16,-18 0-16,1 1 16,-18-1-16,1 18 15,-18-1 1,0 1-16,-1-9 0,-7 0 16,16 0-1,1-9-15,0 1 16,17-10-16,0 1 15,0 8-15,8 0 16,10 1-16,16-1 16,10 9-16,-18 0 15,0-17-15,-17-1 16,-1 1 0,1 8-16,-18 1 0,-17-1 15,-26 18 1,-9-9-16,-17 0 15,9-9-15,8-8 16,18-18-16,8-8 16,17-1-16</inkml:trace>
  <inkml:trace contextRef="#ctx0" brushRef="#br2" timeOffset="-171752.29">6235 12729 0,'0'0'0,"0"0"15,0 0-15,0 0 16,0 0-16,17 0 15,1 9-15,25 0 16,9-1-16,18 1 16,-10-9-16,1 0 15,0 0 1,-18 0-16,1 0 16,-18 0-16,0 9 15,-9-1-15</inkml:trace>
  <inkml:trace contextRef="#ctx0" brushRef="#br2" timeOffset="-171519.25">6252 13076 0,'0'0'0,"0"0"16,0 0-16,18 0 15,8 0 1,26 0-16,9 0 16,8 0-16,-8 0 15,-9 0-15,0 0 16,18 9-16,-27-1 16</inkml:trace>
  <inkml:trace contextRef="#ctx0" brushRef="#br2" timeOffset="-169547.38">7989 12123 0,'0'-8'0,"0"8"15,0 0-15,0-9 16,9 9-16,17 0 16,17-9-16,35 1 15,9-1-15,17 0 63,18-8-63,-18 0 0,-17 8 0,-26 0 0,-18 9 0,-17 0 0,-17 9 15</inkml:trace>
  <inkml:trace contextRef="#ctx0" brushRef="#br2" timeOffset="-169065.86">8449 12444 0,'0'0'0,"0"0"0,0 0 16,0 0-1,0 0-15,-8 0 16,-1-9-16,0 9 16,-8 0-16,-9 0 15,0 0-15,0 17 16,-9 1-16,0-1 16,1 9-16,16 0 15,1 0 1,-1 0-16,10 0 15,8 0 1,0 0-16,17 0 0,0 8 16,18 1-16,9-9 15,8-17-15,17-1 16,1-16-16,-10-1 16,-7 0-1,-10-17-15,-8 0 0,-9 0 16,-9 0-1,-8 1-15,-1 7 16,1-8-16,0-26 16,-9 9-16</inkml:trace>
  <inkml:trace contextRef="#ctx0" brushRef="#br2" timeOffset="-168791.25">8415 12149 0,'0'0'0,"0"0"15,0 0-15,0 0 16,0 0-16,0 0 16,0 0-16,-9 18 15,0 25-15,1 26 16,-10 18-16,1 8 31,-1 0-31,1 1 0,8-10 16,1-17-16,-1-8 15,0-18-15,9 1 16,0-10-16,9-25 16,-9 0-1</inkml:trace>
  <inkml:trace contextRef="#ctx0" brushRef="#br2" timeOffset="-168557.13">7954 13154 0,'0'0'0,"0"0"0,0 0 16,0 0-16,0 0 15,0 0 1,0 0-16,18 0 16,8 0-16,17 0 15,27 0-15,-1 0 16,9-9-1,-17 0-15,0 9 16,8-8-16,9 8 16,-43 0-16</inkml:trace>
  <inkml:trace contextRef="#ctx0" brushRef="#br2" timeOffset="-168225.21">8849 13076 0,'0'0'0,"0"0"0,-9 0 15,0 0-15,1 9 16,-1 8-16,0 9 16,1 8-16,8 10 15,0-1-15,17-17 16,0 0-16,1 0 15,8-17-15,17-9 16,1-18 0,-1-8-16,-17 0 15,-9-17-15,-8 0 16,-9-1-16,-17 1 16,-9 9-16,-9-1 15,-8 18-15,17 8 16,17 18-16</inkml:trace>
  <inkml:trace contextRef="#ctx0" brushRef="#br2" timeOffset="-167965.17">9283 11803 0,'0'0'0,"0"0"0,0 0 16,0 0-16,-9 0 15,-8 34-15,-27 53 16,-16 17-1,25-52 1</inkml:trace>
  <inkml:trace contextRef="#ctx0" brushRef="#br2" timeOffset="-166794.53">9769 12097 0,'0'-8'0,"0"8"15,0-9-15,0 0 16,0 1-16,0 8 15,0 0 1,18 0-16,8 0 16,8 17-16,18 0 15,1 18-15,7 0 16,-8-1 0,-8 1-16,-9 8 15,-9 0-15,-18 1 0,1 8 16,-18-9-1,-17 0-15,-17 1 16,-1-1-16,-16 0 16,-1-17-16,0-17 15,9-1-15,0 1 16,17-18-16,0 1 16,18-1-16,0-8 15,17 0 1,8-9-16,10-18 15,16 1-15,10 0 16,43-9-16,8 0 16,-60 43-16</inkml:trace>
  <inkml:trace contextRef="#ctx0" brushRef="#br2" timeOffset="-165981.04">10733 11846 0,'0'0'0,"0"0"0,0 0 16,0 0-16,-9 0 15,1 0-15,-1 0 16,0 0-16,-8 0 15,-9 17-15,-9 27 16,1 8-16,-1 0 16,9 8 15,8-8-31,18 17 0,0-8 0,18-9 16,-1-9-16,9-8 15,9-9-15,8 0 16,9-17-16,9-18 15,-9-8-15,-8-9 16,-1 0-16,1-18 16,-18 1-1,0 8-15,-18 1 16,1-1-16,-9 1 16,0 16-16,-9 1 15,9 17-15,-8 0 16,-1 0-16,-17 9 15,0 8 1,0 18-16,-9-1 16,0 18-16,1 0 15,16 17-15,10 1 16,8-10-16,0-8 16,17-8-16,0-10 15,18-16-15,0-10 16,-27-8-16</inkml:trace>
  <inkml:trace contextRef="#ctx0" brushRef="#br2" timeOffset="-165583.53">9726 12972 0,'0'0'0,"0"0"16,0 0-16,0 0 15,17-9-15,18-8 16,52-9-16,26 0 16,34-9-1,27 1-15,8 8 0,-8 8 16,-18 1 0,-34 0-16,-18 8 15,-17 9-15,-35 0 16,-17 0-16,-9 0 15,-9 9-15,-8-9 16</inkml:trace>
  <inkml:trace contextRef="#ctx0" brushRef="#br2" timeOffset="-165032.46">10177 13085 0,'0'0'0,"-8"0"0,-1 0 15,9 0-15,0 0 16,0 0-16,0 0 16,9 0-16,8 8 15,9 10 1,9-1-16,8 9 16,1 8-16,-1 1 15,-17 8 1,0 1-16,-17-10 0,0 1 15,-18 8-15,0-8 16,-17 8-16,0-8 16,0-9-1,-17 0-15,-1-9 16,1-8-16,8-1 16,0-16-16,1-1 15,-1-17-15,17 9 16,1-9-16,17-9 15,0-8-15,17 0 16,10-1-16,7 1 16,18 8-1,35-8-15,-9 8 16,-43 27-16</inkml:trace>
  <inkml:trace contextRef="#ctx0" brushRef="#br2" timeOffset="-164717.45">10742 13128 0,'0'0'0,"0"0"0,0 0 15,0 0 1,0 0-16,0 0 16,0 0-16,17 0 15,9 0-15,18 0 16,8 0-16,17-9 16,-8 1-16,0-1 15,0 0-15,17-8 16,0 8-1,-52 9-15</inkml:trace>
  <inkml:trace contextRef="#ctx0" brushRef="#br2" timeOffset="-164421.02">11107 12738 0,'0'0'0,"-9"0"15,9 0-15,0 0 16,0 0-16,0 0 16,-9 9-16,0 17 15,1 17-15,-18 9 16,0 9-16,8 8 16,1 0-1,0 9-15,8-9 16,9-17-16,0-8 15,9-1-15,8-17 16,18 0 0,8-17-16,61-27 0,18-42 15,-79 25 1</inkml:trace>
  <inkml:trace contextRef="#ctx0" brushRef="#br2" timeOffset="-156005.53">14163 12539 0,'0'0'0,"0"0"0,0 0 0,0 0 16,9 17-16,0 9 16,8 9-16,0 25 15,9 10-15,-17-1 32,0-8-32,-9-1 0,-9-8 15,0-8-15,1-18 16,-1-9-16,9-8 15,0-1-15,0 1 16,0-18-16,9-17 16,25-52-16,19-34 15,25 8-15,0 8 16,9 19-16,-18 16 16,-43 26-1</inkml:trace>
  <inkml:trace contextRef="#ctx0" brushRef="#br2" timeOffset="-155253.45">14806 12807 0,'0'0'0,"0"0"16,0 0-16,0 0 15,0 0-15,17 9 16,1 0-16,16-1 15,18-8 1,0-8-16,1-1 16,-10-17-16,0 0 15,1 0-15,-18-9 16,-9 9-16,-8 9 16,0-9-16,-18 9 15,0 0-15,1 17 16,-18 0-16,-1 17 15,-7 0 1,8 26-16,0 9 16,8 0-16,18-8 15,0-1-15,18-8 16,16-9-16,1 0 16,43-9-16,-17 0 15</inkml:trace>
  <inkml:trace contextRef="#ctx0" brushRef="#br2" timeOffset="-154853.71">16048 12556 0,'0'0'0,"-9"0"16,0 0-16,1 0 16,-1 0-16,0 0 15,0 0-15,1 0 16,-1 0 0,0 0-16,1 0 15,-1 0-15,-17 0 16,0 0-16,-9 18 15,0-1-15,9 0 16,0 1 15,9 8-31,0-1 0,-1 10 0,18 8 0,0-8 16,9-9 0,8 0-16,9-9 15,35-8-15,-9-18 16,-26 9-16</inkml:trace>
  <inkml:trace contextRef="#ctx0" brushRef="#br2" timeOffset="-153849.79">16517 12634 0,'0'0'0,"0"0"0,0 0 15,0 0-15,-9 0 16,0 0-16,0 0 16,1 0-16,-18 0 15,0 0 1,-9 0-16,9 9 16,-9 8-16,0 0 15,1 18-15,-1 0 16,18 8-1,-1 0-15,18-8 0,0-9 16,9-9-16,8-8 16,1 0-1,16-18-15,1-17 16,17-17-16,-8-1 16,-1-8-16,-17 9 15,0 8-15,-17 18 16,0 0-16,-1 8 15,-8 9-15,0 0 16,0 0 0,0 0-16,0 18 15,0-1-15,9 9 16,0 8-16,-1 10 16,1-10-16,8-8 15,1 0-15,8-17 16,8-9-16,1-17 15,9-9 1,8-18-16,0-16 16,0-18-16,-9-17 15,1-9 1,-10 8-16,-7 27 0,-10 8 16,-8 10-16,-1 7 15,-8 18-15,0 9 16,0 17-1,0 0-15,0 0 16,-8 9-16,-1 17 16,-17 26-1,0 43-15,-9 26 0,18-8 16,-1-18-16,18-9 16,0-16-16,9-18 15,0-18-15,-1-16 16,10-10-1,16-8-15,10-26 16,8-17-16,17-26 16,1-26-16,-9-18 15,-18 9-15,-8 17 16,-9 27-16,-17 16 16,-1 10-16,1 8 15,-9 9 1,-9 8-16,1 9 15,-1 0-15,-17 9 16,-18 17-16,1 25 16,0 36-16,-1 17 15,18-9-15,9 1 16,25 16-16,1-25 16,9-27-1,16-8-15,1-17 16,26-18-16,-26-8 15</inkml:trace>
  <inkml:trace contextRef="#ctx0" brushRef="#br2" timeOffset="-152720.71">18835 12366 0,'0'0'0,"0"0"0,0 0 0,0 0 16,0-9-16,-9 0 16,1 1-1,-27-1-15,-8 0 16,-10 9-16,-7 18 15,-10 25 1,9 9-16,9 17 16,9-8-16,8 8 0,18 9 15,17-17-15,17-18 16,1 0 0,16-17-16,27-17 15,9-9-15,25-35 16,9-8-16,-43 17 15</inkml:trace>
  <inkml:trace contextRef="#ctx0" brushRef="#br2" timeOffset="-152500">19165 12054 0,'0'0'0,"0"0"0,-9 17 15,1 18-15,-18 51 16,-18 44 0,1 0-16,-1 9 0,10-9 15,16-35-15,1-26 16,0-17 0,8-26-16,9-17 15,0 0-15</inkml:trace>
  <inkml:trace contextRef="#ctx0" brushRef="#br2" timeOffset="-152088.9">19582 12392 0,'0'0'0,"0"0"15,0 0-15,-9 0 16,1 8-16,-19 10 15,1 16-15,-17 1 16,0 17-16,-1 0 16,9 0-1,1 0-15,16-9 16,18-8-16,0-9 16,0-9-16,9-8 15,8-9 1,18-18-16,17-16 0,0-18 15,-8 0 1,-10 17-16,-7 18 16,-19 0-16,1 8 15,0 9-15,-9 0 16,0 0-16,0 17 16,8 18-16,10-1 15,-1 10 1,-8-10-16,-1-16 15,1-18-15</inkml:trace>
  <inkml:trace contextRef="#ctx0" brushRef="#br2" timeOffset="-151755.41">20164 12296 0,'0'0'0,"0"0"0,0 0 16,0 0-16,-9 0 15,0 0 1,-17 18-16,0 16 16,-9 1-16,9 0 15,9-1-15,0 1 16,17-9 0,0 0-16,0 0 0,8-9 15,1 1-15,0-10 16,-9 1-1,0 0-15,-9 8 16,0 0-16,-17 9 16,-17 0-16,-1 0 15,10 0-15,8-17 16,8-1-16,10-16 16,8 8-1</inkml:trace>
  <inkml:trace contextRef="#ctx0" brushRef="#br2" timeOffset="-151419.43">20633 12366 0,'0'0'0,"0"0"0,0 0 0,0 0 16,0 0-16,0 0 16,-9 0-1,-8 0-15,-27 17 16,1 0-16,-9 9 15,0 0-15,17 0 16,0 9-16,18-9 16,-1 9-16,18-1 15,0 1-15,18-1 16,-1-8 0,0 0-16,1 0 15,-10 0-15,1-8 16,0-1-16,-9 0 15,-9 1-15,0-1 16,-8 0-16,-18 9 16,1 0-16,25-17 15</inkml:trace>
  <inkml:trace contextRef="#ctx0" brushRef="#br2" timeOffset="-151219.62">20858 12530 0,'0'0'0,"0"0"0,0 18 15,0-1 1,0 18-16,0 17 16,-8 8-16,-1 1 15,0-18 1,9-8-16,9-18 0</inkml:trace>
  <inkml:trace contextRef="#ctx0" brushRef="#br2" timeOffset="-151083.64">20841 12115 0,'0'0'0,"0"0"0,0 0 16,0 26-16,9-9 15,-1-8-15</inkml:trace>
  <inkml:trace contextRef="#ctx0" brushRef="#br2" timeOffset="-149288.67">21475 12374 0,'0'0'0,"0"0"16,0 0-16,0 0 16,0-8-16,-9-1 15,1 0-15,-1 9 16,-17 0-1,0 0-15,-9 18 16,-8-1-16,-1 18 16,9-1-16,1 10 15,-1-1-15,18 9 16,-1-9-16,18-8 16,9-9-16,8 0 15,18-18 1,26 1-16,17-18 15,9-8-15,0-9 16,0-17-16,-1 8 16,-16 1-16,-27 8 15,-17 8-15,0 1 16,-17 8 0,0 1-16,-1 8 15,1 0-15,-9 0 16,0 0-16,0 0 15,-9 0-15,1 0 16,-18 17-16,0 0 16,-9 18-16,9-9 15,8 0-15,1 0 16,17 0-16,0-9 16,0-8-16,0-1 15,17 1 1,10-18-16,7-8 15,10-9-15,8-17 16,0 8-16,-9 1 16,-17 16-16,-8 1 15,-10 17-15,1 0 16,-9 0 0,0 17-16,0 1 15,0 8-15,9 0 16,-1 0-1,10-9-15,-1-8 0,18-1 16,0-16-16,8-1 16,0-17-1,18-26-15,9-26 0,-9-17 16,-9-9 0,0-9-16,-9 1 15,1 16-15,-18 18 16,-18 18-16,1 16 15,0 10-15,-9 8 16,0 8-16,0 1 16,-9 17-1,0 0-15,1 17 16,-10 9-16,-16 52 16,-1 26-16,0 18 15,0 16-15,18 1 16,0-35-16,17-18 15,0-16-15,17-10 16,0-17 0,1-17-16,8-17 15,8 0-15,19-27 16,-1-16-16,26-44 16,17-35-16,-8-8 15,-9-9-15,-8 9 16,-18 26-16,-17 17 15,-9 8-15,-18 18 16,1 18 0,0-1-16,-1 18 15,-8-1-15,0 10 16,0 8-16,0 0 16,-8 0-16,-10 17 15,-8 26-15,0 35 16,-17 26-1,8-8-15,9 16 16,9 1-16,-1-18 16,10-8-16,8-18 15,0-17-15,0-26 16,8 0-16,1-17 16,0-1-16,8 1 15,0-18-15,18-8 16,-9-9-16,0-17 15,0-1 1,0 10-16,-17 16 16,0 1-16,-1 0 15,1 17-15,-9 0 16,0 0-16,0 0 16,0 17-16,9 0 15,-1 1 1,1-1-16,0-8 15,0-1-15,-1 1 16,10-9-16,-1 0 16,0-9-16,1 1 15,-1-1-15,9 0 16,-9 1-16,1 8 16,-1 0-16,1 17 15,8 9 1,0 17-16,-9 44 15,0 43-15,-8 0 16,-18 0-16,1-9 16,-18-26-16,8-26 15,-8-25-15,0-1 16,0-17-16,-17-9 16,-1-8-1,-8-18-15,0-8 16,9-18-16,8 1 15,0-10-15,18 1 16,17-9-16,35-17 16,51-35-1,45-26-15,-62 78 0</inkml:trace>
  <inkml:trace contextRef="#ctx0" brushRef="#br2" timeOffset="-147682.35">24974 11829 0,'0'0'0,"-8"0"0,8 0 15,0 0-15,0 0 16,0 0 0,0 0-16,0 0 15,0 0-15,0 0 16,0 8-16,0 10 15,0 8-15,0 17 16,0 18 0,17 8-16,1 26 15,-1 18-15,9-9 16,0 0-16,-9-9 16,1-8-16,8-1 15,0-17-15,-9-25 16,-8-10-16,0-8 15,-1-8-15,1-10 16,-9 1 0,0 0-16,0-9 15,17-18-15,9-42 16,18-53-16,25-51 16,9-18-16,-8 8 15,-1 27-15,-17 43 16,-8 26-16,-9 18 15,-9 16-15,-9 10 16,-8 25 0,-1 9-16</inkml:trace>
  <inkml:trace contextRef="#ctx0" brushRef="#br2" timeOffset="-146836.45">26155 12218 0,'0'0'0,"0"0"15,0 0-15,0 0 16,0 0-16,18 0 16,17 0-16,8 0 15,9 0 1,9 0-16,8 0 16,1 0-1,-1 0-15,-8 0 0,0 0 16,-26 9-16,-27-9 15,1 0-15</inkml:trace>
  <inkml:trace contextRef="#ctx0" brushRef="#br2" timeOffset="-146623.34">26242 12556 0,'0'0'0,"0"0"0,0 0 16,0 0 0,0 0-16,18 0 15,8 0-15,17-8 16,35-1-16,27-17 16,-10 9-16,-52 17 15</inkml:trace>
  <inkml:trace contextRef="#ctx0" brushRef="#br2" timeOffset="-143206.47">27345 11595 0,'0'0'0,"0"0"0,0 0 0,0 0 16,9 0-1,26 0-15,25 9 16,19 8-16,7 18 31,1-1-31,0 18 0,0 0 0,-9 17 16,-26-8-16,-8 0 16,-18-1-16,-18-8 15,-16 0 1,-18 9-16,-27-1 15,-7-16-15,-10-18 16,1-18-16,-1-16 16,1-10-16,8-8 15,18 0-15,17 9 16,8 0-16,9-9 16,9 0-1,27-17-15,16-9 16,18 0-16,8 17 15,35-8-15,-43 25 16</inkml:trace>
  <inkml:trace contextRef="#ctx0" brushRef="#br2" timeOffset="-142819.18">28352 11560 0,'0'0'0,"0"0"16,0 0-16,0 0 16,18 0-16,8 0 15,17-8-15,35-1 16,27 0-16,25 1 31,-26-10-31,-8 18 0,-44 9 16</inkml:trace>
  <inkml:trace contextRef="#ctx0" brushRef="#br2" timeOffset="-142363.52">29082 11889 0,'0'0'0,"0"0"16,0 0-16,0 0 16,0-8-16,0-1 15,-9 0-15,1-17 16,-19 0-16,1-8 15,-8 8 1,-10 8-16,-16 1 16,-1 17-1,-9 0-15,1 17 0,8 1 16,9 16-16,0 10 16,8 8-1,18 0-15,9-9 0,8 0 16,9 1-16,18-10 15,8 1 1,17-9-16,9 0 16,18-18-16,-1-16 15,9-1-15,0-8 16,-8-9-16,-27 0 16,1-17-16,-10-1 15,-25 1-15,0 26 16</inkml:trace>
  <inkml:trace contextRef="#ctx0" brushRef="#br2" timeOffset="-142140.73">28639 11707 0,'0'0'0,"0"0"16,0 0-16,0 0 15,0 18 1,9 8-16,-1 34 15,1 18-15,0 9 16,-9 8 0,-9-8-1,0 8-15,1-8 0,8-9 0,0-26 16,0-18-16,0-25 16</inkml:trace>
  <inkml:trace contextRef="#ctx0" brushRef="#br2" timeOffset="-141766.91">27449 12677 0,'0'0'0,"0"0"0,0 0 16,0 0-16,0 0 16,0 0-16,0 0 15,18-8-15,25-1 16,35 1-16,27-1 15,51-8 1,26-1-16,9 10 0,0 8 16,-26-9-16,-17 9 15,-9 0 1,-35 0-16,-8 9 16,-53-1-16</inkml:trace>
  <inkml:trace contextRef="#ctx0" brushRef="#br2" timeOffset="-140886.9">27614 12946 0,'0'0'0,"0"0"15,0 0-15,0 0 16,0 0-16,18 0 16,16 0-16,10 0 15,25 17 1,1 1-16,8 16 31,0 1-31,-17 8 0,-18 9 0,1 0 16,-18 9-16,-18-18 15,1 0-15,-18 1 16,-8-18 0,-9 0-16,-9 0 0,-8-18 15,-1 1 1,1-18-16,8 1 15,1-1-15,8 0 16,8-8-16,1-9 16,17 0-16,0-9 15,17-8-15,27 0 16,25-9 0,1 26-16,-44 17 15</inkml:trace>
  <inkml:trace contextRef="#ctx0" brushRef="#br2" timeOffset="-140620.5">28552 13154 0,'0'0'0,"0"0"15,0 0-15,0 0 16,0 0-16,0 0 16,18 0-1,25 0-15,18-9 16,17 0-16,26 1 16,-8-1-16,-1 1 15,-43 8-15</inkml:trace>
  <inkml:trace contextRef="#ctx0" brushRef="#br2" timeOffset="-140339.49">29091 12868 0,'0'0'0,"0"0"0,0 0 0,0 0 15,-9 0-15,0 17 16,-17 9 0,-17 26-16,-1 0 15,1 18 1,0 25-16,8-17 0,17 0 16,1-9-16,17-8 15,17-1-15,18-8 16,9-17-1,42-35-15,-25 0 16</inkml:trace>
  <inkml:trace contextRef="#ctx0" brushRef="#br2" timeOffset="-139603.54">28552 12565 0,'-8'-9'0,"-1"1"16,0-1-16,0 9 15,9 0-15,0 0 16,0-9-16,0 1 16,0-1-1,0 0-15,18-8 16,-1 0-16,18-1 16,26 10-16,8 8 15,18 0 1,-9 8-16,-43 1 0</inkml:trace>
  <inkml:trace contextRef="#ctx0" brushRef="#br2" timeOffset="-138369.16">29751 10504 0,'0'0'0,"0"0"16,0 0-16,0 0 15,0 0-15,-9 8 16,-17 36-16,-9 25 16,-8 43-1,-18 27 1,-9 0-16,27-27 0,17-25 16,9-18-16,8 0 15,9-34-15</inkml:trace>
  <inkml:trace contextRef="#ctx0" brushRef="#br2" timeOffset="-138121.03">29221 11023 0,'0'0'0,"0"0"15,0 0-15,0 0 16,0 18-16,9 8 15,8 26 1,0 8-16,1-17 16,-1 1-16,0-18 15,1 0-15,-1-9 16,18-8-16,8-9 16,18-18-16,61-60 15,208-155-15</inkml:trace>
  <inkml:trace contextRef="#ctx0" brushRef="#br2" timeOffset="-137454.62">30037 10391 0,'0'-9'0,"9"1"16,-9 8-16,0 0 16,0 0-16,8 0 15,1 17-15,-9 18 16,0 8-1,0 9-15,0 0 16,0-9-16,0-17 16,0-8-16,0-10 15,0 1 1,0-9-16,0-9 0,18-17 16,8-26-16,8-8 15,1 8 1,-9 8-16,0 10 15,0 16-15,-17 1 16,0 17-16,-1 0 16,1 17-16,0 18 15,-1 8-15,1 9 16,-9-8 0,0-18-16,0 0 15,0-18-15,0 1 16,0-9-16,17-9 15,18-17-15,0-17 16,8-9-16,1 0 16,-10 17-1,-8 18-15,-17 0 0,0 17 16,0 0 0,-9 8-16,8 10 15,-8 8-15,9 26 16,8 0-16,1-9 15,8 0-15,8 1 16,-16-36-16</inkml:trace>
  <inkml:trace contextRef="#ctx0" brushRef="#br2" timeOffset="-137068.37">30992 10261 0,'0'0'0,"0"0"0,-8 0 16,-1 0-1,0 0-15,-17 17 16,0 1-16,-9 8 16,9 8-16,9-8 15,8 0 1,9-8-16,0-10 0,18 1 15,-1 0-15,0-9 16,18-9 0,-9 0-16,0-8 15,0 0-15,0-1 16,-17 10-16,0 8 16,-1 0-16,-8 0 15,0 8-15,18 10 16,-1 16-16,9 1 15,18 26 1,-10-18-16,-16-26 16</inkml:trace>
  <inkml:trace contextRef="#ctx0" brushRef="#br2" timeOffset="-136635.9">31574 10348 0,'0'0'0,"0"0"0,0 0 0,0 0 16,-9-9-16,1 0 15,-18 9-15,-9 0 16,-8 0-16,8 9 16,0 0-16,0 8 15,18-8-15,8-1 16,9 1-1,0 0-15,0-1 16,18 10-16,-1-1 16,18 0-16,8 9 15,1 18-15,-18-1 16,0 18 0,-18 8-16,1-9 15,0-8-15,-18-8 16,-17-1-16,9-8 15,-9-9-15,8 0 16,-8-18-16,0 1 16,0-18-1,0-8-15,-9-9 0,18-9 16,8 9 0,9 9-16,0 8 15</inkml:trace>
  <inkml:trace contextRef="#ctx0" brushRef="#br2" timeOffset="-136221.79">31652 10330 0,'0'0'0,"0"0"0,0 0 16,0 18-16,0 8 15,0 8-15,0-8 16,0 0-16,0 0 16,0-8-1,0-10-15,0 1 16,0-9-16,0 0 16,0-9-16,18-8 15,16-9-15,1-9 16,-9 1-16,0 16 15,0 1-15,0 8 16,-8 9-16,-1 0 16,-8 0-16,-1 9 15,1 8 1,0 1-16,-9 16 31,9 1-31,-1 0 0,1-1 0,17 10 16,9-1-16,-18-26 15</inkml:trace>
  <inkml:trace contextRef="#ctx0" brushRef="#br2" timeOffset="-135852.33">32000 10478 0,'0'0'0,"0"0"16,0 0-16,0 0 15,0 0-15,0 0 16,17 0 0,18-9-16,-1 0 15,19-8-15,-10 0 16,-8-9-16,-9 8 16,0 1-1,-17 0 1,-1-1-16,-8 1 0,0 8 15,-8 9-15,-1 0 16,0 0-16,-17 18 16,0-1-16,0 18 15,9-1-15,-1 1 16,18 8-16,0 1 16,18-1-16,-1-17 15,18 0 1,17 17-16,-17-17 0</inkml:trace>
  <inkml:trace contextRef="#ctx0" brushRef="#br2" timeOffset="-135664.48">32390 10374 0,'0'0'0,"0"0"0,0 0 15,0 0-15,0 0 16,18 0-16,17 0 16,-1 0-16,-8 0 15,-8 0-15</inkml:trace>
  <inkml:trace contextRef="#ctx0" brushRef="#br2" timeOffset="-135452.06">32616 10079 0,'0'0'0,"0"0"0,0 0 15,0 18-15,0 25 16,0 26-16,-8 9 16,-1 17-1,9 1-15,0-10 16,9-16-16,-1-18 15,1-26-15,0-1 16,-1-16-16</inkml:trace>
  <inkml:trace contextRef="#ctx0" brushRef="#br2" timeOffset="-135296.36">32807 10686 0,'0'0'0,"0"0"0,0 0 16,0 0-16,0 8 15,0 1-15,-8 8 16,8 0-16,0-8 16</inkml:trace>
  <inkml:trace contextRef="#ctx0" brushRef="#br2" timeOffset="-135167.33">32773 10175 0,'0'0'0,"0"0"0,0 0 16,0 0-16,0 17 16,8 18-16,1-10 15</inkml:trace>
  <inkml:trace contextRef="#ctx0" brushRef="#br2" timeOffset="-134939.31">33016 10547 0,'0'0'0,"0"0"0,0 0 0,-9 17 0,0 1 0,1 8 16,8 8-16,0 1 15,0 0 1,17 8-16,9-17 16,-17-9-16</inkml:trace>
  <inkml:trace contextRef="#ctx0" brushRef="#br2" timeOffset="-134485.16">31730 11378 0,'0'0'0,"0"0"0,-8-8 16,-1-10-16,0-8 16,1 0-16,-1-8 15,0-1-15,1 1 16,-1 16-16,0 1 16,1 17-16,-1 0 15,0 17-15,-17 26 16,0 44-1,0 26-15,9 8 16,17 0 0,8-17-16,1-17 0,0-18 15,-9-17-15,0-26 16,0-9-16,-9-8 16,-8 8-16,-1-8 15,-8-35 1,9 9-16</inkml:trace>
  <inkml:trace contextRef="#ctx0" brushRef="#br2" timeOffset="-134338.06">31149 11768 0,'0'0'0,"0"-9"0,0 9 15,0 0-15,0 0 16,0 0-16,17-8 16,26-1-1,36-8-15,25-9 16,-9 17 15,-17 9-31,-43 0 0</inkml:trace>
  <inkml:trace contextRef="#ctx0" brushRef="#br2" timeOffset="-133788.29">31913 11162 0,'0'0'0,"0"0"0,0 0 16,0 0-16,-9 26 16,0 26-16,-8 34 15,8 27 1,1 0-16,-10-27 0,10-8 15,8-17-15,0-9 16,-9 8 0,9-16-16,0-27 15,0-8-15</inkml:trace>
  <inkml:trace contextRef="#ctx0" brushRef="#br2" timeOffset="-133439.46">32078 11552 0,'0'0'0,"0"0"0,0 0 16,0 0-16,0 8 15,-9 10-15,0 8 16,9 8-16,0 10 16,0-19-16,0 1 15,9-8-15,0-10 16,8 1-1,1 0-15,-1-18 16,9 0-16,0-17 16,0 0-16,-9 1 15,-8-1-15,0 8 16,-1 1-16,1 17 16,-9 0-16,0 0 15,9 17-15,0 9 16,-1 17-1,1-8 1,34 26-16,9-9 0,-34-44 16</inkml:trace>
  <inkml:trace contextRef="#ctx0" brushRef="#br2" timeOffset="-133101.41">32816 11508 0,'0'0'0,"0"0"16,-9 9-16,1 17 16,-18 17-16,-9 27 15,-9-1-15,10 9 16,-10-18 0,9-8-16,18-8 15,0-10-15,17-25 16,-35-148-16,35 139 15,0 0-15,0-8 16,9-1-16,-1-8 16,1-18-16,0 0 15,-9 18-15,0 17 16,17 0 0,9 9-16,18 34 15,34 35-15,17 9 16,1-9-16,-61-44 15</inkml:trace>
  <inkml:trace contextRef="#ctx0" brushRef="#br2" timeOffset="-117509.02">6678 14782 0,'0'0'0,"0"0"0,0 0 0,0 0 16,0 0-1,0 0-15,8 0 0,19 0 16,16 9 0,9-1-16,9 1 15,0 0-15,-1-9 32,19 8-32,7 1 0,-51 0 0</inkml:trace>
  <inkml:trace contextRef="#ctx0" brushRef="#br2" timeOffset="-117322.54">6834 15111 0,'0'0'0,"0"0"15,0 0-15,9 0 0,17-9 16,35 1-1,17-1-15,35-17 16,8 0-16,-77 9 16</inkml:trace>
  <inkml:trace contextRef="#ctx0" brushRef="#br2" timeOffset="-116401.08">8215 14184 0,'0'0'0,"0"0"0,0 0 15,0 0-15,0 0 16,0 0-16,17 0 16,9 18-1,9 16-15,8 18 16,10 0-16,7 18 16,10 34-16,-18-18 15,-17-8-15,-9 0 16,-18 0-16,-8 17 15,-17 9 1,-26-17-16,-1-9 0,-17-18 16,-8-16-1,-1-10-15,1-16 16,8-10-16,9-16 16,17-1-16,1-17 15,8-9-15,17-34 16,18-9-16,17-8 15,26 8 1,17-9-16,9 18 16,-17 17-16,17 8 15,18 1-15,-1 0 16,-43 25-16</inkml:trace>
  <inkml:trace contextRef="#ctx0" brushRef="#br2" timeOffset="-115080.96">9813 14522 0,'0'0'0,"0"0"0,0 0 16,0 0-16,0 0 15,0 0-15,0 0 16,0 0-16,-9 0 15,0 0-15,1 0 16,-1 0-16,-17 9 16,0 8-1,0 9-15,-9 9 16,9-1-16,0 1 16,0 8-16,9 1 15,8-1-15,9-8 16,0-1-16,0 1 15,9 8-15,8 1 16,0-18 0,9 0-16,0-1 15,9 1-15,0-17 16,17-9-16,9-17 16,-1-9-16,1 0 15,-9 0-15,-8-9 16,-1 1-16,-8 8 15,-9 0 1,0 0-16,-17 0 16,-1-9-16,1 9 15,0-9 1,-9 18-16,0 0 0,-9-1 16,0 10-16,1-1 15,-1 0-15,0 1 16,1 8-1,-1 0-15,0 0 16,1 0-16,-1 0 16,-17 17-16,0 0 15,0 27-15,8 16 16,1 18 0,8 18-16,9-1 0,9-9 15,8-25 1,1 0-16,17-18 15,-1-17-15,44-9 16,-17-17-16</inkml:trace>
  <inkml:trace contextRef="#ctx0" brushRef="#br2" timeOffset="-113776.74">10586 14297 0,'0'0'0,"0"0"16,0 0-16,0 0 15,0 0 1,0 0-16,17 0 15,26-9-15,27 1 16,-1-1-16,9 9 31,-8 0-31,-9-9 0,17 18 0,9 0 16,-53-1-16</inkml:trace>
  <inkml:trace contextRef="#ctx0" brushRef="#br2" timeOffset="-113324.55">11028 14643 0,'0'0'0,"0"0"0,0 0 0,0 0 0,-8-8 16,-1-1-16,0 0 15,1 1-15,-10-1 16,-8 0-16,-9-8 16,-8 17-16,0 0 15,-1 0-15,9 17 32,1 9-32,-1 9 0,9 0 15,9-1-15,17 1 16,0 0-16,0-9 15,17 0-15,9 0 16,9 0-16,17-18 16,0 1-1,9 0-15,0-18 0,-9 0 16,-9-8 0,-17 0-16,0-1 15,-17 1-15,0 0 16,-1-1-16,1-16 15,-9-10-15,-9 1 16,9 26-16</inkml:trace>
  <inkml:trace contextRef="#ctx0" brushRef="#br2" timeOffset="-113127.53">11080 14384 0,'0'0'0,"-8"0"16,8 0-16,-9 0 15,0 0-15,1 0 16,-1 0-16,0 17 15,-17 26-15,0 35 16,0 17 0,9 1-16,-1 8 15,1 0-15,0-18 16,8-25-16,9-9 16,0-18-16,0-16 15</inkml:trace>
  <inkml:trace contextRef="#ctx0" brushRef="#br2" timeOffset="-112910.05">10577 15354 0,'0'0'0,"0"0"0,0 0 0,0 0 16,17 0-1,1 0-15,16 8 16,18 1-16,18-18 16,17 1-16,0-18 15,25 8-15,-51 18 16</inkml:trace>
  <inkml:trace contextRef="#ctx0" brushRef="#br2" timeOffset="-112591.35">11463 15102 0,'0'0'0,"0"0"15,-9 0-15,0 9 16,1 8-16,-19 1 16,1 16-16,9 1 15,0 8-15,17-17 16,0 0-1,17 0-15,0 0 47,1-17-47,-1 0 0,18-1 0,0-16 0,-9-1 0,0-17 16,-18-17-16,1-18 16,-18-8-1,-17 17-15,9 17 16,-9 1-16,9 25 15</inkml:trace>
  <inkml:trace contextRef="#ctx0" brushRef="#br2" timeOffset="-112420.41">11810 14124 0,'0'0'0,"0"0"0,0 0 16,-9 8-16,-8 27 16,-18 43-16,-26 43 15,35-51 1</inkml:trace>
  <inkml:trace contextRef="#ctx0" brushRef="#br2" timeOffset="-111794.24">9726 14037 0,'-9'0'0,"0"0"15,-8 0-15,-9 0 16,-17 18-16,-1 8 16,-8 34-16,0 35 31,0 27-31,17 8 0,9-1 0,17 10 15,18-9-15,8 0 16,18-18 0,26-25-16,17-26 15,-43-35-15</inkml:trace>
  <inkml:trace contextRef="#ctx0" brushRef="#br2" timeOffset="-111460.84">12270 14158 0,'0'0'0,"0"0"16,0 0-16,0 0 15,0 18-15,0 8 16,0 17-16,0 26 16,9 27-16,-18 25 15,-17 0 1,-9 0-16,-8 1 15,-9-1-15,26-61 16</inkml:trace>
  <inkml:trace contextRef="#ctx0" brushRef="#br2" timeOffset="-110959.93">8258 15561 0,'0'0'0,"0"0"16,0 0-16,18 0 16,-1 0-16,18 0 15,26 9-15,25 0 16,27 8-1,26 0-15,17 1 0,18-1 16,35-8-16,25-1 16,18-16-1,0-1-15,-18 0 16,-43 1-16,-8-1 16,-27 9-16,-43 0 15,-26 0-15,-27 9 16,-8-1-16,-25 10 15,-19-10-15,-8 1 16</inkml:trace>
  <inkml:trace contextRef="#ctx0" brushRef="#br2" timeOffset="-110422.35">9187 15986 0,'0'0'0,"0"0"16,0 0-16,18 9 16,8 8-16,9 17 15,17 1-15,8 0 16,10 17 0,-9 0-16,-9 0 0,-9 8 15,-17-8-15,-17 0 16,0 0-1,-18 9-15,-17-9 16,-9 0-16,-8 0 16,-9 0-16,0-9 15,-1-17-15,10-17 16,0-1-16,8 1 16,0-18-16,18 1 15,-1-1 1,1-17-16,17-9 15,17-8-15,9-18 16,35-17-16,17-8 16,44 8-16,-18 9 15,-69 51-15</inkml:trace>
  <inkml:trace contextRef="#ctx0" brushRef="#br2" timeOffset="-110136.54">10134 16306 0,'-9'0'0,"1"9"15,-1-9-15,0 0 16,9 0-16,0 0 15,0 0-15,18 0 16,8 0-16,17 0 16,18-9-16,8 1 15,1-10 1,-9 1-16,-18 8 16,-26 9-16</inkml:trace>
  <inkml:trace contextRef="#ctx0" brushRef="#br2" timeOffset="-109815.92">10429 15969 0,'0'0'0,"0"0"0,0 0 16,0 0-16,0 0 15,0 0-15,-8 17 16,-1 0 0,0 18-16,-8 8 15,-9 9-15,0 17 16,-9 9 0,18 0-16,-1 0 0,1-17 15,17-1-15,0-16 16,9-1-16,8-17 15,18 0-15,34-17 16,18-27 0,-44 1-16</inkml:trace>
  <inkml:trace contextRef="#ctx0" brushRef="#br1" timeOffset="-100410.85">14702 14384 0,'0'0'0,"0"0"0,0 0 15,0-9-15,0 0 16,0 1-16,0-1 16,0 0-1,0 1-15,0 8 16,-9-9-16,0 0 15,1 1-15,-1 8 16,0 0-16,-8 0 16,-1 8-16,1 1 15,-9 8-15,0 1 16,0 8-16,0 0 16,0 8-1,8 1-15,1 8 16,0 1-16,17-1 15,0-9-15,8 1 16,10 0-16,-1-1 16,18-8-1,0 0-15,-1-8 16,10-10-16,8-16 16,9-1-16,8-17 15,1-17-15,-10-1 16,-16 1-16,-1-9 15,-17 0-15,-8 18 16,-10-1-16,-8 9 16,-8 9-16,-1-1 15,0 10-15,-8-1 16,-9 9 0,0 0-16,-18 17 15,1 1-15,-9 16 16,0 27-16,0 8 15,0 18-15,17-1 16,17 18-16,10 0 16,16-17-1,10-27-15,17 1 16,-9-35-16</inkml:trace>
  <inkml:trace contextRef="#ctx0" brushRef="#br1" timeOffset="-99879.74">15231 14392 0,'0'-8'0,"0"-1"0,0 0 16,0 9-16,0 0 16,0 0-16,0-8 15,18-1-15,-1 0 16,18 1-1,17-1-15,17 0 16,1 1 0,8-1-16,9 0 0,-9 9 15,0 0-15,-17-8 16,-26 8-16,-9 8 16,-18-8-16</inkml:trace>
  <inkml:trace contextRef="#ctx0" brushRef="#br1" timeOffset="-99379.92">15735 14583 0,'0'0'0,"0"0"0,0 0 16,0 0-16,0 0 15,-9-9-15,1 1 16,-1-1 0,-8 9-16,-9 0 15,-1 0-15,-7 0 16,-1 17-16,0 0 15,1 9-15,7 9 16,1 0 0,9-1-16,0 1 0,8-9 15,9 0-15,0 0 16,9 0 0,8-9-16,9 9 15,9-8-15,0-10 16,17 1-16,-9-9 15,1-9-15,-1 1 16,0-18-16,-17 8 16,0-8-16,-17 9 15,0 0 1,-1 8-16,-16-17 16,-18-17-16,17 17 15</inkml:trace>
  <inkml:trace contextRef="#ctx0" brushRef="#br1" timeOffset="-99158.3">15648 14418 0,'0'0'0,"0"0"15,0 0-15,0 0 16,0 0-16,0 0 16,0 0-16,0 0 15,9 18-15,-9 16 16,9 27-16,-9 8 15,0 9-15,0 0 16,-9 0 0,9-9-16,0-8 15,-9 0-15,9-10 16,0-33-16</inkml:trace>
  <inkml:trace contextRef="#ctx0" brushRef="#br1" timeOffset="-98844.83">15353 15267 0,'0'0'0,"0"0"0,0 0 16,0 0-16,0 0 16,0 0-16,17 0 15,18-9-15,17 1 16,26-1-16,0 0 16,9 1-1,0-10-15,-17-8 16,-10 9-16,-16 0 15,-27 8-15</inkml:trace>
  <inkml:trace contextRef="#ctx0" brushRef="#br1" timeOffset="-98421.47">16256 15128 0,'0'0'0,"0"0"15,0 0-15,0 0 16,0 0-16,0 0 16,0 0-16,-9 0 15,1 9 1,-1 8-16,0 1 15,1 16-15,8 1 16,0 0-16,17-9 16,0 0-16,1-9 15,-1-8-15,0-1 16,1-8 0,-1-8-16,1-1 15,-10-8-15,1-9 16,-9 0-16,-9 0 15,-8 0-15,-27 8 16,-8 10-16,18 8 16,16 8-16</inkml:trace>
  <inkml:trace contextRef="#ctx0" brushRef="#br1" timeOffset="-97663.85">16369 13985 0,'0'0'0,"0"0"0,0 0 0,0 0 15,0 0-15,0 0 16,-9 9-16,-17 43 16,-43 69-16,8-17 31,35-69-31</inkml:trace>
  <inkml:trace contextRef="#ctx0" brushRef="#br1" timeOffset="-93921.35">16777 14566 0,'0'0'0,"0"0"0,0 0 15,0 0-15,0 0 16,17 0-16,1 0 15,16 8 1,1-8-16,17 0 16,26-8-16,-8-10 31,-44 18-31</inkml:trace>
  <inkml:trace contextRef="#ctx0" brushRef="#br1" timeOffset="-93726.08">16873 14773 0,'0'0'0,"0"0"15,0 0-15,0 0 16,17 0-16,0 0 16,27 9-16,16-9 15,27 0 1,-35 0-1</inkml:trace>
  <inkml:trace contextRef="#ctx0" brushRef="#br1" timeOffset="-92088.62">19009 14514 0,'0'0'0,"0"0"0,0 0 16,0 0-16,0 0 15,0 0-15,0 0 16,0 0 0,0 0-16,0 0 15,0 0-15,0 0 16,0 0-16,0 0 15,0 0-15,0 0 16,0 0-16,-9 0 16,9 0-16,0 0 15,-9 0 1,9 0-16,-8 0 16,8 0-16,0 0 15,0 0-15,0 0 16,0 8-16,0-8 15</inkml:trace>
  <inkml:trace contextRef="#ctx0" brushRef="#br1" timeOffset="-88062.47">17671 14323 0,'0'0'0,"0"0"0,0 0 15,0 0-15,0 0 16,18 0-16,8 0 16,17 9-16,18-9 15,17 8 1,18-16-1,-9-1-15,-18 0 0,-8 1 16,-18-10-16,-8 18 16,-26 0-16</inkml:trace>
  <inkml:trace contextRef="#ctx0" brushRef="#br1" timeOffset="-87797.19">18036 14384 0,'0'0'0,"0"0"0,0 17 16,-9 26-16,9 35 16,0 9-16,-8-1 15,-1 1-15,0-18 16,-8 1-16,0-10 16,-9-8-1,0-9-15,-18-17 16,1 0-16,-9-8 15,-9-10-15,0-16 16,26-10-16,9-16 16,-8-1-16,25 18 15</inkml:trace>
  <inkml:trace contextRef="#ctx0" brushRef="#br1" timeOffset="-87520.81">18392 14462 0,'0'0'0,"0"0"0,0 0 0,0 0 16,0 0-16,0 0 15,18 0-15,8-9 16,17 0-16,18 1 16,8-1-16,-8 0 47,-17 1-47,16 8 15,-8 0-15,-34 8 0</inkml:trace>
  <inkml:trace contextRef="#ctx0" brushRef="#br1" timeOffset="-87241.89">18757 14488 0,'0'0'0,"0"0"15,0 0-15,0 0 16,0 0-16,0 8 16,0 18-16,9 9 15,-1 17-15,-8 8 16,-8 1-16,-1 0 31,0-9-31,-17 0 0,0 0 16,0-9-16,-9 0 15,-8-17-15,0-9 16,-1-8-16,9-9 16,18 0-16,8-9 15,1 1-15</inkml:trace>
  <inkml:trace contextRef="#ctx0" brushRef="#br1" timeOffset="-86737.49">19469 14514 0,'0'0'0,"0"0"0,0 0 16,0 0-16,0 17 16,0 18-16,-9 25 15,1 9-15,-1 9 16,0 0 0,-8 0-16,0-8 0,-1-18 15,1-9 1,8-17-16,0-18 15,1 1-15,-1 0 16,0-18-16,1-8 16,-1-18-16,9-25 15,0-10-15,26 1 16,9 0 0,0 17-16,-1 0 15,10 17-15,-10 9 16,-8 9-16,1 17 15,-10 0-15,-8 8 16,-1 10-16,1 8 16,-18 8-16,1 10 15,-18-1-15,8-17 16,-8 0-16,0-9 16,9-8-16,-1-9 15,18 0 1,0 0-16</inkml:trace>
  <inkml:trace contextRef="#ctx0" brushRef="#br1" timeOffset="-86292.63">19929 14141 0,'0'0'0,"0"0"0,0 0 15,0 0-15,0 17 16,0 9-16,0 18 15,-8 25-15,-1 9 16,-9 17 0,-8 1-16,9-10 0,0-17 15,-1-17 1,10-17-16,-1-9 16,9-17-16,0-1 15,0 1-15,0-9 16,0-9-16,9 1 15,8-18-15,9 0 16,0-9 0,0 9-16,-8 9 15,-1 8-15,-8 9 16,-1 0-16,1 0 16,0 9-16,8 8 15,0 9-15,-8 0 16,0 0-1,-1 0-15,10-9 0,-1-8 16,9 8 0,0-8-16,9-9 15,0 0-15</inkml:trace>
  <inkml:trace contextRef="#ctx0" brushRef="#br1" timeOffset="-85925.17">20572 14600 0,'0'0'0,"0"0"0,0 0 0,0 0 16,-9 0 0,0 0-16,1 0 15,-18 17-15,0 1 16,0 8-16,-9 8 16,0 1-16,18 8 15,-1-8 16,10-9-31,8 0 0,0-17 0,0-1 16,8 1-16,10-9 16,-1-9-16,9-8 15,0 0-15,0-1 16,-17 1 0,0 8-16,-1 1 0,1 8 15,0 0-15,-9 0 16,8 0-1,1 8-15,8 10 16,1-1-16,-1 0 16,27-8-16,8 0 15,-26-9-15</inkml:trace>
  <inkml:trace contextRef="#ctx0" brushRef="#br1" timeOffset="-85576.31">21041 14479 0,'0'0'0,"0"0"0,0 0 16,0 0-16,0 0 16,0 0-16,-9 0 15,0 0-15,-17 17 16,0 1-16,0 8 16,0 8-1,9-8-15,-1 0 16,18 9-16,0-9 15,9 8 1,0-8-16,-1 0 0,1-8 16,0-1-1,0-8-15,-1-1 0,-8 1 16,-8 0 0,-1 8-16,-9-8 15,1-1-15,0 1 16,-1 0-16,18-1 15,0-8-15,0 0 16,0 0-16</inkml:trace>
  <inkml:trace contextRef="#ctx0" brushRef="#br1" timeOffset="-85209.65">21197 14695 0,'0'0'0,"0"0"16,0 0-16,0 0 0,0 9 16,17 0-16,1-1 15,-1 1 1,18 0-16,0-9 16,-9-9-16,0 0 15,-9 1-15,9-10 16,-8-8-16,-10 0 15,1 0-15,-9 9 16,-9 0-16,1 0 16,-10 17-1,1 0-15,-9 8 16,-18 18-16,10 17 16,16 9-16,1 9 15,17-9-15,17-9 16,27 1-16,34-1 31,43-26-31,-51-25 0</inkml:trace>
  <inkml:trace contextRef="#ctx0" brushRef="#br1" timeOffset="-84693.51">22864 14349 0,'0'0'0,"0"0"0,0 0 16,0 0-16,0 0 16,-8 0-16,-1 17 15,-26 27-15,-17 25 16,-9 26 0,1 0-16,7 1 15,1-27-15,9-8 16,8-18-16,18-8 15,8-27-15,0-8 16,9 0-16</inkml:trace>
  <inkml:trace contextRef="#ctx0" brushRef="#br1" timeOffset="-84497.5">22352 14418 0,'0'0'0,"0"0"0,0 0 15,0 0-15,0 0 16,26 26-16,17 18 16,18 25-16,0 0 31,0 0-31,0-8 0,-18 0 16,0-1-16,1-8 15,-18-26-15</inkml:trace>
  <inkml:trace contextRef="#ctx0" brushRef="#br1" timeOffset="-83414.94">23420 14453 0,'0'0'0,"0"0"0,0 0 0,0 0 16,0 0-1,0 0-15,9 17 0,8 27 16,-8 16-1,0 9-15,-1 1 16,-8-10 0,9-8-16,-18-8 0,9-10 15,0-8-15,0-17 16,-8 0-16,8-1 16,0-8-1,-9-8-15,9-10 16,9-16-16,8-36 15,18 1-15,8 0 16,9 17-16,-8 0 16,8 17-16,0 18 15,-26 8-15</inkml:trace>
  <inkml:trace contextRef="#ctx0" brushRef="#br1" timeOffset="-83027">23794 14773 0,'0'0'0,"0"0"0,0 0 16,0 0-16,17 0 15,9 0-15,9-8 16,17-1-16,-9 0 15,1-17-15,-1 0 32,-8-8-32,-9 8 0,-18 0 15,1 0-15,-18 9 16,1-1-16,-18 1 16,0 17-16,0 0 15,0 17-15,-9 9 16,0 9-16,18 17 15,-1 17-15,18-17 16,18 0-16,-1-9 16,18-17-1,26 0-15,17-17 16,-26-9-16</inkml:trace>
  <inkml:trace contextRef="#ctx0" brushRef="#br1" timeOffset="-82203.76">24749 14522 0,'0'0'0,"0"0"0,0 0 16,-9 0-16,0 0 16,-17 0-16,-8 9 15,-10 8-15,1 18 16,-9 8-16,0 9 31,17 0-31,0-9 0,18 1 16,8-18-16,9-9 15,0-8-15,17-1 16,1 1-16,16-18 16,10-17-16,8-26 15,9-17 1,-9-9-16,0-17 15,-9-9-15,-17 9 16,-8 34-16,-9 26 16,-1 9-16,-8 9 15,0 0-15,0 8 16,0 9-16,0 0 16,0 9-1,0 8-15,-8 26 16,-1 27-16,0 16 15,-8 1-15,8-9 16,9 0-16,0-18 16,0-16-16,0-18 15,0-9-15,9-8 16,-9-1-16,8-16 16,10-1-1,-1-26-15,9-8 16,0 0-16,0 8 15,-17 9-15,0 9 16,-1-1 0,1 10-16,0 8 0,-9 0 15,0 0-15,0 17 16,0 18 0,0-1-16,8 1 15,1-9-15,0 0 16,-1-17-16,1-1 15,0 1-15,0-9 16,8-9-16,0-8 16,1-18-16,8 1 15,0-1-15,-18 9 16,1 9 0,0-1-16,-1 18 15,-8 0-15,9 0 16,9 9-16,8 8 15,17 18-15,-17-9 16</inkml:trace>
  <inkml:trace contextRef="#ctx0" brushRef="#br1" timeOffset="-80813.34">25739 14514 0,'0'0'0,"0"0"0,0 0 16,0 0-16,-9-9 16,0 0-16,1 1 15,-1-1-15,0 9 16,1 0-16,-18 0 16,-1 9-16,-7 8 15,-1 18 1,0-1-16,1 9 15,16 1-15,1-1 16,17-8-16,0-9 16,17 0-16,9-9 15,18-8-15,16-1 16,10-16-16,-1-1 16,-8-8-1,-17-1-15,-18 1 0,0 0 16,-9-1-1,-8 10-15,-1-1 16,1 0-16,0 1 16,-1-1-16,1 0 15,0 1-15,-9-1 16,0 0-16,0 1 16,0-1-16,0 9 15,-9 0-15,0 0 16,1 0-1,-1 0-15,0 0 16,1 0-16,-1 0 16,0 0-16,1 0 15,-1 0-15,0 9 16,1-1-16,8 10 16,0-1-1,0 0-15,0 1 16,0-1-16,0 0 15,8-8-15,10 0 16,-1-1-16,18 1 16,-1-9-16,1-9 15,17 1-15,-8-18 16,-1 0 0,-17 8-16,0 1 15,-17 8-15,0 9 16,-1 0-16,-8 0 15,-8 9-15,-1 8 16,-8 18-16,-1 8 16,1 1-1,-1-10-15,18-8 0,0-8 16,9-10 0,0 1-16,8-9 15,9-9-15,9-17 16,17-26-16,9-34 15,0-18-15,-1-17 16,-16-1-16,-18 36 16,-17 42-1,-1 10-15,1 16 16,-9 1-16,0 17 16,-9 9-16,1 25 15,-18 44-15,8 44 16,10 16-16,8-25 15,17-9-15,18-35 16,-1-34-16,-16-27 16</inkml:trace>
  <inkml:trace contextRef="#ctx0" brushRef="#br1" timeOffset="-80178.46">27779 14236 0,'0'0'0,"0"0"16,0-8-16,-8-1 15,-1 0-15,-17 1 16,0-1-16,0 9 16,0 9-16,-9 8 15,0 26-15,1 18 16,-1 26 0,9 17-16,26-1 15,0 1-15,8-26 16,1 0-16,0-17 15,0-9-15,-9-26 16,-9 0-16,0-17 16,-17-18-16,17 0 15</inkml:trace>
  <inkml:trace contextRef="#ctx0" brushRef="#br1" timeOffset="-80027.66">27224 14695 0,'0'0'0,"0"0"0,0 0 15,0 0-15,0 0 16,17 0-16,9 0 16,35-8-16,26-1 15,17-8 17,9-18-32,-52 18 0</inkml:trace>
  <inkml:trace contextRef="#ctx0" brushRef="#br1" timeOffset="-79777.41">28031 14202 0,'0'0'0,"0"0"16,0 0-16,-9 17 15,9 26-15,0 27 16,0 34-16,-8 17 15,-1-9-15,9-8 16,0 0-16,0-17 16,9-18-16,17-17 15,-17-17 1,-1-27-16</inkml:trace>
  <inkml:trace contextRef="#ctx0" brushRef="#br1" timeOffset="-79391.42">28266 14600 0,'0'0'0,"0"0"0,0 0 0,0 0 16,0 17-16,0 18 15,0 0-15,0 8 16,0 0-16,8 1 15,1-18-15,0-9 16,-1-8 0,1-1-16,8-16 15,1-1-15,17-17 16,-1-17-16,-8-1 16,0-8-16,-17 18 15,0 16-15,-1 1 16,1 8-16,-9 9 15,0 0 1,0 18 0,17 8-16,1 17 0,-1 9 15,18 0-15,-18-9 16,-8-34-16</inkml:trace>
  <inkml:trace contextRef="#ctx0" brushRef="#br1" timeOffset="-79133.08">29186 14505 0,'0'0'0,"0"0"0,0 0 15,0 0-15,-9 0 16,-8 26-1,-18 17-15,-8 9 16,-9 17-16,0 9 16,0-17-16,0 0 15,17-18-15,0-17 16,18-9-16,-1-17 16,1-8-16,8 8 15</inkml:trace>
  <inkml:trace contextRef="#ctx0" brushRef="#br1" timeOffset="-78975.77">28752 14548 0,'0'0'0,"0"0"0,0 0 15,17 9-15,18 25 16,8 10-16,27 25 16,-9-8-1,8 8-15,1 18 16,16-1-16,-33-51 15</inkml:trace>
  <inkml:trace contextRef="#ctx0" brushRef="#br1" timeOffset="-70690.61">30263 14635 0,'0'0'0,"0"0"0,0 0 15,0 0-15,0 0 16,0 0-16,0 0 16,0 0-1,-9-9-15,1 0 16,-19 1-16,-7 8 16,-10 0-16,-16 17 15,-1 18-15,9 8 16,0 0-16,17-8 15,17 0-15,18-9 16,0-9-16,18-8 16,8-1-16,9-8 15,8-8 1,9-18-16,0 8 16,-8 1-16,-18 0 15,-18 17-15,1 0 16,-9 0-16,-9 17 15,-25 26-15,-27 35 16,-17 44 0,8-1-16,18 9 15,17-9-15,1-17 16,25-18-16,18-16 16,8-27-16,0-17 15,9-9-15,9-25 16,0-10-16,0-25 15,8-35-15,-17-17 16,-17 8-16,-18 9 16,0 9-1,1 17-15,-10 17 16,10 1-16,-1 16 16,9 1-16,0 8 15,0 1-15,0-1 16,17 0-16,9 1 15,44-18-15,-1-9 16,-34 27 0</inkml:trace>
  <inkml:trace contextRef="#ctx0" brushRef="#br1" timeOffset="-70300.19">30506 14652 0,'0'0'0,"0"0"0,0 0 16,0 0-16,0 9 15,0 8-15,0 18 16,9 17-16,-9 0 16,0 0-16,0 0 15,8-9 1,-8-17-16,9-17 15,0-1-15,8 1 16,1-18-16,-1-8 16,18-18-16,-1-17 15,-8 0-15,0 18 16,-17-1-16,0 18 16,0-1-16,-9 18 15,0 0-15,0 18 16,17 8-1,0 26-15,1 8 16,8 10-16,8-27 16,-8 9-16,-17-26 15</inkml:trace>
  <inkml:trace contextRef="#ctx0" brushRef="#br1" timeOffset="-69882.75">31314 14669 0,'0'0'0,"0"0"0,0 0 15,-9 0-15,0 0 16,-8 18-16,-18-1 16,-8 18-1,-1 8-15,-8 0 16,17 1-1,1-10-15,16 1 0,1-9 16,17-17-16,0-1 16,9-8-16,8 0 15,0-8-15,18-1 16,0-17 0,-9 9-16,-9-1 15,-8 10-15,0 8 16,-1 0-16,1 0 15,0 0-15,8 17 16,0 0-16,10 9 16,-1 0-1,8-17-15,10 0 16,17-9-16,-9-9 16,-18 0-16,-16 9 15</inkml:trace>
  <inkml:trace contextRef="#ctx0" brushRef="#br1" timeOffset="-69539.85">31661 14860 0,'-9'-9'0,"1"1"16,8 8-16,-9 0 15,9 0-15,0 0 16,-9 0 0,1 17-16,-1 0 15,0 18-15,-8 0 16,-1-9-16,1 0 15,8-18-15,9 1 16,0 0-16,0-9 16,0 0-1,0-9-15,18-17 16,-1 0-16,9 0 16,0 0-16,0 9 15,-8-1-15,-10 18 16,1 0-16,0 0 15,-1 18 1,1 16-16,8 10 16,-8 16-16,0-8 15,8-17 1,-8-18-16</inkml:trace>
  <inkml:trace contextRef="#ctx0" brushRef="#br1" timeOffset="-69315.48">31817 14574 0,'0'0'16,"0"0"-16,0 0 0,0 0 0,0 0 15,0 0-15,18 0 16,8 9-16,35-1 15,8 1 1,9 0-16,18-9 16,-36-9-16</inkml:trace>
  <inkml:trace contextRef="#ctx0" brushRef="#br1" timeOffset="-69040.25">32000 14375 0,'0'0'0,"0"0"0,0 0 16,0 9-16,0 17 16,-9 26-16,0 17 15,1 26 1,-1 0-1,-8-8-15,8-9 0,9 0 16,0-26-16,17 0 16,1 0-16,8-18 15,-18-25-15</inkml:trace>
  <inkml:trace contextRef="#ctx0" brushRef="#br1" timeOffset="-68653.57">32260 14747 0,'0'0'0,"0"0"0,0 0 16,0 0-16,0 18 15,0 8-15,0 8 16,-9 1-16,9 8 16,0-17-1,0 0-15,0-8 16,9-10-16,0 1 15,8-9-15,1-9 16,16 1-16,1-18 16,0-9-16,-9 9 15,0 9 1,-17-1-16,-1 10 16,1-1-16,0 9 15,-9 0-15,0 0 16,8 9-16,10 8 31,-1 9-31,9 0 16,0 0-16,-8-9 15,-1-17-15,0 0 0,1-8 16,-10 8-16</inkml:trace>
  <inkml:trace contextRef="#ctx0" brushRef="#br1" timeOffset="-68231.85">32755 14886 0,'0'0'0,"0"-9"16,0 9-16,0 0 15,0 0-15,0 0 16,0 18 0,-9-1-16,1 9 15,8 0-15,0-9 16,0 1-16,0-10 16,0 1-16,0 0 15,0-9-15,0 0 16,0-9-16,17 0 15,1-8 1,-1 0-16,-8-1 16,-1 10-16,1 8 15,-9 0-15,9 0 16,-9 0-16,8 0 16,1 0-16,0 8 15,-1-8-15,10 0 16,-1 0-16,18 0 15,0-8 1,-1-1-16,-8 0 16,0 1-16,-8-1 15,-10 9-15,1 0 16,0 0-16,8 17 16,1 9-16,8 18 15,17-1-15,18 9 16,191 138-1</inkml:trace>
  <inkml:trace contextRef="#ctx0" brushRef="#br1" timeOffset="-67182.61">16959 15700 0,'0'0'0,"0"-9"16,0 9-16,0-8 16,0 8-16,0 0 15,0 0-15,0 0 16,0 8-16,-8 27 15,-1 60-15,-8 44 16,8-1 0,-8-16-16,8-27 15,0-34-15,1-18 16,-1-17-16,9-17 16,0-1-16,0-8 15,0-8-15,0-18 16,17-18-16,1 1 15,8 8 1,8 1-16,1 16 16,-9 10-16,9 8 15,-9 0-15,0 8 16,-17 1-16,-1 8 16,-16 27-16,-18-1 15,-18 0-15,1 1 16,-9-18-16,8-18 15,18 1 1,18-1-16,8-16 16,8-18-16,1 9 15</inkml:trace>
  <inkml:trace contextRef="#ctx0" brushRef="#br1" timeOffset="-66758.69">17428 16298 0,'0'0'0,"0"8"15,0-8-15,0 0 16,0 0-16,0 0 15,9 9-15,17-9 16,9 0-16,0-9 16,8-8-16,0-9 15,1 0-15,-18 0 32,0 9-32,-17-1 0,-1-8 15,-8 9-15,-8 0 16,-1-1-16,-17 18 15,0 0-15,-9 26 16,0 18-16,1 16 16,16 10-16,18 8 15,9-18-15,8-8 16,27-17 0,8-9-16,-17-18 15</inkml:trace>
  <inkml:trace contextRef="#ctx0" brushRef="#br1" timeOffset="-65865.57">18201 15605 0,'0'0'0,"0"0"0,0 17 16,0 35-16,-9 35 16,1 43-1,-1-1-15,0 10 16,-17-18-16,9-34 0,0-26 15,8-18 1,0-17-16,9-18 16,0 1-16,0 0 15,0-9-15,0-18 16,0-7-16,18-10 16,-1 0-16,9 1 15,0 8-15,0 8 16,-8 1-1,-1 17-15,0 0 16,-8 17-16,8 9 16,1 9-16,-1 0 15,-8 8-15,-1-17 16,1 0-16,8-18 16,18 10-16,17-1 15,-26-8 1</inkml:trace>
  <inkml:trace contextRef="#ctx0" brushRef="#br1" timeOffset="-65465.92">18922 16254 0,'0'0'16,"0"0"-16,0 0 0,0 0 16,0 0-16,0 0 0,0 0 15,-9 0 1,1 0-16,-19 0 15,1 0-15,0 18 16,-8 8 0,-1 17-16,0 0 15,18 1 1,-1-1-16,18-17 0,0 0 16,0-18-16,0 1 15,18-9-15,-1-9 16,1-8-16,8-9 15,-9 0-15,-8 9 16,-1 8-16,1 1 16,0-1-1,-1 9-15,1 9 16,8 8-16,1 9 16,-1 8-16,9 1 15,0-9-15,9 0 16,8-17-16,-8-9 15,-17 0-15</inkml:trace>
  <inkml:trace contextRef="#ctx0" brushRef="#br1" timeOffset="-65034.08">19217 16280 0,'0'0'0,"0"0"0,0 0 15,0 0-15,0 0 16,0 0-16,0 0 16,0 18-1,9 8-15,8 17 16,1 0-16,-1 1 16,-8-18-16,-1-1 15,1-16 1,0 0-16,-9-1 0,0 1 15,0 0 1,0-18-16,17-17 16,0-34-16,1-10 15,17 10-15,-9 42 16</inkml:trace>
  <inkml:trace contextRef="#ctx0" brushRef="#br1" timeOffset="-64614.26">19617 16505 0,'0'0'0,"0"0"0,0 0 0,0 0 0,0 0 15,0 0 1,8 0-16,10-8 15,8-9-15,8-9 16,1 0-16,-9 0 16,0 8-16,-17 1 15,0 0-15,-1-1 16,-8 10-16,0-10 31,0 10-31,-8 8 0,-1 0 16,0 0-16,-8 17 15,0 9-15,-1 9 16,10 8-16,8 0 16,0-17-16,0 0 15,8-17 1,27 8-16,17-8 16,-9-18-16,1-34 15,-1 0-15,-25 25 16</inkml:trace>
  <inkml:trace contextRef="#ctx0" brushRef="#br1" timeOffset="-64333.09">20407 16237 0,'-9'0'0,"0"0"0,1 0 0,-1 0 15,9 0-15,-9 0 16,1 0-16,-18 0 16,0 9-1,0 8-15,8 0 16,1 1-16,-1-1 15,10 0-15,8 1 16,0 8-16,0-9 16,0 0-1,0-8-15,0 0 0,0-1 16,-9 1 0,0 0-16,-17-1 15,9 1-15,0 8 16,17-8-16,0-1 15,0-8-15</inkml:trace>
  <inkml:trace contextRef="#ctx0" brushRef="#br1" timeOffset="-63666.85">21084 16635 0,'0'-8'0,"0"-1"0,0 0 0,0 9 16,0 0-16,0-8 15,18-1-15,-1 0 16,18-17 0,8 0-16,18-17 15,0 0 1,-1 0-16,-7-18 0,7 0 16,-8-8-16,-8-18 15,-18-8-15,-9 17 16,-8 18-1,0 25-15,-9 0 16,8 18-16,-8 0 16,0 8-16,0 9 15,-8 0-15,-1 17 16,-8 18-16,-1 26 16,1 17-16,8 8 15,9 1-15,9-9 16,8 0-1,9-26-15,-8-9 16,-1-17-16,18 0 16,-1-17-16,1-18 15,0-8-15,8-9 16,-17 8-16,0 1 16,-17 8-16,0 9 15,-1 0 1,-8 0-16,9 18 15,0 16-15,0 1 16,-1-9-16,1 0 16,0-9-16,-9-8 15,0-1-15</inkml:trace>
  <inkml:trace contextRef="#ctx0" brushRef="#br1" timeOffset="-63527.81">21926 15986 0,'0'0'0,"0"0"0,0 0 16,0 0-16,0 0 15,18 17-15,-9 0 16</inkml:trace>
  <inkml:trace contextRef="#ctx0" brushRef="#br1" timeOffset="-62390.86">22170 16350 0,'0'0'0,"0"0"0,0 0 0,0-9 0,0 0 0,17-8 16,9-9-16,9-17 15,0-1-15,-1-16 16,1-1-16,0-8 16,-9 8-16,0 9 15,-17 18 1,-1 8-16,1 8 16,0 1-16,-9 8 15,0 9-15,0 0 16,0 0-16,0 18 15,0 16-15,0 44 16,-9 17-16,0 27 16,9 16-1,-8-16-15,-1-27 16,9-26-16,-9-8 16,9-18-16,0-17 15,0-17-15,0-1 16,0 1-16,0-9 15,0-9 1,0 1-16,0-27 0,0-17 16,0-9-1,9 9-15,8 18 16,1-1-16,-1 1 16,0 8-16,1 8 15,-1 1-15,0 0 16,1 8-16,-1 9 15,1 0-15,-10 0 16,1 0 0,0 9-16,-1-1 15,-8 1-15,0 0 16,0-1-16,0 1 16,0 0-16,0-1 15,0 1-15,0 0 16,0-9-16,0 0 15,0 0 1,0 0-16,0 8 16,0-8-16,0 0 15,0 0-15,0 0 16,0 0-16,0 9 16,0 0-16,0-1 15,0 1-15,0 8 16,0 1-16,18-1 15,-1 0 1,18 0-16,-1 1 16,10-10-16,8 1 15,0-9-15,9-9 16,-9 1-16,-9-1 16,1-17-16,-18 9 15,0 0-15,-17-9 16,-1 0-1,1 0-15,-9 8 16,0 1-16,-9 0 16,1-1-16,-1 10 15,0-1-15,1 0 16,-1 1-16,0 8 16,0 0-1,9 0-15,0 0 16,0 0-16,-8 17 15,8 18-15,0-1 16,0 10-16,17-1 16,1 0-16,8-8 15,8-9 1,18-9-16,27-8 16,-19-1-16</inkml:trace>
  <inkml:trace contextRef="#ctx0" brushRef="#br1" timeOffset="-60682.23">24384 16107 0,'0'0'0,"0"0"0,0 0 0,0 0 15,0 17 1,0 18-16,0 17 0,0 17 16,-9-8-16,1-9 31,-1-17-31,9-9 0,0-18 16,0 1-16,0 0 15,0-1-15,0-16 16,17-18-16,9-26 15,9-9-15,9 9 16,-1 17 0,-17 18-16,0 8 15,0 9-15,-17 18 16,-1 16-16,1 27 16,0 0-16,-18-9 15,9-18-15,0-8 16,0-9-16,0-8 15,0-9-15,0-17 16,26-18-16,9-25 16,0-10-1,-1 18-15,-8 18 16,1 16-16,-1 10 16,-9 8-16,0 17 15,1 9-15,8 26 16,0 0-16,0-9 15,0 1-15,0-19 16,-17-7 0,-1-10-1</inkml:trace>
  <inkml:trace contextRef="#ctx0" brushRef="#br1" timeOffset="-60313.57">25522 16185 0,'0'0'0,"0"0"0,0 0 16,-9 0-16,0 0 15,-17 0-15,-9 17 16,-17 18-16,0 17 16,0 9-1,17-1-15,9-16 0,9-1 16,17-17-1,0-18-15,0 1 16,9-9-16,8-9 16,18-17-16,8-17 15,-17 9-15,0 8 16,-17 8-16,0 10 16,-1-1-16,1 9 15,0 9 1,8 8-16,9 18 15,9 17-15,26-1 16,8-16-16,-43-18 16</inkml:trace>
  <inkml:trace contextRef="#ctx0" brushRef="#br1" timeOffset="-59833.86">26147 16194 0,'0'0'0,"0"0"0,0 0 15,0 0-15,-9 0 16,0 0-16,-17 0 16,-8 0-1,-10 17-15,9 0 16,1 1-16,8-1 15,8 0-15,1 1 16,17-1 0,0-8-16,0-1 0,17 10 15,1-1-15,25 18 16,18-1 0,-9 27-16,0 8 15,-8 26-15,-10 1 16,-16-1-16,-10-17 15,-16-9-15,-10-8 16,-16-1-16,-10-16 16,1-10-16,-1-8 15,-8-17 1,0-18-16,9-8 16,8-9-16,18-17 15,-1-18-15,18-8 16,26 0-16,0-1 15,-8 44 1</inkml:trace>
  <inkml:trace contextRef="#ctx0" brushRef="#br1" timeOffset="-59424.3">26503 16289 0,'0'0'0,"0"0"0,0 0 16,0 0 0,0 0-16,0 0 15,0 0-15,-9 17 16,0 18-16,9 0 16,0-9-16,0 0 15,0-9-15,0-8 16,0-1-16,0 1 15,0-9-15,0 0 16,0-9 0,18-17-16,8 0 15,0 0-15,0 0 16,0 9-16,0 0 16,-9 17-16,10 0 15,-10 8-15,9 18 16,0 9-16,-9 0 31,1 8-31,-10 0 0,1 0 16,8-17-16,-8-8 15,0-10 1</inkml:trace>
  <inkml:trace contextRef="#ctx0" brushRef="#br1" timeOffset="-58646.49">26868 16384 0,'0'0'0,"0"9"16,0-9-16,0 0 16,0 0-16,8 0 15,18 0-15,9 0 16,0 9-16,-1-9 15,19-9-15,-1 0 16,0 1 0,-9-10-16,1-8 15,-18 9-15,-9 0 16,-8-1-16,-1 1 16,-8 8-16,-8 1 15,-1 8-15,-8 0 16,-9 17-16,0 9 15,0 17-15,8 9 16,1-8-16,17-1 16,17 0-1,18-17-15,8 0 16,35 0-16,-25-17 16</inkml:trace>
  <inkml:trace contextRef="#ctx0" brushRef="#br1" timeOffset="-58453.37">27684 16046 0,'0'0'0,"0"0"16,0 0-16,0 0 16,0 0-16,17 0 15,18 0-15,26 9 16,8 0-16,9-9 15,-17-9 17,-35-8-32</inkml:trace>
  <inkml:trace contextRef="#ctx0" brushRef="#br1" timeOffset="-58217.28">27918 15743 0,'0'0'0,"0"0"16,0 9-16,-8 17 16,-1 35-16,0 25 15,1 18 1,-1 9-16,9-9 0,0-9 16,0-8-16,0-18 15,0-9-15,9-34 16,-9-17-1,8 0-15</inkml:trace>
  <inkml:trace contextRef="#ctx0" brushRef="#br1" timeOffset="-58056.4">28161 16376 0,'0'0'0,"0"0"15,0 0-15,0 17 16,0 0-16,0 1 15,0-1-15,0-8 16,0-9-16,0-26 16,0 17-16</inkml:trace>
  <inkml:trace contextRef="#ctx0" brushRef="#br1" timeOffset="-57926.62">28135 15821 0,'0'0'0,"0"0"16,0 0-16,0 0 15,0 0-15,0 0 16,18 18-16,-10-1 16,1-8-16</inkml:trace>
  <inkml:trace contextRef="#ctx0" brushRef="#br1" timeOffset="-57629.45">28769 16168 0,'0'0'0,"0"0"16,0 0-16,0 0 15,0 0-15,-8 0 16,-1 0-16,-8 0 15,-9 17-15,-18 9 16,9 9-16,1 8 16,-1 18-1,0-1 1,9 1-16,17-9 0,18-9 16,17-8-16,0-9 15,-17-18-15</inkml:trace>
  <inkml:trace contextRef="#ctx0" brushRef="#br1" timeOffset="-57265.17">29837 15943 0,'0'0'0,"0"0"16,-8-9-16,-1 0 15,-17 1-15,0 8 16,-9 0-16,9 8 16,-9 27-16,1 8 15,-1 35 1,18 26-16,8 9 0,9-1 15,0-8 1,9-9-16,-9-17 16,0-17-16,0-18 15,-9-8-15,9-18 16,-9-25-16,1-1 16,8 0-16</inkml:trace>
  <inkml:trace contextRef="#ctx0" brushRef="#br1" timeOffset="-57137.83">29368 16514 0,'0'0'0,"0"0"0,0 0 16,0 0-16,18 0 15,8 0-15,43-9 16,10 1-16,7-27 31,-34 18-31</inkml:trace>
  <inkml:trace contextRef="#ctx0" brushRef="#br1" timeOffset="-56880.89">30211 15917 0,'0'0'0,"0"0"0,0 0 15,-9 8 1,0 18-16,1 35 15,-18 17-15,8 26 32,1 17-32,0 0 0,17-121 0,-18 104 0,1-17 15,17-9 1,0-26-16,-9 0 16,0-26-16,9-26 15</inkml:trace>
  <inkml:trace contextRef="#ctx0" brushRef="#br1" timeOffset="-56532.54">30272 16367 0,'0'0'0,"0"0"0,0 0 0,0 0 16,0 9 0,0 17-16,8 8 15,1 18-15,0-9 16,-1 1-16,1-10 15,0-8 1,8-8-16,-8-10 0,8 1 16,0 0-16,1-18 15,-1 0 1,9-17-16,0 9 16,-17 0-16,8-1 15,-8 1-15,0 0 16,-1 17-16,1 0 15,0 0-15,-1 17 16,10 18-16,-1-1 16,9 1-16,0-9 15,0-17 1,-8-9-16</inkml:trace>
  <inkml:trace contextRef="#ctx0" brushRef="#br1" timeOffset="-56302.18">31288 16280 0,'0'0'0,"0"0"0,0 0 15,0 0-15,-9 26 16,-8 18-16,-18 34 16,0-1-16,-8 1 15,-9 0-15,8-8 16,9-18-16,9-18 15,0-16 1,0-18-16,18-9 16,-10-17-16,18 17 15</inkml:trace>
  <inkml:trace contextRef="#ctx0" brushRef="#br1" timeOffset="-56194.53">30958 16350 0,'0'0'0,"0"0"0,17 17 16,52 44-16,36 34 15,51 43 1,-8 1-16,-88-78 16</inkml:trace>
  <inkml:trace contextRef="#ctx0" brushRef="#br3" timeOffset="-45526.9">28491 9231 0,'0'0'0,"0"0"15,0 0-15,0 0 16,0 0-16,0 0 15,0 0-15,0 0 16,0 0 0,-8 17-16,-1 26 15,-8 18-15,-18 60 16,0 44 0,-8 16-16,17-7 0,8-27 15,1-9-15,0-8 16,8-17-16,0-26 15,1-9 1,-1-18-16,9-17 16,0-8-16,0-9 15,0-9-15,9 1 16,-9-18-16,0 0 16</inkml:trace>
  <inkml:trace contextRef="#ctx0" brushRef="#br3" timeOffset="-45214.52">27970 10348 0,'0'0'0,"0"0"0,0 0 15,0 0-15,18 17 16,8 26-1,9 18-15,17 17 16,-9 0 0,0-17-16,-8-10 15,-9-7-15,0-18 0,-17 0 16,0-18-16,-1 1 16,1 0-1,8-27-15,36-42 16,51-87-16,26-79 15,113-163-15</inkml:trace>
  <inkml:trace contextRef="#ctx0" brushRef="#br3" timeOffset="-37468.13">23741 8694 0,'0'0'0,"0"0"0,0 0 0,0 0 16,0 17-16,0 18 16,0 17-16,0 17 15,0 0-15,9-26 31,-9-17-31,0-17 0</inkml:trace>
  <inkml:trace contextRef="#ctx0" brushRef="#br3" timeOffset="-37289.8">23924 8356 0,'0'0'0,"0"0"0,0 0 16,0 17-16,17 9 16,9 17-16,-8-25 15</inkml:trace>
  <inkml:trace contextRef="#ctx0" brushRef="#br3" timeOffset="-36937.56">24037 8772 0,'0'0'0,"0"0"0,0 8 0,0 10 15,0-1-15,0 17 16,0 1-16,0-9 16,0-9-1,0-8-15,0 0 0,0-9 16,0 0-1,0-9-15,0-8 16,8-9-16,10-9 16,-1 0-16,9 1 15,-9 17-15,1-1 16,-1 18-16,-8 0 16,0 0-16,8 18 15,0 16-15,9 1 16,0 8-1,-8 0-15,8 1 16,17-18-16,-25-9 16</inkml:trace>
  <inkml:trace contextRef="#ctx0" brushRef="#br3" timeOffset="-36014.8">24792 8659 0,'0'0'0,"0"0"15,0 0-15,-9 0 16,1 0-16,-1 0 16,0 0-16,-17 17 15,0 1 1,0 8-16,-8 8 15,7 1-15,10-1 16,0 1 15,17-9-31,0 0 0,8-9 0,1-8 0,0 0 16,-1-1-16,1-8 16,9-8-1,-1-10-15,0-8 16,9-26-16,0-17 15,0-35-15,0 0 16,-17 18-16,-9 8 16,0 26-1,0 17-15,0 9 16,0 9-16,0 8 16,0 1-16,0 8 15,0 0-15,0 0 16,0 8-16,9 27 15,0 17-15,-9 17 16,17 9 0,0-9-16,1 1 0,-1-10 15,0-16 1,-8-10-16,0-8 16,-1-9-16,1-8 15,0 0-15,-9-9 16,8-9-16,1 0 15,0-16-15,-1-1 16,1 8 0,0 1-16,0 0 15,-1-1-15,-8 10 16,0 8-16,0 0 16,0 0-16,0 0 15,9 17-15,0 0 16,8 1-16,0 8 15,-8 0-15,0-9 16,-1-9 0,1 1-16,0 0 15,-1-9-15,10-9 16,-1-8-16,1-9 16,-10 0-16,1-9 15,0 18-15,-1 0 16,1-1-16,-9 10 15,0-1 1,9 9-16,-9 0 16,8 0-16,1 0 15,8 9-15,1-1 16,8 1-16,9 0 16,-18-1-16</inkml:trace>
  <inkml:trace contextRef="#ctx0" brushRef="#br3" timeOffset="-35384.63">25626 8598 0,'0'-8'0,"0"-1"0,0 0 16,0 1-16,0-1 15,0 9-15,0 0 16,-9 0 0,0 0-16,1 0 15,-1 17-15,-8 9 16,-1 9-16,10 0 15,8 8-15,0-8 16,0-9-16,17-9 16,0 0-16,35 0 15,9-17 1,-17-8-16,-1-9 16,-26 8-16</inkml:trace>
  <inkml:trace contextRef="#ctx0" brushRef="#br3" timeOffset="-35185.19">25878 8564 0,'-9'0'0,"9"0"0,0 0 16,0 0-16,0 0 16,0 0-16,0-9 15,17 0-15,18-8 16,26-9-16,26-17 15,-9-9 32,-26 17-47,-26 26 0</inkml:trace>
  <inkml:trace contextRef="#ctx0" brushRef="#br3" timeOffset="-34937.09">26095 8079 0,'0'0'0,"0"0"0,0 0 16,0 0-16,-9 17 15,0 9-15,-8 35 16,8 34-16,1 9 31,-1-9-31,0 0 0,9-8 16,0-26-16,18-18 0,-1 0 15,35 0 1,0-8-16,-8-26 16,-18-9-16</inkml:trace>
  <inkml:trace contextRef="#ctx0" brushRef="#br3" timeOffset="-33437.9">26824 8442 0,'-9'0'0,"1"0"0,-1 0 16,0 0-16,-8 0 16,-9 18-16,-9-1 15,-8 18-15,-1-1 16,-8 10 0,18-1-16,-1 0 15,17-8-15,1-9 16,17 0-16,0-17 15,0-1-15,0-8 16,17-8-16,1-1 16,-1-8-16,9-9 15,0 0-15,0 8 16,-17 1-16,0 8 16,-1 1-1,1 8-15,-9 0 16,0 0-16,9 0 15,-1 0-15,10 8 16,-1 1-16,1 0 16,-1-1-1,9 1-15,9-9 0,-9 0 16,-9 0 0,1-9-16,-1 1 15,-8 8-15,208-70 16,-217 70-16,-9 0 15,0-8-15,9-1 16,0 9-16,0 0 16,0 0-16,0 0 15,0 0-15,0 0 16,0 9 0,0 8-16,-8 0 15,-1 1-15,0-10 16,1 1-16,-1 0 15,9-1-15,0 1 16,0-9-16,0 0 16,0 0-16,0-9 15,0 1 1,9-18-16,8 0 16,0-18-16,1 10 15,8-1-15,-9 9 16,-8 9-16,-1 8 15,1 9-15,0 0 16,-1 0-16,1 0 16,0 9-1,0 8-15,-1 0 16,1 1-16,0-1 16,-1 0-16,1 1 15,8-1-15,-8-8 16,8-1-16,1 1 15,-1 0-15,9-1 16,9-16 0,0-1-16,8-8 15,0-9-15,1 0 16,-9 0-16,-1 0 16,-8 0-16,0 8 15,-17 1-15,0 0 16,0 8-16,-1 0 15,1 1-15,-9 8 16,0 0 0,0 0-16,0 0 15,0 0-15,0 0 16,0 0-16,0 0 16,0 0-16,0 0 15,0 0-15,0 0 16,0 0-1,0 0-15,0 0 16,0 0-16,0 0 16,0 0-16,0 0 15,0 8-15,0 1 16,0 0-16,0-1 16,0 10-16,0-1 15,0 0-15,0 1 16,0-1-16,9 0 15,-1 1 1,10-1-16,-1 0 16,0 1-16,9-10 15,9 1-15,0 0 16,17-9-16,-9-9 16,1 0-16,-1-8 15,-17-9 1,0 0-16,0 0 15,-17-9-15,0 9 16,-9 9-16,-9 0 16,0-1-16,1 1 15,-10 8-15,10 9 16,-18 0 0,0 18-16,8-1 15,1 9-15,-1 9 16,18 8-16,0 0 15,18 1 1,17-10-16,8-16 16,-17-10-1</inkml:trace>
  <inkml:trace contextRef="#ctx0" brushRef="#br3" timeOffset="-32321.4">29030 8243 0,'-9'0'0,"0"0"0,1 0 15,-1 0-15,0 0 16,1 0-16,-18 0 16,0 0-16,-18 18 15,1-1-15,-1 18 16,10-1-1,-1 9-15,18 1 16,-1-10-16,18-8 16,0 0-16,9-17 15,8 0-15,1-1 16,-1-16-16,18-1 16,-1-17-16,-8 0 15,1 0 1,-10 9-16,-8-1 15,-1 10-15,1-1 16,0 9-16,-9 0 16,0 0-16,8 0 15,1 17-15,8 1 16,1-1-16,-1 0 16,0 1-1,-8-10-15,8 1 16,-8 0-16,0-1 15,0 1-15,-1 0 16,-8-9-16</inkml:trace>
  <inkml:trace contextRef="#ctx0" brushRef="#br3" timeOffset="-31549.86">29377 8278 0,'0'0'0,"0"0"15,0 0-15,0 0 16,0 0-16,-9 17 15,1 1-15,-1 16 16,0 1-16,1-1 16,-1 1-16,0-9 15,1 0 1,8-9-16,0-8 16,0 0-16,0-9 15,0 0-15,0 0 16,0-9-16,0-8 15,17-9-15,-8-9 16,-1 9-16,1 9 16,0-1-1,-1 10-15,1 8 16,9 0-16,-1 0 16,0 8-16,1 1 15,-1 8-15,0 1 16,1-10-16,-1 1 15,0 0-15,1-1 16,-1 1 0,1-9-16,16 0 15,1-9-15,0-8 16,-9 0-16,0-1 16,-9 1-16,-8 0 15,0 8-15,-1 9 16,-8 0-16,0 0 15,0 0-15,-8 17 16,-1 1 0,-8 16-16,8 1 15,0-9-15,1 0 16,8 0-16,0-9 16,8-8-16,1 0 15,8-1-15,1-16 16,-1-1-16,18-17 15,-1-9-15,1-25 16,0-10 0,-9-7-16,0 7 15,-17 18-15,-1 9 16,-8 17-16,0 9 16,0 8-16,0 9 15,0 0-15,-8 17 16,-1 9-16,0 26 15,1 35 1,8-1-16,17-8 16,0-17-16,-8-44 15</inkml:trace>
  <inkml:trace contextRef="#ctx0" brushRef="#br3" timeOffset="-30924.53">30506 8313 0,'0'0'0,"0"0"0,0 0 16,-9 17-16,1 9 15,-1 8 1,-8 10-16,-1-18 15,1 0-15,0-9 16,8-8-16,9-1 16,0-8-16,0 0 15,0 0-15,0-8 16,17-18-16,1-18 16,8 10-1,8-1-15,-8 18 16,-8-1-16,-1 1 15,1 17-15,-1 0 16,0 9-16,1 8 16,-10 9-16,1-9 15,0 9-15,-9-8 16,8-1 0,1-8-16,-9-1 15,0 1-15,0-9 16,9 0-16,8-9 15,0-17-15,10 0 16,-1 9 0,-18 0-16,1 8 0,0 9 15,-9 0-15,0 0 16,0 17 0,8 9-16,1 0 15,0 9-15,-1-9 16,10 0-16,-10 0 15,10-9-15,-10-8 16,1 0 0,0-1-16,0-8 0</inkml:trace>
  <inkml:trace contextRef="#ctx0" brushRef="#br3" timeOffset="-30498.07">31183 8408 0,'0'0'0,"0"0"16,0 0-16,0-9 15,-8 0-15,-1 1 16,0-1-16,-17 9 15,0 0-15,-9 9 16,1 8 0,8 0-16,0 9 15,8 0-15,1 0 16,17-8-16,0-10 16,0 1-16,17-9 15,1 0 1,-1-9-16,0 1 0,1-1 15,-1-8 1,-8 8-16,-1 0 16,1 9-16,0 0 15,-9 0-15,0 9 16,17 8-16,9 9 16,0 0-16,-8-17 15</inkml:trace>
  <inkml:trace contextRef="#ctx0" brushRef="#br3" timeOffset="-29905.03">31444 8364 0,'0'0'0,"0"0"15,0 0-15,0 0 16,-9 0-16,1 0 16,-1 0-16,-9 0 15,1 9-15,0 8 16,-1-8-16,10 0 16,8-1-1,0 1-15,0 0 16,0-1-16,0 1 15,8 0-15,1-1 16,0 1-16,-1 0 16,1 8-16,0 9 15,-1 9-15,-8 17 16,0 0 0,0 8-16,-8-16 15,-1-1-15,0-9 16,1-8-16,-1-8 15,-8-1-15,-1-8 16,1-1-16,0-8 16,8-8-16,-8-1 15,17-17 1,0-9-16,0 27 16</inkml:trace>
  <inkml:trace contextRef="#ctx0" brushRef="#br3" timeOffset="-29468.74">31453 8382 0,'0'0'0,"0"0"15,0 0-15,0 0 16,0 8-16,0 10 15,0-1-15,0 0 16,0 9 0,0-8-16,0-1 15,0-8-15,0-1 16,0 1-16,0-9 16,0 0-16,0-9 15,17 1-15,0-10 16,9-8-16,0 9 15,0 0-15,1-1 16,-19 18 0,1 0-16,0 0 15,-1 18-15,10-1 16,-10 18-16,1-1 16,0 1-1,-1-9-15,1-9 0,0-8 16,-1 0-16,1-9 15</inkml:trace>
  <inkml:trace contextRef="#ctx0" brushRef="#br3" timeOffset="-29085.27">31757 8581 0,'0'0'0,"0"0"0,0 0 16,0 0-16,0 0 15,0 0 1,17 0-16,0-9 16,9 1-16,9-1 15,0-8-15,0-9 16,-9 0-16,0-9 16,-18 18-16,1-1 15,-9 1-15,-9 0 16,1 8-1,-1 0-15,-17 9 16,0 0-16,0 18 16,0-1-16,0 0 15,8 9-15,1 9 16,17 0 0,0-1-16,17-8 15,9 9-15,26-9 16,9-9-16,-9-8 15,-8 0-15,-18-9 16</inkml:trace>
  <inkml:trace contextRef="#ctx0" brushRef="#br3" timeOffset="-28898.29">32165 8442 0,'0'0'0,"0"0"0,0 0 16,0 0-16,17 0 16,9 0-16,44 9 15,8 8-15,-44-17 16</inkml:trace>
  <inkml:trace contextRef="#ctx0" brushRef="#br3" timeOffset="-28688.96">32425 8105 0,'0'0'0,"0"0"16,0 0-16,-9 17 15,1 26-15,-1 18 16,0 26-16,1-1 31,-1 1-31,0-1 16,-8 1-16,17-44 0</inkml:trace>
  <inkml:trace contextRef="#ctx0" brushRef="#br3" timeOffset="-28513.15">32608 8650 0,'-9'0'0,"9"0"0,-9 0 16,0 0-16,1 0 16,-1 9-1,9 0-15,0-1 16,0-8-16</inkml:trace>
  <inkml:trace contextRef="#ctx0" brushRef="#br3" timeOffset="-28386.79">32573 8252 0,'0'0'0,"0"0"0,0 0 0,0 0 0,8 26 16,1-9-16</inkml:trace>
  <inkml:trace contextRef="#ctx0" brushRef="#br3" timeOffset="-28136.42">32964 8442 0,'0'0'0,"-9"0"16,-8 0-1,-10 0-15,-7 9 16,-10 8-16,1 1 16,8-1-16,0 9 15,1 9 1,16-1-16,1 1 0,17 17 16,0-17-16</inkml:trace>
  <inkml:trace contextRef="#ctx0" brushRef="#br3" timeOffset="-27569.26">31765 9083 0,'0'-8'0,"0"-1"0,0 0 0,0-8 16,-8 0-1,-1-1-15,0 1 16,9 0-16,0 8 15,0 9-15,-9 0 16,1 9-16,-10 17 16,1 34-16,8 10 15,1 16-15,8-16 16,0-10 0,0-17-16,0-8 15,0-9-15,0-9 16,-9 1-16,0-10 15,-8 1-15,-9-9 16,0 0-16,-9 0 16,9 0-16,9-9 15,-1-8 1,10 8-16,-1 1 16,0-1-16,9 9 15,0 0-15,0 0 16,0-9-16,18 1 15,16-1-15,18-17 16,1 17-16,-27 9 16</inkml:trace>
  <inkml:trace contextRef="#ctx0" brushRef="#br3" timeOffset="-27387.05">31991 9308 0,'0'0'0,"0"0"0,0 0 16,0 18-16,0 8 16,-9 8-1,9 10-15,0-10 16,0-16-16,9-10 16,-9-8-16</inkml:trace>
  <inkml:trace contextRef="#ctx0" brushRef="#br3" timeOffset="-27255.5">31991 9014 0,'0'0'0,"0"0"0,0 0 0,0 0 0,0 0 16,0 0-16,9 17 16,-1-8-16</inkml:trace>
  <inkml:trace contextRef="#ctx0" brushRef="#br3" timeOffset="-26615.24">32182 9386 0,'0'-8'0,"-9"-1"0,9 9 15,0 0-15,0 0 16,0 0-16,0 0 16,0 0-16,0 0 15,0 0 1,18 0-16,-1-9 15,0 1-15,9-18 16,1 0-16,-1 9 16,-9-9-16,-8 8 15,-1 1-15,-8 0 16,-8 8 0,-1 0-16,-8 9 0,-9 0 15,-9 18 1,9 8-16,-9 8 15,0 1-15,18-1 16,17-8-16,0 0 16,17-8-16,1-1 15,16-8-15,10-1 16,25-8 0,18 0-16,-26-34 15,-9-27-15,-26 35 16</inkml:trace>
  <inkml:trace contextRef="#ctx0" brushRef="#br3" timeOffset="-26371.42">32625 9031 0,'0'0'0,"-9"-8"0,1-1 16,-1 0-16,0 1 15,9 8-15,-9 0 16,1 0-16,-1 0 15,0 17-15,1 0 16,-1 9-16,0 35 16,1 17-16,-1-17 15,9-1 1,0-17-16,9-8 16,-1-9-16,1-17 15,0-1-15</inkml:trace>
  <inkml:trace contextRef="#ctx0" brushRef="#br3" timeOffset="-25854.82">32859 9404 0,'0'0'0,"0"0"0,0 0 0,0 0 16,0-9 0,0 0-16,0 1 15,-8-1-15,-1 0 16,0 1-16,1-1 16,-1 9-16,0 0 15,-17 17-15,0 1 16,-9 8-1,18 8-15,0 1 16,17-9-16,0 0 16,0-17-16,0-1 15,17 1-15,0-9 16,1-9-16,17-8 16,17-26-16,-9-27 15,0-16-15,1-1 16,-18 9-1,-17 18-15,-1 16 16,1 10-16,-9 16 16,0 10-16,0 8 15,-9 0-15,9 26 16,0 26-16,0 17 16,18 18-16,16-10 15,10-16 1,43-9-16,208 69 15</inkml:trace>
  <inkml:trace contextRef="#ctx0" brushRef="#br3" timeOffset="-15170.52">31531 13388 0,'0'0'0,"0"0"0,0 0 0,0 0 15,8 0-15,10 0 16,-1 17-16,9-8 16,-8-9-16,-10 8 15</inkml:trace>
  <inkml:trace contextRef="#ctx0" brushRef="#br3" timeOffset="1712.6">11532 15709 0,'0'0'0,"0"0"0,-9 0 0,9 0 15,0 0 1,0 0-16,0 0 16,0 0-16,0 8 15,9 10-15,0-1 16,-1 9-16,1 9 16,0 8-16,-1 9 15,1 17 1,-9 0-16,-9 1 15,1 8-15,-1 17 16,0-8-16,1-1 16,-1-8-16,0 9 15,-8 8-15,0-17 16,-1 0-16,10 0 16,-1-18-16,0 1 15,9 0 1,0-18-16,0 0 15,0-17-15,9 0 16,8-8 0,1 8-16,-1 0 0,18 0 15,-1-9-15,19 0 16,16 1-16,18-10 16,8 1-16,1 0 15,-1-1 1,-8-8-16,-17 0 15,-18 0-15,-9 0 16,-17 0-16,0 0 16,-8 0-1,-10 0-15,1-8 16,0 8-16</inkml:trace>
  <inkml:trace contextRef="#ctx0" brushRef="#br3" timeOffset="2027.49">12062 17086 0,'0'0'0,"0"0"16,0 0-16,0 0 16,0 0-16,8 0 15,1 0-15,8 0 16,1 8-16,8 10 15,17-1-15,1 0 16,-1 1-16,1-1 16,-18 0 15,0 1-31,-9-1 0,-8 18 0,-9 8 16,-26 35-16,-35 8 15,-17 1-15,-9 0 16,26-9-1,44-44-15</inkml:trace>
  <inkml:trace contextRef="#ctx0" brushRef="#br3" timeOffset="4548.93">13382 17432 0,'0'0'0,"0"0"16,0 0-16,-9-8 15,0-1-15,1 0 16,-10 1-16,1-1 16,0 9-16,-10 0 15,-7 9-15,-10 17 16,1 17-16,-1 17 31,10 10-31,8 8 0,8-18 16,18-16-16,0-18 15,18-18-15,8 1 16,8-26-16,27-27 16,9-25-16,-9-35 15,-1-17-15,1-9 16,-17 0 0,-18 0-16,-9 18 15,-8 34-15,-9 34 16,0 10-16,0 16 15,0 18-15,-9 0 16,0 9-16,1 17 16,-18 35-16,-1 25 15,10 27-15,0 17 16,-1-9 0,10-17-16,8 0 15,8-18-15,1-25 16,0-18-16,-1-17 15,1 0-15,8-17 16,1 0-16,8-18 16,9-17-1,-1-17-15,10-18 16,-1 9-16,-17 0 16,0 17-16,-8 1 15,-10 16-15,1 1 16,0 9-16,-1-1 15,-8 9-15,0 0 16,0 0-16,0 0 16,0 17-1,9 18-15,0-1 16,-1-8-16,1 9 16,0-9-16,-1-9 15,1-8-15,0 0 16,0-9-1,-1-9-15,10-8 0,-1-9 16,0-9 0,-8 0-16,0 18 15,-1 0-15,1-1 16,0 18-16,-1 0 16,10 9-16,-1 26 15,18-1-15,0 18 16,8-8-16,9-18 15,35-26 1,-18-9-16</inkml:trace>
  <inkml:trace contextRef="#ctx0" brushRef="#br3" timeOffset="5257.47">14693 17398 0,'0'0'0,"0"0"15,-9 0-15,1 0 16,-1 0-16,0 0 16,1 0-1,8 0-15,-9 0 16,0 0-16,0 0 15,1 0-15,-1 0 16,0 0 0,1 0-16,-1 0 0,0 0 15,1 0-15,8 0 16,0 0-16,0 0 16,0 0-1,0 8-15,0 1 16,17 0-16,0-1 15,9 1-15,1 0 16,-1-9-16,0-9 16,-9 0-16,-8 1 15,-1-10-15,1-8 16,-18 9 0,1-9-16,-18 9 15,0-1-15,0 10 16,-9 8-16,-17 26 15,0 8-15,17 18 16,0 17-16,18 1 31,8 8-31,26-9 0,1-8 16,17-18-16,-1-8 16,27-18-16,43-34 15,200-70-15</inkml:trace>
  <inkml:trace contextRef="#ctx0" brushRef="#br3" timeOffset="5824.05">15544 17450 0,'0'0'0,"0"0"0,0 0 16,9 0-16,8 8 15,26 1-15,18-9 16,26-9-16,-9 1 15,-8-1 1,-1-17-16,35-17 16,-17-9-16,-61 34 15</inkml:trace>
  <inkml:trace contextRef="#ctx0" brushRef="#br3" timeOffset="6075.46">15995 16990 0,'0'0'0,"0"0"15,-8 9-15,-1 17 0,-17 43 16,-9 35-16,1 18 31,8-1-31,-9-9 0,17 1 16,1-26-16,17-18 15,0-17-15,9-17 16,8-27-16,9 1 16,-8-9-16</inkml:trace>
  <inkml:trace contextRef="#ctx0" brushRef="#br3" timeOffset="6381.11">16438 17545 0,'-8'0'0,"-1"0"15,0 0-15,1 8 16,-1 10-16,0 8 16,9 26-16,0-9 15,9 0-15,8-17 16,1 0 0,-10-17-16,10 0 15,-10-1-15,10-16 16,-1-1-16,1-17 15,-1-9-15,-8 1 16,-1-1-16,-16 0 16,-1 1-16,-8 16 15,-10 1 1,-16 17-16,8 9 16,9-1-16,18 1 15</inkml:trace>
  <inkml:trace contextRef="#ctx0" brushRef="#br3" timeOffset="7161.04">17767 16939 0,'0'0'0,"0"0"0,0 0 15,0 0-15,0 0 16,0 26-16,-9 34 16,1 44-16,-1 35 47,-8 8-47,8-9 0,-8-16 0,8-36 0,0-16 15,0-18-15,9-18 16,0-25-16,18 0 15,-1-18-15,-8 0 16</inkml:trace>
  <inkml:trace contextRef="#ctx0" brushRef="#br3" timeOffset="7477.25">18201 17259 0,'0'0'0,"0"0"0,0 0 16,0 0-16,-9 0 15,-8 26-15,-26 9 16,-18 8-16,-17 0 16,8 1-1,9-1-15,9-17 0,18 0 16,16-18 0,1 1-16,17 8 15,0 1-15,0-1 16,17 9-16,9 9 15,9-1-15,17 1 16,-8-9-16,-1 0 16,0-9-1,10-8-15,-1-9 16,-35-9-16</inkml:trace>
  <inkml:trace contextRef="#ctx0" brushRef="#br3" timeOffset="7640.57">18418 17527 0,'0'0'0,"0"0"0,0 18 16,0-1-16,-8 9 16,8 9-16,-9 17 15,0-9-15,9-34 16</inkml:trace>
  <inkml:trace contextRef="#ctx0" brushRef="#br3" timeOffset="8043.53">18583 17346 0,'0'0'0,"0"0"0,0 0 0,9 17 0,0 9 16,8 26-16,-8 8 16,-1 10-16,1 8 15,-18-9-15,1-26 16,-1-8-16,9-9 16,0-17-16,0-1 15,0-8-15,0-8 16,17-18-16,9-18 15,9-8 1,0 0-16,-9 18 16,0-1-16,-9 18 15,1-1-15,-1 18 16,0 0-16,1 18 16,-1-1-16,1 18 15,8-1-15,0 1 16,8 8-1,1-17-15,-9-26 16,-8-8-16</inkml:trace>
  <inkml:trace contextRef="#ctx0" brushRef="#br3" timeOffset="8579.23">19200 17597 0,'0'0'0,"0"0"15,0 0-15,0 0 16,0 0-16,17 0 16,1 0-16,-1-9 15,18 0-15,-1 1 16,10-10 0,-18 1-16,0 0 15,-9-1-15,-8 10 16,0-10-1,-9 1-15,-9 0 0,-8 8 16,-9 1-16,-1 8 16,-16 0-16,8 17 15,1 17-15,-1 1 16,9 17 0,8 0-16,18 9 15,9-18-15,8 0 16,10-8-16,7-9 15,36-9-15,8-25 16,-43-10-16</inkml:trace>
  <inkml:trace contextRef="#ctx0" brushRef="#br3" timeOffset="8959.16">19868 17389 0,'0'0'0,"0"0"16,0 0-16,0 0 16,-8 0-1,-1 0-15,0 9 16,1 8-16,-18 18 16,0-1-16,8 1 15,1 8-15,0 0 16,17 1-1,0-1-15,17-8 16,0-1-16,18-8 16,17-17-16,9 0 15,-18-27-15,-17 1 16</inkml:trace>
  <inkml:trace contextRef="#ctx0" brushRef="#br3" timeOffset="9174.82">20068 17372 0,'0'0'0,"0"0"15,0 0-15,0 0 16,0 0-16,18 0 16,25 8-16,18-16 15,8-1 1,9-17-16,1 0 15,-10-9-15,-8 1 16,-26 16-16,-18 10 16</inkml:trace>
  <inkml:trace contextRef="#ctx0" brushRef="#br3" timeOffset="9406.34">20433 17094 0,'0'0'0,"0"0"15,0 0-15,0 18 16,0 8-16,0 17 16,0 26-16,0 1 15,0 8 1,0-1-16,0 1 0,0 0 16,9-17-1,-1-18-15,10-17 16,-10-8-16,1-10 15</inkml:trace>
  <inkml:trace contextRef="#ctx0" brushRef="#br3" timeOffset="9586.81">20798 17475 0,'0'0'0,"0"0"0,0 0 15,0 18 1,0-1-16,0 9 15,0 0-15,8 0 16,-8-17-16,0-1 16,9-8-16,0 0 15</inkml:trace>
  <inkml:trace contextRef="#ctx0" brushRef="#br3" timeOffset="9706.24">20963 17146 0,'0'0'0,"0"0"0,0 18 0,0 8 16,8 8-1,1-16-15</inkml:trace>
  <inkml:trace contextRef="#ctx0" brushRef="#br3" timeOffset="9977.37">21319 17389 0,'0'0'0,"0"0"15,0 0-15,0 0 16,-9 0-16,0 0 16,1 9-16,-18 8 15,-1 0-15,1 1 16,0 7-16,0 10 15,9 0-15,0 17 32,17 0-32,8-9 0,10-8 15,8-9-15,26 0 16,-26-18-16</inkml:trace>
  <inkml:trace contextRef="#ctx0" brushRef="#br3" timeOffset="10923.65">22196 17380 0,'0'0'0,"0"0"0,0 0 16,0 0-16,-9 18 15,9 16-15,0 18 16,0 0-16,0 9 15,9 8 1,8-8-16,-8-35 0</inkml:trace>
  <inkml:trace contextRef="#ctx0" brushRef="#br3" timeOffset="11339.41">22413 17320 0,'0'0'0,"0"0"16,0 0-16,0 17 15,8 9-15,10 17 16,-9 9-16,-1 0 16,-8 9-16,-8-1 15,8-16-15,0-10 16,0-8-1,0-17-15,0 0 16,0-18-16,0 0 16,17-25-16,18-10 15,-1-8-15,1 0 16,-9 18-16,0 16 16,-8 1-16,-1 17 15,0 0-15,1 17 16,8 18-1,0 0-15,0 8 16,0 0-16,9-17 16,25-17-16,10-9 15,-27-9-15,-17 1 16</inkml:trace>
  <inkml:trace contextRef="#ctx0" brushRef="#br3" timeOffset="11814.9">23351 17354 0,'0'0'0,"0"0"0,0 0 16,-9 0-16,0 0 15,1 0-15,-18 18 16,-18-1-16,1 26 16,-1 0-16,18 18 31,-9 17-31,18 0 0,8-26 15,9-26-15,18 0 16,-1-17-16,1-9 16,25-18-16,9-25 15,18-26-15,-1-35 16,-17-26-16,-8 0 16,-18 9-1,-9 34-15,-8 26 16,-1 27-16,-8 16 15,0 1-15,0 9 16,0 8-16,0 0 16,-8 17-1,8 26-15,0 44 0,0 25 16,0 1 0,0-9-16,17-9 15,0-17-15,1-9 16,-10-34-16,10-9 15,-10-17-15,19-9 16,-1-18-16,-18 10 16</inkml:trace>
  <inkml:trace contextRef="#ctx0" brushRef="#br3" timeOffset="12177.59">23837 17398 0,'0'0'0,"0"0"16,0 0-16,0 0 16,0 17-16,0 0 15,0 18 1,0-1-16,0 1 16,9-9-16,-1 0 15,1-9-15,0-8 16,-1 0-16,1-9 15,8-9-15,1-8 16,8-9-16,0-18 16,0 10-16,-17-1 15,-1 18 1,1 8-16,-9 9 16,0 0-16,0 9 15,17 8-15,1 18 16,8-1-1,8 1-15,27-18 0,9-8 16,-36-9-16</inkml:trace>
  <inkml:trace contextRef="#ctx0" brushRef="#br3" timeOffset="12769.7">24610 17216 0,'0'0'0,"0"0"0,0 0 16,0 0-16,0 0 15,0 0-15,0 0 16,0 0-16,0 8 16,8 1-16,1 0 15,-9-1-15,0 1 16,0-9-1,0 0-15,0 0 16,0 0-16,0 0 16,0 0-16,0 0 15,0 0-15,0 0 16,0 0-16,0 0 16,0 0-16,0 0 15,-9 0 1,1 17-16,-18 9 15,0 9-15,-9 17 16,9 0-16,9 8 16,8 10-1,9-1-15,0-17 0,17-9 16,1-17 0,16 0-16,10-8 15,-10-10-15</inkml:trace>
  <inkml:trace contextRef="#ctx0" brushRef="#br3" timeOffset="12972.76">24914 17337 0,'0'0'0,"0"0"0,0 0 16,0 0-16,17 9 15,18-1-15,17-8 16,17-8-16,1-10 16,-1-8-1,-17 0-15,-8 0 16,-27 18-16</inkml:trace>
  <inkml:trace contextRef="#ctx0" brushRef="#br3" timeOffset="13199.79">25244 17051 0,'0'0'0,"0"0"15,-9 0-15,0 26 16,-8 9-16,-9 25 16,0 18-16,8 9 15,1-9-15,0 0 16,-1-9-16,18-26 15,9 1-15,0-18 16,17-18-16,9-16 16,8-1-1,-17 0-15</inkml:trace>
  <inkml:trace contextRef="#ctx0" brushRef="#br3" timeOffset="14258.94">25591 17398 0,'0'0'0,"0"0"0,0 0 15,-9 0-15,1 0 16,-1 0-16,-17 17 16,0 0-1,-9 18-15,18-1 16,-1 1-16,1 8 16,8 1-1,9-1-15,0-17 0,9-17 16,0-1-16,8-8 15,9-8 1,9-18-16,0-9 16,-9 18-16,-9-1 15,-8 1-15,-1 8 16,1 1-16,0 8 16,-1 0-16,1 0 15,0 0-15,8 8 16,1 1-1,-1 0-15,0-1 16,-8 1-16,0 0 16,-1-1-16,1-8 15,-9 0-15,0 0 16,0 0-16,0 0 16,0 0-16,0 0 15,0 0-15,0 0 16,0 0-1,0 0-15,0 0 16,0 0-16,0 0 16,0 0-16,0-8 15,9-1-15,-1 0 16,1-8-16,0 0 16,-1 8-16,1 0 15,0 1 1,-9-1-16,9 0 15,-9 1-15,8-1 16,-8 0-16,9 1 16,0 8-16,-9-9 15,8 9-15,-8 0 16,0 0-16,0 0 16,0 0-1,0 0-15,0 0 16,0 0-16,0 0 15,0 0-15,0 0 16,0 0-16,0 0 16,0 0-16,0 0 15,0 0 1,0 0-16,0 0 16,0-9-16,9 1 15,0-1-15,-1 1 16,1-1-16,0 0 15,-1 1-15,1-1 16,0 9-16,-9 0 16,8 0-16,1 0 15,0 0 1,-1 0-16,-8 0 16,9 0-16,0 0 15,-1 0-15,1 0 16,0 0-16,0 17 15,8 1-15,0 16 16,1-8 0,-10 0-16,1 0 0,0-9 15,-1-8 1,1 0-16,0-1 16,8-16-16,9-1 15,0 0-15,-8 9 16</inkml:trace>
  <inkml:trace contextRef="#ctx0" brushRef="#br3" timeOffset="14844.65">26459 17458 0,'0'-8'0,"0"-1"15,0 0-15,0 1 16,0-1-16,0 0 16,0 1-16,0-1 15,0 9-15,0 0 16,0 0-16,-8 0 15,-1 0 1,0 9-16,1 8 16,-1 0-16,-8 18 15,17-9-15,0 8 16,0-8-16,8 0 16,10 0-16,16 0 15,10 0-15,17-17 16,8 0-1,1-18-15,-1 0 16,1-17-16,-10 0 16,-16 0-16,-10-8 15,-8 8-15,-8 0 16,-9 8-16,-9 1 16,-9 0-16,0 8 15,-17 9-15,0 0 16,0 18-1,0 7-15,9 10 16,-1 17-16,18 9 16,9 8-16,34-8 15,27-18-15,17-8 16,-53-18-16</inkml:trace>
  <inkml:trace contextRef="#ctx0" brushRef="#br3" timeOffset="15824.1">17437 16783 0,'0'0'0,"0"0"0,0 0 16,0 0-16,0 0 15,0 0-15,0 0 16,0 8-16,0 44 16,9 61-16,-9 69 15,-9 17 1,0-17-16,9-18 15,0-51-15,0-26 16,0-35-16,9-27 16,-9-16-16,0-9 15</inkml:trace>
  <inkml:trace contextRef="#ctx0" brushRef="#br3" timeOffset="16675.14">17628 16965 0,'0'0'0,"0"0"0,9 0 16,17 0-16,17 0 16,18 8-16,17 1 15,35-1 16,9 1-31,8 0 0,26-1 0,0-8 16,1 0-16,16 0 16,10-8-16,-1-1 15,1 0 1,8 1-16,8-9 16,1-1-16,0 1 15,-1 8-15,-16 1 16,-36-1-16,18 0 15,18 9-15,-36-8 16,18 8-16,9 0 16,-18 8-16,9 1 15,9-9 1,8 0-16,-8-9 0,-26 1 16,25-1-1,1 0-15,-26 9 16,17 0-16,0 0 15,8-8-15,1-1 16,-18 0 0,9 1-1,9-1-15,-18 0 0,9 9 16,9 0-16,-18 0 16,1 0-1,-1 0-15,18 9 0,-1 0 16,-16-1-16,16-8 15,18 18-15,-17-1 16,0 0-16,-9 1 16,-18 8-1,1-9-15,-9 0 16,-9-8-16,-8-1 16,8 10-16,-9-10 15,-25 10-15,-18-10 16,-8 1-16,-18 8 15,-9 1-15,-17-10 16,0 10 0,-8-1-16,-1 18 15,-8 8-15,-1 26 16,-16 18-16,-10 60 16,-8 26-16,0 1 15,9-19-15,-1-42 16,10-26-16,-1-35 15,-8-26-15,8-9 16</inkml:trace>
  <inkml:trace contextRef="#ctx0" brushRef="#br3" timeOffset="18424.03">17480 18090 0,'0'0'0,"0"0"0,0 0 15,0 0-15,0 0 16,0 0-16,9 0 16,8 0-1,10 9-15,16-9 16,18 9-16,8-9 16,1 0-1,16-9-15,19 9 0,-1 0 16,9 0-16,8 0 15,10 0-15,-1 0 16,-9 9 0,18-9-16,0-9 15,-8 0-15,8 1 16,8-1-16,-17 0 16,9 1-16,9-1 15,-9 9-15,-9 0 16,9 0-16,0 0 15,-17 0-15,8 0 16,0 0 0,0 0-16,-8-9 15,8 9-15,0-8 16,-8 8-16,8 0 16,1-9-16,-10 9 15,1 0-15,-1 0 16,10-9-1,-19 9-15,1 0 16,18 0-16,-10 0 16,-8 0-16,9 0 15,8 0-15,-17 9 16,0-9-16,8 9 16,9-9-16,1 0 15,-10 8-15,18 1 16,-17 0-1,-1 8-15,10-8 16,8-1-16,0 1 16,8 0-16,-8-1 15,0-8-15,0 0 16,0 9-16,-9-9 16,9 9-1,9-1-15,-18 1 16,9 0-16,9-1 15,-10 1-15,-7-9 16,8 0-16,-9 9 16,0 8-16,27-8 15,-19 8-15,-16-8 16,-18 8-16,18-8 16,-9-1-16,-9 1 15,-17 0 1,0-1-16,-9 1 15,-17-9-15,-1 9 16,-25-1-16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3:17:34.492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1580 3766 0,'0'0'0,"0"0"0,0 8 15,-17 27-15,-9 8 16,9 1-16,-9 8 16,8-9-16,10 0 31,-18-8-31,26-18 0,0-8 16,0-1-16</inkml:trace>
  <inkml:trace contextRef="#ctx0" brushRef="#br0" timeOffset="417.59">1389 3549 0,'0'0'0,"-8"0"15,8 0-15,-18 0 16,-8 17-16,0 1 15,0 16-15,-9 1 16,1 17-16,16 17 31,-8 9-31,26 9 0,0-9 16,26-9-16,-8 0 16,16-8-16,10-26 15,17-9-15,-18-18 16,9-16-16,9-18 15,8-18 1,-16-25-16,7-9 16,-16-8-16,-18 8 15,-26 8-15,0 1 16,-35 17-16,0 17 16,-8 9-16,-27 9 15,10 17-15,8 0 16,17 17-16,26-8 15</inkml:trace>
  <inkml:trace contextRef="#ctx0" brushRef="#br0" timeOffset="1096.88">2622 3774 0,'0'0'0,"9"9"0,-9-9 16,0 0-16,0 0 15,0 0-15,0 0 16,0 0-16,0 9 16,0 17-16,18 17 15,8 26 1,8 9-16,1 9 15,-9 8-15,0-17 16,0-9-16,-8-25 16,-10-18-16,1 0 15,0-18-15,-1 1 16,1 0-16,0-18 16,8-17-1,18-43-15,0-53 16,8-34-16,0 9 15,-17 26-15,9 26 16,-9 17-16,0 34 16,-17 18-16,17 35 15,-9 0-15</inkml:trace>
  <inkml:trace contextRef="#ctx0" brushRef="#br0" timeOffset="6053.8">3482 4112 0,'0'0'0,"0"-9"16,0 9-16,0 0 16,-8 0-1,-1 0-15,-9 26 16,-16 26-16,-10 35 16,-8 17-1,0-17-15,17-10 0,1-7 16,8-10-16,17-25 15,9-35-15,0 0 16</inkml:trace>
  <inkml:trace contextRef="#ctx0" brushRef="#br0" timeOffset="6272.12">3456 4121 0,'0'0'0,"0"0"0,0 0 15,0 17-15,0 0 16,18 27 0,-1 25-16,0 0 15,1-8 1,-1-18-16,-8 0 0,-1-8 16,1-18-16,-9-8 15,0 0-15,0-9 16</inkml:trace>
  <inkml:trace contextRef="#ctx0" brushRef="#br0" timeOffset="6439.62">3309 4389 0,'0'0'0,"0"0"0,0 0 16,0 0-16,0 0 15,17-8-15,0-1 16,18 0-1,34-8-15,-25 0 16</inkml:trace>
  <inkml:trace contextRef="#ctx0" brushRef="#br0" timeOffset="6701.43">3812 4164 0,'-9'0'0,"1"0"0,8 0 0,0 0 0,0 0 15,0 0-15,0 17 16,0 27-16,0 25 16,-9 9-1,9 0-15,0-18 16,0-8-16,0-8 15,0-18-15,0-18 16,9-8-16,-9 0 16,0 0-16</inkml:trace>
  <inkml:trace contextRef="#ctx0" brushRef="#br0" timeOffset="7149.01">3838 4147 0,'-8'-9'0,"-1"0"0,9 9 16,0 0-16,0 0 16,0 0-1,0 0-15,0-8 16,9-1-16,8 0 16,0 9-16,1 0 15,-1 0-15,-8 0 16,-1 0-16,1 9 15,-9 0-15,-9 8 16,1 0-16,-10 1 16,-8 8-16,9 0 15,0 0 1,-1 0-16,18-9 16,0 0-16,0 1 15,18-1-15,-1 0 16,9 1-16,0-1 15,9 0 1,-9-8-16,-9 0 0,-8-1 16,0 1-16,-9 0 15,-9 8 1,-9 0-16,-25 0 16,-9 9-16,-9-8 15,26-10-15</inkml:trace>
  <inkml:trace contextRef="#ctx0" brushRef="#br0" timeOffset="8246.98">4542 4095 0,'0'0'0,"0"0"0,0 0 16,0 0-16,0 0 15,0 0-15,17 0 16,9 0-16,9 0 16,17 0-16,0 0 15,-9 0 1,1 8-16,-18 1 16</inkml:trace>
  <inkml:trace contextRef="#ctx0" brushRef="#br0" timeOffset="8426.76">4620 4285 0,'0'0'16,"0"0"-16,0 0 0,0 0 0,0 0 0,17 0 15,9 0-15,9 0 16,8 9-16,35-9 15,-25 0-15</inkml:trace>
  <inkml:trace contextRef="#ctx0" brushRef="#br0" timeOffset="8814.58">5314 3948 0,'0'0'0,"0"0"0,-8 0 16,-1 0-16,0 17 15,1 0-15,-10 18 16,10-1-16,8 18 16,0 18-16,17-10 15,0 1-15,9-18 16,1-17-16,-1 0 15,8-17 1,1-9-16,0-17 16,8-9-16,1-18 15,-1-16-15,-17-36 16,-9 1-16,-17 26 16,-17 8-16,-9 18 15,-9 26-15,-25 8 16,-27 35-1,-18 43-15,19 0 16,60-34-16</inkml:trace>
  <inkml:trace contextRef="#ctx0" brushRef="#br0" timeOffset="11696.68">6209 4303 0,'0'0'0,"0"0"0,0 0 0,-9 8 16,1 10-16,-19 16 15,1 10-15,18-18 16</inkml:trace>
  <inkml:trace contextRef="#ctx0" brushRef="#br0" timeOffset="12616.72">7060 3696 0,'0'0'0,"0"0"0,0-8 16,0-1-16,0 0 15,0 9-15,0 0 16,0 0-16,0 0 16,0 0-16,17 0 15,1 0-15,16 0 16,18 18-16,1-1 15,-10 18-15,0-1 16,-8 10 0,-9-1-16,-17-8 15,-18-1-15,1 1 16,-19 8-16,1-17 16,0 0-1,0-17-15,-8-1 0,-1-16 16,0-1-16,18-8 15,-1-9 1,18-9-16,0 1 16,0-1-16,18 0 15,-1 1-15,0 16 16,36-8 0,-19 18-16</inkml:trace>
  <inkml:trace contextRef="#ctx0" brushRef="#br0" timeOffset="13180.46">7894 3688 0,'-9'-9'0,"-9"0"0,1 1 16,-9-1-16,0 9 0,0 0 16,0 9-1,0 8-15,0 0 16,8 18-16,1 0 15,0-1 1,17 1-16,17 0 0,0-9 16,1 0-16,17-18 15,-1 1-15,10-9 16,-1-9-16,9-17 16,0-8-1,-8-10-15,-1-8 16,-17 9-16,-8 0 15,-10-1-15,-16 10 16,-1 16-16,0 18 16,1 0-16,-1 9 15,-17 17 1,-9 17-16,0 18 16,9 8-16,9 1 15,17-10-15,9-8 16,8-17-16,0-9 15,-8-9-15</inkml:trace>
  <inkml:trace contextRef="#ctx0" brushRef="#br0" timeOffset="13605.01">6973 4251 0,'0'0'0,"-9"0"0,1 0 0,-1 0 16,0 0 0,1 0-16,8 0 15,0 0-15,0 0 16,26-9-16,43 0 16,61 1-16,35-1 31,26-8-31,-8-9 0,-27 0 0,-8 0 15,-27 8 1,-34 1-16,-26 0 16,-18 17-16,-25 0 15,-10 8-15,1 1 16,-9-9-16</inkml:trace>
  <inkml:trace contextRef="#ctx0" brushRef="#br0" timeOffset="14059.75">7277 4381 0,'0'0'0,"0"0"0,0 0 15,0 0-15,9 0 16,8 8-16,0 10 16,18-1-16,0 18 15,8-1-15,-8 1 16,-9 8 0,0 0-16,-8 9 15,-10-8-15,1-1 16,-9 0-16,-9-17 15,1 0-15,-10-8 16,1-10-16,-9 1 16,-9-9-16,-8-17 15,-1-9 1,9 0-16,18-9 0,0 9 16,17 0-1,0 0-15,17-9 16,9-8-16,18 8 15,8 1-15,43-1 16,-25 26 0</inkml:trace>
  <inkml:trace contextRef="#ctx0" brushRef="#br0" timeOffset="14336.94">7841 4614 0,'-8'0'15,"-1"0"-15,9 0 0,0 0 16,0 0 0,0 0-16,17-8 15,18-1-15,17 0 16,0-17-16,18 0 15,8 9 1,-9 8 0,-34 1-16</inkml:trace>
  <inkml:trace contextRef="#ctx0" brushRef="#br0" timeOffset="14583.3">8032 4268 0,'0'0'0,"0"0"16,0 0-16,0 0 15,0 0-15,0 0 16,-8 17-16,-1 18 16,0 8-16,-8 27 15,0-1-15,-1 9 16,1 0-1,8-18-15,9-8 0,0-8 16,18-10 0,-1-8-16,0-8 15</inkml:trace>
  <inkml:trace contextRef="#ctx0" brushRef="#br0" timeOffset="15000.75">8857 4129 0,'0'0'0,"0"0"0,0 0 15,0 0 1,0 0-16,0 0 15,0 0-15,0 0 16,0 0-16,18 0 16,8 0-16,9 0 15,17 0-15,8 0 16,-7 0-16,-10 9 16,-26-9-1</inkml:trace>
  <inkml:trace contextRef="#ctx0" brushRef="#br0" timeOffset="15205.16">8892 4259 0,'0'0'0,"0"0"16,0 0-16,0 0 16,0 0-1,0 0-15,9 0 16,8 0-16,27 0 15,16 0-15,19-8 16,-45 8-16</inkml:trace>
  <inkml:trace contextRef="#ctx0" brushRef="#br0" timeOffset="15760.1">10195 3584 0,'0'0'0,"-9"-9"0,0 0 16,1 9-16,-1 0 15,-17 0-15,0 18 16,0-1-16,8 18 15,1 8-15,0 18 16,17-1 15,0-8-31,17-8 0,-17-44 0,17 34 0,10-8 16,7 0-16,1-17 16,8-18-16,10-8 15,7-9-15,-16-17 16,-1-9-16,-8-9 15,-9 0 1,-17-17-16,-18 18 16,-8 16-16,-9 10 15,-1 17-15,-16 8 16,0 18-16,8 16 16,18 10-16,17-18 15</inkml:trace>
  <inkml:trace contextRef="#ctx0" brushRef="#br0" timeOffset="16180.34">9578 4181 0,'0'0'0,"-8"0"0,8 0 0,0 0 16,0 0-1,0-8-15,17-1 16,26 0-16,35 1 16,53-10-16,34 1 31,17-9-31,-8 9 0,-9-9 16,-18 0-16,-25 8 15,-18 1-15,-34 0 16,-27 8-16,-17 9 15,-17 9-15</inkml:trace>
  <inkml:trace contextRef="#ctx0" brushRef="#br0" timeOffset="16480.14">10203 4303 0,'0'0'0,"0"0"0,0 0 0,0 0 16,0 0-16,0 0 16,0 0-1,18 0-15,8-9 16,35 0-16,17 1 15,17-1 1,1 0-16,-1-8 0,-8 8 16,0-8-1,-35 17-15,-35 0 0</inkml:trace>
  <inkml:trace contextRef="#ctx0" brushRef="#br0" timeOffset="16938.99">10620 4502 0,'0'0'16,"-8"0"-16,-1-9 0,0 9 0,1-9 15,-1 9-15,0-8 16,-8-1-16,-9 1 15,-9 8-15,0 0 16,9 0-16,-9 0 16,1 8-1,-1 9 1,0 1-16,1 8 0,16 0 16,1 8-16,-1 1 15,18 0-15,0-1 16,9-8-16,8 0 15,10 0-15,7-8 16,10-10 0,8-16-16,0-1 15,9-17-15,-9 0 16,-9 0-16,-17 0 16,0 9-16,-8-1 15,-10 1-15,1 0 16,-9 8-16,0 0 15,0 9 1,0 0-16,0 0 16</inkml:trace>
  <inkml:trace contextRef="#ctx0" brushRef="#br0" timeOffset="17381.65">10646 4303 0,'0'0'0,"-8"8"15,-1-8-15,9 0 16,0 0-1,0 0-15,-9 0 16,1 18-16,-1-1 16,0 9-16,-8 26 15,-1 0 1,1 17-16,0 18 31,-1-1-31,1-8 0,0-8 0,8-18 16,0-18-16,-17 1 15,9-9-15,-1-9 16,1-8-16,0-1 16,-1 1-16,-8 0 15,-8-9-15,-1 0 16,17 0-16,1 0 16,0 0-16,8 0 15,0 0 1,9 0-16,0 0 15,0 0-15,18 0 16,16 0-16,27-9 16,26 0-1,9 1-15,-10-10 0,27 10 16,0-1 0,-69 0-16</inkml:trace>
  <inkml:trace contextRef="#ctx0" brushRef="#br0" timeOffset="17720.49">11046 4969 0,'0'0'0,"-9"-8"16,0-1-16,1 9 15,-10 0-15,10 0 16,-10 17-16,1 1 15,0-1-15,8 9 16,9-9-16,0 1 16,0-1-16,9-8 15,-1-1 1,10 1-16,-1-18 16,0 1-16,1-1 15,-1-17-15,-8 0 16,-1 0-16,-16-9 15,-1 1-15,9 8 16,0-9-16,0 9 16,0 18-1</inkml:trace>
  <inkml:trace contextRef="#ctx0" brushRef="#br0" timeOffset="17921.18">11315 4103 0,'0'0'0,"0"0"0,0 0 16,0 0-16,0 0 16,-9 9-16,-8 17 15,-9 26-15,-18 52 16,27-43 15</inkml:trace>
  <inkml:trace contextRef="#ctx0" brushRef="#br0" timeOffset="25987.14">12044 3809 0,'0'0'0,"0"0"0,0 0 0,0 0 0,0 0 16,0 0 0,0 0-16,0 0 15,0 0-15,9 0 16,17 0-16,18 9 15,25-1-15,0 1 16,-8-9 15,-17 0-31,-1 0 0,1 0 0,-18 0 16,-9 0-16</inkml:trace>
  <inkml:trace contextRef="#ctx0" brushRef="#br0" timeOffset="26270.49">11992 4138 0,'0'0'0,"-8"0"16,8 0-16,0-9 15,0 9-15,0 0 16,0 0-16,17-8 15,0 8-15,27-9 16,17 9 0,8-9-16,0 9 15,-8 0 1,-9 0-16,-8 0 16,8 0-16,-9 9 0,-17 0 15</inkml:trace>
  <inkml:trace contextRef="#ctx0" brushRef="#br0" timeOffset="26563.01">12218 3566 0,'0'0'0,"0"0"0,0 0 16,9 0-16,17 18 15,17 16 1,18 1-16,8 0 16,10-1-1,-19 1-15,1 0 0,-17-1 16,-1-8-16,-17 0 16,-17 0-16,-9 9 15,-18 8-15,-16 9 16,-18 0-1,-9 0-15,43-26 16</inkml:trace>
  <inkml:trace contextRef="#ctx0" brushRef="#br0" timeOffset="27481.21">13495 3722 0,'0'0'0,"0"-8"15,0-1-15,0 0 16,0 1-16,0-1 15,0 0-15,0 1 16,-9-1-16,0 0 16,1 1-1,-1-1-15,0 9 16,0 0-16,1 0 16,-1 0-16,0 17 15,-8 18-15,8 0 16,1 17-16,8 8 15,0-16-15,8-1 16,10 0 0,-1-8-16,9-9 15,9 0-15,8-18 16,9 1-16,9-18 16,-17 1-16,8-18 15,0-17-15,0-9 16,-9-9-16,-8 0 15,-9 1-15,-9 8 16,-8 8 0,-18 10-16,1 8 15,-10 8-15,10 18 16,-18 0-16,-9 18 16,-17 16-16,0 27 15,-9 34-15,0 18 16,18-9-16,17-18 15,17 1 1,9-9-16,9-17 16,8-18-16,27 0 15,8-8-15,-26-18 16</inkml:trace>
  <inkml:trace contextRef="#ctx0" brushRef="#br0" timeOffset="28702.31">14632 3852 0,'0'0'0,"0"0"0,0 9 16,0 0 0,0-1-16,0-8 15,0 9-15,0 0 16,0-1-16,-9-8 16,1 0-16,-1 0 15,0 0-15,9 0 16,0 0-1,0 0-15,0 0 0,0 0 16,0 0 0,0 0-16,0 0 15,0 0-15,0 0 16,0 0-16,0 0 16,0 0-16,0 0 15,0 0-15,0 0 16,18 0-1,-1 0-15,18 0 16,17-8-16,17 8 16,-34 0-16</inkml:trace>
  <inkml:trace contextRef="#ctx0" brushRef="#br0" timeOffset="28914.16">14545 4173 0,'-8'0'0,"-1"0"0,0 0 16,9 0-16,0 0 15,0 0-15,0 0 16,0 0-16,18 0 16,16 0-1,10 0-15,8 8 16,-26-8-16</inkml:trace>
  <inkml:trace contextRef="#ctx0" brushRef="#br0" timeOffset="29933.01">15579 3757 0,'-9'0'0,"0"0"16,1 0-16,-1-9 16,-17 1-16,9 8 15,-1 0-15,1 0 16,-9 0 0,0 8-16,-9 10 15,0 16-15,18 1 16,-1 8-1,10 1 1,8-1-16,0-17 0,8 0 0,10-9 16,8-8-1,9-1 1,17-16-16,-9-10 16,1-8-16,-1-8 0,-17 17 15,-17-1-15,-1 10 16,1 8-16,0 0 15,-9 0 1,8 17-16,10 0 16,-1 9-16,1 0 15,-1 0-15,0-9 16,1-8-16,-1 0 16,9-1-16,0-16 15,0-10-15,0-8 16,0-17-16,-17 0 15,-18 0-15,1 8 16,-1 18 0,0-1-16,1 1 15,8 17-15,0 0 16,0 0-16,0 0 16,0 0-16,17 0 15,0 0 1,18 0-16,0 0 0,-9 9 15,0-1 1,-9 10-16,1-1 16,-1 0-16,-8 9 15,-1 0-15,1 0 16,-9-8 0,0-10-16,0 1 0,0-1 15,0 1-15,0-9 16,0-9-16,17-8 15,9-9 1,0-8-16,1 8 16,-1 8-16,-18 1 15,1 17-15,0 0 16,-1 0-16,1 17 16,0 1-16,-1 16 15,1 1 1,8-9-16,9 0 15,1 0-15,-19-18 16</inkml:trace>
  <inkml:trace contextRef="#ctx0" brushRef="#br0" timeOffset="30247.37">16890 3679 0,'-9'0'0,"1"-9"0,-1 1 15,0 8-15,0 0 16,1 0-16,-10 0 16,1 8-16,0 10 15,-1-1-15,1 0 16,17 18-16,0 0 16,0-1-1,0-8-15,0 0 16,0-8-16,0-1 15,0-8 1,0-1-16,0 1 16,0 0-16,0-1 0,-9 1 15,1 0 1,-1 8-16,-8-9 16,17 1-16</inkml:trace>
  <inkml:trace contextRef="#ctx0" brushRef="#br0" timeOffset="30452.18">16977 3714 0,'0'0'0,"0"0"16,0 0-16,0 0 16,0 0-16,0 0 15,8 0-15,10 0 16,-1 0-16,18 0 15,26 0-15,-9 0 16,-9-9-16,-17 9 16</inkml:trace>
  <inkml:trace contextRef="#ctx0" brushRef="#br0" timeOffset="30674.86">17229 3333 0,'-9'0'0,"0"8"0,1-8 16,-10 18-16,-8 8 16,9 17-1,-1 18-15,-8 25 16,0 9-16,9 9 16,0-17-16,8-9 15,9-18 1,0-8-16,0-26 0,0-17 15,0 0 1</inkml:trace>
  <inkml:trace contextRef="#ctx0" brushRef="#br0" timeOffset="31103.91">17498 3800 0,'0'0'0,"0"0"0,0 0 0,0 0 15,0 0 1,0 0-16,0 0 16,-9 0-16,0 0 15,1 0-15,-10 9 16,-8 8-16,0 18 16,0 0-16,9 8 15,-1-8 1,10-10-16,8-7 15,0-10-15,0 1 16,8 0-16,1-9 16,9-9-16,-1-8 15,0-9-15,1 0 16,-10 9-16,1-1 16,0 10-1,-1 8-15,-8 0 16,9 8-16,8 10 15,1-1-15,-1 9 16,1-18-16,-1 1 16,26 8-16,9 1 15,-8-18-15,-27 0 16</inkml:trace>
  <inkml:trace contextRef="#ctx0" brushRef="#br0" timeOffset="31466.76">17871 3757 0,'0'0'0,"0"0"15,-9 0-15,1 9 16,-1-1-16,0 10 16,1-1-16,-1 18 15,0-9-15,1 0 16,-1 0 0,0 0-16,1-9 15,-1-8-15,9-1 16,0 1-16,0-9 15,0 0-15,0-9 16,0-8-16,17-9 16,1-17-16,8 8 15,-9 18-15,-8-1 16,-1 10 0,1 8-16,0 0 15,-9 0-15,9 17 16,-1 9-16,1 9 15,0-1-15,-1-8 16,10 0-16,-1 0 16,9 0-1,-9-9-15</inkml:trace>
  <inkml:trace contextRef="#ctx0" brushRef="#br0" timeOffset="31695.62">18245 3688 0,'-9'-9'0,"-8"0"15,-1 1-15,9 8 16,9 0-16,0 0 16,0 0-16,0 0 15,18 0-15,17 0 16,17 0-16,8-9 15,27 0-15,-9 9 16,-17 9 0,-26 0-16</inkml:trace>
  <inkml:trace contextRef="#ctx0" brushRef="#br0" timeOffset="31997.68">18714 3298 0,'-9'0'0,"9"0"15,0 0-15,-9 0 16,0 0-16,1 0 16,-1 17-16,-17 18 15,0 34-15,-17 18 16,-1 8 15,9 9-31,9-17 0,9-9 0,17-18 16,0-8-16,9-9 15,8-17-15,26 0 16,10 0 0,-19-17-16</inkml:trace>
  <inkml:trace contextRef="#ctx0" brushRef="#br0" timeOffset="35206.58">19304 4303 0,'0'0'0,"0"0"0,0 0 0,0 0 16,-9 8-16,1 10 15,-18 16-15,-18 27 16,9-9-16,27-35 16</inkml:trace>
  <inkml:trace contextRef="#ctx0" brushRef="#br0" timeOffset="35766.21">20251 3497 0,'0'0'0,"0"0"0,0 0 15,0 0 1,8 0-16,10 0 16,25 0-16,18 9 15,8-9-15,18 0 16,9-9-16,-10 1 16,-16-1-1,-18 0-15,-26 1 0</inkml:trace>
  <inkml:trace contextRef="#ctx0" brushRef="#br0" timeOffset="36031.91">20641 3566 0,'0'0'0,"0"0"0,0 0 16,0 0-16,0 0 15,0 0 1,0 18-16,-8 8 16,-1 34-16,-8 18 15,8 0-15,0 0 16,1-8 0,8-10-16,0-17 0,0-17 15,0 0 1,0-17-16,0 0 15</inkml:trace>
  <inkml:trace contextRef="#ctx0" brushRef="#br0" timeOffset="36288.87">20251 4277 0,'0'0'0,"0"0"0,0 0 15,0-9-15,0 9 16,0 0-16,0 0 16,17-9-16,18 1 15,25-1-15,19 0 16,-1 1 0,0-1-16,0 0 15,-17 1-15,-18 8 16,1 0-16,-27 0 15</inkml:trace>
  <inkml:trace contextRef="#ctx0" brushRef="#br0" timeOffset="36858.76">19339 3705 0,'0'0'0,"0"0"0,0 0 15,0 0-15,0 0 16,0 0-16,0 0 16,17 0-16,27 0 15,25 0-15,9 0 16,0 9-1,9-18-15,0 9 0,-26 0 16,-18 0 0,-8 9-16,-9-1 15,-17-8 1</inkml:trace>
  <inkml:trace contextRef="#ctx0" brushRef="#br0" timeOffset="37066.62">19373 3800 0,'0'0'0,"0"0"0,0 0 15,0 0-15,0 0 16,9 0-16,17 0 16,18 9-16,8 0 15,9-1-15,8 1 16,0 0-1,1-9-15,-1 0 16,-43 0-16</inkml:trace>
  <inkml:trace contextRef="#ctx0" brushRef="#br0" timeOffset="37346.03">19625 3359 0,'-8'0'0,"-1"0"0,0 0 16,9 0-16,0 0 16,0 0-16,18 17 15,-1 9-15,26 9 16,10 8 0,16 9-16,0-9 31,-25-8-31,-1-9 0,-17 0 15,-17 0 1,-9 17-16,-9 9 0,-25 17 0,-27 9 16,9-17-16,26-35 15</inkml:trace>
  <inkml:trace contextRef="#ctx0" brushRef="#br0" timeOffset="38066.19">21136 3774 0,'0'0'0,"0"0"15,0 0-15,0 0 16,0 0-16,18 0 16,8 0-16,17 0 15,18 0-15,0 0 16,-1 0-16,-7 0 31,7 9-31,1-9 0,-43 0 16</inkml:trace>
  <inkml:trace contextRef="#ctx0" brushRef="#br0" timeOffset="38285.74">21249 3991 0,'0'0'0,"0"0"0,0 0 16,0 0-16,0 0 15,0 0-15,0 0 16,18 0-16,-1 0 16,18 0-16,17 0 15,35 17-15,-27 0 16</inkml:trace>
  <inkml:trace contextRef="#ctx0" brushRef="#br0" timeOffset="38964">21049 4155 0,'0'0'0,"0"0"0,0 0 16,0 0-16,-8 0 16,-1 0-16,0 18 15,-17 25-15,-8 18 16,-10 8-16,9 0 15,9-17 1,9-9-16,0-17 0,17-8 16,8-10-1,1 1-15</inkml:trace>
  <inkml:trace contextRef="#ctx0" brushRef="#br0" timeOffset="39166.28">21032 4181 0,'0'0'0,"0"0"0,0 0 16,0 0 0,0 0-16,0 9 15,9 17-15,8 17 16,0 18-16,-8 8 16,0-8-1,0-9-15,-1-9 16,-8-17-16,0-17 0,0-1 15</inkml:trace>
  <inkml:trace contextRef="#ctx0" brushRef="#br0" timeOffset="39332.21">20937 4519 0,'-9'-9'0,"0"1"0,0-1 15,9 9-15,0 0 16,0 0-1,9-9-15,9 1 16,8 8-16,-9 8 16</inkml:trace>
  <inkml:trace contextRef="#ctx0" brushRef="#br0" timeOffset="39580.44">21301 4346 0,'0'0'0,"0"0"0,-8 17 0,-1 18 16,0 17-16,1-9 16,-1 9-16,9 0 15,0 0 1,9-9-16,-1-8 15,1-26-15,-9-9 16,0-9-16,0 0 16,0 9-16</inkml:trace>
  <inkml:trace contextRef="#ctx0" brushRef="#br0" timeOffset="39954.1">21379 4233 0,'-8'0'0,"-1"0"15,0 0-15,9 0 16,0 0-16,0 0 15,0 0-15,0 0 16,9 0-16,8 0 16,1 0-16,-10 9 15,1 0-15,0-1 16,0 1 0,-9 8-16,0 1 15,-9-1-15,0 0 16,0-8-16,1 0 15,8-1-15,0 1 16,0 0-16,0 8 16,0 0-1,8 1-15,1-1 0,0 0 16,0 0 0,-1 1 15,1-10-31,0 1 0,-9 0 0,-9 8 0,0 0 15,-17 1-15,-9-1 16,27-8-16,8-9 16</inkml:trace>
  <inkml:trace contextRef="#ctx0" brushRef="#br0" timeOffset="40760.18">21987 3506 0,'0'0'0,"0"0"16,0 0-16,9 0 15,8 0-15,27 8 16,17-8-16,8 0 16,9 9-1,9-9-15,-9 0 16,-8 0-16,-10 9 16,-16-1-16,-27-8 15</inkml:trace>
  <inkml:trace contextRef="#ctx0" brushRef="#br0" timeOffset="40978.08">22413 3514 0,'0'0'0,"0"0"16,0 0-16,0 18 15,-9 8-15,0 26 16,1 26-16,-10 8 15,1 1 1,0-9-16,8-9 0,0-8 16,1-9-16,8-9 15,0-8 1,0-18-16</inkml:trace>
  <inkml:trace contextRef="#ctx0" brushRef="#br0" timeOffset="41184.86">22065 4190 0,'0'0'0,"0"0"0,0 0 15,0 0-15,0 0 16,0 0-16,0 0 16,9 0-16,8 0 15,18 9-15,17-1 16,9 1-16,26 0 15,-26-9 17</inkml:trace>
  <inkml:trace contextRef="#ctx0" brushRef="#br0" timeOffset="41518.11">23003 3999 0,'0'0'16,"0"0"-16,-8 0 0,-1 0 15,0 0-15,1 0 16,-19 0-1,1 9-15,-8 8 16,-1 1-16,0 8 16,18 0-16,0 0 15,8 8 1,9 1-16,0 0 0,17-9 16,18 8-16,43-16 15,-17-10-15</inkml:trace>
  <inkml:trace contextRef="#ctx0" brushRef="#br0" timeOffset="46919.96">23785 3826 0,'0'0'0,"0"0"0,0 0 16,0 0-16,0 0 15,-9-8-15,0-1 16,1 0-16,-18 1 16,0 8-1,-9 0-15,18 0 16,-1 17-16,1 9 16,-1 9-16,18 8 15,0-8-15,18-1 16,-1 9-16,1-8 15,8-9 1,-18 0-16,1-9 0,0-8 16,-9 0-1,-9 8-15,0 0 16,-17 1-16,0-1 16,-9 9-16,-8 0 15,8 0-15,18-9 16,0 1-16,17-10 15</inkml:trace>
  <inkml:trace contextRef="#ctx0" brushRef="#br0" timeOffset="47126.73">24037 4017 0,'0'0'0,"0"0"0,0 0 16,-9 17-16,0 0 15,-8 18 1,8-9-16,1 0 16,-1 9-16,9-9 15,0 0-15,9-18 16,-9-8-16</inkml:trace>
  <inkml:trace contextRef="#ctx0" brushRef="#br0" timeOffset="47255.74">23915 3627 0,'0'0'0,"0"0"0,0 0 15,0 17-15,17 1 16,18-1-16,-17 0 16</inkml:trace>
  <inkml:trace contextRef="#ctx0" brushRef="#br0" timeOffset="47575.44">24210 4095 0,'0'0'0,"0"0"0,0 0 0,0 0 0,0 0 16,-8 17-16,-1-8 16,0 8-1,1-8-15,8-1 16,0 1-16,0 0 15,0-9-15,0 0 16,0 0-16,0-9 16,17-8-16,0-9 15,18-9-15,-9 0 16,0 18-16,0 0 16,-8 17-1,-10 0-15,1 8 16,0 10-16,8 8 15,0 8-15,1 1 16,8-9-16,-9-9 16</inkml:trace>
  <inkml:trace contextRef="#ctx0" brushRef="#br0" timeOffset="48395.6">25001 3774 0,'0'0'0,"-9"0"0,0 0 15,-8 0 1,-1 0-16,1 0 15,0 0-15,-9 0 0,0 9 16,0 17 0,-9 9-16,9 17 15,8 0 17,1-1-32,17 1 0,9-8 0,8-1 0,18 0 15,0-17-15,17 0 16,0-17-1,9-9-15,-1-9 16,-8-17-16,9-17 16,-9 0-16,-8-18 15,-18 9-15,-9 9 16,-8 8-16,-9 1 16,-9 16-16,0 1 15,1 8-15,-18 9 16,0 9-1,-18 17-15,1 17 16,-9 35-16,8 17 16,10 1-16,16-18 15,18 0-15,0-9 16,18-9-16,-1-16 16,18-10-16,17-8 15,-17-8 1</inkml:trace>
  <inkml:trace contextRef="#ctx0" brushRef="#br0" timeOffset="54748.02">17185 4701 0,'0'0'0,"0"0"16,0 0-16,0 0 15,0 0-15,0 17 16,9 18-16,-9 26 16,0 34-1,0 43 1,-9 18-16,9 18 0,0 7 16,-9 45-16,9 7 15,-8-33-15,8-27 16,0 0-16,0-34 15,0-27-15,-9-17 16,9-25 0,0-27-16,0-17 15,-9 0-15,1-9 16,-1 1-16,-8-1 16,17-17-16</inkml:trace>
  <inkml:trace contextRef="#ctx0" brushRef="#br0" timeOffset="55711.31">15544 6355 0,'-9'-8'0,"1"8"0,-1 0 15,9 0-15,0 0 16,0 0-1,0 0-15,0 0 16,0-9-16,17 0 16,9 9-16,18 0 15,17 0-15,25 0 16,19 0 15,-1 9-15,9 0-16,26-1 0,0-8 0,8 0 0,18 9 15,-26-9-15,9 9 16,17-1-16,-18 1 16,10-9-16,8 0 15,-9 8 1,0-8-16,18 0 16,-9-8-16,0-1 15,0 9-15,0-8 16,9 8-16,-27 0 15,18 0-15,9 0 16,-18 0-16,0 0 16,9 0-1,0 0-15,0 0 0,0 0 16,0 0-16,9 0 16,-26 0-1,17 0-15,8 0 16,-25 0-16,17 0 15,9 0-15,-9 0 16,0 0-16,0-9 16,-9 9-1,18 0-15,-27 0 0,18 9 16,9-9 0,-26 8-16,17 1 15,8-1-15,-16 1 16,16 0-16,1-9 15,-9 8-15,0-8 16,-9 9-16,-8 0 16,-1-1-16,1 1 15,-9-9 1,-17 9-16,-10-1 16,-16 1-16,-9 0 15,-9-9-15,-17 8 16,-18 1-16,-17 0 15,0-9-15,-8-9 16,-1 9-16,-8 0 16</inkml:trace>
  <inkml:trace contextRef="#ctx0" brushRef="#br0" timeOffset="55975.16">25357 6217 0,'0'0'15,"0"0"-15,0 0 0,17 0 16,18 17-16,8 0 16,1 9-16,-1 0 15,-8 9-15,-9-9 16,0 0-1,-18 17-15,-16 0 16,-18 9-16,-44 18 16,-25 8-16,-1-9 15,44-43-15</inkml:trace>
  <inkml:trace contextRef="#ctx0" brushRef="#br0" timeOffset="56624.92">26086 6684 0,'0'0'0,"0"0"16,0 0-16,0 0 15,9 0-15,8 0 16,26 0-16,18-8 16,9 8-16,8 0 31,0-9-15,9 9-16,-18 0 0,-43 0 0</inkml:trace>
  <inkml:trace contextRef="#ctx0" brushRef="#br0" timeOffset="57292.17">26512 6373 0,'0'0'0,"0"0"0,0 0 16,-9 17-16,0 26 15,-8 26 1,-9 18-16,0 8 16,8-8-16,1-9 15,8-18-15,9-8 16,0-8-16,0-18 16,18 0-1,8-18-15,26-8 0,43-26 16,-34 9-1</inkml:trace>
  <inkml:trace contextRef="#ctx0" brushRef="#br0" timeOffset="58208.92">16004 4606 0,'0'0'16,"0"0"-16,0 0 0,-9-9 0,-8 0 16,0 1-16,8-1 15,0 0-15,1 1 16,8 8-16,0 0 16,0 0-16,8-9 15,10 0-15,25 1 16,27-1-16,-1-8 15,18-9 1,-9 9 0,-26 8-16,-34 9 0</inkml:trace>
  <inkml:trace contextRef="#ctx0" brushRef="#br0" timeOffset="58452.42">16204 4675 0,'0'0'0,"0"0"0,0 26 16,0 9-16,0 17 15,0 0 1,0-9-16,0 0 15,0 0 1,-9-8-16,1-26 0,8-1 16</inkml:trace>
  <inkml:trace contextRef="#ctx0" brushRef="#br0" timeOffset="58630.13">15917 5117 0,'0'0'15,"9"0"-15,17 0 0,9 0 16,43 8-16,-17-8 16</inkml:trace>
  <inkml:trace contextRef="#ctx0" brushRef="#br0" timeOffset="59441.49">16091 5091 0,'0'0'0,"0"0"16,0 0-1,0 0-15,0 0 16,0 0-16,0 0 16,0 0-16,0 0 15,0 0-15,0 0 16,0 0-16,17 0 16,9-9-16,35 0 15,26 1-15,9-10 31,-10 1-31,19 8 0,-10 9 16,-51 0-16</inkml:trace>
  <inkml:trace contextRef="#ctx0" brushRef="#br0" timeOffset="61257.08">15648 5593 0,'0'0'0,"0"0"16,0 0 0,0 0-16,0 0 15,0 0-15,0 0 16,0 0-16,0 0 16,0 0-16,0 0 15,9 0-15,8 0 16,1 0-16,16 0 15,1 0-15,17 0 16,18 0 0,-10 0-1,1 0-15,9 0 0,8 0 16,9 0-16,-1 0 16,-7 0-16,-1 0 15,0 0-15,9 0 16,-9 0-1,0 0-15,0-9 16,0 9-16,1-8 16,7 8-16,1 0 15,-9 0-15,1 0 16,7 0-16,1 0 16,9 0-16,-18 0 15,0 0-15,9 0 16,8 0-1,1 0-15,-1 0 16,-8 0-16,0 0 16,17 0-16,-8 0 15,-1 0-15,1 0 16,-9 0-16,17 0 16,-9 0-16,1 0 15,-1 0-15,1 0 16,0 0-1,-1 0-15,1 0 16,8 0-16,0 0 16,-9 0-16,1 0 15,0 0-15,-10 0 16,10 0-16,-1 0 16,1 0-16,-1 0 15,10 0 1,-1 0-16,-9 0 15,-8 0-15,9 0 16,-1 0-16,1 0 16,-1 0-16,-8 0 15,0 0 1,9 0-16,-1 0 0,1 0 16,-10 0-1,1 0-15,9 0 16,-9 0-16,-9 0 15,0 0-15,9 0 16,0 8-16,-1-8 16,-7 0-16,7 9 15,-7-9 1,7 9-16,-7-9 16,-1 0-16,0 0 15,0 0-15,9 0 16,-18 0-16,1 0 15,8 0-15,-17 0 16,8 0-16,9 0 16,-8 0-16,-1 0 15,1 0 1,-1-9-16,1 9 16,-1 0-16,-8 0 15,8-9-15,-8 9 16,0 0-16,0-8 15,-9 8-15,0 0 16,-9-9-16,1 9 16,-1 0-1,1 0-15,-1 0 16,1 0-16,-18 0 16</inkml:trace>
  <inkml:trace contextRef="#ctx0" brushRef="#br1" timeOffset="112586.03">1780 7377 0,'0'0'0,"0"0"15,0 0-15,0 0 16,0 0-16,0 0 16,0 0-16</inkml:trace>
  <inkml:trace contextRef="#ctx0" brushRef="#br1" timeOffset="112967">1311 7334 0,'0'0'0,"0"0"0,0 0 16,0 0-16,0 0 15,0 0-15,0 0 16,0 0-16,18 0 16,16 0-1,27 9-15,9 8 16,-18-9-16,0 10 15,0-1-15,-26 9 16,0 9-16,-17-1 16,-9 10-16,-9 8 15,-17 0 1,0-9-16,-9 0 16,18-17-16,-1 9 15,18-9-15,0 0 16,0 0-16,18 0 15,17 0-15,8 0 16,9 0 0,9-18-16,8 1 0,-34 0 15</inkml:trace>
  <inkml:trace contextRef="#ctx0" brushRef="#br1" timeOffset="113433.99">1424 7195 0,'0'0'0,"0"0"16,0 0-16,0 0 15,-17 0-15,-1 18 16,-8 8 0,0 26-16,0 34 15,9 18 1,17 9-16,17 8 0,1 0 16,34-17-16,0-9 15,26-25 1,9-27-16,17-8 0,0-18 15,9-17-15,-26-17 16,0-18 0,0-17-16,-35-17 15,-18-18-15,-16-51 16,-27-18-16,-43 17 16,-17 26-16,-18 36 15,-9 16-15,1 18 16,8 17-1,26 26-15,52 8 16</inkml:trace>
  <inkml:trace contextRef="#ctx0" brushRef="#br1" timeOffset="114034.81">3222 7438 0,'0'0'0,"0"0"0,0 0 15,0 0-15,0 0 16,8 17-16,1 26 16,8 18-16,1 52 15,8 34 1,-9-17-16,1-18 16,-1-8-16,0-17 15,-8-35-15,0-9 16,-1-17-16,-8-9 15,0-8-15,0 0 16,9-27-16,17-34 16,18-86-16,25-61 15,0 0 1,-8 43-16,-17 52 16,-1 26-16,-8 34 15,-9 27-15,-9 0 16,-8 17-16</inkml:trace>
  <inkml:trace contextRef="#ctx0" brushRef="#br1" timeOffset="114300.17">4055 7992 0,'0'0'0,"0"0"16,0 0-16,0 17 15,-8 18-15,-1 26 16,-17 17-16,9 0 16,-1-1-16,1-16 15,-1-9-15,1-9 16,17-17-16,0-17 15,0 0 1</inkml:trace>
  <inkml:trace contextRef="#ctx0" brushRef="#br1" timeOffset="114545.12">4142 8035 0,'0'0'0,"0"0"0,0 0 15,0 18 1,9 8-16,8 34 16,1 18-16,-10 18 31,10-19-31,-10 1 0,1-17 16,0-9-16,-1-9 0,1-17 15,-9-8 1,9-10-16,-9-8 15,0 0-15</inkml:trace>
  <inkml:trace contextRef="#ctx0" brushRef="#br1" timeOffset="114748.51">3864 8313 0,'-8'0'0,"-1"0"16,9 0-16,0 0 15,0 8-15,0 1 16,9-1-16,8-8 16,9 0-16,26 0 15,26-8-15,-34-1 16</inkml:trace>
  <inkml:trace contextRef="#ctx0" brushRef="#br1" timeOffset="115236.57">4507 8079 0,'0'0'0,"0"0"16,0 17-16,0 0 15,0 18-15,-9 26 16,1-1-16,-1 1 15,0-18 17,0 0-32,9-17 0,0-17 0,-8 8 15,8-8-15,-9-18 16,9-17-16,0 18 16</inkml:trace>
  <inkml:trace contextRef="#ctx0" brushRef="#br1" timeOffset="115638.68">4490 8105 0,'0'-9'0,"0"0"0,0 1 16,8-1 0,10 0-16,-1 1 15,0-1-15,9 9 16,0 0-16,-8 0 16,-10 0-16,1 0 15,0 9-15,-18-1 16,0 10-16,1-1 15,-1 0 1,-8 9-16,-1-8 16,1-1-16,8-8 15,9-1-15,0 1 16,0 8-16,18 1 16,-1-1-16,0 0 15,1 1-15,-1-1 16,-8-8-16,-1-1 15,1 9 1,-18 1-16,1-1 16,-18 9-16,0 0 15,-9-9-15,0-8 16,18 0-16,0-1 16,8 1-16,9-9 15</inkml:trace>
  <inkml:trace contextRef="#ctx0" brushRef="#br1" timeOffset="115896.94">4906 8105 0,'0'0'0,"0"0"0,0 0 16,0 0-16,0 0 16,18 0-16,8 0 15,8-9-15,19 0 16,-1 1-16,-9-1 16,-8 9-16,-9 9 31,-9-1-31</inkml:trace>
  <inkml:trace contextRef="#ctx0" brushRef="#br1" timeOffset="116073.06">4906 8321 0,'0'0'0,"0"0"15,0 0-15,18 0 16,-1 0-16,26 0 15,18 0-15,9 0 16,51-17 0,253-26-16</inkml:trace>
  <inkml:trace contextRef="#ctx0" brushRef="#br1" timeOffset="122729.02">5940 7559 0,'0'0'0,"0"0"0,0 0 16,0 0-16,0 0 16,0 17-1,17 18-15,0 34 16,9 44-16,1 17 15,-1-18 1,-9-8-16,9 0 0,-9-26 16,-8-26-16,0-9 15,-1-17-15,1-8 16,-9-10-16,0 1 16,0-9-1,9-17-15,17-53 16,26-68-16,0-27 15,-9 27-15,1 25 16,-18 35 0,0 18-16,-9 16 0,-8 18 15,0 9-15,-1 17 16</inkml:trace>
  <inkml:trace contextRef="#ctx0" brushRef="#br1" timeOffset="123153.36">6765 8209 0,'0'0'0,"0"0"15,0 0-15,0 0 16,0 0-16,-9 8 16,0 10-16,1 16 15,-1 1 1,9 8-16,0-8 16,0-9-16,9-9 15,8-8-15,0-1 16,1 1-16,16-26 15,1-9-15,-9 0 16,0-9-16,-17 1 16,-9-1-1,-17 9-15,-18 9 16,-35 8-16,-8 18 16,-17 34-16,-9 43 15,43-34-15</inkml:trace>
  <inkml:trace contextRef="#ctx0" brushRef="#br1" timeOffset="125118.9">7538 8572 0,'0'0'0,"0"0"0,0 0 0,0 18 15,8-1 1,-16 52-16,8-8 16</inkml:trace>
  <inkml:trace contextRef="#ctx0" brushRef="#br1" timeOffset="127083.98">8076 7334 0,'0'0'0,"0"0"15,0 0-15,0 0 16,0 0-16,9-9 16,8 9-16,9 0 15,17 0-15,10 18 16,-1-1-16,0 17 16,0 1-1,0 8-15,-17 1 16,-9-1-16,0-8 15,-18 8-15,1-17 16,-18 0-16,1 0 16,-1-9-16,-8-8 15,-9 0-15,0-1 16,0-16-16,8-1 16,1 0-1,8-8-15,9-9 16,0 0-16,18-9 15,-1 1-15,18-1 16,25 0-16,19-8 16,-45 34-16</inkml:trace>
  <inkml:trace contextRef="#ctx0" brushRef="#br1" timeOffset="127618.14">8953 7282 0,'0'0'0,"0"0"0,0 0 15,0 0-15,-9 0 16,1 0-16,-1 0 16,0 0-1,-8 17-15,-9 1 16,8 25-16,1 0 16,17 9-16,0-9 15,9 1 1,8-10-16,0-8 0,10 0 15,16-17-15,18 0 16,8-18-16,1-26 16,-10-8-1,1-18-15,-9 1 16,-17 8-16,-18 0 16,-8 17-16,-9 1 15,0 16-15,-9 10 16,1 8-16,-10 8 15,-8 10-15,-17 34 16,-9 34 0,17 1-16,9-9 15,26 0-15,9-9 16,17 9-16,-9-35 16</inkml:trace>
  <inkml:trace contextRef="#ctx0" brushRef="#br1" timeOffset="128064.91">7963 8131 0,'0'0'0,"0"0"0,0 0 16,0 0-1,0 0-15,0 0 16,9-9-16,34 9 16,53-9-16,43 1 31,34-1-31,10 0 0,8-8 0,-18 0 16,-25-1-16,-18 1 15,-26 0 1,-25-1-16,-27 18 15,-9 0-15,-8 0 16,-9 9-16,-17 0 16</inkml:trace>
  <inkml:trace contextRef="#ctx0" brushRef="#br1" timeOffset="128485.43">8493 8252 0,'0'0'0,"0"0"16,0 0-16,8 0 16,10 0-16,-1 9 15,18 8-15,0 18 16,8 8-16,0 9 15,1-9 1,-18 0-16,0 1 16,-9-1-16,-8 0 15,0 9-15,-18-8 16,-8-1-16,-9-8 16,0-10-16,-9 1 15,0-17-15,0 0 16,9-9-16,9-9 15,0 0-15,8 1 16,9-18 0,9-17-16,17-9 15,26-9-15,8 0 16,-33 44-16</inkml:trace>
  <inkml:trace contextRef="#ctx0" brushRef="#br1" timeOffset="128733.73">9048 8616 0,'0'0'0,"0"0"0,0 0 15,0 0-15,18-9 16,8 0-16,9 1 15,8-1-15,9 0 16,0-8 0,26 8-1,9 18-15,-35-9 0,-26 0 16</inkml:trace>
  <inkml:trace contextRef="#ctx0" brushRef="#br1" timeOffset="128965.06">9370 8226 0,'0'0'0,"0"0"16,0 0-16,0 0 15,-9 17-15,0 9 16,1 35-16,-18 17 16,8 0-16,1 8 15,0 1 1,8-9-16,9-17 0,0-18 15,0 0 1,9-17-16,8-9 16,9 1-16,-9-10 15</inkml:trace>
  <inkml:trace contextRef="#ctx0" brushRef="#br1" timeOffset="129421.8">10229 8148 0,'0'0'0,"0"0"0,0 0 16,0 0-16,0 0 15,9-9-15,9 1 16,16-1 0,1 0-16,8 1 15,10-1-15,-1 9 16,-18 0 15,-8 9-31,-8-1 0</inkml:trace>
  <inkml:trace contextRef="#ctx0" brushRef="#br1" timeOffset="129592.83">10238 8295 0,'0'0'0,"0"0"16,0 0-16,0 0 15,0 0-15,0 0 16,18 0-16,16 0 16,18-8-1,-8 8-15</inkml:trace>
  <inkml:trace contextRef="#ctx0" brushRef="#br1" timeOffset="130647.35">11254 7273 0,'0'-8'0,"0"-1"0,0 9 0,0 0 15,0 0-15,0 0 16,0 17-16,18 18 16,8 34-16,-9 18 15,0 8 1,1-17-16,-1-17 16,0-9-16,-8-9 15,0-17-15,-1-9 16,-8-8-16,0-1 15,0-16-15,27-18 16,16-61-16,18-51 16,8-18-16,-8-9 15,0 35 1,-9 35-16,-9 34 16,-8 35-16,-9 9 15,-17 17-15</inkml:trace>
  <inkml:trace contextRef="#ctx0" brushRef="#br1" timeOffset="130955.29">12036 7628 0,'0'0'0,"0"0"15,0 0-15,0 0 16,0 9-16,0 8 15,0 1 1,0-1-16,0-8 0,8-1 16,1 1-1,8 0-15,-8-1 16,8-16-16,1-1 16,-1 0-16,-8-8 15,0-9-15,-18-9 16,-17 1-16,0-1 15,0 18-15,8 25 16,10 1 0,8-9-16</inkml:trace>
  <inkml:trace contextRef="#ctx0" brushRef="#br1" timeOffset="131308.93">10881 8096 0,'0'0'0,"0"0"0,0 0 15,0 0 1,26 0-16,26 9 16,35-1-16,60 1 15,27-18-15,17 1 16,0-1-16,-9-8 16,-17-1-16,-34 1 15,-27 0-15,-17 8 16,-26 9-1,-18 0-15,-8 17 16,-9 1-16</inkml:trace>
  <inkml:trace contextRef="#ctx0" brushRef="#br1" timeOffset="131713.2">11567 8330 0,'0'0'0,"-9"0"16,0 0-16,9 0 15,0 0-15,0 0 16,0 0 0,0 0-16,26 0 15,27 0-15,25 0 16,17 0-16,1-9 15,-1 1 1,-8-1-16,-9 9 0,-8-9 16,-18 1-16,-26 8 15</inkml:trace>
  <inkml:trace contextRef="#ctx0" brushRef="#br1" timeOffset="132167.94">11984 8685 0,'0'0'0,"-9"0"16,9 0-16,-9-9 0,1 1 0,-1-1 16,0 0-16,0 9 15,1-8-15,-10-1 0,-8 9 16,0 0-1,-8 0-15,-1 9 16,0 8-16,0 0 16,1 1-1,8 16-15,8 1 16,1 0-16,17-1 16,0 1-16,9-1 15,8-8-15,-8 0 16,8-8-16,9-10 15,26 1 1,0-18-16,0-17 16,-8 0-16,-1-8 15,-17-1-15,0 9 16,0 0-16,-17 0 16,0 0-16,-1 0 15,1 0-15,-9 9 16,0-9-16,0 17 15</inkml:trace>
  <inkml:trace contextRef="#ctx0" brushRef="#br1" timeOffset="132364.46">12036 8313 0,'0'0'0,"0"0"16,0 0-16,0 0 15,-9 8-15,0 18 16,1 17-16,-10 18 15,1 26 1,0 17 0,-1 8-16,1-17 0,-1-8 15,10-26-15,8 17 16,0-26-16</inkml:trace>
  <inkml:trace contextRef="#ctx0" brushRef="#br1" timeOffset="132553.44">11584 9352 0,'0'0'0,"-9"-9"15,-8 0-15,8 9 16,1 0-16,8 0 16,0 0-16,0 0 15,0-8-15,0-1 16,17 0-16,18 1 16,34-9-16,18-1 15,9-8 1,8 0-16,0 0 15,-52 18-15</inkml:trace>
  <inkml:trace contextRef="#ctx0" brushRef="#br1" timeOffset="132879.54">12453 9109 0,'0'0'0,"0"0"0,-9 0 16,0 0-16,0 0 15,1 0-15,-1 0 16,0 9-16,1 8 16,-10 9-16,1 9 15,0 8-15,17 1 16,0-10 0,0-8-16,8 0 15,1-17 1,8-1-16,1 1 0,-10-9 15,1-9-15,8-8 16,-8-26-16,0 0 16,0-18-16,-9 9 15,0 9 1,0 17 0,0 17-16,0 0 0</inkml:trace>
  <inkml:trace contextRef="#ctx0" brushRef="#br1" timeOffset="133085.04">12670 8122 0,'0'0'0,"0"0"0,0 0 16,0 0-16,0 0 15,-9 17-15,-17 35 16,9 35 0,-10 17-16,19-52 15</inkml:trace>
  <inkml:trace contextRef="#ctx0" brushRef="#br1" timeOffset="134946.21">13338 8191 0,'0'0'0,"0"0"15,0 0-15,0 0 16,0 0-16,0 0 16,0 0-16,0 0 15,26 0-15,18 0 16,25 0 0,18 0-16,0 0 15,-9 9-15,-26-9 16,-8 0-16,-18 0 15,17 9-15,-8-9 16,-18 0 0</inkml:trace>
  <inkml:trace contextRef="#ctx0" brushRef="#br1" timeOffset="135151.5">13312 8460 0,'-8'-9'0,"8"9"15,0 0-15,0 0 16,0 0-16,0 0 16,26 0-16,26 0 15,17-9 1,18 1-16,0-1 16,-9 0-1,26-8-15,0-9 0,-60 17 16</inkml:trace>
  <inkml:trace contextRef="#ctx0" brushRef="#br1" timeOffset="135416.34">13772 7879 0,'0'0'0,"0"0"0,0 0 0,0 0 16,0 0-16,0 0 15,18 18-15,-1-1 16,18 18-16,0-1 16,8 1-1,0 0-15,1-9 32,-18 0-32,0 0 0,-26-26 0,9 26 0,-1 8 15,-16 27-15,-18 8 16,-18 0-16,18-25 15</inkml:trace>
  <inkml:trace contextRef="#ctx0" brushRef="#br1" timeOffset="136198.54">14979 8122 0,'-8'-9'0,"-1"1"0,0-1 16,1 0-16,-1 1 16,0 8-16,1 0 15,-1 0 1,0 0-16,1 17 0,-1 9 16,-8 17-16,-1 18 15,18 0 1,0-10-16,9-7 15,8-1-15,18-17 16,0 0-16,17-17 16,9-1-16,17-25 15,-9-9-15,1-17 16,-9-18-16,-1 1 16,-8-10-1,-17 1-15,-9 0 16,-17 8-16,-9 18 15,-9 17-15,1 8 16,-1 10-16,-17 8 16,-9 17-16,-8 26 15,-9 18 1,-9 26-16,9 17 16,8 8-16,9-8 15,18 0-15,17-9 16,17-8-16,1-26 15,17-18 1,25 9-16,-8-18 0</inkml:trace>
  <inkml:trace contextRef="#ctx0" brushRef="#br1" timeOffset="136613.39">15900 8191 0,'-9'-8'0,"1"8"0,8 0 16,0 0-16,0 0 15,0 0-15,0 0 16,8-9-16,10 0 15,16 1-15,1 8 16,9 0 0,-1 0-16,26 0 15,1 8 1,-18-8-16,-26 0 0</inkml:trace>
  <inkml:trace contextRef="#ctx0" brushRef="#br1" timeOffset="136797.12">15813 8338 0,'0'0'0,"0"0"16,0 0-16,0 0 16,17 0-16,10 0 15,16 0-15,9 9 16,52 17-1,-34 0 1</inkml:trace>
  <inkml:trace contextRef="#ctx0" brushRef="#br1" timeOffset="137878.51">17402 7368 0,'0'0'16,"0"0"-16,-8-8 0,-1-1 16,0 1-16,1-1 15,-10 0-15,-8 9 16,0 0-16,9 0 16,-1 0-16,-8 9 15,0 17-15,-9 17 16,1 18-1,-1 25 1,0 10-16,18 25 0,0-9 16,17 1-16,0 0 15,8 8-15,10-9 16,-1-8-16,0 0 16,9 0-16,-8-8 15,-18-10-15,0-17 16,-9 1-16,0-1 15,-17 0 1,0 1-16,-17-1 16,-1-9-16,-16 1 15,-10-18-15,-8 1 16,-17-10-16,34-16 16,43-10-16</inkml:trace>
  <inkml:trace contextRef="#ctx0" brushRef="#br1" timeOffset="141342.4">17819 7602 0,'-9'0'0,"9"0"0,-8 0 0,8 0 16,0 0-16,0 0 15,0 0-15,0 0 16,0 18-16,8 8 15,10 26-15,-1 17 16,9 9-16,-8-18 16,-1-16-1,0-1-15,1-17 0,-10 0 16,1-17 0,0-1-16,-1 1 15,10-18-15,8-34 16,9-35-16,17-43 15,8-18-15,-16 27 16,-1 34-16,-17 26 16,-8 26-1,-10 8-15,1 18 16</inkml:trace>
  <inkml:trace contextRef="#ctx0" brushRef="#br1" timeOffset="141711.89">18427 7923 0,'-9'8'0,"9"1"0,0 8 16,0 1-16,0-1 15,9 9-15,0 0 16,-1 0 0,10-9-16,-1-8 15,0 0-15,18-1 16,0-16-16,-9-1 16,0-8-16,0-9 15,-17 8-15,-1 1 16,1 0-16,-18-1 15,1 1 1,-10 0-16,1 8 16,-9 9-16,9 9 15</inkml:trace>
  <inkml:trace contextRef="#ctx0" brushRef="#br1" timeOffset="143198.19">17428 8451 0,'0'0'0,"0"0"0,0 0 15,0-9 1,0 9-16,0 0 15,0-8-15,18-1 16,25 0-16,35 9 16,35 0-16,43 0 15,27 0 1,-1-8-16,-17-1 16,-26 0-16,-17 1 0,-18-1 15,-26 0 1,-26 9-16,-17 0 15,-9 0-15,17 26 16,-17-8-16</inkml:trace>
  <inkml:trace contextRef="#ctx0" brushRef="#br1" timeOffset="143895.81">17949 8685 0,'0'0'0,"0"0"0,0 0 16,0 0-16,0 0 15,0 0-15,0 0 16,26 0 0,18 0-16,25-9 15,1 1-15,8-1 16,-9 9-16,10-9 16,7 9-1,-25 0-15,-35 0 0</inkml:trace>
  <inkml:trace contextRef="#ctx0" brushRef="#br1" timeOffset="144365.13">18375 9023 0,'0'0'0,"0"0"15,0-9-15,-9 0 16,0-8 0,1 8-16,-1 1 0,0-1 15,1 0-15,-10-8 16,1 8-16,-9 9 16,0 0-16,0 0 15,0 9 1,8 0-16,1-1 15,0 10-15,-1-1 16,1 9 0,17-9-16,0 1 0,0 8 15,17 0-15,1 0 16,16 0-16,1-9 16,0-8-1,17-9-15,0-9 16,-8 0-16,-1-8 15,-17 0-15,0-1 16,-17 10-16,-1-1 16,1 0-16,-9 1 15,17-1-15,1 9 16,-9 0 0</inkml:trace>
  <inkml:trace contextRef="#ctx0" brushRef="#br1" timeOffset="144594.04">18349 8694 0,'0'0'0,"0"0"0,0 0 15,0 0-15,0 0 16,0 8 0,0 10-16,0 8 15,0 26-15,-9 8 16,0 9-16,1 9 31,-1 9-31,-8 0 0,17-1 16,0-34-16,-9-9 0,9-25 15</inkml:trace>
  <inkml:trace contextRef="#ctx0" brushRef="#br1" timeOffset="144794.22">17923 9534 0,'0'0'0,"0"0"15,0 0-15,0 0 0,0 0 16,0 0-16,0 0 16,0-9-1,0 0-15,18 1 16,-1-1-16,26 0 16,18 9-16,17-8 15,18 8 1,-1 8-16,1-8 0,-44-8 15</inkml:trace>
  <inkml:trace contextRef="#ctx0" brushRef="#br1" timeOffset="145157.84">18800 9404 0,'0'0'0,"0"0"0,-8-9 15,-1 0 1,0 9-16,1 0 16,-1 0-16,9 9 15,0 8-15,0 1 16,0 8-16,0 0 16,9 0-16,-1 0 15,10-18-15,-1 1 16,9 0-1,-9-18-15,9 0 16,-8 1-16,8-10 16,-9-8-16,-8 0 15,0-17-15,-18 8 16,9 9-16,-17 9 16,-1-18-16,10 27 15</inkml:trace>
  <inkml:trace contextRef="#ctx0" brushRef="#br1" timeOffset="145319.63">18991 8659 0,'0'0'0,"0"0"0,0 0 16,-8 0-16,-1 17 15,-17 9-15,0 44 16,0-1-16,26-43 16</inkml:trace>
  <inkml:trace contextRef="#ctx0" brushRef="#br1" timeOffset="146136.98">19677 8321 0,'0'0'0,"0"0"0,-8 0 16,-1-8-16,0-1 15,1 0-15,-10 1 16,1-1 0,0 0-16,-9 1 15,8 8-15,-8 0 16,-9 26-16,1 8 16,8 18-16,8 0 31,1 0-31,17-9 0,0-8 0,9-9 15,-9-17-15,8-1 16,10 1-16,-1-18 16,18-17-1,17-26-15,0-34 16,0-18-16,-17-9 16,-9 18-16,-18 17 15,1 35-15,0 17 16,-9 8-16,0 18 15,-9 0-15,0 26 16,1 26 0,-10 44-16,1 25 15,17 0-15,0-17 16,17-17-16,9-9 16,35 8-16,-17-42 15</inkml:trace>
  <inkml:trace contextRef="#ctx0" brushRef="#br1" timeOffset="146453.82">20025 8252 0,'-9'0'0,"0"0"0,1 0 16,8 0-16,0 0 16,0 0-16,8 0 15,10 0 1,16 0-16,1 0 15,17 0-15,18-9 16,8 1-16,-43 8 31</inkml:trace>
  <inkml:trace contextRef="#ctx0" brushRef="#br1" timeOffset="146760.51">20259 7992 0,'0'0'0,"0"0"0,0 0 16,0 0-1,0 0-15,-8 17 16,-1 18-16,0 17 15,-8 17-15,8 1 16,9-1 15,0-9-31,0-16 0,9-1 0,-1 0 16,10-17-16,25 0 16,9-8-16,-26-10 15</inkml:trace>
  <inkml:trace contextRef="#ctx0" brushRef="#br1" timeOffset="147525.91">17394 9179 0,'0'0'0,"-9"0"0,0 0 16,1 0-16,-1 0 16,0 0-16,0 0 15,1 17-15,-10 18 16,18 8-16,0 9 16,9-9-16,8 0 15,1-17-15,8 0 31,0-17-31,9 0 0,17-18 16,9-17-16,-9 0 16,-9-9-1,-17 1-15,-17-10 16,-9 10-16,-9-1 0,-8 1 16,-9 16-16,8 1 15,-8 8 1,18 9-16</inkml:trace>
  <inkml:trace contextRef="#ctx0" brushRef="#br1" timeOffset="148223.29">17420 7265 0,'0'0'0,"0"0"16,0 0-16,0 0 15,0 0-15,0 0 16,0-9-16,17 0 15,18 1-15,26-1 16,8-8-16,-8 17 16,-18 0-1,-17 0-15</inkml:trace>
  <inkml:trace contextRef="#ctx0" brushRef="#br1" timeOffset="148516.29">17836 6901 0,'0'0'0,"0"0"0,0 0 15,0 0-15,-8 0 16,-1 0-1,0 17-15,1 9 16,-18 9-16,0 25 16,-9 10-16,9-1 31,8 0-31,1 9 0,17-17 0,0-9 16,17-18-16,18 1 15,-9-18 1</inkml:trace>
  <inkml:trace contextRef="#ctx0" brushRef="#br1" timeOffset="159658.26">21379 8209 0,'0'0'0,"-8"0"0,-1 0 0,0 0 0,1 0 15,8 0 1,0 0-16,0 0 15,0 0-15,0 0 16,0 0-16,8 0 16,10 0-16,16 0 15,1 0 1,9 0-16,8 8 16,-9 1-16,1 8 15,-1-8-15,-8 0 16,-18-9-16</inkml:trace>
  <inkml:trace contextRef="#ctx0" brushRef="#br1" timeOffset="159884.76">21414 8546 0,'0'0'0,"0"0"16,0 0-16,0 0 15,0 0-15,0 0 16,0 0-16,0 0 16,18-8-1,8 8-15,8-9 16,18 0-16,18 9 16,-1 0-16,-8 9 15,-26 0-15</inkml:trace>
  <inkml:trace contextRef="#ctx0" brushRef="#br1" timeOffset="161796.93">22821 7438 0,'0'0'16,"0"0"-16,0 0 0,0 0 15,0 0-15,0 0 16,0 0-16,17 26 16,1 17-16,8 35 15,8 17-15,-8 18 16,-8-9-16,-1-18 16,9-16-1,0-10-15,-8-16 16,-10-10-1,1-8-15,0-8 0,-1-10 16,1 1-16,8-18 16,10-34-16,16-52 15,18-44-15,0-17 16,-9 9-16,-18 34 16,-8 44-16,0 26 15,-17 17 1,0 8-16,8 1 15,1 8-15,-10 9 16</inkml:trace>
  <inkml:trace contextRef="#ctx0" brushRef="#br1" timeOffset="162260.01">23689 7966 0,'0'0'0,"0"0"0,0 0 15,-8 0-15,-1 0 16,0 0-16,1 0 15,-1 0-15,0 0 16,1 9-16,-1 8 16,0 0-16,9 1 15,0-1 1,0 9-16,18-9 16,-1 9-16,0-8 15,9-10-15,0 1 16,0-9-16,0-9 15,1 1-15,-1-18 16,0-9-16,-18-8 16,-16 8-16,-1 0 15,-8 18 1,-9 0-16,-1 8 16,10 18-16,17-1 15</inkml:trace>
  <inkml:trace contextRef="#ctx0" brushRef="#br1" timeOffset="162906.12">22543 8347 0,'0'0'0,"0"0"16,0 0-16,0 0 16,0 0-16,0 0 15,0 0 1,17 0-16,27 0 15,51-9-15,44 18 16,9 0-16,34-9 16,9 8-16,-8-16 15,-27-1-15,-17-8 16,-35 8-16,-26 1 16,-26-1-1,-8 9-15,-18 0 16,-9 0-16,-8 0 15</inkml:trace>
  <inkml:trace contextRef="#ctx0" brushRef="#br1" timeOffset="163294.1">22925 8668 0,'0'0'0,"0"0"0,0 0 15,0 0-15,0 0 16,26 0-16,26 0 16,26-9-1,18 9-15,8 0 16,9 0-16,0 0 16,-18 0-16,-16 0 15,-10-9-15,-8 9 16,-9 0-16,-9 0 15,-25 9 1</inkml:trace>
  <inkml:trace contextRef="#ctx0" brushRef="#br1" timeOffset="163776.81">23464 8979 0,'0'0'0,"0"0"0,0 0 0,0 0 16,0 0-16,0 0 16,0-8-16,-9-1 15,0 0-15,-8 1 16,-9-1-16,-18 9 15,1 0-15,-9 9 16,0 8 0,8 0-1,10 1-15,16 8 16,1-9-16,17 9 0,0 0 16,0 9-1,17-1-15,18 1 0,0 0 16,8-9-1,9 0-15,9-18 16,-9 1-16,0-18 16,-8 1-16,-10-10 15,-8 1-15,0-9 16,-17 0-16,0-9 16,-1 9-16,-8 9 15,0 8 1,0 1-16,0 8 15</inkml:trace>
  <inkml:trace contextRef="#ctx0" brushRef="#br1" timeOffset="164007.24">23472 8720 0,'0'0'0,"0"0"16,0 0-1,0 0-15,0 0 16,-8 0-16,-1 26 15,-9 17-15,1 17 16,0 18-16,-9 9 16,8 8-16,1 1 15,8-10-15,9-17 16,-8-8-16,-1-35 16,9-17-1</inkml:trace>
  <inkml:trace contextRef="#ctx0" brushRef="#br1" timeOffset="164214.47">22838 9568 0,'0'0'0,"0"0"0,0 0 16,0 0 0,0 0-16,0 0 15,18 0-15,8 0 16,26-8-16,26-1 15,9 0-15,-9 1 32,26-1-32,9 9 0,-35 0 15,-43 0-15</inkml:trace>
  <inkml:trace contextRef="#ctx0" brushRef="#br1" timeOffset="164534.51">23985 9516 0,'-9'0'0,"0"-8"0,0 8 15,1 0-15,-10 0 16,1 8-16,0 10 16,-1 8-16,1 0 15,8 0-15,9 0 16,0-9-16,9-8 15,8-1-15,-8 1 16,8-9 0,-8-9-16,0 1 15,-1-1-15,1-17 16,0 0-16,-9-9 16,-9 1-16,-8-1 15,-1 18-15,1-1 16,8 18-16</inkml:trace>
  <inkml:trace contextRef="#ctx0" brushRef="#br1" timeOffset="164754.73">24323 8451 0,'0'0'0,"0"0"0,0 0 16,0 0-16,-8 17 15,-19 18-15,1 17 16,-8 52-16,16-35 31</inkml:trace>
  <inkml:trace contextRef="#ctx0" brushRef="#br1" timeOffset="167077.7">24697 8200 0,'0'0'0,"8"0"16,-8 0-16,0 0 16,0 0-16,0 0 15,9 0-15,8 0 16,18 0-16,26 0 16,26 0-16,0 9 31,-18-9-31,9 8 0,0-8 15,-17 0-15,-9 0 16,-8 0-16,-18 0 16,0 0-16,-9 0 15</inkml:trace>
  <inkml:trace contextRef="#ctx0" brushRef="#br1" timeOffset="167442.48">25348 7776 0,'-9'0'0,"1"0"0,-1 0 16,0 0-1,9 0-15,0 0 16,0 0-16,0 0 15,-9 0-15,1 17 16,-10 26-16,1 9 16,0 9-16,-9 34 31,-9 0-31,0-8 0,9 8 16,9-17-16,-1-17 15,18-9-15,0-9 16,0-8-16,9-9 15,8-9-15,9-8 16,44-1-16,-18-8 16</inkml:trace>
  <inkml:trace contextRef="#ctx0" brushRef="#br1" timeOffset="171608.51">28439 6979 0,'0'0'0,"0"0"0,0 0 0,0 0 16,0 0-16,0 8 0,0 10 16,-8 34-1,8 34-15,-9 36 16,0 33-1,1-7-15,-1-1 0,9 9 16,-9 26-16,9-18 16,-8-8-16,-1 26 15,0 0 1,0 8-16,-8 18 16,17-43-16,-9-35 15,1 8-15,-1-25 16,0-27-16,1-8 15,-1-17-15,0 0 16,1-1-16,8-16 16,0-1-16,0-8 15,-9-1 1,9-8-16</inkml:trace>
  <inkml:trace contextRef="#ctx0" brushRef="#br1" timeOffset="172340.99">26355 9308 0,'0'0'0,"0"0"0,0 0 16,0 0 0,0 0-16,18 0 15,8 0-15,34 0 16,10 0-16,17 0 16,8 0-1,18 9-15,17 0 0,1-1 16,8 1-1,26 0-15,-9-1 16,18 1-16,8-18 16,9 1-16,17 8 15,-17-9-15,9 9 16,-26 0-16,8 9 16,1-18-16,8 9 15,8 9-15,-16-9 16,-1-9-1,-8 0-15,8 1 16,0-1-16,-25-8 16,8 8-16,8 9 15,-16-8-15,-1 8 16,-8 0-16,-18 0 16,0 0-16,-17-9 15,-17 0 1,-10 9-16,-34 0 15,-8 0-15,-18 0 16,-9 0-16,-8 0 16,0 0-16,-1-8 15,-8 8-15</inkml:trace>
  <inkml:trace contextRef="#ctx0" brushRef="#br1" timeOffset="172808.96">31991 8936 0,'0'0'0,"0"0"0,0 0 15,0 0-15,26 17 16,17 9-16,10 9 16,-10 0-1,0-9-15,-8 0 16,-9 0-16,-17-9 16,0 9-16,-9 9 15,-18 8-15,-17 9 16,-17 8-16,-8-8 15,7-8-15,27-27 16</inkml:trace>
  <inkml:trace contextRef="#ctx0" brushRef="#br1" timeOffset="173095.31">32060 9871 0,'0'0'0,"0"0"0,0 0 15,0 0-15,0 0 16,9 0-1,8 0-15,18-8 0,17-1 16,26 0 0,18-8-16,0 0 15,-18 8-15,-52 9 16</inkml:trace>
  <inkml:trace contextRef="#ctx0" brushRef="#br1" timeOffset="173409.61">32573 9534 0,'0'0'0,"0"0"15,0 0-15,0 0 16,0 8-16,-9 18 15,0 18-15,-8 8 16,0 8-16,-1 18 31,1-17-31,17-9 0,0 0 0,0 8 16,17-8-16,1-8 16,16-18-16,10-9 15,51-26 1,10-25-16,-62 16 15</inkml:trace>
  <inkml:trace contextRef="#ctx0" brushRef="#br1" timeOffset="176874.25">27345 10478 0,'0'0'0,"0"0"0,0 0 0,0 0 15,0 0 1,0-9-16,0 0 16,9-17-16,8 0 15,9-26-15,9-8 16,0 8-16,8-9 31,1 9-31,-10-8 0,10 8 16,-1 0-16,-8 0 15,17-9-15,-9-8 16,1 17-16,-9-9 16,8 1-16,0 8 15,1 0-15,-9 8 16,-1-8-1,1 9-15,-9 0 0,9 0 16,0-1 0,-1 1-1,1-9-15,0 9 0,-1-1 16,1 1-16,0 0 16,0-1-16,-1-8 15,1 9-15,0 0 16,0 0-1,-9-1-15,0 1 16,8 0-16,1-18 16,9 9-16,-10 0 15,1 0-15,0 0 16,8 0-16,1 0 16,-1 0-16,-8-8 15,0-1 1,-1 0-16,10 1 15,-10-1-15,19 9 16,-1-8-16,0-1 16,0-8-16,0-1 15,0 1-15,-9 8 16,10 1-16,-10-1 16,0 1-16,1-1 15,-1-8 1,1 8-16,-1 9 15,1-9-15,-1 1 16,9-1-16,9-17 16,-9 9-16,-9 8 15,9 1-15,-8-1 16,8 0-16,-9 9 16,1 1-1,-9-10-15,-1 9 16,10 0-16,-1-9 15,-8 1-15,8-10 16,1 18-16,-10-8 16,-8 8-1,1 17-15,-1 1 0,-18 16 16,1 1-16,0 8 16,-9 9-1</inkml:trace>
  <inkml:trace contextRef="#ctx0" brushRef="#br1" timeOffset="178003.75">28491 8884 0,'0'0'0,"0"0"0,0 0 0,0 0 16,0 0-1,0 0-15,0 0 16,0 0-16,-8 0 16,-1 17-16,-8 9 15,-9 9-15,0 0 16,-18 17-16,1 8 31,-1 1-31,-8-9 0,-9 9 16,9-1-16,9 1 15,-1-1-15,1 1 16,0-9-16,17-9 16,8 1-16,1-18 15,8 0 1,1-9-16,-1 0 0,9-8 15,0-1-15,0 1 16,0 0 0,0-1-16,0-8 15,0 0-15,0 0 16,0-8-16,0-1 16,17-17-16,1-17 15,8-9-15,17-17 16,9-9-1,0-9-15,0 18 16,0 8-16,-8 1 16,-1 8-16,1 0 15,-10 17-15,-8 0 16,1 18 0,-19 0-16,1-1 15,0 10-15,-1 8 16,-8 0-16,0 0 15,0 0-15,0 0 16,0 0-16,0 17 16,-8 0-16,-1 27 15,-8 8-15,-10 8 16,1 10-16,0-1 16,-8-9-16,-1 1 15,0 0 1,9-9-16,-9-9 15,18 0-15,-9 1 16,9-18-16,-1 0 16,1-1-16,-1 1 15,10-17-15,8 0 16,8 8-16,10-8 16,-9-1-1</inkml:trace>
  <inkml:trace contextRef="#ctx0" brushRef="#br1" timeOffset="178454.5">28266 9161 0,'0'0'0,"0"0"16,0 0-16,8 0 15,-8 0-15,0 0 16,0 0-16,0 0 16,0 0-1,0 0-15,0 0 16,0 0-16,0 0 16,-8 9-16,-1 17 15,-17 35-15,-18 34 16,-16 26-1,-18 9-15,8-17 16,1-10-16,-1 1 0,27 9 16,25-52-1</inkml:trace>
  <inkml:trace contextRef="#ctx0" brushRef="#br1" timeOffset="180668.97">30246 6580 0,'0'0'0,"0"0"0,0 0 0,0 0 16,0 0-16,0 0 15,0 0-15,0 0 16,0 9-16,0 17 15,0 35-15,0 25 16,8 35 0,-8 9-16,0-8 15,9-1-15,0-17 16,-9-18-16,8-16 16,1-10-16,0-16 15,-9-18-15,0 0 16,0-9-16,8-8 15</inkml:trace>
  <inkml:trace contextRef="#ctx0" brushRef="#br1" timeOffset="181006.85">29525 7732 0,'0'0'0,"0"0"0,0 0 16,0 0-16,0 0 15,0 0-15,0 0 16,0-8-16,17-1 15,9 0 1,44-8-16,34 0 16,17 8-1,-8 0-15,0 1 0,-17-1 16,-9 9 0,-27 0-16,-25 0 0,-26 9 15</inkml:trace>
  <inkml:trace contextRef="#ctx0" brushRef="#br1" timeOffset="181775.85">30949 7282 0,'0'0'0,"0"0"0,0 0 16,0-9-16,17 1 15,9-1-15,26 0 16,27-8-16,7 8 16,19-8-1,8 8-15,-1 1 16,-25-1-16,0 9 16,9 9-16,-18 8 15,-52-8-15</inkml:trace>
  <inkml:trace contextRef="#ctx0" brushRef="#br1" timeOffset="182307.55">31704 7750 0,'0'-9'0,"0"0"16,0 1-16,0-1 16,0 0-16,0 1 15,0-10-15,-8 1 16,-1 0-1,0-1-15,-8 1 16,-9 0-16,-17-1 16,8 18-16,0 0 15,0 0 1,9 9-16,0 8 16,9 1-16,-1-1 0,1 9 15,17 0-15,0 0 16,0 0-1,17 0-15,1 0 16,8 0-16,9-17 16,-9-1-16,0 1 15,0-9-15,-9-9 16,1 1-16,-1-1 16,0-8-16,-8-1 15,0 1 1,-1 0-16,1-1 15,0 10-15,-1 8 16</inkml:trace>
  <inkml:trace contextRef="#ctx0" brushRef="#br1" timeOffset="182552.64">31557 7368 0,'0'0'0,"0"0"16,0 0-16,0 0 15,0 0-15,0 0 16,0 0-16,0 18 16,0 8-16,-9 26 15,0 8-15,1 10 16,-18 25 0,8-8-16,10-18 15,-1 9-15,0-18 16,1-16-16,-10-10 15,10-8-15,8-8 16</inkml:trace>
  <inkml:trace contextRef="#ctx0" brushRef="#br1" timeOffset="182818.79">31262 8217 0,'0'0'0,"-9"0"15,9 0-15,0 0 16,0 0-16,0 0 16,0 0-1,0 0-15,0 0 16,0 0-16,17-8 16,9-1-16,18 0 15,16 1-15,19-1 16,-1 0-1,-9 1-15,-8 8 16,-9 0-16,-8 8 16,-10 1-16</inkml:trace>
  <inkml:trace contextRef="#ctx0" brushRef="#br1" timeOffset="183247.4">31279 7360 0,'0'0'0,"0"0"0,0 0 0,0 0 15,0 0 1,0 0-16,0 0 16,17 0-16,18 0 15,26 0-15,17 0 16,9 0 0,-26 0-16,-35 0 15</inkml:trace>
  <inkml:trace contextRef="#ctx0" brushRef="#br1" timeOffset="183888.16">32156 8061 0,'-9'-8'0,"1"-1"16,8 9-16,-9 0 16,0 0-16,1 0 15,-10 17 1,1 1-16,-1-1 16,18 0-16,0 1 15,0-1-15,18 0 16,-1-8-16,18 0 15,0-9-15,-1-9 16,-8 0-16,-8-17 16,-10 0-16,1-8 15,-9-1 1,-9 0-16,-17 1 16,0 16-16,9 1 15,8 8-15</inkml:trace>
  <inkml:trace contextRef="#ctx0" brushRef="#br1" timeOffset="184073.81">32469 7195 0,'0'0'0,"0"0"0,0 0 15,-9 9-15,-17 34 16,-35 61 0,26-35-16</inkml:trace>
  <inkml:trace contextRef="#ctx0" brushRef="#br1" timeOffset="192351.24">28040 6883 0,'0'0'0,"0"-8"16,0 8-16,-9-9 0,0 1 0,1-1 16,8 0-16,-9 1 15,0-1-15,1 0 16,-10-8 0,-8 8-16,0 1 15,-17 8-15,-1 0 16,1 17-16,0 0 15,8 9-15,9 9 16,8 8-16,1 0 16,8 1-16,9-1 15,18-8 1,-1-9-16,18 0 16,0-18-16,-1 1 15,18-18-15,1 1 16,-1-18-16,-9 0 15,0 0-15,1-18 16,-18 10 0,0-1-16,-17 0 15,-1 1-15,-8 17 16,-8-1-16,-1 1 16,0 8-16,1 1 15,-10 8-15,-8 17 16,-17 18-16,-9 25 15,0 27-15,17 17 16,0 8-16,26-8 16,18-9-1,35 1 1,-10-53-16</inkml:trace>
  <inkml:trace contextRef="#ctx0" brushRef="#br1" timeOffset="207963.69">31244 6381 0,'0'-8'0,"0"8"15,0 0-15,0 0 16,0 0-16,0 0 16,0 0-1,0 0-15,0 0 0,0 25 16,9 27-16,0 26 15,-1 0 1,1 0 0,0-26-16,-1-8 15,1-18-15,0 0 0,-9-18 16,8 1-16,10-18 16,8-17-16,17-43 15,18-44-15,0-17 16,0 1-1,-18 25-15,-17 34 16,0 36-16,-17-1 16,-1 18-16,1 8 15</inkml:trace>
  <inkml:trace contextRef="#ctx0" brushRef="#br1" timeOffset="208401.08">31765 6745 0,'0'-9'0,"0"9"0,0 0 16,0 0 0,0 0-16,0 9 15,0 0-15,0 8 16,0 0-16,18 1 15,-1 8-15,9-18 16,9 1-16,-1-18 16,1 1-16,-9-10 15,0-8 1,-8 0-16,-10-17 16,-25 8-16,-18 9 15,-8 18-15,25 16 16</inkml:trace>
  <inkml:trace contextRef="#ctx0" brushRef="#br1" timeOffset="211147.99">3100 10495 0,'0'0'0,"0"0"0,0 0 16,0 0-16,0 0 15,17 0-15,27 9 16,17-1-16,26 1 16,8-9-1,1-9 1,-1 1-16,-8 8 0,-26 0 16,-9 0-16,-17 0 15,-9 8-15,-9 1 16,-8-9-16</inkml:trace>
  <inkml:trace contextRef="#ctx0" brushRef="#br1" timeOffset="211402.34">3126 10824 0,'0'0'0,"0"0"0,0 0 15,0 0-15,18 0 16,25 0-16,18 0 16,17 0-1,9-9 1,17 1-16,9-1 0,-9 0 16,-17 1-16,-9 8 15,0 0-15,0 8 16,-43 1-16</inkml:trace>
  <inkml:trace contextRef="#ctx0" brushRef="#br1" timeOffset="211713.17">3578 10278 0,'0'0'0,"0"0"0,8 0 16,10 18 0,25-1-16,18 18 15,26-1-15,0-8 16,-1 0-16,1 0 16,-17 0-16,-27-8 15,-8-1-15,-9 18 16,-17-1-1,-27 27-15,-25 25 16,-27 27-16,-25 0 16,8-1-16,44-42 15,34-44-15</inkml:trace>
  <inkml:trace contextRef="#ctx0" brushRef="#br1" timeOffset="212103.74">5236 10434 0,'0'0'0,"0"0"16,0 0-16,0 0 16,0 0-16,0 0 15,0 0 1,9 0-16,8 0 15,18-8-15,26-1 16,26 0-16,0 1 16,-9-1-16,0-8 15,-9 8-15,1 9 16,-35 9 0</inkml:trace>
  <inkml:trace contextRef="#ctx0" brushRef="#br1" timeOffset="212383.06">5592 10530 0,'0'0'0,"0"0"16,0 0-16,0 0 15,0 17-15,0 0 16,9 18-16,0 0 15,-1 17-15,-8 8 16,-8 9 0,-1 18-16,0 0 15,1-27-15,-1-8 16,0-8-16,9-1 16,0-17-16,9-9 15,0-8-15</inkml:trace>
  <inkml:trace contextRef="#ctx0" brushRef="#br1" timeOffset="212631.9">5314 11404 0,'0'0'0,"0"0"16,0 0-16,0 0 15,0 0-15,0 0 16,0 0-16,18 0 15,25 0-15,35-8 16,9-1 0,0 9-1,0 0-15,-9 0 0,-17 0 16,-9 9-16,-9-1 16,-8 1-16,-18-9 15</inkml:trace>
  <inkml:trace contextRef="#ctx0" brushRef="#br1" timeOffset="-212873.97">6617 10954 0,'0'0'0,"0"0"15,0 0-15,0 0 16,0 0-16,0 0 15,-9 9-15,-8 17 16,-9 34-16,-17 18 16,-1 9 15,9-1-31,1 1 0,16-26 0,1-27 16,26 1-16,-1-18 15</inkml:trace>
  <inkml:trace contextRef="#ctx0" brushRef="#br1" timeOffset="-212651.32">6739 10980 0,'0'0'0,"0"0"0,0 17 15,0 18-15,17 17 16,0 17-16,1 0 15,-1 9 1,9 0-16,-17-17 0,-1-18 16,19 1-16,-1-10 15,-18-25 1</inkml:trace>
  <inkml:trace contextRef="#ctx0" brushRef="#br1" timeOffset="-212428.3">6582 11352 0,'0'0'0,"0"0"0,0 0 16,0 0-16,0 0 16,0 0-16,0 0 15,18 0-15,-1-8 16,35-1-16,18 0 15,-10 1-15,-25 8 16</inkml:trace>
  <inkml:trace contextRef="#ctx0" brushRef="#br1" timeOffset="-212180.43">7164 11153 0,'0'0'0,"0"0"0,0 0 15,0 0-15,0 18 16,-9 8-16,1 8 16,-1 18-16,0 0 15,9-9-15,0-8 16,-8 0-1,8-9-15,0-18 16,0-16-16,0-1 16,0 9-16</inkml:trace>
  <inkml:trace contextRef="#ctx0" brushRef="#br1" timeOffset="-211750.52">7225 10954 0,'0'0'0,"0"0"16,0 0-16,0 0 15,0 0-15,0 0 16,0 0-16,9 0 16,8 0-16,18 0 15,-1 9-15,1-1 16,-9 1-16,0 0 16,-8-1-1,-10 1-15,1 8 16,-18 1-16,1-1 15,-18 18-15,0-9 16,-1 0-16,10 0 16,0 0-16,-1-1 31,18-7-31,0-1 0,0 0 0,18 1 16,8-1-1,9 0-15,-9 1 16,0-1-16,0 0 15,-18-8-15,1 0 16,0 8-16,-9 0 16,-9 1-16,0 8 15,-17 0-15,0 0 16,0 0 0,0-9-16,9 0 15</inkml:trace>
  <inkml:trace contextRef="#ctx0" brushRef="#br1" timeOffset="-211268.58">8093 10737 0,'0'0'0,"0"0"0,0 0 16,18 0-16,-1 0 15,18 0-15,17 9 16,0 0-16,0-9 15,-9 0-15,1 0 32,-1 0-32,-17 0 0,9 17 15,-18-8-15,-8-1 16,-9-8-16</inkml:trace>
  <inkml:trace contextRef="#ctx0" brushRef="#br1" timeOffset="-211118.16">8206 10971 0,'0'0'0,"0"0"16,0 0-16,0 0 15,18 0-15,-1 9 16,18 0-16,25-9 16,19-9-16,-27 0 15</inkml:trace>
  <inkml:trace contextRef="#ctx0" brushRef="#br1" timeOffset="-210774.19">9300 10478 0,'0'0'0,"0"0"0,0 0 0,0 0 16,0 0-16,0 0 16,9 0-16,17 0 15,17 0 1,18 0-16,17-9 15,1 0 1,-1 1-16,0-1 16,-17 9-16,8 0 15,-17 0-15,-34 0 0</inkml:trace>
  <inkml:trace contextRef="#ctx0" brushRef="#br1" timeOffset="-210535.47">9691 10660 0,'-9'0'0,"1"0"0,8 0 0,-9 0 15,9 0-15,-9 0 16,1 8 0,-1 10-16,0 8 15,-8 17-15,8 9 16,1 0-16,-10 8 31,1 1-31,-1-9 0,1-9 16,8 1-16,-8-10 15,8-16-15</inkml:trace>
  <inkml:trace contextRef="#ctx0" brushRef="#br1" timeOffset="-210284.6">9257 11326 0,'0'0'0,"0"0"0,0 0 16,0 0-16,0 0 16,0 0-16,17 0 15,1 0-15,16 0 16,10 0-16,25 0 15,-8-8-15,0 8 16,-18-9 0,1 9-16,-1-9 15,-17 9-15,-17 0 16</inkml:trace>
  <inkml:trace contextRef="#ctx0" brushRef="#br1" timeOffset="-209917.34">10273 11266 0,'0'-9'0,"9"0"0,-9 1 15,0-1 1,0 0-16,0 1 0,0-1 15,0 1 1,-9 8-16,0 0 16,1 0-16,-19 0 15,-7 0-15,-1 17 16,9 0-16,9 9 16,-1 0-16,10 9 15,8-1-15,17 1 16,9 8-16,9-17 15,34-8 1,35-27-16,-43 0 16</inkml:trace>
  <inkml:trace contextRef="#ctx0" brushRef="#br1" timeOffset="-208747.48">11384 10737 0,'0'0'0,"0"0"0,0 0 15,0 0-15,0 0 16,0 0-16,0 0 16,-8 0-16,-18 0 15,0 0-15,-9 18 16,-9-1-16,10 18 15,-1-1 1,18-8-16,-1 9 31,18 8-31,18-8 0,8 0 16,8-9-16,19 0 0,-10 0 16,0 0-16,-17-18 15,0 1-15,-17 0 16,0-1-16,0-8 15,-18 18 1,-9-1-16,-8 9 16,-8 0-16,-1 0 15,0-18-15,0 1 16,18 0-16,8-9 16,9 0-16,0 0 15</inkml:trace>
  <inkml:trace contextRef="#ctx0" brushRef="#br1" timeOffset="-208556.67">11853 11032 0,'0'0'16,"0"0"-16,0 17 0,-8 1 15,-1 8 1,0 0-16,1 0 15,8 0-15,-9-9 16,9-8-16</inkml:trace>
  <inkml:trace contextRef="#ctx0" brushRef="#br1" timeOffset="-208423.95">11871 10408 0,'0'0'0,"0"0"0,0 9 16,8 17-16,10 26 16,-1-9-16</inkml:trace>
  <inkml:trace contextRef="#ctx0" brushRef="#br1" timeOffset="-208047.45">12018 11214 0,'0'0'0,"0"0"16,0 0-16,0 0 15,0 0 1,0 0-16,0 0 16,0 0-16,0 0 15,0 0-15,0 0 16,0-9-16,0 1 15,18-18-15,-1-9 16,18 0-16,0 1 16,-1 16-16,1 1 15,-9 8 17,0 9-32,0 9 0,0 8 0,0 18 15,-8 8-15,-1 9 16,0-9-16,1 1 15,-1-1 1,0-8-16,1-18 16,-9-17-16</inkml:trace>
  <inkml:trace contextRef="#ctx0" brushRef="#br1" timeOffset="-206711.22">14606 11084 0,'0'0'0,"0"0"16,0 0-16,0 0 15,0 0-15,0 0 16,0 0 0,0 0-16,17-9 15,1 1-15,17-1 16,17 0-16,8-8 16,1 0-16,0-1 15,-18 10 1,10 8-16,-19 0 0,-25 0 15</inkml:trace>
  <inkml:trace contextRef="#ctx0" brushRef="#br1" timeOffset="-206516.44">14728 11352 0,'0'0'0,"0"0"15,0 0-15,0 0 16,17 0-16,9 0 16,26 0-16,44-8 15,34-1 1,243-8-16</inkml:trace>
  <inkml:trace contextRef="#ctx0" brushRef="#br1" timeOffset="-202417.34">13390 10703 0,'0'0'0,"0"0"0,-8 0 16,8 0-16,-9 0 16,0 0-16,1 0 15,-1 0-15,0 0 16,1 0 0,-10 9-16,-8 8 15,0 0-15,9 18 16,-1 8-16,1 18 15,17-1 1,0-8-16,17-8 0,1-1 16,-1-8-16,18-9 15,0 0 1,-1-18-16,18 1 16,9-18-1,0-17-15,0-17 0,-9 0 16,-9-1-16,-17-8 15,-8 9-15,-10 0 16,-8 8 0,-8 0-16,-1 9 15,0 9-15,1 17 16,-10 0-16,-8 17 16,-17 27-16,-9 42 15,0 36-15,17-10 16,9 9-16,17-8 15,9-35-15,18-26 16,25-9 0,0-17-16</inkml:trace>
  <inkml:trace contextRef="#ctx0" brushRef="#br1" timeOffset="-201596.76">16082 10668 0,'0'0'0,"0"0"15,0 0-15,0 0 16,0 0-16,0 0 15,0 0-15,0 0 16,26 0-16,9 0 16,17 0-16,9 0 15,8-8 1,-8-1 0,9 0-16,-9-8 0,-1 0 15,1-1-15,-9 1 16,-26 17-16</inkml:trace>
  <inkml:trace contextRef="#ctx0" brushRef="#br1" timeOffset="-201370.47">16569 10686 0,'0'0'0,"0"0"0,0 0 0,0 0 16,0 0-16,0 17 15,-9 17 1,0 10-16,1 16 0,-10 18 16,1 0-1,8 0-15,0-17 16,9-18-16,0-17 16,0-9-16,0-8 15</inkml:trace>
  <inkml:trace contextRef="#ctx0" brushRef="#br1" timeOffset="-201161.99">16256 11378 0,'0'0'0,"0"0"16,0 0-16,0 0 16,0 0-16,0 0 15,17 0-15,1 0 16,16 0-16,19-8 15,16-1-15,1 0 16,25-8 31,-8 0-47,-18 8 0,-69 9 0,44 0 0</inkml:trace>
  <inkml:trace contextRef="#ctx0" brushRef="#br1" timeOffset="-200868.36">17454 11075 0,'0'0'0,"0"0"0,0 0 16,0 0-16,-8 0 16,-1 0-16,-8 0 15,-9 9-15,-9 8 16,0 1-1,9-1-15,-9 9 16,9 0-16,9 0 16,0 0-1,17 0-15,0 0 0,17-9 16,9 9-16,17-9 16,36-8-16,-36-9 15</inkml:trace>
  <inkml:trace contextRef="#ctx0" brushRef="#br1" timeOffset="-200437.41">18375 10841 0,'0'-8'0,"0"-1"15,0 9-15,-9-9 16,0 1-16,1 8 16,-1 0-16,-17 0 15,0 0-15,-9 0 16,18 8 0,0 1-16,-1 0 15,9-1-15,9 10 16,0-1-16,9 0 15,9 1-15,-1-1 16,0 9-16,1-9 16,-10-8-16,1 0 15,0-1-15,-1 10 16,-8-1 0,-8 0-16,-18 18 15,0-9 1,-9 0-16,9-9 0,8 1 15,1-1-15,17-8 16,0-1-16</inkml:trace>
  <inkml:trace contextRef="#ctx0" brushRef="#br1" timeOffset="-200253.31">18731 10954 0,'0'0'0,"0"0"0,0 0 0,0 0 16,0 9-1,-9 8-15,1 9 16,8 9-16,0 8 16,0-26-16</inkml:trace>
  <inkml:trace contextRef="#ctx0" brushRef="#br1" timeOffset="-200080.73">18740 10556 0,'0'0'0,"0"0"0,0 0 0,0 0 0,0 0 0,0 0 0,0 17 0,8 18 16,1 8-16,0-17 15</inkml:trace>
  <inkml:trace contextRef="#ctx0" brushRef="#br1" timeOffset="-199779.66">18852 11257 0,'0'0'0,"0"0"0,0 0 15,0 0-15,0 0 16,0 0-1,0 0-15,0 0 16,0 0-16,0-9 16,0 1-16,9-10 15,8 1-15,1-9 16,-1 9-16,-8 0 16,0 8-16,-1 0 15,1 9 1,0 0-16,-1 9 15,10 8-15,-10 1 16,10-1-16,-1 17 16,0 1-16,18-9 15,0-9-15,-18-8 16</inkml:trace>
  <inkml:trace contextRef="#ctx0" brushRef="#br1" timeOffset="-199195.88">20086 10157 0,'0'0'0,"0"0"0,0 0 16,0 0-16,-9 0 15,0 0-15,0 18 16,-25 16-16,-1 35 16,-17 61-1,0 52-15,17 9 16,9-1-16,26-25 16,9-18-16,17-8 15,17-27-15,9-25 16,18-26-16,34-27 15,26-17-15,-78-17 16</inkml:trace>
  <inkml:trace contextRef="#ctx0" brushRef="#br1" timeOffset="-198654.34">20746 10252 0,'0'0'0,"0"0"16,0 0-16,0 0 16,0 0-16,0 0 15,0 18-15,17 16 16,9 27-16,0 26 15,0 8 1,0-17-16,-9-17 16,1-18-16,-10-9 15,1-8-15,0-8 16,0-10-16,-1 1 16,-8 0-16,0-9 15,0-9-15,18-17 16,8-35-1,8-34-15,1 9 16,0 8-16,8 8 16,-17 18-16,9 18 15,-9 16-15</inkml:trace>
  <inkml:trace contextRef="#ctx0" brushRef="#br1" timeOffset="-198302.15">21475 10642 0,'0'0'0,"0"0"0,0 0 16,0 18-16,0-1 15,0 0-15,17 1 16,1-1-16,-1-9 16,18 1-16,8 0 15,1-18-15,-1 0 16,-8-16-16,-9-1 31,-17 0-15,-1 0-16,-16 8 0,-1 1 0,-17 0 15,-18 8-15,-8 18 16,9 17 0,25-9-16</inkml:trace>
  <inkml:trace contextRef="#ctx0" brushRef="#br1" timeOffset="-197836.81">20407 10937 0,'-9'0'0,"0"0"16,9 0-16,0 0 16,0 0-16,0 0 15,0 0-15,9 0 16,17 0-16,44 0 15,34 8-15,26 1 32,35-9-32,26 0 0,0-9 15,-8 1-15,-27-1 16,-26 0-16,-26 1 16,-26 8-16,-25 0 15,-19 0-15,1 8 16,-18-8-16,-8 0 15</inkml:trace>
  <inkml:trace contextRef="#ctx0" brushRef="#br1" timeOffset="-197555.12">20884 11179 0,'0'0'15,"0"0"-15,0 0 0,18 0 16,8 0-16,26 0 16,26-8-16,26-1 31,1 0-31,7 1 0,-7-10 15,-10 1-15,-17 17 16,-34 9-16,-27-1 16</inkml:trace>
  <inkml:trace contextRef="#ctx0" brushRef="#br1" timeOffset="-196905.44">21432 11378 0,'0'0'0,"0"0"0,0 0 0,0 0 16,0 0-16,0 0 16,0 0-1,-9 0-15,0-8 16,0-1-16,-17 9 15,9 0-15,-9 0 16,-9 0-16,1 9 16,-1 8-16,-9 0 15,10 9 17,-1 0-32,18 9 0,-1-9 0,1 0 15,17 0-15,0 0 16,8 0-16,10 0 15,-1-9-15,18-8 16,17 0 0,0-9-16,-8-9 15,-1 0 1,-17 1-16,0-18 0,-9 0 16,-8 0-16,0 0 15,-18 0-15,0 8 16,1 1-16,8 0 15,-9-1-15,0 1 16,9 8-16,0 1 16,-17-18-16,0-9 15,-1 18 1,10-1-16,-1 10 16,9 8-16,0 0 15,0 0-15,0 0 16,0 26-16,-9 17 15,1 26 1,8 1-16,0-1 0,0-8 16,0-10-1,0-16-15,8-18 16</inkml:trace>
  <inkml:trace contextRef="#ctx0" brushRef="#br1" timeOffset="-196671.02">20876 11950 0,'0'0'0,"0"0"0,0 0 16,0 0-16,0 0 16,17 0-16,0 0 15,27 0-15,17-9 16,8 1-16,1-1 31,8-8-31,-9 8 0,1-8 16,8 8-16,-26 0 15</inkml:trace>
  <inkml:trace contextRef="#ctx0" brushRef="#br1" timeOffset="-196328.49">21857 11759 0,'0'0'0,"0"0"0,0 0 15,-9 0-15,1 0 16,-1 0-16,-8 9 16,-1 0-16,10 8 15,-1 0-15,0 9 16,9 0-1,0 0-15,0-8 16,9-1-16,0-8 16,8-1-16,0 1 15,1-18-15,-10 1 16,10-10-16,-10-8 16,1 0-16,-18-8 15,9 8-15,0 26 16,0 0-1</inkml:trace>
  <inkml:trace contextRef="#ctx0" brushRef="#br1" timeOffset="-196145.54">22022 11145 0,'0'0'0,"0"0"0,0 0 16,0 0-16,-9 17 16,1 9-16,-10 17 15,10-26-15</inkml:trace>
  <inkml:trace contextRef="#ctx0" brushRef="#br1" timeOffset="-195704.92">22326 11171 0,'0'0'0,"0"0"16,0 0-16,0 0 16,0 0-1,0-9-15,17 0 16,18 1-16,26-18 16,8 0-16,9 0 15,1 0-15,-10 8 16,-8 1-1,-35 8-15</inkml:trace>
  <inkml:trace contextRef="#ctx0" brushRef="#br1" timeOffset="-195450.11">22699 10694 0,'0'0'0,"0"0"15,0 0-15,0 0 16,0 18-16,-8 7 16,-1 19-16,-8 34 15,-9 26 1,8-9-16,1-17 0,-1-17 16,18 8-16,0-9 15,18-16 1,-1-1-16,9-17 15,9-9-15,8-17 16,-17-8-16</inkml:trace>
  <inkml:trace contextRef="#ctx0" brushRef="#br1" timeOffset="-195154.96">23212 10469 0,'0'0'0,"0"0"15,0 0-15,0 0 16,0 0-16,0 0 16,0 9-16,17 17 15,9 34 1,26 18-16,0 17 15,-8 27-15,-18 42 16,-18 35-16,-42 9 16,-27 9-16,0-27 15,-52 174-15</inkml:trace>
  <inkml:trace contextRef="#ctx0" brushRef="#br1" timeOffset="-181824.51">25374 10642 0,'0'0'0,"0"0"0,0 0 0,0 0 16,0 0-16,0 0 15,0 0-15,0 18 16,0-1-16,0 26 16,0 26-16,0 35 15,0 35 1,0 17-16,-9 8 16,9-8-16,0 0 15,0-9-15,0-17 16,0 9-16,-8 8 15,-1 0-15,9 18 16,-9-9 0,-8-9-16,8 18 0,0-1 15,9-25 1,0-1-16,0-8 16,0-26-16,0-9 15,0-8-15,9-35 16,-9-9-16,0-25 15,0-10-15</inkml:trace>
  <inkml:trace contextRef="#ctx0" brushRef="#br1" timeOffset="-181019.46">23655 13128 0,'0'0'0,"0"0"0,0 0 15,0 0-15,0 0 16,0 0-16,0 0 15,17 0 1,18 0-16,25 0 16,36 0-16,8 0 31,9 0-31,26 0 0,9 0 16,-1 0-16,27 0 0,8 0 15,1 8-15,-1-8 16,9 0-1,9 0-15,8 0 16,1-8-16,-1 8 16,-8-9-16,8 9 15,-8 9-15,8-9 16,-17 0-16,0 0 16,9 0-1,9 8-15,-10-8 16,-8 9-16,9-9 15,-9 9-15,-9-1 16,1-8-16,8 9 16,0 0-1,0-1-15,-9-8 0,-8 0 16,8 0-16,1 0 16,-18 0-1,-18 0-15,-8 0 16,-9 0-16,1 0 15,-10 0-15,-17 0 16,-8 0-16,-18 0 16,-26 0-16,-8-8 15,-10-1-15,-16 9 16</inkml:trace>
  <inkml:trace contextRef="#ctx0" brushRef="#br1" timeOffset="-180737.8">31331 12903 0,'0'0'0,"0"0"16,0 0-16,0 0 15,17 17-15,18 0 16,17 9-16,9 0 15,-9 0-15,-17-8 32,-9-1-32,-17 0 0,-1 1 0,-16 8 15,-18 25 1,-18 10-16,-17 0 16,18-9-16,8-18 15,26-16-15</inkml:trace>
  <inkml:trace contextRef="#ctx0" brushRef="#br1" timeOffset="-180424.38">31809 13544 0,'0'0'0,"0"-9"15,0 0-15,0 9 16,0 0-16,0 0 16,0 0-16,0-8 15,17-1-15,9 0 16,26 1-16,26-10 15,9 1 17,9 0-32,25 17 0,-25 8 0,-62-8 15</inkml:trace>
  <inkml:trace contextRef="#ctx0" brushRef="#br1" timeOffset="-180108.57">32330 13266 0,'0'0'0,"0"0"0,0 0 16,0 0-16,0 0 16,0 0-16,0 0 15,0 0-15,-9 0 16,0 18-1,-8 16-15,-9 18 16,0 9-16,0 8 16,8 9-1,1 0-15,17-17 0,0-9 16,17-9-16,9-8 16,35-18-16,17-17 15,-26 0 1</inkml:trace>
  <inkml:trace contextRef="#ctx0" brushRef="#br1" timeOffset="-178080.57">24471 10131 0,'0'0'0,"0"0"0,0 0 16,0 0-16,0 0 16,0 0-16,0 0 15,17 0-15,9-8 16,35 8-16,26 0 16,8 0-1,-8 0-15,-17 8 16,-27-8-16,-17-8 0,-8 8 15</inkml:trace>
  <inkml:trace contextRef="#ctx0" brushRef="#br1" timeOffset="-177874.67">24888 10114 0,'0'0'0,"0"0"0,0 0 15,0 0-15,0 17 16,-9 18-16,0 26 16,9 8-16,-8 9 15,-1 17 1,-8-8-16,-9-18 0,8-17 16,9-26-16</inkml:trace>
  <inkml:trace contextRef="#ctx0" brushRef="#br1" timeOffset="-177682.73">24601 10807 0,'0'0'0,"0"0"16,0 0-16,0 0 16,0 0-1,0 0-15,17 0 16,10 0-16,16 0 15,26 0-15,-8 17 16,-26-8-16</inkml:trace>
  <inkml:trace contextRef="#ctx0" brushRef="#br1" timeOffset="-174392.85">25374 13188 0,'0'0'0,"-9"0"0,1 0 16,8 0-1,0 0-15,0 0 0,0 0 16,0 0 0,0-8-16,0-1 15,0 0-15,0-17 16,8 1-16,10-10 16,-1-8-16,18-9 15,-1 0 1,1 0-16,0-9 0,0 9 15,-1 9 1,10-9-16,8 0 16,0 9-16,0-9 15,-8 17-15,8 0 16,0 1-16,0-1 16,0 18-16,0-1 15,0 1-15,0 8 16,-8 1-16,-1 8 15,9 0 1,9 0-16,0 17 16,-9 0-16,0 1 15,0 8-15,0 0 16,-8 8-16,-1-8 16,0 9-16,1 0 15,-1-1-15,1 1 16,-10 0-1,10 8-15,-9 9 16,-1-9-16,1 9 16,0 0-16,0 0 15,-1-9-15,1 9 16,-9 0-16,9 9 16,0-1-16,-9-8 15,0 0 1,0 0-16,8 0 15,1-8-15,-9-1 16,9 0-16,0 9 16,-9-9-16,0 1 15,0-1-15,9-8 16,-9-1-16,0 1 16,0-9-1,0 0-15,0 0 16,9 0-16,-1-9 15,1 1-15,0-10 16,-1 1-16,-7 0 16,-1-1-16,0-8 15,0 0-15,0 0 16,0-8 0,9-1-16,-9 0 15,0 1-15,8-10 16,1 1-16,0 0 15,0-9-15,-1 8 16,1-8-16,0 0 16,-9 0-16,0 0 15,0 0 1,0 0-16,0 0 16,0 0-16,0 0 15,-8 0-15,-1 1 16,0 7-16,1-8 15,8 0-15,-9 0 16,9-8-16,0-1 16,-8-8-1,8-1-15,0 1 16,0 8-16,0-8 16,0 0-16,0-1 15,0 1-15,0-9 16,0 0-16,0 0 15,9 0 1,-1 0-16,1 0 0,0 0 16,0 9-16,-1 0 15,1 0 1,9-1-16,-10 1 16,1 8-16,-9 1 15,0 8-15,0 8 16,0 1-16,0 0 15,0-1 1,0 10-16,9-1 16,0 0-16,0 1 15,-1-1-15,1 0 16,0 9-16,0-8 16,-9 8-16,0 0 15,8 0-15,1 0 16,9 8-16,-10-8 15,1 9 1,0 0-16,-1-1 16,1 10-16,0-1 15,-9 0-15,0 1 16,0 8-16,0 0 16,0 0-1,0 8-15,0 1 0,0 0 16,0-1-16,9 1 15,-9 8 1,0 0-16,0 1 16,-8-1-16,-1 0 15,0 1-15,1-1 16,-1 0-16,9 1 16,-8-10-16,-1 1 15,0 8-15,1 0 16,-1 1-1,-8-1-15,8-8 16,-8-1-16,8 1 16,-8 0-16,8-1 15,-8 1-15,0-9 16,-1 9-16,10-1 16,-1 1-16,0 8 15,9 0 1,-8-8-16,-1 17 15,9-9 1,9 1-16,0-1 16,-1 0-1,10-8 1,-9-18-16,-27-8 16</inkml:trace>
  <inkml:trace contextRef="#ctx0" brushRef="#br1" timeOffset="-172787.92">25374 12218 0,'0'0'0,"0"0"15,0 0-15,0 0 16,0 0-16,9 0 16,-1 0-1</inkml:trace>
  <inkml:trace contextRef="#ctx0" brushRef="#br1" timeOffset="-172633.99">25860 12244 0,'0'0'0,"0"0"0,0 0 16,0 0 0,0 0-16,0 0 15,0 0-15,0 0 16,0 0-16,0 0 16</inkml:trace>
  <inkml:trace contextRef="#ctx0" brushRef="#br1" timeOffset="-172502.95">26277 12236 0,'0'0'0,"0"0"0,0 0 0,0 0 0,0 0 0,0 0 16,0 0-16,9 0 16,-1 0-16</inkml:trace>
  <inkml:trace contextRef="#ctx0" brushRef="#br1" timeOffset="-172377.12">26868 12262 0,'0'0'0,"0"0"0,0 0 16,0 0-16,8 0 16</inkml:trace>
  <inkml:trace contextRef="#ctx0" brushRef="#br1" timeOffset="-171351.83">24306 11855 0,'0'0'0,"0"0"15,0 0-15,0 0 16,0 0-16,0 0 16,9 0-16,17-9 15,34 0-15,19-8 16,7 0-16,1 8 16,0-8-16,-17 17 15,-18 0-15,-26 0 16</inkml:trace>
  <inkml:trace contextRef="#ctx0" brushRef="#br1" timeOffset="-171078.88">24671 11863 0,'0'0'0,"0"0"0,0 0 15,0 0-15,0 0 16,0 18-16,0 8 16,-9 8-16,0 1 15,1 17-15,-1-9 16,0 1 0,9-1 46,0-9-62,0 1 0,-9 8 0,9 1 0,0-27 16</inkml:trace>
  <inkml:trace contextRef="#ctx0" brushRef="#br1" timeOffset="-170915.04">24341 12374 0,'0'0'0,"0"0"0,0 0 16,0 0-16,17 0 15,9 0-15,17 0 16,10-8-16,25-1 16,17 0-1,1 1-15,-62 8 16</inkml:trace>
  <inkml:trace contextRef="#ctx0" brushRef="#br1" timeOffset="-170627.77">25087 12227 0,'0'0'0,"0"0"0,0 0 16,0 0-16,0 0 15,0 0-15,-8 0 16,-1 0-16,0 0 15,1 0-15,-10 9 16,1-1-16,8 10 16,-8 8-16,17 8 15,0 1 1,17 0-16,9-1 16,44 10-16,-18-10 15</inkml:trace>
  <inkml:trace contextRef="#ctx0" brushRef="#br1" timeOffset="-169801.75">25409 13985 0,'0'0'0,"0"0"16,0 0-16,0 0 15,0 0-15,0 0 16,0 0-16,0 0 15,0 0-15,8 0 16,1 0-16</inkml:trace>
  <inkml:trace contextRef="#ctx0" brushRef="#br1" timeOffset="-169527.82">26251 13994 0,'0'0'0,"0"0"16,0 0-16,0 0 15,0 0-15,0 0 16,17 0-16,1 0 16,-1 0-16,18 0 15,34-9 1,27 9-16,-27 0 31,-25 0-31,-1 0 0,-8-8 0,-9 8 16,0 0-16,0 0 15,0 0-15,0 0 16,9 0 0,17 0-16,9 8 0,-18-16 15,-17 8 1</inkml:trace>
  <inkml:trace contextRef="#ctx0" brushRef="#br1" timeOffset="-169411.2">27562 13994 0,'0'0'0,"0"0"15,0 0-15,0 0 16,0 0-16,18 9 16,8-1-1,-18-8-15</inkml:trace>
  <inkml:trace contextRef="#ctx0" brushRef="#br1" timeOffset="-169297.88">28396 14029 0,'0'0'0,"0"0"0,0 0 16,-9 0-16,9 0 15</inkml:trace>
  <inkml:trace contextRef="#ctx0" brushRef="#br1" timeOffset="-168460.21">23958 13985 0,'0'0'0,"0"0"0,0 0 16,0 0-16,0 0 15,0 0-15,0 0 16,0-8 0,18-1-16,17 9 15,25 0-15,27 0 16,0 9-1,-52-9-15</inkml:trace>
  <inkml:trace contextRef="#ctx0" brushRef="#br1" timeOffset="-168243.06">24540 13665 0,'0'0'0,"0"0"0,0 0 16,0 0-16,0 0 16,18 0-1,8 0-15,26 0 16,9 0-16,8-9 16,-8-8-1,-18 8-15,-25 9 0</inkml:trace>
  <inkml:trace contextRef="#ctx0" brushRef="#br1" timeOffset="-168024.92">24801 13699 0,'0'0'0,"0"0"0,0 0 15,0 0-15,-9 18 16,0-1-16,1 18 15,8 17-15,0-9 16,0 0 0,-9 1-16,0-10 31,1-16-31,8-10 0,0-8 0</inkml:trace>
  <inkml:trace contextRef="#ctx0" brushRef="#br1" timeOffset="-167851.66">24514 14228 0,'0'0'0,"0"0"0,0 0 16,0 0-16,0 0 15,0 0-15,0 0 16,18 0-16,8-9 16,34 0-16,10-8 15,-1 8-15,-8-17 31,-35 18-31</inkml:trace>
  <inkml:trace contextRef="#ctx0" brushRef="#br1" timeOffset="-167511.83">25122 14115 0,'0'0'0,"0"0"0,0 0 16,0 0-16,0 0 16,0 0-16,0 0 15,0 0-15,0 0 16,0 0-16,0 0 16,0 0-1,0 0-15,0 0 16,-9 0-16,1 0 15,-1 17-15,-8 1 16,-1 16-16,18 1 16,0 0-16,9-1 15,8-8-15,9 0 16,27 0 0,-10-8-16</inkml:trace>
  <inkml:trace contextRef="#ctx0" brushRef="#br2" timeOffset="-147257.92">8458 12729 0,'0'0'0,"0"0"0,0 0 16,0 0-16,0 0 15,0 0-15,17 0 16,18 0-16,0 0 15,17 0-15,9 0 16,-1-8 0,-16 8-1,-1 0-15,-8 0 0,-9 0 16,-9 8-16,-8-8 16,-9 0-16</inkml:trace>
  <inkml:trace contextRef="#ctx0" brushRef="#br2" timeOffset="-147008.02">8493 12989 0,'0'0'16,"0"0"-16,0 0 0,8 0 15,10 0 1,17 0-16,17 0 16,8-8-16,1-1 15,-9 9 1,0 0-16,18 9 0,-35-1 16</inkml:trace>
  <inkml:trace contextRef="#ctx0" brushRef="#br2" timeOffset="-144647.39">9422 12452 0,'0'0'0,"0"0"0,0 0 16,0 0-16,9 0 15,8 0-15,26-8 16,27-1-1,-1 0-15,9 1 16,9-1-16,-26 0 16,0 1-16,-18 8 15,1 0-15,-10-9 16,-16 9-16</inkml:trace>
  <inkml:trace contextRef="#ctx0" brushRef="#br2" timeOffset="-144379.2">9847 12461 0,'0'0'0,"0"0"16,0 0-16,0 0 16,0 0-16,0 0 15,-8 17 1,-1 9-16,0 9 15,1 26-15,-1 8 16,0 9 15,1 0-31,-1-9 0,0-8 0,9-1 0,0-16 16,0-18 0,0-18-16,0 1 15</inkml:trace>
  <inkml:trace contextRef="#ctx0" brushRef="#br2" timeOffset="-144130.58">9431 13240 0,'0'0'0,"0"0"15,0 0-15,0 0 16,17 0-16,9 9 15,9 0-15,17-1 16,0 1-16,35 0 31,17-1-31,-26-16 0,0-1 16,0 0-16,-8-8 16,-9 8-16,-35 1 15</inkml:trace>
  <inkml:trace contextRef="#ctx0" brushRef="#br2" timeOffset="-143776.18">10707 13171 0,'0'0'0,"0"0"16,0 0-16,0 0 15,0 0-15,-9 0 16,1-9-16,-10 9 16,-8 0-16,-8 0 15,8 18-15,-9 8 16,0 8-16,0 10 15,18-10 1,8 1-16,9 0 16,18-1-16,16-8 15,1 0-15,43-8 16,-26-10 0</inkml:trace>
  <inkml:trace contextRef="#ctx0" brushRef="#br2" timeOffset="-143278.23">11819 12695 0,'-9'0'0,"0"0"15,1-9-15,-1 0 16,-17 1-16,-9 8 16,-8 0-16,-9 0 15,-1 17 1,10 0-1,8 1-15,1-1 0,8 18 16,8-1-16,1-8 16,17 0-16,17 0 15,1 0-15,8 0 16,0-8 0,0-1-16,-18-8 15,1-1-15,0 10 16,-18-1-16,-8 9 15,-9 9-15,-9 8 16,-26 0-16,0 0 16,18-17-16,17 9 15,0-18-15,26-17 16</inkml:trace>
  <inkml:trace contextRef="#ctx0" brushRef="#br2" timeOffset="-143085.08">11845 12955 0,'0'0'0,"0"0"0,0 0 16,0 0-16,0 17 16,0 0-16,0 18 15,0-9-15,0 0 16,0-17-16,8-1 15,1-8-15</inkml:trace>
  <inkml:trace contextRef="#ctx0" brushRef="#br2" timeOffset="-142910.9">12070 12418 0,'0'0'0,"0"0"15,0 0-15,0 0 16,9 17-16,8 18 16,10 8-1,-19-26-15</inkml:trace>
  <inkml:trace contextRef="#ctx0" brushRef="#br2" timeOffset="-142555.06">12279 13076 0,'0'0'0,"0"0"0,0 0 16,0 9-16,0 8 16,0-8-16,0-1 15,0 1-15,0-1 16,0 1-16,0-9 15,0 0-15,0 0 16,0 0 0,0-9-16,17 1 15,1-9-15,8-1 16,0 1-16,0 0 16,-9 8-16,-8 9 15,8 0-15,-8 0 16,0 0-1,-1 17-15,10 9 16,-1 17-16,0 18 16,1-26-1</inkml:trace>
  <inkml:trace contextRef="#ctx0" brushRef="#br2" timeOffset="-140933.08">13295 12123 0,'0'0'0,"0"0"15,0 0-15,0 0 16,-9 0-16,0 26 16,-17 26-16,-8 52 15,-1 26 1,9 35-16,0 16 16,17 10-16,9-9 15,18-18-15,25-8 16,9-9-16,0-25 15,18-27-15,16-17 16,10-35-16,-61-34 16</inkml:trace>
  <inkml:trace contextRef="#ctx0" brushRef="#br2" timeOffset="-140122.05">13651 12392 0,'0'0'0,"0"0"16,0 0-16,0 0 16,0 0-16,17 8 15,9 10-15,9-1 16,0 0-16,-1 9 15,1-8 1,-9 8-16,0 0 16,-17 0-16,0 0 15,-18 8-15,0 9 16,-8 1-16,0-1 16,-1-8-16,1-9 15,-1 0-15,10-18 16,-1 1-1,9 0-15,0-1 16,0 1-16,0 0 16,0-9-16,0 0 15,0 0-15,0 0 16,0 0-16,0 0 16,0 0-16,0 0 15,0 0 1,0 0-16,0 8 15,0-8-15,9 0 16,17 0-16,17 0 16,9 0-16,0 0 15,9-8-15,-9-1 16,-8 0-16,-9 1 16,-9-10-16,-18 10 15</inkml:trace>
  <inkml:trace contextRef="#ctx0" brushRef="#br2" timeOffset="-139780">14224 12487 0,'0'0'0,"0"0"0,0 0 0,0 0 16,0 0-1,17 0-15,1 0 16,16 0-16,19 9 15,-1-9-15,8 0 16,1-9 0,-9 9-16,-8 0 0,-9 0 15,-9 9 1,-18-1-16</inkml:trace>
  <inkml:trace contextRef="#ctx0" brushRef="#br2" timeOffset="-139484.12">14432 12617 0,'0'0'0,"0"0"0,0 0 0,0 0 0,0 0 16,0 0-16,0 0 15,0 9 1,0 8-16,0 0 0,-8 18 16,-1-1-1,9 10-15,0-1 16,0-8-16,0-9 16,0 0-1,0-9-15,9 0 16,8 1-16</inkml:trace>
  <inkml:trace contextRef="#ctx0" brushRef="#br2" timeOffset="-139259.6">14693 12608 0,'0'0'0,"0"0"15,0 0-15,0 0 16,0 0-16,0 18 15,0-1 1,0 17-16,0 10 16,0-1-16,0 0 15,9 1-15,-1-10 16,1 1-16,0-18 16</inkml:trace>
  <inkml:trace contextRef="#ctx0" brushRef="#br2" timeOffset="-138590.87">15796 12236 0,'0'0'0,"0"0"0,0 0 15,0 0-15,0 0 16,0 0 0,0 17-16,8 18 0,1 17 15,0 17-15,8 9 16,1 0 0,-10 0-16,1-18 15,0-8-15,-1-17 16,-8-9-16,0-9 15,0-8-15,0 0 16,0-1-16,0-16 16,26-36-16,18-42 15,17-35 1,-1-1-16,-8 36 16,-17 16-16,-9 18 15,0 26-15,-8 9 16,-1 17-16,-8 0 15</inkml:trace>
  <inkml:trace contextRef="#ctx0" brushRef="#br2" timeOffset="-138224.98">16456 12634 0,'0'0'0,"0"0"0,0 0 15,-9 18-15,0-1 16,9 0-16,0 18 16,0-9-16,0 0 15,18 0-15,-1-18 16,0 1-1,10-18-15,7 1 0,1-10 16,-9-8 0,0 0-16,-9 0 15,-8 9-15,0 0 16,-18 0-16,-8-1 16,-27 18-16,-16 9 15,7 17-15,36-18 16</inkml:trace>
  <inkml:trace contextRef="#ctx0" brushRef="#br2" timeOffset="-137850.79">15240 13249 0,'0'0'0,"0"0"16,0 0-16,0 0 16,17-9-16,18 1 15,43-18 1,35 0-16,35 0 31,17-9-31,-9 18 0,9 0 0,-9-1 16,-25 10-16,-18 8 15,-27 0-15,-16 0 16,-18 0-16,-17 0 16,-18 0-1,-8 0-15,-1 8 16,-8 1-16,0-9 15</inkml:trace>
  <inkml:trace contextRef="#ctx0" brushRef="#br2" timeOffset="-137515.7">15648 13526 0,'0'0'0,"0"0"0,0 0 15,0 0-15,0-8 16,18-1-16,16 0 15,27 1-15,26-10 16,17 1 15,-8 0-31,8-1 0,-9 1 0,-8 8 16,-26 1-16,-18 16 16,-17 1-16</inkml:trace>
  <inkml:trace contextRef="#ctx0" brushRef="#br2" timeOffset="-137008.96">16152 13751 0,'0'0'0,"0"0"0,0 0 15,0 0-15,0 0 16,0 0-16,-9-8 16,0-1-16,1 0 15,-18 9-15,0 0 16,0 0-16,0 18 15,-1-1-15,-7 0 16,-1 1 0,9 8-1,9 8 17,-1-8-32,18 0 0,0 9 0,18-9 0,-1 0 0,9 0 15,9-17-15,8-1 16,9 1-1,0-18-15,0 1 16,-8-10-16,-9 1 16,-9 0-16,-18-1 15,1 1-15,0 0 16,-18-9-16,0 8 16</inkml:trace>
  <inkml:trace contextRef="#ctx0" brushRef="#br2" timeOffset="-136775.41">16091 13544 0,'0'0'0,"0"0"0,0 0 15,0 0-15,0 0 16,0 0-16,0 0 16,0 17-16,0 18 15,9 16-15,-9 19 16,-9-1-1,0 0 1,1-8-16,-1 8 0,0 9 16,1-17-16,8-9 15,0-9-15,0-17 16,0-17 0</inkml:trace>
  <inkml:trace contextRef="#ctx0" brushRef="#br2" timeOffset="-136562.7">15726 14358 0,'0'0'0,"0"0"16,0 0-16,0 0 15,0 0-15,0 0 16,18 0-16,8 0 16,34 0-1,10-9-15,-1 0 16,18 1-1,0-1-15,-9 0 16,-8 9-16,-44 0 0</inkml:trace>
  <inkml:trace contextRef="#ctx0" brushRef="#br2" timeOffset="-136231.73">16673 14072 0,'0'0'0,"0"9"0,0-9 16,-9 0-16,0 0 15,1 0 1,-10 17-16,1 0 16,0 18-16,-1-1 15,1 1-15,17 0 16,0-9-16,0 0 15,17 0 17,1-9-32,-1-8 0,9-1 0,9-16 0,-9-1 15,0 0 1,-17-8-16,-1-9 16,-8-9-16,-8 18 15,-18 0-15,8 8 16</inkml:trace>
  <inkml:trace contextRef="#ctx0" brushRef="#br2" timeOffset="-131830.06">17359 13128 0,'0'0'0,"0"0"0,0 0 0,0 0 16,0 0-16,0 0 15,0 0-15,17 0 16,9 0-16,9 0 16,26 0-1,8-9-15,9 1 16,-17-1-16,-9 0 15,-26 9-15,-8 0 16</inkml:trace>
  <inkml:trace contextRef="#ctx0" brushRef="#br2" timeOffset="-131552.5">17611 12825 0,'0'0'0,"0"0"0,0 0 16,0 0-16,0 0 16,0 17-1,-9 0-15,0 9 0,1 26 16,-1 9-16,-17 17 16,9 0-1,8-9-15,9-8 16,0-18-16,9 0 15,-1 1-15,10-18 16,25-9-16,9-8 16,-17-1-16</inkml:trace>
  <inkml:trace contextRef="#ctx0" brushRef="#br2" timeOffset="-131100.77">18357 12192 0,'0'0'16,"0"0"-16,0 0 0,0 0 15,0 0-15,9 0 16,9 0-16,8 18 15,17 25-15,9 26 16,0 18 0,0 0-1,9 34-15,-17 9 16,-10 8-16,-16 27 16,-18 17-16,-35 0 0,-35 8 15,-25 9-15,-9-8 16,-87 173-1</inkml:trace>
  <inkml:trace contextRef="#ctx0" brushRef="#br2" timeOffset="-129272.4">7511 14332 0,'0'0'0,"-8"-9"15,-1 0-15,0 1 16,-17 8-16,-8 0 16,-27 8-16,0 10 15,0 16-15,-8 18 16,8 9 0,0 17-16,18-9 15,17-8-15,8-1 16,18-16-16,18-1 15,8-17-15,17 0 16,27-17-16,34-18 16,17-17-16,18-9 31,-8-8-15,-79 17-16</inkml:trace>
  <inkml:trace contextRef="#ctx0" brushRef="#br2" timeOffset="-128980.47">7972 14522 0,'0'0'0,"-9"0"15,0 0-15,1 0 16,-1 9-16,0 17 16,-17 8-16,0 18 15,9 0 1,-1 9-16,18-18 16,0 1-16,18-1 15,-1-17 1,1 0-16,8-17 0,8-1 15,1-16 1,0-18-16,17-9 0,-9-17 16,-17-9-1,-8-8-15,-10 17 16,-16 17-16,-1 9 16,-17 9-16,-9 17 15,9 0-15,9 17 16,8-8-1</inkml:trace>
  <inkml:trace contextRef="#ctx0" brushRef="#br2" timeOffset="-128383.92">8562 14462 0,'0'0'0,"0"0"0,0 0 16,-8 8-16,-1 18 15,0 18-15,0 7 16,1 10-16,-10 0 16,1-18-1,0 0-15,8-17 16,9-8-16,0-10 0,0 1 15,0 0 1,0-9-16,0-9 16,9 0-16,8-25 15,18-10-15,-9 10 16,0-1-16,0 9 16,0 9-16,-9-1 15,-8 18 1,0 0-16,-1 18 15,1-1-15,0 18 16,-9-9-16,0 0 16,0 0-16,0-18 15,0 1 1,0 0-16,0-9 16,8-9-16,18-8 0,18-18 15,-1-17-15,9 9 16,-8 8-1,-18 18-15,0-1 16,-17 18-16,-1 0 16,1 9-16,0 17 15,-1 17-15,-8 18 16,0 0-16,26-18 16,0-26-1</inkml:trace>
  <inkml:trace contextRef="#ctx0" brushRef="#br2" timeOffset="-127813.86">9509 14721 0,'0'0'0,"0"0"0,0 0 16,0 9-16,0 8 16,0 27-16,8 42 15,-16 36 1,-1-10-16,-8-17 15,-1-8 1,1 0-16,0-35 0,8-26 0,9-9 16,0-8-1,0-1-15,0-16 16,0-18-16,0-61 16,26-60-16,9-9 15,8 26-15,-8 26 16,8 26-16,-8 17 15,8 9-15,-8 18 16,0 8-16,8 9 31,1-1-31,-1 18 0,1 0 16,-18 18-16,0-1 16,-18 17-16,-8 10 15,-8-1-15,-18 0 16,0 1-16,-1-18 15,10 0 1,0-18-16,8-8 16</inkml:trace>
  <inkml:trace contextRef="#ctx0" brushRef="#br2" timeOffset="-127394.89">10507 14479 0,'0'0'0,"0"0"0,0 0 16,0 0-16,0 0 15,0 0-15,-8 0 16,-10 0-16,-8 17 16,-17 9-16,-1 18 15,-8-1-15,0 9 47,17-9-47,18 0 0,0-8 0,17-9 0,0 0 16,8-17-16,10-1 15,8-16-15,17-1 16,18-17 0,0-17-16,0-9 15,-18 17-15,-17 9 16,-17 9-16,-1 8 0,1 0 15,0 9 1,-9 0-16,0 18 16,9 8-16,8 8 15,0 10-15,18-1 16,-18-26-16,-8-8 16</inkml:trace>
  <inkml:trace contextRef="#ctx0" brushRef="#br2" timeOffset="-127068.54">11020 14574 0,'0'0'0,"0"9"15,8 8-15,1 18 16,0-1-16,-1 10 15,1-1-15,0 0 16,-9-17-16,0 0 31,0-8-31,0-10 0,0 1 16,0 0-16,0-1 0,0-8 16,0-8-1,0-1-15,17-17 16,9-26-16,18-9 15,16 1-15,10 8 16,-44 34-16</inkml:trace>
  <inkml:trace contextRef="#ctx0" brushRef="#br2" timeOffset="-126662.77">11610 14886 0,'0'0'0,"0"0"0,0 0 0,0 0 16,18 0 0,-1 9-16,9-1 15,9-8-15,8-8 16,1-1-16,-1-8 15,-8-1-15,-9 1 32,0-9-32,-9 0 0,-8-9 15,0 1-15,-18-1 16,0 18-16,0-1 16,-8 1-16,0 17 15,-9 9-15,0 8 16,0 18-16,8-1 15,10 10-15,8 8 16,17 8 0,26 1-16,9-9 15,70-43-15,251-44 16</inkml:trace>
  <inkml:trace contextRef="#ctx0" brushRef="#br2" timeOffset="-125658.58">14007 14938 0,'0'0'0,"0"0"0,0 0 16,-9-9-16,1 1 15,-1-1 1,-17 9-16,-18 0 16,1 0-16,-9 9 15,17-1-15,0 10 16,1-1-1,16 0 1,1 9-16,8 0 0,9 0 0,0-9 16,18 9-16,8 0 15,0 0 1,0-8-16,0-10 16,-9 1-16,-8 0 15,0-1-15,-1 1 16,-8 8-1,-8 1-15,-1-1 0,0 0 16,-8 1 0,-1-10-16,18 1 15,0-9-15,0 0 16,0 0-16</inkml:trace>
  <inkml:trace contextRef="#ctx0" brushRef="#br2" timeOffset="-125478.04">14485 14955 0,'0'0'0,"0"0"16,0 0-16,0 0 15,0 0-15,0 18 16,0 16-16,-9 10 16,0-1-16,0 0 15,1-8-15,8-18 16</inkml:trace>
  <inkml:trace contextRef="#ctx0" brushRef="#br2" timeOffset="-125302.21">14493 14695 0,'0'0'0,"0"0"15,0 9-15,9 8 16,17 9-16,-17-8 16</inkml:trace>
  <inkml:trace contextRef="#ctx0" brushRef="#br2" timeOffset="-124961.8">14797 15232 0,'0'0'0,"0"0"16,0 0-16,0 0 16,0 9-16,0 0 15,0-1-15,0 1 16,0-9 0,0 0-16,0 0 0,0-9 15,0 1 1,0-10-16,17-8 15,1-17-15,8 8 16,0 9-16,0 9 16,0 0-16,-9 17 15,-8 0-15,8 17 16,1 0-16,-9 18 16,8 0-1,0 8-15,1 0 16,8-8-16,0-9 15,-18-26-15</inkml:trace>
  <inkml:trace contextRef="#ctx0" brushRef="#br2" timeOffset="-124646.73">15579 14921 0,'0'0'0,"0"0"0,0 0 0,0 0 16,0 0 0,-9 0-16,0 0 15,1 17-15,-10 26 16,-8 18-16,9 17 15,-1 0 1,18 0-16,0-9 16,18-17-16,-1-9 15,9-17-15,18-26 16,-18 0-16</inkml:trace>
  <inkml:trace contextRef="#ctx0" brushRef="#br2" timeOffset="-124199.89">15969 14921 0,'0'0'0,"-8"0"0,-1 0 16,0 0-16,1 0 15,8 0-15,0 0 16,0 0-16,0 0 15,0 0-15,17 8 16,0 1-16,-8 0 16,0 8-1,8 0-15,-8 9 16,0 0-16,-18 9 16,-9-1-16,-8 10 15,0-10-15,0-8 31,9 0-31,0-17 0,8 0 16,0-1-16,9 1 16,0-9-16,0 0 15,0 0-15,0 0 16,0 0-16,18 9 16,16-1-1,27-8-15,9-8 0,8-10 16,9-8-1,-9 9-15,-44 17 16</inkml:trace>
  <inkml:trace contextRef="#ctx0" brushRef="#br2" timeOffset="-123970.66">16421 15033 0,'0'0'0,"0"0"16,0 0-16,0 0 16,17 0-16,1 0 15,8-8-15,17-1 16,18 0-16,-9 1 16,-8-1-16,-1 9 31,-17-9-31,0 1 0,-17 8 15</inkml:trace>
  <inkml:trace contextRef="#ctx0" brushRef="#br2" timeOffset="-123737.87">16603 15042 0,'0'0'0,"0"0"0,0 0 15,0 17-15,0 18 16,0 17-16,-8 0 16,-1 8-16,0-8 15,-8 9 1,8-18-16,9-17 16,0-8-16,0-10 15,0-16-15,0 8 16</inkml:trace>
  <inkml:trace contextRef="#ctx0" brushRef="#br2" timeOffset="-123587.52">16794 15198 0,'0'0'0,"0"0"0,0 0 15,0 0 1,0 0-16,0 17 16,9 18-16,0 8 15,-1 18-15,-8 17 16,9-9 15,0-17-31,-1-35 0</inkml:trace>
  <inkml:trace contextRef="#ctx0" brushRef="#br2" timeOffset="-121583.45">17880 14765 0,'0'0'0,"0"-9"0,0 0 15,0 1-15,0-1 16,-9 0-16,0-8 16,1 0-16,-1-1 15,0 1-15,1 8 16,-10 1-16,-8-1 16,-8 9-16,-10 9 15,1 8 1,8 18-16,0-1 31,1 18-31,8 26 0,17 9 0,9-9 16,17 8-16,1-8 15,-1-17-15,0-9 16,1 0 0,-10-9-16,1 1 15,0-18-15,-18 0 16,0-9-16,-17 18 15,-8-1-15,25-25 16</inkml:trace>
  <inkml:trace contextRef="#ctx0" brushRef="#br2" timeOffset="-121386.35">17359 15258 0,'0'0'0,"0"0"15,0 0-15,0 0 16,0 0-16,17 0 16,18 9-16,17-9 15,35-9-15,17-8 47,35 8-47,226 35 0</inkml:trace>
  <inkml:trace contextRef="#ctx0" brushRef="#br2" timeOffset="-120815.96">18262 15007 0,'0'0'0,"0"0"0,0 0 16,0 0-16,0 0 0,17 0 16,27 0-16,25 0 15,9-8-15,1-1 31,7 0-31,-16-8 0,8 0 16,0-1-16,-43 10 16</inkml:trace>
  <inkml:trace contextRef="#ctx0" brushRef="#br2" timeOffset="-120532.33">18722 14721 0,'0'0'0,"0"0"0,0 0 16,0 0-16,0 0 15,-8 0-15,-1 18 16,0 8-16,0 8 16,-17 18-16,0 26 15,0 0 1,0 9-16,9-9 15,17-18-15,0-8 16,0 9-16,9-9 16,8-9-16,18-17 15,-1 0 1,-16-17-16</inkml:trace>
  <inkml:trace contextRef="#ctx0" brushRef="#br2" timeOffset="-120168.25">19408 14522 0,'0'0'0,"0"0"0,0 0 0,0 0 16,18 26-16,16 17 15,10 18-15,-1 8 16,1 9 15,-10 26-31,-16 18 0,-27 25 0,-60 43 0,-18 27 16,-78 173-16</inkml:trace>
  <inkml:trace contextRef="#ctx0" brushRef="#br2" timeOffset="-99609.02">20502 15042 0,'0'0'0,"0"0"0,0 0 15,0 0-15,0 0 16,0 0-16,0 0 15,0 0-15,18 0 16,16 0-16,36 0 16,-1 0-16,1 0 15,8 9 1,-17-9-16,0 8 16,-1-8-16,-8 0 15,-8 0-15,-9-8 16,-9 8-16</inkml:trace>
  <inkml:trace contextRef="#ctx0" brushRef="#br2" timeOffset="-99325.25">20407 15284 0,'0'0'0,"0"0"0,0 0 15,0 0-15,0 0 16,17 0-16,18 0 16,26 9-1,17 0-15,26-1 16,0 1-16,-8 0 16,-9-1-16,-9 1 15,-9-9-15,-8 0 16,-18 0-16,-16 0 15,-1-9-15,-18 9 16</inkml:trace>
  <inkml:trace contextRef="#ctx0" brushRef="#br2" timeOffset="-99004.14">21049 14843 0,'0'-9'0,"0"0"15,0 9-15,0 0 16,0 0 0,0 0-16,18 0 15,-1 0-15,9 9 16,18 8-16,8 1 16,9 8-16,-1 8 15,-8 1 1,1 8-16,-10 1 0,-17-19 15,-17 10 1,-9 8-16,-26 18 16,-26 17-16,-27 17 15,-7-8-15,7-18 16,19-34-16,34-9 16,17-9-16</inkml:trace>
  <inkml:trace contextRef="#ctx0" brushRef="#br2" timeOffset="-98042.21">22934 14583 0,'0'0'0,"0"0"0,0 0 0,0-9 16,0 1-16,0-1 16,-9 0-1,0 1-15,1-1 16,-1 0-16,0 1 16,1-1-16,-1 9 15,0 0-15,-8 0 16,-9 26-16,0 17 15,-9 18-15,9 17 16,9 8 0,-1 27-16,18 17 15,0-18-15,9 1 16,0-9-16,-1-9 16,1-17-16,0-17 15,-9-9-15,0-26 16,0 0-16,0-9 15,-9 0 1,0-8-16,-17 0 16,0-1-16,-17-16 15,26 8-15</inkml:trace>
  <inkml:trace contextRef="#ctx0" brushRef="#br2" timeOffset="-97824.4">22395 15293 0,'0'0'0,"0"0"0,0 0 0,0 0 15,0 0-15,0 0 16,18 0-16,8 0 16,17-9-16,18 1 15,9-1-15,-1 0 31,-8 1-31,0-1 0,17 9 16,-26 9-16</inkml:trace>
  <inkml:trace contextRef="#ctx0" brushRef="#br2" timeOffset="-97350.77">23255 15432 0,'0'0'0,"0"0"0,0 0 15,0 0-15,-9 0 16,1 0-16,-1 0 16,0 0-16,1 17 15,-10 9-15,1 9 16,17-1-16,0 1 16,0-1-1,9-8-15,8 0 16,0-17-16,1 0 15,16-1-15,1-16 16,0-1-16,-9-17 16,-17 0-16,-1-9 15,-16 1-15,-1-1 16,0 18 0,-17 0-16,9 8 15,0 9-15,17 0 16</inkml:trace>
  <inkml:trace contextRef="#ctx0" brushRef="#br2" timeOffset="-95544.77">23629 14964 0,'0'0'0,"0"0"0,0 0 15,0 9-15,0-1 16,0 10-16,17-1 16,0 0-16,1 1 15,25-1-15,9 9 16,9-9-16,8 0 31,10-8-31,-1 0 16,17-18-16,9-8 0,9-9 15,0 0-15,0-9 16,9-8-16,8-18 16,-9 1-16,1-10 15,0-8-15,-1-8 16,1-1-16,8-8 15,0 0-15,-8-1 16,-1 18 0,1-8-16,-9-1 15,-18 9-15,10 0 16,-19 18-16,-7 8 16,-1 0-16,-26 17 15,-9 0-15,-17 18 16,-8 0-16,-10 8 15,1 9 1,-9 0-16,0 0 16,0 0-16,0 0 15,0 0-15</inkml:trace>
  <inkml:trace contextRef="#ctx0" brushRef="#br2" timeOffset="-95305.74">26390 13544 0,'0'0'0,"0"0"0,0 0 16,0 0-16,0 0 16,17 0-16,1 0 15,25 0-15,18-9 16,17 9-16,0 0 16,-26 0-1,-8 0-15,-18 0 16,0 0-16,-17 9 15,-1 17-15,-16 17 16,-27 35-16,0 0 16,26-35-16</inkml:trace>
  <inkml:trace contextRef="#ctx0" brushRef="#br2" timeOffset="-94509.65">24271 15458 0,'0'0'0,"0"0"0,0 0 16,0 0-16,0 0 15,0 0-15,17 0 16,10-9-16,25 0 15,17 1-15,1 8 16,-1 0 15,1 0-31,-1 0 0,-69 0 0,61 0 0,0 0 16,-18-9-16,-17 0 16,-17 9-16</inkml:trace>
  <inkml:trace contextRef="#ctx0" brushRef="#br2" timeOffset="-94307.73">24480 15570 0,'0'0'0,"0"0"0,0 0 16,0 0-16,0 0 15,17 0-15,0 9 16,27-9-1,25 0-15,18 8 16,9-16 0,34 16-16,243 44 0</inkml:trace>
  <inkml:trace contextRef="#ctx0" brushRef="#br2" timeOffset="-92889.61">26303 14860 0,'-9'-9'15,"1"1"-15,8-1 0,0 9 16,-9-9-16,9 9 16,0 0-16,0 0 15,0 0 1,0 0-16,0 0 15,0 18-15,9 16 16,8 27-16,0 26 16,1-10-16,8 1 31,-9-17-31,-8-18 0,0-8 16,-1-9-16,1-17 15,-9-1-15,9 1 16,8-18-16,9-8 15,18-52-15,8-35 16,0 0-16,-9 26 16,-8 17-16,-9 27 15,0-1 1,-17 18-16,-1 17 16,1 0-16,0 0 15</inkml:trace>
  <inkml:trace contextRef="#ctx0" brushRef="#br2" timeOffset="-92496.18">27076 15128 0,'0'0'0,"0"0"15,0 0-15,-9 0 16,1 9-16,-1 8 16,0 1-1,1-1-15,-1 18 16,9-9-16,0 0 16,9-9-16,-1 0 15,10-8-15,8 0 16,8-1-16,1-16 15,-9-1-15,0-17 16,-8 0-16,-10 0 31,1 0-31,-18 9 0,-8-1 16,-18 1-16,-17 26 16,-9 17-16,44-9 15</inkml:trace>
  <inkml:trace contextRef="#ctx0" brushRef="#br2" timeOffset="-92093.64">25799 15484 0,'0'0'0,"0"0"0,0 0 15,0 0-15,0 0 16,18 0-16,17 0 15,43 0 1,52 0-16,35 0 31,9 0-31,8 8 0,0-8 0,9 9 16,-34-9-16,-27 0 16,-17 0-16,-26 0 15,-35 0-15,-17 0 16,-18 17-1,-8-8-15</inkml:trace>
  <inkml:trace contextRef="#ctx0" brushRef="#br2" timeOffset="-91210.15">26815 15865 0,'0'0'0,"0"0"0,0 0 0,-8 0 16,-1-9 0,-8 0-16,-9 1 15,8-1-15,-8 0 16,0 9-16,-9 0 15,-8 0-15,8 9 16,1 0 15,-1 8-31,9 0 16,0 1-16,8 8 0,10 8 0,8 1 16,0-9-16,8 0 15,10 0-15,-1 0 16,9-9-16,18 0 15,8-8-15,8 0 16,-16-9 0,-1 0-16,-17 0 15,-8 0-15,-10-9 16,1 9-16,0-9 16,-9 1-16,0-1 15,0-8-15,0-18 16,-9 0-16,0 1 15,9 25 1</inkml:trace>
  <inkml:trace contextRef="#ctx0" brushRef="#br2" timeOffset="-90940.55">26772 15761 0,'0'0'0,"0"0"0,-9-9 16,1 0-16,8 1 16,0-1-16,0 9 15,0 0-15,0 0 16,0 0-16,0 0 15,-9 0 1,0 17-16,1 1 16,-1 34-16,-8 17 15,-9 18-15,8-1 32,1 1-32,8-9 0,-8 8 15,-1-34-15,10-8 16,-1-18-16,9-18 15,0 1-15,-9 0 16,1-18-16,-1 0 16</inkml:trace>
  <inkml:trace contextRef="#ctx0" brushRef="#br2" timeOffset="-90677.14">26520 15700 0,'0'0'0,"0"0"16,0 0-16,0 0 15,0 0-15,0 0 16,0 0-16,0 0 16,0 0-16,18 0 15,16 0 1,18 0-16,9 0 15,0 0-15,0 0 32,0 9-32,-9 8 0,-26-8 0</inkml:trace>
  <inkml:trace contextRef="#ctx0" brushRef="#br2" timeOffset="-90387.4">26251 16609 0,'-9'-8'0,"1"-1"0,-1 0 16,0 1-16,9 8 15,0-9-15,0 0 16,0 1-16,18-1 15,8 0-15,34-8 16,19 0-16,16 0 31,1 8-31,-9 9 0,-1 0 16,1-9-16,0-8 16,-44 0-16</inkml:trace>
  <inkml:trace contextRef="#ctx0" brushRef="#br2" timeOffset="-90055.49">27206 16324 0,'0'0'0,"0"0"16,0 0-16,0 0 15,0 0-15,0 0 16,0 0-16,0 17 15,0 0-15,0 1 16,18 8 0,-1 0-16,0-9 15,18-8-15,26-9 16,8-9-16,1-17 31,-9-9-31,-27 1 0,-8-1 0,-17 0 16,-18 9-16,-25 9 15,-18 0 1,-35 17-16,0 17 16,43 0-16,36-17 15</inkml:trace>
  <inkml:trace contextRef="#ctx0" brushRef="#br2" timeOffset="-80811.21">18236 16176 0,'0'0'0,"-9"-8"0,9-1 16,0 0-16,0 1 15,0-10-15,0 10 16,-8-10-16,-1 1 15,0 8-15,0 1 16,1-10-16,-1 1 16,0 0-16,1 8 15,-1 1 1,0 8-16,1 0 16,-10 0-16,1 8 15,0 1-15,8 17 16,-8 17-16,8 9 15,9 17-15,0 18 16,9 0-16,-1-9 31,10-18-31,-10-8 0,1-9 16,0 1-16,-1-18 16,-8 0-16,0-9 15,0 0-15,0-8 16,0 0-16,-8-1 15,-1 1-15,0-9 16,-17-9-16,18 9 16</inkml:trace>
  <inkml:trace contextRef="#ctx0" brushRef="#br2" timeOffset="-80421.33">17819 16601 0,'0'0'0,"-9"-9"16,9 9-16,0 0 15,0 0-15,0 0 16,0-9-16,0 1 16,0-1-16,0 0 15,9 1-15,8-1 16,27-17-16,17 0 15,17 0 1,9 9 0,-9 0-16,9-1 0,-18 1 15,-25 0-15,-1 8 16,-17 0-16,-9 9 16,-8 0-16,0 0 15,-1 0 1,1 0-16,0 0 15,-1 0-15,1 0 16,-9 0-16,0 0 16,9-8-16,0-1 15,-1 9-15</inkml:trace>
  <inkml:trace contextRef="#ctx0" brushRef="#br2" timeOffset="-78844.79">17359 17155 0,'0'0'0,"-9"0"0,0 0 16,9 0-16,0 0 16,0 0-1,0 0-15,0 0 16,9 0-16,17 0 15,44 0-15,51 0 16,18 0 0,17 0-16,27 0 0,-36-9 15,-8 1 1,0-1-16,-34 0 16,-19 1-16,-25-1 15,-17 0-15,-10 1 16,-8 8-16,0 0 15,-8 8-15</inkml:trace>
  <inkml:trace contextRef="#ctx0" brushRef="#br2" timeOffset="-78403.49">18627 16705 0,'0'0'0,"0"0"0,-9 0 16,0-9-16,1 9 15,-1-9-15,0 9 16,1 0-16,-1 0 15,9 0-15,0 0 16,0 18-16,0-1 16,17 18-1,1-9-15,-1 0 16,9 0-16,0-18 16,-9 1-16,1-18 15,8 1-15,0-10 16,0-8-1,-17 0-15,-1 0 0,-16 9 16,-1 0 0,-17-1-16,-17 18 15,-10 0-15,-7 9 16,34 0-16</inkml:trace>
  <inkml:trace contextRef="#ctx0" brushRef="#br2" timeOffset="-76912.26">17993 17285 0,'0'0'0,"0"0"0,0 0 0,0 0 0,0 0 0,0 0 16,0 0-16,0 17 16,8 1-16,1 8 15,8 8-15,1 18 16,-1 9-1,9 8-15,0 9 16,-8-17-16,-1-18 16,-8 0-16,-1-17 15,1-17-15,-9 0 16,0-1-16,0 1 16,0-18-16,17-17 15,10-34 1,7-36-16,1-8 15,0 9-15,-1 26 16,-7 8-16,-1 18 16,0 8-16,0 18 15,-9 8-15,-8 9 16</inkml:trace>
  <inkml:trace contextRef="#ctx0" brushRef="#br2" timeOffset="-76431.6">18644 17657 0,'-9'0'0,"1"0"16,-1 0-16,0 0 16,9 0-16,0 0 15,0 0-15,0 18 16,0-1 0,0 9-16,0 0 15,18 0-15,-1 0 16,0-9-16,1 1 15,8-10-15,-9 1 16,1-18-16,16-8 16,1-9-1,0-17-15,-9-1 0,-9 10 16,-8-1 0,0 9-16,-18 9 15,0-1-15,-17 18 16,-17 0-16,-1 18 15,10-1-15,25-8 16,9-1-16,0-8 16</inkml:trace>
  <inkml:trace contextRef="#ctx0" brushRef="#br2" timeOffset="-75704.5">19426 16895 0,'0'0'0,"0"0"15,0 0-15,0 0 16,0 0-16,0 0 16,0 0-16,17 0 15,0 0-15,18-8 16,0 8-16,8 0 16,-8 0-16,-9 0 15,17 0 1,-8 8-1,0 10-15,-18-10 0</inkml:trace>
  <inkml:trace contextRef="#ctx0" brushRef="#br2" timeOffset="-75476.85">19373 17207 0,'0'0'0,"0"0"0,0 0 16,0 0-16,0 0 16,0 0-16,0 0 15,18 0-15,-1 0 16,18 0 0,0-9-16,8 1 15,9 8-15,-17 0 16,-18 0-16</inkml:trace>
  <inkml:trace contextRef="#ctx0" brushRef="#br2" timeOffset="-72229.41">20164 16341 0,'0'0'0,"0"0"16,0 0-16,0 0 16,0 0-16,0 0 15,8 0-15,18 9 16,9 8-1,9 0-15,-1 1 16,-17-1-16,0 0 16,0 1-16,-17-1 15,0 0 1,-18 18-16,0 8 16,-17-8-16,-9-1 0,9-8 15,9 0 1,0-17-16,8 0 15,0-1-15,1 1 16,-1-9-16,9 9 16,0-9-16,0 0 15,0 0-15,17 8 16,1 1-16,8 0 16,8-9-1,1 0-15,0-9 16,-9 0-16,-9 9 15</inkml:trace>
  <inkml:trace contextRef="#ctx0" brushRef="#br2" timeOffset="-71658.85">20685 16670 0,'0'-9'0,"0"9"0,0 0 15,0 0-15,8 0 16,1 0-16,8 0 16,10 9-1,7 0-15,18-9 16,0-9-16,1 0 16,-1-8-1,0 0-15,-9-9 0,1 0 16,-18 0-16,0 0 15,-18 0-15,1 9 16,-18-1 0,1 1-16,-18 0 15,0 8-15,-18 9 16,9 0-16,-8 17 16,0 1-16,8 8 15,0 8-15,18 1 16,17-1-16,0 1 15,17 0-15,9 8 16,9 0 0,8-17-16,35-17 15,1-18-15,-53 9 16</inkml:trace>
  <inkml:trace contextRef="#ctx0" brushRef="#br2" timeOffset="-71181.06">20112 17060 0,'0'0'0,"0"0"0,0 0 16,0 0-1,0 0-15,0 0 16,0 0-16,0 0 16,8 0-16,18 0 15,35-9-15,43 0 16,27 1 0,25-1-16,0 0 15,0 1-15,-8-1 16,-18 0-16,-25-8 15,-19 9-15,1-1 16,-35 0-16,-17 18 16,-18 0-16,-17-1 15</inkml:trace>
  <inkml:trace contextRef="#ctx0" brushRef="#br2" timeOffset="-70677.29">20902 17146 0,'-9'0'0,"0"0"16,1 0-16,-1 0 15,9 0-15,0 0 16,-9 9-16,1 17 15,-1 26-15,-8 17 16,-9 18-16,0-9 16,0 17-1,8-8-15,9-18 16,1-17-16,-1-17 16,9-9-16,0-9 15,0-8-15,0-1 16,0-8-16,0 0 15,9-17-15,8-9 16,18 0-16,0-9 16,8 1-16,0-1 15,-8 18 1,-9-1-16,0 10 16,0 8-16,-8 0 15,-1 0-15,-8 17 16,8 9-16,-8 9 15,-1-1-15,1 1 16,0-9-16,8 0 16,-8-9-1</inkml:trace>
  <inkml:trace contextRef="#ctx0" brushRef="#br2" timeOffset="-70111.44">17220 15882 0,'0'0'0,"0"0"0,0 9 15,0 25 1,0 44-16,0 78 15,-9 43-15,-8 26 16,8-8-16,9-35 16,-9-9-16,-8-26 15,0-25-15,-1-36 16,10-17-16,-1-17 16,9-26-16,0-17 15,0-18 1,0 9-16</inkml:trace>
  <inkml:trace contextRef="#ctx0" brushRef="#br2" timeOffset="-69164.83">17341 15821 0,'0'0'0,"0"0"0,0 0 15,0 0-15,0 0 16,0 0-16,9 0 16,9 0-16,25 9 15,44 0-15,26-1 16,17-8 0,35 0-1,9 0-15,8 0 0,9 0 16,0 0-16,17 9 15,1-9-15,-1 9 16,9-1-16,0 10 16,1-10-1,-1-8-15,8 9 0,-7-9 16,-19 0-16,-8 0 16,0 0-1,-17 0-15,0 9 16,-35 8-16,-9 0 15,-9 18-15,-16-9 16,-27 8-16,0 1 16,-17 0-1,-9-1-15,-9 1 16,1 0-16,-10 8 16,-8 9-16,1 9 15,-19 8-15,1 17 16,-9 18-16,-9 26 15,1 0-15,-1 9 16,0-1-16,0 1 16,1 0-1,-10-1-15,18-8 16,0-9-16,0-17 16,0-9-16,0-8 15,0-35-15,0-9 16,0-17-16,0 0 15,-8-17 1,-1 0-16,0-1 16,-17 1-16,-8 0 15,-19-1-15,-33 1 16,-10 0-16,-8-1 16,-18-8-16,-25 0 15,8 0-15,0 0 16,-26 0-16,9 0 15,-9 0-15,-9-8 16,-8-1 0,-10 0-16,-7 1 15,-1-18-15,-26-9 16,-17-8-16,35 8 16,-9 0-16,-1 18 15,-7 0 1,8 17-16,17 0 15,9 0-15,26 8 16,26-8-16,9 0 16,17-8-16,43-10 15,53 10-15</inkml:trace>
  <inkml:trace contextRef="#ctx0" brushRef="#br1" timeOffset="46566.94">23368 16748 0,'0'0'0,"0"0"16,0 0-16,0 0 15,0 0-15,0 0 16,0 0-16,0 0 16,0 0-16,-9 0 15,1 17-15,-1 18 16,-8 17-16,-1 0 15,1-9 1,8 0-16,0-8 31,9-9-31,0 0 0,0-9 0,9-8 16,9 8-16,8-8 16,8 0-16,18-1 15,9 1-15,0-9 16,0 0-1,-18 0-15,1 0 16,-10 0-16,1 0 16,0 0-16,-26 0 15</inkml:trace>
  <inkml:trace contextRef="#ctx0" brushRef="#br1" timeOffset="46775.31">23559 16904 0,'0'0'0,"0"0"0,0 17 16,-9 9-16,1 26 15,-1 26-15,0 17 16,1 1 0,-10-10-16,10-16 15,8-27-15,8-17 16,1-18-16,0 1 15</inkml:trace>
  <inkml:trace contextRef="#ctx0" brushRef="#br1" timeOffset="46917.53">23759 17432 0,'0'0'0,"0"0"15,0 0-15,0 0 16,0 0-16,0 0 15,0 0-15,0 9 16</inkml:trace>
  <inkml:trace contextRef="#ctx0" brushRef="#br1" timeOffset="47474.72">24202 16878 0,'0'0'0,"0"0"0,0 0 15,0 0-15,0 0 16,0 9-16,8 8 15,10 18-15,8 16 16,8 10-16,1-9 16,-9 9 15,0-1-31,-8-16 0,-10-1 0,-16-8 16,-1-9-16,0-9 15,-8 0-15,-9-8 16,0 0-16,8-9 15,1 0-15,8-9 16,9-8 0,9-18-16,17-17 15,35-26-15,8 0 16,10 0-16,-19 0 16,-8 18-16,-17 16 15,-9 10-15,-17-1 16,-9 18-16,-9-1 15,-17 1-15,-26 8 16,-9 9 0,1 18-16,-1-1 15,17 0-15,10 18 16,8 0-16,17-18 16</inkml:trace>
  <inkml:trace contextRef="#ctx0" brushRef="#br1" timeOffset="48049.82">24836 16757 0,'0'0'0,"0"0"0,0 0 16,0 0-16,0 0 15,8 0 1,10 0-16,16 8 15,1 1-15,-9 8 16,0 1-16,0 8 16,-8-9-16,-10 9 15,1 0-15,-18 9 16,-8-1 31,-9 1-47,8-1 0,1-8 31,0 0-15,17-17-1,0 8-15,0 1 0,17-1 0,0 0 16,10 1-16,-10-1 0,0-8 0,-8-1 0,0 10 0,-1-1 0,-16 0 16,-10 9-1,-8 0-15,-9 0 16,1 0-16,-1-8 15,9-10-15,9 1 16,8 0-16</inkml:trace>
  <inkml:trace contextRef="#ctx0" brushRef="#br1" timeOffset="49107.76">26216 16973 0,'0'0'0,"0"0"0,0 0 0,-8 0 15,-1 17 1,-8 18-16,-18 17 15,0 17-15,0-8 16,1 0 47,-1-9-63,9-9 0,8-17 15,10 0-15,8-17 0</inkml:trace>
  <inkml:trace contextRef="#ctx0" brushRef="#br1" timeOffset="49248.6">25904 17103 0,'0'0'0,"0"0"0,17 17 16,9 18-16,26 8 15,9 18-15,-9-9 32,0 9-32,-8-9 0,-10-18 15,-16-17-15</inkml:trace>
  <inkml:trace contextRef="#ctx0" brushRef="#br1" timeOffset="49468.32">26668 17008 0,'0'0'0,"0"0"16,0 0-16,0 0 15,0 17-15,0 18 16,-9 25-16,0 27 16,-8 0 15,0-1-31,-1-16 0,10-27 0,8-35 16</inkml:trace>
  <inkml:trace contextRef="#ctx0" brushRef="#br1" timeOffset="49849.52">27024 17086 0,'0'0'0,"0"0"0,0 0 16,0 0-16,-9 17 15,0 9-15,-8 17 16,0 18-16,8 8 15,9 1 1,0-1-16,9-9 16,25 1-16,1-18 15,0-8-15,0-18 16,8-8-16,1-18 16,-1-8-16,0-18 15,-17-17-15,0-17 16,-17 0-1,-18 8-15,1 9 0,-18 18 16,0-1 0,0 18-16,-9 17 15,0 0-15,9 0 16,26 0-16</inkml:trace>
  <inkml:trace contextRef="#ctx0" brushRef="#br1" timeOffset="50098.58">27684 16644 0,'0'0'0,"0"0"0,0 0 0,0 0 16,0 17-1,-9 18-15,0 26 16,1 8-16,-10 0 16,10 9-1,8-9-15,0-25 0,8-27 16,1-8 0</inkml:trace>
  <inkml:trace contextRef="#ctx0" brushRef="#br1" timeOffset="50404.12">27979 16575 0,'0'0'0,"0"0"0,0 0 15,0 0-15,0 8 16,-9 10-16,1 8 15,-1 8-15,-8 18 16,-1 0-16,10-8 16,8-1-1,0-17-15,0 0 16,8 0-16,10-9 16,-1 1-16,9-10 15,9 1-15,0-1 16,-1 1-16,-16 0 15,-10-1-15</inkml:trace>
  <inkml:trace contextRef="#ctx0" brushRef="#br1" timeOffset="50633.76">28118 16774 0,'0'0'0,"0"0"0,0 0 16,0 0-16,0 0 16,0 0-1,-9 9-15,1 17 16,-1 8-16,0 27 16,1 8-16,8 0 15,8 35 1,1 0-16,0-69 0</inkml:trace>
  <inkml:trace contextRef="#ctx0" brushRef="#br1" timeOffset="51964.36">28761 16809 0,'0'0'0,"0"0"16,0 0-16,0 17 16,0 26-16,8 18 15,-16 25-15,-1 10 31,0-1-31,9-8 0,-8-9 16,-1-18-16,0-17 16,9-17-16,0-8 15,0-10-15,0-8 16,0 0-16</inkml:trace>
  <inkml:trace contextRef="#ctx0" brushRef="#br1" timeOffset="52127.55">28847 17138 0,'0'0'0,"0"0"0,0 0 16,0 0-16,0 0 15,18 0-15,8 0 16,9 0-16,8 0 16,-8-9-16,-9 9 15</inkml:trace>
  <inkml:trace contextRef="#ctx0" brushRef="#br1" timeOffset="52367.14">29308 16618 0,'0'0'0,"0"0"0,0 0 0,0 0 15,0 0 1,-9 17-16,0 27 15,-8 34-15,8 26 16,-17 17 0,0 9-16,9 0 0,-1-26 15,1-9-15,0-17 16,8-26-16,0-18 16,9-25-1,0-9-15</inkml:trace>
  <inkml:trace contextRef="#ctx0" brushRef="#br1" timeOffset="52838.69">29395 17276 0,'0'0'0,"0"0"0,0 0 15,0 0-15,0 0 16,0 0-16,17 0 16,0 0-16,1 0 15,16-8-15,1-1 16,17 0 0,-8 9-16,-18 0 15,0 0-15,-18 0 63,1 0-63,-9 0 0,0 0 0,-9 9 0,-8 8 0,-9 18 0,-17 0 0,-10-1 15,10 1-15,8-9 16,9 0-16,9-18 16,8 1-16,-8 0 15,17-1-15,0 1 16,0 0-16,17 8 15,18 0-15,17 1 16,9-10 0,0 1-16,-9 0 15,0-9-15,-17 0 16,-18 0-16</inkml:trace>
  <inkml:trace contextRef="#ctx0" brushRef="#br1" timeOffset="53395.18">30923 16497 0,'0'0'0,"0"0"0,0 0 16,0 0-16,-9 0 15,1 17-15,-19 26 16,-16 27-1,-26 51 1,-10 18-16,-7 25 16,-1 1-16,17-18 15,18-17-15,9-26 0,8-18 16,9-34-16,9-17 16,8-18-1,9-8-15,9-26 0,8-9 16,-8 17-1</inkml:trace>
  <inkml:trace contextRef="#ctx0" brushRef="#br1" timeOffset="53731.18">30914 16921 0,'0'0'0,"0"0"15,0 0-15,0 0 16,0 0-16,0 0 16,9 18-16,8 16 15,1 9-15,-1 9 16,9 18 0,0 8-16,0-9 15,0-8-15,-8-18 16,-1-8-16,-8-9 15,-1-9-15,1-9 16,0 1-16,8 0 16,0-27-16,27-33 15,8-62-15,0-34 16,0-18 0,-8 53-1,-27 77-15</inkml:trace>
  <inkml:trace contextRef="#ctx0" brushRef="#br1" timeOffset="55942.79">23602 18116 0,'0'0'0,"0"0"15,0 0-15,0 0 16,0 0-16,9 9 16,9 26-16,16 17 15,1 17-15,-9-8 16,9-1 0,-9-17-16,0-8 15,-17-9-15,-1-17 16,1-1-16,0-16 15,17-44-15,0-52 16,8-26-16,10-35 16,8 36-16,-35 85 15</inkml:trace>
  <inkml:trace contextRef="#ctx0" brushRef="#br1" timeOffset="56314.43">24210 18142 0,'0'0'0,"0"0"0,0 9 15,0 8-15,0 1 16,0 16-16,0 10 15,0-1 1,9 0-16,8 1 0,1-18 47,-1-1-47,0-16 0,1 0 0,-1-18 0,1 0 16,-1-16-16,0-10 15,-8-8-15,-18-1 16,1 10-16,-18 16 15,8 1-15,-8 8 16,9 9-16,8 0 16</inkml:trace>
  <inkml:trace contextRef="#ctx0" brushRef="#br1" timeOffset="56536.05">24697 17909 0,'0'0'0,"0"0"0,0 0 15,0 17-15,0 9 16,-9 34-16,0 36 16,1-1-1,-1 0-15,9-8 16,0-18-16,-9-26 15,9-17-15,0-26 16</inkml:trace>
  <inkml:trace contextRef="#ctx0" brushRef="#br1" timeOffset="56738.54">24783 18030 0,'0'0'0,"0"0"15,0 0-15,0 0 16,18 8-16,17 1 16,17 0-16,0-9 15,9 0-15,8-9 47,-8 0-47,-35 9 16</inkml:trace>
  <inkml:trace contextRef="#ctx0" brushRef="#br1" timeOffset="56945.88">25061 17891 0,'0'0'0,"0"0"16,-8 18-16,-1 8 16,0 25-1,-8 10-15,0 17 16,8 0-1,9 0-15,0-17 0,17-18 16,1 0-16,-1-17 16,-17-26-16</inkml:trace>
  <inkml:trace contextRef="#ctx0" brushRef="#br1" timeOffset="57287.27">25530 18108 0,'0'0'0,"0"0"0,0 0 16,0 0-16,0 0 16,0 0-16,-8 0 15,-10 17-15,-8 18 16,0-1 0,-9 10-16,1-1 15,16 0 1,1-17-16,8 0 0,9-17 15,0 0-15,0-9 16,9-9-16,8 0 16,1 1-16,-1-1 15,0-8 1,-8 17-16,0 0 16,-1 0-16,1 0 15,8 8-15,-8 1 16,9 8-16,-10-8 15,1 0-15,0-1 16</inkml:trace>
  <inkml:trace contextRef="#ctx0" brushRef="#br1" timeOffset="57721.82">25982 18082 0,'0'0'0,"0"0"0,0 0 15,0 0-15,0 0 16,-9 0 0,0 0-16,-8 8 15,-9 10-15,0-1 16,0 9-16,-9 0 16,9 0-16,9 0 15,-1 0-15,10-9 31,8-8-31,0 8 0,17 1 16,0 8-16,18 8 16,0 1-16,-9-1 15,0-8-15,-17 0 16,-1 0-16,-8-8 16,-8 8-1,-1-9-15,-17 0 0,-9-8 16,-17 0-16,0-9 15,17 0 1,18-9-16,0 0 16,8 1-16,9-10 15,17-8-15,18 0 16,-9 9 0</inkml:trace>
  <inkml:trace contextRef="#ctx0" brushRef="#br1" timeOffset="58070.43">26182 18238 0,'0'0'0,"-9"0"0,9 0 16,0 0-16,0 0 16,0 8-16,17 1 15,1 0 1,16-1-16,1-16 15,0-1-15,0-17 16,-9 0-16,0 0 16,-9 0-16,-8 9 15,-18-1-15,0 1 16,1 8-16,-18 9 16,-9 0-16,9 9 15,-18 26 1,10 17-16,16 8 15,10 10-15,25-10 16,26 9-16,27-25 16,-27-27-1</inkml:trace>
  <inkml:trace contextRef="#ctx0" brushRef="#br1" timeOffset="58460.84">27397 18038 0,'0'0'0,"0"0"0,0 0 15,0-8-15,-8-1 16,-1 0-16,0 9 15,1 0-15,-10 0 16,1 0-16,-1 18 16,1 8-16,8 8 15,9 18 1,9 0-16,8 9 16,1-9 15,-10-9-31,1-8 0,0-9 0,0-9 0,-18 0 15,0 1-15,-17-1 16,0 0-16,-9-8 16,18 0-1,0-9-15,-1 0 16,18 0-16</inkml:trace>
  <inkml:trace contextRef="#ctx0" brushRef="#br1" timeOffset="58637.98">27432 18142 0,'0'0'0,"0"0"0,0 0 16,17 0-16,9 9 15,9 0-15,9-1 16,-1 1-16,0 0 16,-8-9-16,0-9 31,-9 0-31,-17 1 0,-1 8 15</inkml:trace>
  <inkml:trace contextRef="#ctx0" brushRef="#br1" timeOffset="58836.82">27658 17900 0,'0'0'0,"0"0"0,0 0 0,0 17 15,0 9-15,0 17 16,0 18-1,-9 26-15,9-1 16,0-8 0,9-8-16,8-10 15,1-25-15,-10-27 0,-8-8 16</inkml:trace>
  <inkml:trace contextRef="#ctx0" brushRef="#br1" timeOffset="59223.08">28309 18203 0,'0'0'0,"0"0"0,0 0 16,-9 0-16,1 0 15,-1 0-15,-17 0 16,-9 17-16,-8 1 16,-1 16-16,10 1 15,-1 0 1,18 8-16,-1-17 15,18 0-15,0-9 16,9-8-16,8-1 16,1 1-16,16-9 15,1-9-15,0 1 16,8-18-16,1 0 16,-18 9-1,0-1-15,-18 1 16,1 17-16,0 0 15,-9 0-15,0 0 16,0 17-16,8 1 16,10-1-16,8-8 15,0-1-15,-9 1 16,-8-9-16</inkml:trace>
  <inkml:trace contextRef="#ctx0" brushRef="#br1" timeOffset="59557.52">28604 18220 0,'0'0'0,"0"0"16,0 0-16,0 18 15,0-1-15,0 18 16,0-1-16,0 1 16,-8-9-1,-1 0-15,9-9 16,0-8-16,0-1 15,0 1-15,0 0 16,0-9 0,0-9-1,9 0-15,8-8 0,0 0 16,1 0-16,-1-1 16,0 10-16,1 8 15,-1 0-15,-8 0 16,8 17-16,1 0 15,-1 1-15,0-1 47,9-9-47,0 1 0,-8-9 0</inkml:trace>
  <inkml:trace contextRef="#ctx0" brushRef="#br1" timeOffset="60036.64">29282 18350 0,'0'0'0,"0"0"0,0 0 15,0 0-15,0 0 16,-9 0-16,0 0 16,1 0-16,-1 0 15,0 0-15,-8 0 16,-9 18-1,0-1-15,-9 18 16,9-1-16,9 9 16,17 1-16,0-18 31,0 0-31,8-18 0,-8 1 16,18-18-16,16-25 15,1-18-15,17-26 16,-8-26-16,-18 9 15,-9 17-15,-8 17 16,-1 26-16,1 18 31,-9 0-31,0 8 16,0 9-16,0 0 0,-9 35 16,1 25-16,-1 44 0,9 9 15,0-1 1,9-25-16,-9-35 15,17-9-15,9-17 16,-17-26-16</inkml:trace>
  <inkml:trace contextRef="#ctx0" brushRef="#br1" timeOffset="60962.31">29820 18324 0,'0'0'0,"0"0"0,0 0 0,0 0 15,0 0-15,-9 0 16,1 0-16,-1 0 16,-8 0-16,-9 18 15,0-1-15,-1 18 16,10 8-16,0-9 15,-1 10-15,18-18 32,0 0-17,9-18-15,8 1 16,1-18-16,-1 1 0,9-10 16,0 1-16,-8 0 0,-10 8 15,1 0-15,0 9 16,-1 0-1,1 0-15,8 18 0,1-1 16,-1 9 0,1-9-16,-10-17 15,1 0-15</inkml:trace>
  <inkml:trace contextRef="#ctx0" brushRef="#br1" timeOffset="61241.67">30124 18376 0,'0'0'0,"0"0"16,0 18-16,9-1 15,-1 0-15,1 0 16,0 1-16,-9 8 16,-9-9-16,0-8 15,1-1-15,-1 1 16,9 0-16,0-9 15,0 0 1,0-9-16,0 0 16,17-17-16,1 0 15,8-8-15,8-1 16,1-8-16,-17 26 16</inkml:trace>
  <inkml:trace contextRef="#ctx0" brushRef="#br1" timeOffset="61652.83">30419 18454 0,'0'0'0,"0"0"0,0 0 15,0 0-15,0 0 16,0 0-16,0 0 15,0 0-15,-8 17 16,-1 1-16,0 16 16,-8 10-16,8-1 15,9-8-15,0-9 16,0-18 0,0 1-16,9 0 15,8-18-15,9-17 16,26-26-16,0-17 15,-8-18-15,-9-17 16,-27 26-16,1 26 16,-9 18-16,0 8 15,0 8-15,0 18 16,-9 0 0,1 26-16,8 44 15,8 25-15,10 26 16,16 0-16,10-43 15,-18-43-15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900" units="cm"/>
          <inkml:channel name="Y" type="integer" max="2444" units="cm"/>
          <inkml:channel name="T" type="integer" max="2.14748E9" units="dev"/>
        </inkml:traceFormat>
        <inkml:channelProperties>
          <inkml:channelProperty channel="X" name="resolution" value="116.07143" units="1/cm"/>
          <inkml:channelProperty channel="Y" name="resolution" value="116.38095" units="1/cm"/>
          <inkml:channelProperty channel="T" name="resolution" value="1" units="1/dev"/>
        </inkml:channelProperties>
      </inkml:inkSource>
      <inkml:timestamp xml:id="ts0" timeString="2025-04-11T03:26:45.47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28613 3549 0,'0'0'0,"0"0"0,0 0 0,0 0 16,0 0-16,0 0 16</inkml:trace>
  <inkml:trace contextRef="#ctx0" brushRef="#br0" timeOffset="9501.96">3022 3818 0,'0'0'0,"0"0"0,0 0 0,0 0 15,0 0-15,0 0 16,0 0-16,0 0 15,0 17-15,17 18 16,9 17-16,9 8 16,0 9-16,-9 1 47,0 8-32,-17-9-15,-1-17 0,-16-9 0,-1-8 0,9-9 0,-9-17 16,9-1-16,-8 1 15,-1-18 1,0-25-16,9-18 0,9-26 16,8-18-1,9 1-15,0 34 16,9 10-16,0 16 16,8 9-16,-25 17 15</inkml:trace>
  <inkml:trace contextRef="#ctx0" brushRef="#br0" timeOffset="10167.64">3769 4164 0,'0'0'0,"0"0"15,-9 0-15,0 0 16,1 0-16,-1 0 16,0 0-16,1 0 15,8 0-15,0 0 16,0 0-1,0 0-15,0 0 16,17 9-16,18-1 16,-1 1-16,10-18 15,-1 1-15,-8-1 16,8-17-16,-16 0 16,-1 9-16,-18-9 31,1-9-31,-18 0 0,1 1 15,-18 17-15,-1 8 16,-16 9-16,0 17 16,-1 18-16,-8 17 15,17 0-15,18 8 16,8 10-16,9-10 16,18-8-16,16-8 15,1-10 1,17-8-16,52 9 15,-34-9-15</inkml:trace>
  <inkml:trace contextRef="#ctx0" brushRef="#br0" timeOffset="10557.73">4733 4034 0,'-9'-9'0,"0"-8"0,-8 0 0,8 0 16,-17-1-16,0 10 15,-9-1-15,1 9 16,8 0-16,-18 17 16,1 18-1,8-1-15,0 1 16,9 8-16,9-8 16,0 0-16,17-1 15,8 10 1,10-18-16,42 17 15,27 9 1,-43-35-16</inkml:trace>
  <inkml:trace contextRef="#ctx0" brushRef="#br0" timeOffset="11367.06">5158 4164 0,'0'0'0,"0"0"0,-9-9 0,1 1 15,-1-1-15,-8 0 16,-1 1-16,1-1 16,0 9-1,-9 0-15,0 0 16,-1 17-16,1 1 16,0 8-16,9 8 15,0 1-15,8-9 16,9-9-1,0-8-15,0 0 16,17-18-16,1 0 16,8-8-16,8-18 15,10-8-15,-9 8 16,-9 18-16,-18 0 16,1 17-16,0 0 15,-1 0-15,10 17 16,-1 9-1,1 17-15,16 9 16,1-8-16,0-10 16,-1-8-16,1 0 15,0-17-15,0-18 16,-1-8-16,10-9 16,-1-26-16,1-26 15,-1-26-15,0-9 16,-16 18-1,-10 26-15,-8 26 16,-1 17-16,-8 8 16,0 18-16,0 0 15,-8 0-15,-10 26 16,-8 35-16,-17 34 16,17 0-16,8 9 15,1-8 1,17-27-16,0-17 15,17-17-15,1-9 16,-1-18-16,0-8 16,27-26-16,8-34 15,17-36 1,1-25-16,-27 8 16,-17 44-16,-17 26 0,0 17 15,-1 9 1,-8 17-16,0 0 15,0 17-15,-8 35 16,-1 17-16,9 9 16,9 0-16,8 9 15,0-9-15,18-18 16,9 1 0,16-18-16,-25-17 0</inkml:trace>
  <inkml:trace contextRef="#ctx0" brushRef="#br0" timeOffset="12750.81">7173 3774 0,'0'0'0,"0"0"0,0 0 16,0 0-16,0 26 15,0 9-15,17 17 16,1 9-16,-10 8 16,1-9 15,0 1-31,-9 0 0,-9-18 0,0 0 16,1-17-16,-1-8 15,0-10-15,0 1 16,1-18-16,-1-8 15,0-35-15,9-17 16,9-9-16,17 0 16,9 26-16,0 0 15,17 9-15,-9 17 16,9 8 0,-26 10-16</inkml:trace>
  <inkml:trace contextRef="#ctx0" brushRef="#br0" timeOffset="13125.58">7520 4129 0,'0'0'0,"0"0"16,0 0-16,0 0 16,0 0-16,0 0 15,0 0-15,0 0 16,18 0-16,-1 0 15,18-8-15,8-1 16,0-8-16,1-9 16,-1-9-1,-8 0 1,-9 1-16,-17-1 0,-9 1 16,-9-1-16,-8 9 15,-9 9-15,0 17 16,-9 8-16,-9 18 15,-8 26-15,18 18 16,16-10 0,10 9-16,8 1 15,26-10-15,8-16 16,10-18-16,17 0 16,8-26-16,-34-9 15</inkml:trace>
  <inkml:trace contextRef="#ctx0" brushRef="#br0" timeOffset="13665.94">8362 4025 0,'-8'-8'0,"-1"-10"16,0 10-1,1-1-15,-1-8 16,0 0-16,1 8 16,-27 0-16,-8 9 15,-1 18-15,-8 8 16,17 8-16,1 1 47,16-9-47,1 0 0,8-9 0,9-8 0,0-1 15,0 1-15,0-9 16,0 0-16,9-9 16,8 1-16,-8-1 15,8 9-15,1 0 16,-1 17-16,18 18 16,-1 17-1,-8 17-15,1 9 16,-1 0-16,-18 0 15,1 0-15,-18 0 16,1-17-16,-18-18 16,-9 0-16,-9-17 15,1 0-15,0-17 16,-1-18-16,-8-17 16,9-17-1,17-9-15,17 0 16,18 9-16,8 8 15,-8 26-15</inkml:trace>
  <inkml:trace contextRef="#ctx0" brushRef="#br0" timeOffset="14098.5">8614 4095 0,'0'0'0,"0"0"16,0 0-16,0 17 16,0 0-16,0 18 15,0 17-15,9 0 16,0-17-16,-1-9 15,1-9-15,0-8 16,-1-1 15,10-16-31,-1-18 0,9-9 0,0-8 16,0-9-16,0 17 16,-17 18-16,0-1 15,-9 18-15,0 0 16,8 18-16,1-1 15,8 9-15,1 26 16,8-9-16,9 1 16,34-1-1,-8-17-15,-18-52 16,-17 9-16</inkml:trace>
  <inkml:trace contextRef="#ctx0" brushRef="#br0" timeOffset="14300.63">9222 3532 0,'0'0'0,"0"0"0,-9 17 15,1 9-15,-10 43 16,10 35-16,-10 26 16,1-9-1,17-17-15,0-17 0,0-9 16,17-17-16,9-18 15,-8-26 1</inkml:trace>
  <inkml:trace contextRef="#ctx0" brushRef="#br0" timeOffset="14683.65">9726 4103 0,'-9'-8'0,"0"8"0,1-9 15,-1 0-15,0 9 16,1 0-16,-1 0 16,-8 0-16,-9 18 15,-9 8-15,0 8 16,0 1-16,18 8 16,0 1-1,8-18-15,9-9 16,0-8 15,9-1 0,8-16-31,18-10 0,0-8 16,-1-8-16,-8 16 0,-8 1 0,-10 0 0,1 17 0,-9 0 16,0 0-16,9 8 0,8 10 15,0 8 1,1-9-16,-1 9 15,1-17-15,-1 8 16,9-17-16,-9 0 16</inkml:trace>
  <inkml:trace contextRef="#ctx0" brushRef="#br0" timeOffset="14974.79">10117 4138 0,'-9'-9'0,"0"9"0,9 0 15,0 0-15,0 9 16,0 8-16,9 9 16,0 9-16,-1 8 15,1 1-15,-9-1 16,-9-17 0,1 0-16,-1-9 15,0-8 1,1 0-16,-1-1 0,9-8 15,-9-17-15,0-9 16,9-26-16,9-9 16,17 1-1,0 8-15,-17 43 16</inkml:trace>
  <inkml:trace contextRef="#ctx0" brushRef="#br0" timeOffset="15375.59">11298 4043 0,'0'0'0,"0"0"16,-9 17-16,0 9 16,1 9-16,-1-1 15,-9 10-15,18-1 16,0-17-16,0 0 16,0-9-1</inkml:trace>
  <inkml:trace contextRef="#ctx0" brushRef="#br0" timeOffset="15716.77">11523 3774 0,'0'0'0,"0"9"0,0 17 16,0 17-16,18 9 15,-10 18-15,1-10 16,0 1-1,-1-9-15,-8 0 16,0-18-16,0-8 16,0-17-16,0 0 15,0-9-15,0-18 16,18-16-16,17-44 16,17 0-16,-26 34 15,0 18 1,-9 9-16,-8 17 15,-1 0-15,1 17 16,0 9-16,8 9 16,1 0-16,8-1 15,0-8 1,-9-17-16</inkml:trace>
  <inkml:trace contextRef="#ctx0" brushRef="#br0" timeOffset="16311.94">12496 4095 0,'0'0'0,"0"0"15,0-9-15,-9-8 16,1-1-16,-1 1 16,0 0-16,-8 8 15,-9 9-15,-9 17 16,-8 9 0,-1 9-16,1 0 15,8 17 1,9-9-16,9 0 0,17-8 15,0-9-15,8-9 16,10-8-16,-1 0 16,18-18-16,8-17 15,9-26 1,9-35-16,-9-34 16,0 0-16,-17 8 15,-9 27-15,-17 25 16,-1 18-16,-8 25 15,0 1-15,0 17 16,0 0-16,-8 9 16,-1 17-16,-8 52 15,-1 43 1,1 0-16,17-17 16,0-9-16,9-8 15,8-26-15,-8-18 16,8-17-1,18 9-15,0-18 0</inkml:trace>
  <inkml:trace contextRef="#ctx0" brushRef="#br0" timeOffset="16659.55">12930 4077 0,'0'0'15,"0"0"-15,0 0 0,0 0 16,0 18 0,-9-1-16,9 9 15,0 9-15,0-9 16,0-9-16,0 0 16,0-8-16,0 0 15,0-9-15,9-9 16,8 0-16,1-17 15,-1-17-15,-8 0 16,0 17 0,-1 8-16,1 10 15,-9 8-15,0 0 16,0 17-16,9 0 16,8 27-16,9 16 15,-9-16-15,1-10 16,25 1 15,-17-9-31</inkml:trace>
  <inkml:trace contextRef="#ctx0" brushRef="#br0" timeOffset="17000.06">13729 4121 0,'-9'-18'0,"-8"-8"0,0 9 16,-9 0-16,0-1 16,-9 1-16,9 17 15,0 0 1,-9 17-16,0 9 15,0 9 1,9 0-16,9-1 0,8 1 16,9 8-16,0-17 15,9 0-15,8 0 16,18 0-16,17-8 16,18-1-1,-36-8-15</inkml:trace>
  <inkml:trace contextRef="#ctx0" brushRef="#br0" timeOffset="17251.36">13790 4112 0,'0'0'0,"0"0"0,0 0 16,0 0-16,0 0 15,0-9-15,17 1 16,18-1-16,26 0 16,8 1-16,9-10 15,0 1 1,9-9-16,18-8 16,-10-10-16,-60 27 15</inkml:trace>
  <inkml:trace contextRef="#ctx0" brushRef="#br0" timeOffset="17571.53">14224 3653 0,'0'0'0,"-9"0"15,1 0-15,-1 0 16,0 9-16,-8 8 16,0 18-1,-10 34-15,1 26 16,0 1 0,18-10-16,-1 18 0,0-17 15,1-9 1,8-18-16,0-16 0,8-18 15,10-1 1,-1-7-16,18-10 16,-18 1-16</inkml:trace>
  <inkml:trace contextRef="#ctx0" brushRef="#br0" timeOffset="18211.34">14728 4199 0,'0'0'0,"0"0"0,0 0 15,0-9-15,-9 0 16,0 1-16,1-10 16,-1 10-16,0-1 15,1 9-15,-1 0 16,-8 0-16,-1 17 16,1 18-16,8 8 15,9 1 1,0-1-16,17-17 15,1 0-15,-1-9 16,9-8-16,9-9 16,17-17-16,0-9 15,-8-9-15,-10-8 16,-8-1-16,-17 10 16,0-1-1,-18 18-15,0-1 16,1 1-16,-10 0 15,10 17-15,8 0 16,0 0-16,0 0 16,0 0-16</inkml:trace>
  <inkml:trace contextRef="#ctx0" brushRef="#br0" timeOffset="18549.68">15205 4155 0,'0'0'0,"0"0"16,0 0-16,0 0 15,9 0 1,8 9-16,1 0 16,-1 8-16,9 0 15,0 9-15,0 9 16,-17-9-16,0 0 15,-1-9-15,-8 1 16,0-10-16,0 1 31,-8 0-31,8-1 0,-9-8 16,0-8-16,9-18 16,0-9-16,0-17 15,18 0-15,8-9 16,17-8-16,9 17 15,9 0 1,-35 26-16</inkml:trace>
  <inkml:trace contextRef="#ctx0" brushRef="#br0" timeOffset="18807.74">16360 4329 0,'0'0'0,"0"0"16,0 0-16,-8 0 15,16 26-15,1 0 16</inkml:trace>
  <inkml:trace contextRef="#ctx0" brushRef="#br0" timeOffset="20364.77">17854 3601 0,'0'-9'0,"0"1"0,0-1 16,0 0-16,0 1 15,0-1-15,0 9 16,0 0-16,0 0 16,0 0-16,0 0 15,8 26-15,10 17 16,-1 44-1,18 26-15,0-9 16,-1-1 0,-8-16-16,1 0 0,-10-18 15,-8-17-15,-1-17 16,1-9-16,0-9 16,-1-8-1,-8-1-15,0-16 16,18-36-16,25-77 15,27-70-15,-18 18 16,0 26-16,-9 34 16,-17 35-16,0 35 15,-17 9 1,0 8-16,17 17 0,-9 0 16</inkml:trace>
  <inkml:trace contextRef="#ctx0" brushRef="#br0" timeOffset="20768.18">18722 3956 0,'0'0'0,"0"0"16,0 0-16,0 0 15,0 0-15,0 0 16,0 0-16,18 0 16,25 0-16,9 9 15,9-9 1,8 0-16,-8-9 16,-17 9-1,-1 0-15,-8 9 16,-18 0-16</inkml:trace>
  <inkml:trace contextRef="#ctx0" brushRef="#br0" timeOffset="20968.62">18861 4216 0,'0'0'0,"0"0"16,0 0-16,0 0 15,0 0-15,0 0 16,0 0-16,0 0 15,0 0-15,17 0 16,27-9 0,8 9-16,-17 0 15</inkml:trace>
  <inkml:trace contextRef="#ctx0" brushRef="#br0" timeOffset="21509.77">19695 3601 0,'0'-9'0,"0"1"16,0 8-16,0 0 16,0 0-16,0 0 15,0 0 1,0 0-16,0 0 15,8 17-15,1 18 16,-9 25-16,-9 18 16,1 0-1,-1 0 17,0-9-32,-8-8 0,0-18 0,8-17 0,0 0 0,9-8 15,0-10 1,0 1-16,0 0 15,0-1-15,26 1 16,35 0-16,17-9 16,18 0-16,-1 0 15,-8-9-15,-26 9 16,-9 0 0,-9 0-16,-16 0 15,-1 0-15,-9 0 16</inkml:trace>
  <inkml:trace contextRef="#ctx0" brushRef="#br0" timeOffset="21940.92">18983 4181 0,'0'0'0,"0"0"0,0 0 15,0 0 1,0 0-16,0 0 16,0 0-16,0 0 15,0 0-15,0 0 16,17 0-16,9 0 15,9-8 1,26 8-16,25 0 0,-25 0 16</inkml:trace>
  <inkml:trace contextRef="#ctx0" brushRef="#br0" timeOffset="22734.57">20876 3419 0,'0'0'0,"-9"0"16,0-8-16,1-1 15,-10 0-15,1 1 16,0-1-1,-9 0-15,0 9 16,-1 0-16,-7 18 16,-10 16-16,10 10 15,-1 7-15,17-7 16,10-1-16,8 0 16,0-17-16,8-8 15,10-10 1,-1 1-16,9-18 15,9-17-15,26-26 16,8-34-16,-8-9 16,-9-9-16,-17 8 15,-9 18-15,-17 35 16,-1 8-16,-8 18 16,0 0-1,0 17-15,0 0 16,-8 26-16,-1 26 15,0 43-15,9 26 16,0-17-16,9-17 16,8-27-16,1 1 15,-1-26-15,0-9 16,18-9 0,-9-8-16</inkml:trace>
  <inkml:trace contextRef="#ctx0" brushRef="#br0" timeOffset="22967.25">21188 3229 0,'0'0'0,"0"0"16,0 0-16,0 0 16,0 0-16,9 0 15,8 0-15,18 0 16,17 0-16,9 0 15,-9 0-15,-8 0 16,16 0 0,1 0-16,-17 8 15,-18 1-15,-18 0 16</inkml:trace>
  <inkml:trace contextRef="#ctx0" brushRef="#br0" timeOffset="23334.65">21553 3272 0,'0'0'0,"0"0"0,0 0 16,0 0 0,-9 0-16,1 17 15,-1 9-15,-8 26 16,-1 0-16,1 0 16,8 9-1,1-18-15,8 0 0,0-8 16,0-18-16,0-8 15,0 0-15,0-9 16,-9 0 0,0 0-16,-8 0 15,-1 0-15,1 0 16,8 0-16,1 0 16,-1 0-16,9 0 15,0 0-15,0 0 16,17 0-16,9 0 15,9 0 1,17 0-16,18 0 16,8 0-16,-43 8 15</inkml:trace>
  <inkml:trace contextRef="#ctx0" brushRef="#br0" timeOffset="23684.98">20537 3965 0,'0'0'0,"-9"-9"0,1 1 15,8 8-15,0-9 16,0 9-16,0 0 16,8-9-16,27 9 15,43 0-15,35 0 16,35 0 0,17 0-16,-18-8 15,-8-1-15,0-8 16,-26-1-16,-26 18 15,-9 0-15,-34 0 16,-27 0-16</inkml:trace>
  <inkml:trace contextRef="#ctx0" brushRef="#br0" timeOffset="24232.26">21102 4285 0,'0'0'16,"0"0"-16,0 0 0,-9 0 16,0 0-1,0 0-15,-8 0 16,-9 18-16,-17 8 15,8 8-15,0 1 16,0 8-16,18 0 16,0-17-16,17 0 15,0 0-15,0 0 16,0-8 0,8-10-16,1 1 15,8 0-15,1-18 16,-1 0-16,9-17 15,9-34-15,8-18 16,9-35-16,-8-17 16,-9 26-1,-9 35-15,-18 26 16,1 17-16,0 9 16,-9 17-16,0 0 15,0 8-15,-9 27 16,0 25-16,1 18 15,8 18-15,0-18 16,0-9 0,8-17-16,10-9 15,16-17-15,1 0 16,-9-17-16,-8-1 16</inkml:trace>
  <inkml:trace contextRef="#ctx0" brushRef="#br0" timeOffset="24480.79">21414 4225 0,'-9'0'0,"1"0"0,-1 0 16,0 0-16,9 0 16,0 0-16,0 0 15,18 0-15,-1-9 16,18 0-16,8 1 15,9-1-15,9 0 16,-9 1 0,-8-1-1,-10 9-15,-7 0 0,-10 0 16,-8 0-16</inkml:trace>
  <inkml:trace contextRef="#ctx0" brushRef="#br0" timeOffset="24730.13">21666 4008 0,'0'0'0,"0"0"0,0 0 16,0 0-16,0 0 16,-9 9-16,1 17 15,-18 8-15,0 27 16,8 17-1,1-9 1,8 1 0,9-10-16,0-16 0,0-1 0,9-17 15,8 0-15,27 0 16,-10-9-16</inkml:trace>
  <inkml:trace contextRef="#ctx0" brushRef="#br0" timeOffset="54166.52">3691 5558 0,'0'0'0,"0"0"0,26 0 0,34 0 16,10-8-16,25-1 16,18 0-1,-17-17-15,-9 9 0,-18 8 16,1 9-16,-44 0 15</inkml:trace>
  <inkml:trace contextRef="#ctx0" brushRef="#br0" timeOffset="54410.16">3942 5584 0,'0'0'0,"0"0"16,-8 26-16,-1 18 16,0 16-16,-8 18 15,0 26 1,-1 0-16,1-17 16,8-18-16,1-17 0,8-17 15,0-18-15,0-8 16,8-1-1,1-8-15</inkml:trace>
  <inkml:trace contextRef="#ctx0" brushRef="#br0" timeOffset="54550.88">3951 5939 0,'0'0'0,"0"0"0,0 0 0,0 0 16,0-8-16,17-1 15,10 1 1,25-10-16,26-8 15,-9 0-15,-34 26 32</inkml:trace>
  <inkml:trace contextRef="#ctx0" brushRef="#br0" timeOffset="54960.24">4663 5965 0,'-9'0'0,"1"0"15,-1-8-15,0-1 0,1 9 16,-1 0-16,0 0 16,1 0-1,-10 17-15,1 9 16,0 18-16,-1-1 15,18 0-15,0 1 16,9-1 0,8-17-16,1 0 15,16-17-15,1-1 16,0-16-16,0-10 16,-1-16-16,-8-10 15,-17 1-15,-9-18 16,-17 9-16,-18 18 15,0-1-15,0 18 16,1 8-16,-1 9 16,18 0-1,17 9-15</inkml:trace>
  <inkml:trace contextRef="#ctx0" brushRef="#br0" timeOffset="55279.54">5054 5957 0,'0'0'0,"0"0"0,0 0 16,0 0-16,0 17 16,9 0-16,-1 9 15,1 9-15,0-9 16,-1 9-16,1-9 15,-9 0-15,-9-9 16,1 0 0,-1-8-16,0 0 15,1-1-15,-1-8 16,0-8-16,-8-18 16,17 0-16,9-18 15,25-16-15,10 16 16,-18 27-16</inkml:trace>
  <inkml:trace contextRef="#ctx0" brushRef="#br0" timeOffset="55828.26">5914 5818 0,'0'0'0,"0"0"0,0 0 16,0 0-16,0 0 16,0 0-16,26 0 15,17-8 1,35-1-16,9 0 15,17-17 1,-8 0-16,-9 9 0,-27-9 16,-16 9-16,-27 8 15</inkml:trace>
  <inkml:trace contextRef="#ctx0" brushRef="#br0" timeOffset="56098.54">6443 5957 0,'-8'0'0,"8"0"16,0 0-16,0 8 0,0 10 15,0 16-15,0 10 16,-9-1-16,0-8 16,1-1-1,-1-8-15,0 0 16,-8 0-16,-9 0 15,0-8-15,-9-10 16,-8 1-16,8-18 16,0 1-16,18-18 15,17-18-15,0 27 16</inkml:trace>
  <inkml:trace contextRef="#ctx0" brushRef="#br0" timeOffset="56344.69">6843 5853 0,'0'0'0,"0"0"0,0 0 15,0 0-15,17 0 16,27-9-16,8 1 15,26-1-15,9-8 32,-9-1-32,-9 1 0,-17 0 15,-8-1-15,-27 10 16</inkml:trace>
  <inkml:trace contextRef="#ctx0" brushRef="#br0" timeOffset="56628.98">7112 5948 0,'0'0'0,"0"0"0,0 0 16,0 0-16,0 0 16,0 17-16,0 9 15,0 18-15,0-1 16,0 0-16,-9 1 15,1-1 1,-1-8-16,-8-9 16,-9 0-16,-1-9 15,-7-8-15,-10-1 16,10-16-16,-10-27 16,18 18-16</inkml:trace>
  <inkml:trace contextRef="#ctx0" brushRef="#br0" timeOffset="58676.04">9448 5446 0,'0'0'0,"0"0"15,0 0-15,0 0 16,0 0-16,0 0 15,0 0-15,0 8 16,9 10-16,8 34 16,0 26-1,1 17-15,8 9 16,0 17-16,0-8 16,0-18-16,-9-26 15,1-17-15,-10-8 16,1-18-16,0-9 15,-1-8-15,-8-1 16,0 1-16,0-18 16,18-25-1,25-53-15,18-60 16,8-18-16,1 9 16,-9 44-16,-9 25 15,-9 18-15,-17 17 16,0 9-16,-8 17 15,-10 26-15</inkml:trace>
  <inkml:trace contextRef="#ctx0" brushRef="#br0" timeOffset="59263.55">10386 5836 0,'0'0'0,"0"0"0,0 0 15,0 0 1,0 0-16,0 0 15,8 0-15,10 0 16,17 0-16,17 0 16,0 0-16,0 0 15,9 0 1,-18 0-16,0 0 16,1 0-16,-9 0 15,8 8-15,-26 1 16</inkml:trace>
  <inkml:trace contextRef="#ctx0" brushRef="#br0" timeOffset="59678.08">10525 6026 0,'0'0'0,"-9"0"0,0 0 15,1 0-15,-1 0 16,9 0-16,0 0 15,0 0-15,0 0 16,0 0-16,0 0 16,0 0-16,17 0 15,1 0 1,16 0-16,19 9 16,-10-9-16,0 0 15,1-9-15,-9 9 16,-1 0-1,1 0-15,0-9 16,-9 9-16</inkml:trace>
  <inkml:trace contextRef="#ctx0" brushRef="#br0" timeOffset="67545.97">11567 5480 0,'0'0'0,"0"0"0,0 0 0,0 0 15,0 0 1,0 0-16,0 0 0,0 18 15,0 25 1,0 26-16,-9 1 16,0-1-16,1 9 15,-10 9-15,1-10 16,0-16-16,-1 0 16,1-18-16,0-17 15,8 0 1,0-9-16,0-8 15,9 0-15,0-1 16,0 1-16,0 0 16,0-9-16,0 0 15,0 0 1,0 0-16,0 0 16,0 0-16,0 0 0,0 0 15,27 8 1,16 1-16,18 8 15,43-8-15,9 0 16,-9-9-16,-8 0 16,-18 0-16,-26 0 15,-9 0-15,-17 0 16,-8 0-16,-10 0 16,1 0-1,0 0-15,-1 0 16,1 0-16,0 0 15,-1 0-15,1 8 16</inkml:trace>
  <inkml:trace contextRef="#ctx0" brushRef="#br0" timeOffset="76926.91">7511 6347 0,'0'0'0,"0"0"0,0 0 0,0 0 16,0 0-16,0 0 16,0 8-1,0 10-15,-17 25 16,-26 43-16,-27 36 31,1-18-31,34-70 0</inkml:trace>
  <inkml:trace contextRef="#ctx0" brushRef="#br0" timeOffset="81023.78">12974 5472 0,'0'0'0,"0"-9"0,0 9 0,0-9 0,0 1 16,-9-1-16,0 1 15,0-1-15,1 0 16,-10 9-16,-8 0 16,-8 9-16,-1 8 15,9 0-15,0 18 16,8 8 0,1 1-16,8-1 15,9-8-15,0-9 16,0-9-16,9-8 15,0-1-15,8-8 16,0-8-16,18-18 16,0-18-16,8-25 15,9-35-15,1-17 16,-19 0 0,10 17-16,-18 17 15,-18 44-15,1 17 16,0 9-16,-9-1 15,0 18-15,0 0 16,-9 26-16,-8 26 16,-1 43-16,1 18 15,8-9 1,9-9-16,9-17 16,8 0-16,1-26 15,17 0-15,8-17 16,-17-18-16</inkml:trace>
  <inkml:trace contextRef="#ctx0" brushRef="#br0" timeOffset="81548.77">13477 5125 0,'0'0'0,"0"0"0,0 0 15,0 0-15,0 0 16,0 0-1,0 0-15,0 0 16,0 0-16,0 0 16,18 0-16,16 0 15,18-8-15,9-1 16,-9 0-16,-8 1 16,-1 8-1,-17 0 1,0 0-16,-8 0 15,-10 0-15,1 0 0,-9 0 16</inkml:trace>
  <inkml:trace contextRef="#ctx0" brushRef="#br0" timeOffset="81925.49">13842 5108 0,'0'0'0,"0"0"16,0 0-16,0 0 16,0 0-16,-9 0 15,1 17-15,-1 9 16,0 9-1,0 17-15,-8 0 16,8 0-16,1-9 16,-1 1-16,9-1 15,0-9 1,0-25-16,0 17 0,0 0 16,0-26-1,-9 0-15,1 0 16,-18 0-16,-9 9 15,0-9-15,18 0 16,-1 0-16,10 0 16,8 0-16,0 0 15,0 0 1,0 0-16,17 0 16,18 0-16,8 8 15,9-8-15,0 0 16,-8 0-16,17 9 15,-27-9-15</inkml:trace>
  <inkml:trace contextRef="#ctx0" brushRef="#br0" timeOffset="82310.92">12557 6052 0,'0'0'0,"0"0"0,0 0 16,0 0-16,0 0 15,0 0-15,8 0 16,18 0-16,18 0 16,17 9-1,25-1-15,36 1 16,8 0-16,-8-18 16,-18 0-16,-8 1 15,-18-10-15,-9 1 16,-17 8-16,-8 9 15,-18 0 1,0 0-16,-17 0 16</inkml:trace>
  <inkml:trace contextRef="#ctx0" brushRef="#br0" timeOffset="82877.5">13191 6433 0,'0'0'0,"-9"-9"16,0 1-16,1-1 15,-10 0-15,-8 1 16,-9-1-16,-8 1 16,0 8-16,-10 0 15,10 17 1,8 0-16,1 18 16,8 17-16,-1 0 0,10-9 15,8 0 1,9-8-16,0-9 15,18 0-15,-1-17 16,1-1-16,-1-8 16,18-17-16,17-26 15,9-44-15,-9-8 16,0-18-16,-18 18 16,-25 26-16,0 34 15,-9 18 1,0-1-16,0 18 15,0 0-15,-9 26 16,0 35 0,-8 34-16,8 18 0,9-9 15,9-18 1,8-16-16,1-27 16,17-8-16,8-9 15,-26-18-15</inkml:trace>
  <inkml:trace contextRef="#ctx0" brushRef="#br0" timeOffset="83174.66">13364 6450 0,'-8'0'0,"-1"0"16,9 0-16,0 0 15,0 0-15,0 0 16,0 0-16,17 0 16,9 0-16,18-8 15,25-1 1,-8 0-16,0 1 16,-9-1-1,-17 9-15,-9 0 16,0 0-1,-18 0 1</inkml:trace>
  <inkml:trace contextRef="#ctx0" brushRef="#br0" timeOffset="83461.45">13720 6347 0,'-8'-9'0,"-10"0"0,10 1 16,-1-1-16,0 9 15,1 0-15,8 0 16,-9 0 0,0 0-16,1 9 15,-19 17-15,1 25 16,-8 36-16,8-9 31,8 0-31,1-17 0,8-9 0,9-9 16,0-8-16,18-1 15,-1-8-15,9-9 16,9-8 0,17-18-16,-17 9 15</inkml:trace>
  <inkml:trace contextRef="#ctx0" brushRef="#br0" timeOffset="87506.95">14398 5818 0,'0'0'0,"0"0"0,0 0 0,0 0 0,8 0 15,10 0 1,16 0-16,19 0 16,7 0-16,-8 0 15,1 0 1,-10 0-16,0 9 0,1 0 16,8 17-16,-35-18 15</inkml:trace>
  <inkml:trace contextRef="#ctx0" brushRef="#br0" timeOffset="87728.26">14398 6087 0,'0'0'0,"0"0"16,0 0-16,0 0 15,17 0-15,9-9 16,9 0-16,17 1 16,0-1-16,9 9 15,8 0 1,18 0-16,-26 0 0</inkml:trace>
  <inkml:trace contextRef="#ctx0" brushRef="#br0" timeOffset="92997.1">15501 5506 0,'-9'0'0,"0"0"16,0 0-16,1 0 0,8 0 15,0 9-15,-9 8 16,0 18 0,1 26-16,-10 8 15,1 9 1,8-9-16,-17 18 0,9-1 15,0-16-15,-1-10 16,1-16-16,8-18 16,0 0-16,9-9 15,0-8 1,0-1-16,0 1 16,0 0-16,0-1 15,0-8-15,18 9 16,25 0-16,18-1 15,8-8-15,10 0 16,-10-8-16,-8-1 16,-18 9-1,-17 0-15,0 0 16,-8 0-16,8 0 16,9 9-16,-9-9 15</inkml:trace>
  <inkml:trace contextRef="#ctx0" brushRef="#br0" timeOffset="93904.85">16820 5550 0,'0'0'0,"-8"0"15,-1-9-15,0 0 16,1 9-1,-1 0-15,0 0 16,1-8-16,-1 8 16,0 0-16,1 0 15,-1 0-15,0 0 16,-8 0-16,-9 17 16,0 9-16,8 9 15,1 17-15,0-9 16,17 0-1,0 1-15,8-18 16,1 0-16,0-18 16,8 1-16,9-18 15,9 1-15,8-27 16,1-26-16,8-25 16,-9-10-1,1-25-15,-18 0 16,0 26-16,-18 34 15,1 26-15,-9 18 16,0 0-16,0 17 16,0 0-1,-9 17-15,1 35 0,-10 43 16,1 1 0,17 7-16,9 1 15,8-26-15,0-17 16,27 0-16,-9-35 15</inkml:trace>
  <inkml:trace contextRef="#ctx0" brushRef="#br0" timeOffset="95372.54">17506 5169 0,'0'0'0,"0"0"15,0 0-15,18 0 16,-1 0-16,18 0 15,26 0-15,8 0 16,1 0-16,8 0 63,-9 0-63,9-9 0,-8 9 0,-18-9 0,-26 9 0,0 0 0,-17 0 15</inkml:trace>
  <inkml:trace contextRef="#ctx0" brushRef="#br0" timeOffset="95606.12">18036 5212 0,'0'0'0,"0"0"16,0 0-16,-9 0 15,1 9-15,-1 8 16,0 18-16,1 17 15,-1 0 1,0 0-16,-8 8 16,0 1-16,17-9 15,-9 0-15,0-9 16,9-26-16</inkml:trace>
  <inkml:trace contextRef="#ctx0" brushRef="#br0" timeOffset="95790.95">17802 5593 0,'-9'0'0,"0"0"0,1 0 16,-1 0-16,9 0 15,0 0-15,0 9 16,0-1-16,9 1 16,8 0-16,26-1 15,27 1-15,-1 0 16,10-18-1,-10 0-15,-34 9 16</inkml:trace>
  <inkml:trace contextRef="#ctx0" brushRef="#br0" timeOffset="96156">18653 5524 0,'0'0'0,"-9"-9"16,0 0-16,1 1 15,-1-1-15,0 0 16,1 1-16,-10-1 15,-8 9-15,0 0 16,0 0-16,-9 17 16,1 1-16,16-1 15,1 0-15,0 18 32,17 0-32,0-9 0,0 0 15,17 0-15,35 8 16,17-8-16,-34-17 15</inkml:trace>
  <inkml:trace contextRef="#ctx0" brushRef="#br0" timeOffset="96728.66">19252 5437 0,'0'-8'0,"9"-10"0,-9 10 15,-9-1-15,0-8 16,1-1-16,-1 10 16,-9-1-16,-8 9 15,9 0-15,0 0 16,-9 9-16,8 8 15,1 0 1,8 1-16,9-1 16,0 9-16,9 0 15,8 0-15,-8 0 16,0-9-16,-1-8 16,1-1-16,-9 1 15,0 0-15,0-1 16,-9 10-16,1-10 15,-1 1-15,0 0 16,1-1 0,8 1-16,0 0 15,0-9-15,0 0 16</inkml:trace>
  <inkml:trace contextRef="#ctx0" brushRef="#br0" timeOffset="96909.56">19434 5524 0,'0'0'0,"0"0"16,0 0-16,0 0 15,0 0-15,0 17 16,0 0-16,0 9 16,0 0-16,0 0 15,9 0-15,0 0 16,-1-17-1</inkml:trace>
  <inkml:trace contextRef="#ctx0" brushRef="#br0" timeOffset="97275.64">19599 5082 0,'0'0'0,"-8"0"0,8 17 0,0 9 0,0 26 15,0 9-15,0 8 16,0 1-16,0 7 16,0 1-16,-9-17 15,0-9-15,1-26 16,8 0 0,0-17-16,0-1 15,0-8-15,0-8 16,0-1-16,17-17 15,0 0-15,9 0 16,0 9-16,-8-1 16,-1 18-16,-8 0 15,-1 0-15,1 9 16,9 8-16,-1 9 16,0 0-1,9 18-15,18-1 16,-18-26-16</inkml:trace>
  <inkml:trace contextRef="#ctx0" brushRef="#br0" timeOffset="97871.4">20181 5195 0,'0'0'0,"0"0"15,0 0-15,0 0 16,0 0-16,0 0 16,0 0-16,0-9 15,0 9-15,0 0 16,0 0-16,-9 0 15,1 0 1,-1 0-16,0 0 0,-8 17 16,-9 9-1,0 9-15,8 8 16,1 1-16,17-1 16,0 0-1,9 0-15,8-8 0,1-9 16,8 0-16,17-17 15,9-1-15,9-16 16,0-1 0,-1-17-16,1-17 15,-17-18-15,-1-17 16,-17 9-16,-8 8 16,-10 18-16,-16 17 15,-1 9-15,-9-1 16,-8 18-16,0 9 15,-17 26 1,8 17-16,0 17 16,18 9-16,8 8 15,9 1-15,18-26 16,17-1-16,-1-8 16,-8-26-16</inkml:trace>
  <inkml:trace contextRef="#ctx0" brushRef="#br0" timeOffset="98488.48">16517 5957 0,'0'0'0,"0"0"16,0 0-16,0 0 15,0 0-15,0 0 16,0 0-16,17 0 16,18 0-16,51 8 15,53 10 1,70-1-16,77 0 16,36-8-16,42-18 15,27 1-15,-17-1 16,-18 0-16,-44 1 15,-17-1-15,-43 9 16,-52 0-16,-26 0 16,-61 9-1,-27-1-15,-33 10 16,-10 8-16,-17-9 16</inkml:trace>
  <inkml:trace contextRef="#ctx0" brushRef="#br0" timeOffset="99075.67">18618 6407 0,'0'0'0,"-9"-9"0,1 1 0,-10-1 16,-8 1-16,0-1 16,-17 9-16,-9 0 15,0 17-15,-1 0 31,1 27-31,9 16 0,-1 10 16,10-10-16,16-8 16,18-8-16,0-10 15,18-8-15,-1 0 16,18-17-16,8-9 16,9-26-16,18-17 15,-1-27-15,9-34 16,-8-8-1,-18-1-15,-26 18 16,-17 34-16,-1 27 16,-8 16-16,0 18 15,0 0-15,-8 9 16,-1 43-16,-8 26 16,-1 34-16,10 18 15,8-26-15,17-34 16,0-10-1,1-16-15,17-18 16,-1-9-16,18-8 16,-17-9-16</inkml:trace>
  <inkml:trace contextRef="#ctx0" brushRef="#br0" timeOffset="99292.36">19113 6407 0,'-9'0'0,"1"0"0,8 0 16,0 0-16,0 0 16,0 0-16,0 0 15,17 0-15,26 0 16,9 0-16,18 0 16,8-9-1,-8 1-15,8-1 16,-26 9-1,-26 0-15,0 0 0,-17 0 16</inkml:trace>
  <inkml:trace contextRef="#ctx0" brushRef="#br0" timeOffset="99537.5">19565 6069 0,'-9'0'0,"0"0"16,0 0-16,1 0 15,-1 0-15,-8 26 16,-9 18-16,-9 25 16,-8 18-1,-1 8-15,9 9 16,18-18-16,0-16 16,17-10-16,0-16 15,8-1-15,18 0 16,26 0-16,-8-25 15</inkml:trace>
  <inkml:trace contextRef="#ctx0" brushRef="#br0" timeOffset="112118.29">21188 5931 0,'0'0'0,"0"0"0,0 0 16,0 0-16,0 0 15,0 0-15,0 0 16,0 0-16,0 0 15,26 0-15,9 0 16,9 0-16,8 0 16,8 0-16,-7-9 15,16 9 1,1 0 0,-27 9-16,-26-1 0</inkml:trace>
  <inkml:trace contextRef="#ctx0" brushRef="#br0" timeOffset="112372.51">21162 6260 0,'0'0'0,"0"0"0,0 0 15,0 0-15,0 0 16,9 0-16,8 0 16,18-9-1,9 9-15,8 0 16,0 0-16,17 0 31,27 9-31,-35 8 0</inkml:trace>
  <inkml:trace contextRef="#ctx0" brushRef="#br0" timeOffset="113990.34">22352 5437 0,'0'0'0,"0"0"0,0 0 16,0 0-1,0 0-15,0 0 16,0 0-16,0 0 16,0 0-16,0 0 15,0 0-15,0 0 16,0 0-16,0 0 15,0 0-15,0 0 16,0 0 0,0 0-16,0 0 15,0 0-15,0 0 16,0 0-16,0 0 16,0 0-16,0 0 15,0 0-15,0 0 16,0 0-16,0 0 15,0 0 1,0 17-16,9 35 16,-9 26-16,-9 26 15,0 0 1,1 0-16,-1-9 0,-8-17 16,-1-17-16,1-9 15,8-9 1,0-17-16,9-8 15,0-1-15,0-8 16,0-1-16,0 1 16,0 0-16,0-1 15,0-8-15,18 9 16,8 0-16,26-1 16,26-8-16,9 9 15,0-9 1,-26 0-16,-18 0 15,-8 0-15,-9 0 16,-9 0-16,-8 0 16,0 0-16,-1 0 15,1 0-15,0 0 16,-1 0-16,-8 0 16,0 0-16</inkml:trace>
  <inkml:trace contextRef="#ctx0" brushRef="#br0" timeOffset="116085.99">23029 5697 0,'0'0'0,"0"0"0,0 0 16,18 0-16,8 0 16,17 0-16,27 0 15,25-9-15,-8 1 31,-9-1-31,-8 0 16,-18 1-16,-9 8 16,-8 0-16,-18 0 15,-8 0-15</inkml:trace>
  <inkml:trace contextRef="#ctx0" brushRef="#br0" timeOffset="116309.37">23481 5801 0,'0'0'0,"0"0"0,0 0 15,-9 17-15,9 9 16,0 18-16,0 16 16,-8 9-1,8 1-15,-9-1 16,9-8-16,0-9 15,-9-18-15,0-16 16,1-10-16</inkml:trace>
  <inkml:trace contextRef="#ctx0" brushRef="#br0" timeOffset="116503.52">23212 6390 0,'0'0'0,"0"0"16,0 0-16,0 0 15,0 0-15,0 0 16,0 0-16,17 0 16,9 0-16,9 0 15,26-9-15,8 1 16,1 8 0,-10 0-16,-16 8 15,-18 1-15</inkml:trace>
  <inkml:trace contextRef="#ctx0" brushRef="#br0" timeOffset="116857.6">24150 6364 0,'0'0'0,"0"-9"15,0 1-15,0-1 16,-9 0-16,0 1 16,0-1-1,1 0-15,-1-8 16,0 8-16,-17 9 16,0 0-16,-8 0 15,-10 18-15,9 8 16,1 8-16,-1 1 15,18 8-15,-1 0 16,18 1 0,9-10-16,8-8 15,27 0-15,25 9 16,-34-18-16</inkml:trace>
  <inkml:trace contextRef="#ctx0" brushRef="#br0" timeOffset="117434.76">25044 6043 0,'0'0'0,"0"0"0,0 0 15,0-8-15,-9-1 16,1 0-16,-1 1 16,0-10-1,-8 1-15,-1 0 16,1-1-16,-9 10 15,0-1-15,0 9 16,0 0-16,0 17 16,-9 1-16,9 8 15,9 17-15,-1 0 16,18 1 0,0-1-16,9 0 15,8-8-15,9 0 16,9-9-16,26-18 15,43 10-15,9-10 16,-52-8-16</inkml:trace>
  <inkml:trace contextRef="#ctx0" brushRef="#br0" timeOffset="117779.87">25478 5991 0,'0'0'0,"-9"0"0,-8 9 16,0 8-16,-9 18 15,8 8-15,1 9 16,17-8-16,0-1 16,9 0-1,8-17-15,0 0 16,1-8-16,-1-10 16,0 1-16,10-18 15,-10 1-15,0-10 16,1-16-16,-10-18 15,1 0-15,-18 0 16,1 17-16,-1 0 16,-8 18-1,-1 0-15,1-1 16,8 10-16,9 8 16,0 0-16,0 0 15,0 0-15,26 0 16,-8 0-16</inkml:trace>
  <inkml:trace contextRef="#ctx0" brushRef="#br0" timeOffset="118108.72">26034 5983 0,'0'0'0,"0"0"0,0 0 16,0 0-16,0 0 16,0 0-16,0 0 15,0-9-15,0 9 16,0 0-1,0 0-15,0 0 0,0 0 16,0 0 0,-9 0-16,1 17 15,8 1-15,0 16 16,0 1-16,8 0 16,10-1-16,-1-8 15,0 0-15,-8 0 16,0-17-16,-1 0 15,1-1 1,-9 1-16,0 0 16,-9-1-16,1 1 15,-18-9-15,0 9 16,17-1-16</inkml:trace>
  <inkml:trace contextRef="#ctx0" brushRef="#br0" timeOffset="119806.41">26711 5749 0,'0'0'0,"0"0"0,-8-9 15,-1 1-15,0-1 16,-17 9-16,9 0 16,-1 0-16,-8 17 15,0 18-15,9 8 16,0 9-16,-1 17 16,18-8-1,0 0 1,18-9-16,-1-9 0,18-8 15,-1-9-15,19 0 16,-1-18-16,8-8 16,-7-8-16,7-18 15,1-18-15,-18 1 16,1-18 0,-9-8-16,-9 8 15,-18 1-15,1 8 16,-9 17-16,-9 18 15,1 0-15,-1 17 16,0 0-16,-17 8 16,0 18-16,-17 26 15,-1 26-15,10 26 16,-1-9-16,18 1 16,8-1-1,9-17-15,0-18 16,17 1-16,1-18 15,25 1-15,35-1 16,-43-34-16</inkml:trace>
  <inkml:trace contextRef="#ctx0" brushRef="#br0" timeOffset="120523.63">28109 5922 0,'0'0'0,"-8"-8"0,-1-10 16,0-8-16,1 0 15,-1-8-15,-8-1 16,-1 0 0,-8 9-16,9 9 15,-9 8-15,0 9 16,-9 9-16,9 17 16,0 9-16,-9 8 15,18 0-15,-1 1 16,18-1-1,0-17-15,9 0 0,0-18 16,8 1 0,0-18-1,18-8-15,17-18 0,18-34 16,-1-26-16,-8-18 16,-18 1-16,-17 8 15,-8 26 1,-9 35-16,-9 17 15,0 8-15,0 18 16,-9 0-16,0 26 16,-8 35-16,-1 34 15,1 18-15,17-9 16,9-9-16,8-17 16,9-9-16,26-26 15,26-8-15,-43-18 16</inkml:trace>
  <inkml:trace contextRef="#ctx0" brushRef="#br0" timeOffset="121021.04">28787 5524 0,'0'0'0,"0"-9"0,0 0 15,0 9-15,-9-8 16,0 8-16,1 0 16,-1 0-16,-8 0 15,8 0-15,-8 17 16,-1 0-16,1 9 16,-1 9-1,18 0-15,0-1 16,0 1-16,9 0 15,8-9-15,1 0 16,8-9 0,0-8-16,9-1 0,8-16 15,1-1 1,-1-17-16,0-17 16,1-18-16,-18 9 15,-18 0-15,1 17 16,0 1-16,-9 16 15,-9 10-15,0 8 16,-17 0-16,0 17 16,0 18-1,-17 25-15,8 18 0,18 0 16,-1-8 0,18-10-16,0-8 15,18 0-15,8 9 16,0-18-16</inkml:trace>
  <inkml:trace contextRef="#ctx0" brushRef="#br0" timeOffset="121338.15">27727 6295 0,'0'-9'0,"0"0"0,0 1 15,0-1-15,18 0 16,16 1-16,45-10 16,33 1-16,53 0 31,18 8-31,8-8 0,-18 8 0,-34 0 15,-17-8-15,-9 8 16,-26 9 0,-18-8-16,-8 16 15,-35 10-15</inkml:trace>
  <inkml:trace contextRef="#ctx0" brushRef="#br0" timeOffset="121886.41">28622 6494 0,'0'0'0,"-9"0"0,0 0 16,1 0-16,-1 0 15,0 0-15,-8 0 16,-9 0-16,-18 0 15,1 8 1,0 10-16,-1 8 16,1 8-1,-1 18-15,10 0 0,-1 0 16,17 0-16,1 0 16,17-9-16,0 1 15,9-18-15,-1 0 16,10-18-1,8 1-15,9-18 16,-1-8-16,10-26 16,25-26-16,-8-44 15,-9-17-15,-8 0 16,-18 18 0,-18 42-16,1 27 0,-9 17 15,0 9 1,0 17-16,-9 0 15,1 26-15,-10 26 16,-8 51-16,9 19 16,8-18-16,9-9 15,0-17 1,18-17-16,-1-10 0,9 1 16,-9-17-1,-8-18-15</inkml:trace>
  <inkml:trace contextRef="#ctx0" brushRef="#br0" timeOffset="122117.98">28717 6580 0,'0'0'0,"0"0"15,0 0-15,0 0 16,0 0-16,9 0 15,17 0-15,9 0 16,25 0-16,10 0 16,-1 0-16,18-8 15,0 8 1,-17-9-16,-1 0 16,-43 1-16</inkml:trace>
  <inkml:trace contextRef="#ctx0" brushRef="#br0" timeOffset="122392.77">29134 6407 0,'0'0'0,"0"0"0,0 0 0,0 0 15,0 0 1,0 0-16,-9 9 0,-8 17 15,-9 17 1,0 26-16,0 1 16,8 8-16,1-9 15,8 0-15,9-8 16,0-18-16,0 0 16,18-17-16,-1 0 15,0 0-15,1-8 16</inkml:trace>
  <inkml:trace contextRef="#ctx0" brushRef="#br1" timeOffset="131840.99">24662 4424 0,'0'0'0,"0"0"0,0 0 0,17 0 15,1 9-15</inkml:trace>
  <inkml:trace contextRef="#ctx0" brushRef="#br1" timeOffset="135154.75">21631 5186 0,'0'0'0,"0"0"15,0 0-15,0 0 16,0 0-16,0-9 16,0 1-16,0-1 15,18-17 1,16 0-16,10-17 15,8-18-15,0 1 110,9-18-110,0 0 0,8-9 0,0 9 0,10-17 0,-1 8 0,-9-8 0,9 0 0,9-1 0,-9-8 15,1 27-15,-19 7 0,1 10 0,0 8 0,0 0 16,-9 8-16,0 10 16,0-1-1,-9 0-15,-8 1 0,0-1 16,0 18 0,-9 0-16,0-1 15,0 1-15,-9 0 16,-8 8-16,0 0 15,-1 1-15,1-1 16,0 9-16,-1 0 16,1 0-1,-9 0-15,0 0 16,0 0-16,0 0 16,0 0-16,0 0 15,0 0-15,0 0 16,0 0-16,0 0 15,0 0-15,9 0 16,-1-9-16,10 1 16,-1 8-1,0-9-15,1 0 16,-1 1-16,1-1 16,-1 9-16,0-9 15,9 1-15,0 8 16,0-9-16,0 9 15,1 0-15,-1 0 16,0 0-16,-9 0 16,0 0-1,-8 0-15,0 0 16,-1 0-16,1 0 16,0 0-16,-9 0 15,0 0-15,0 0 16,0 0-16,0 0 15</inkml:trace>
  <inkml:trace contextRef="#ctx0" brushRef="#br1" timeOffset="135449.24">23420 3159 0,'0'0'0,"0"0"15,0 0 1,0 0-16,0 0 0,0 0 15,0 0 1,0 0-16,17 9 16,18 8-16,17 1 15,0-1-15,18 0 16,-9 1 0,-9-10-16,-9 1 0,-17 0 15,0-1-15,-17-8 16,0 0-1,-18 18-15,-8 16 16,-27 36-16,-8 8 16,35-35-16</inkml:trace>
  <inkml:trace contextRef="#ctx0" brushRef="#br2" timeOffset="145940.68">24636 3229 0,'0'0'0,"0"-9"0,0 0 16,0 1-16,0-1 15,0 0-15,0 9 16,0-8-16,-9-1 16,0 9-16,-8 0 15,-9 0-15,-9 17 16,1 1-16,8 16 15,8 10-15,1 8 16,-1-9 0,10 0-1,8-17-15,0 0 0,8-17 16,10 0-16,-1-9 16,18-18-16,17-16 15,0-27-15,0-34 16,0-9-1,-17 0-15,-9 17 16,-17 27-16,-1 25 16,1 0-16,-9 18 15,0 0-15,0 17 16,0 0-16,-9 8 16,1 27-16,-10 26 15,18 25-15,0 1 16,9-9-1,8 0-15,10-9 16,16-8-16,-8-27 16</inkml:trace>
  <inkml:trace contextRef="#ctx0" brushRef="#br2" timeOffset="147180.5">25296 2943 0,'0'0'0,"0"0"0,-9 0 16,0 0-16,1 0 15,-18 0-15,0 9 16,-9 8-16,9 0 16,-9 1-16,0 16 15,18 1-15,0-9 31,17 8-31,0 1 0,8 0 16,1-1-16,0-8 16,-1-8-16,1 8 15,0-18-15,-1 1 16,1 0-16,-9 8 16,-9-8-16,1 8 15,-18 0 1,0 1-16,-9 8 15,0 8-15,18-8 16,8-17-16</inkml:trace>
  <inkml:trace contextRef="#ctx0" brushRef="#br2" timeOffset="147392.87">25244 3272 0,'0'0'0,"0"0"0,0 0 16,0 9-16,-9 17 16,9 17-16,0-8 15,-9-1 1,9-8-16,0 0 16,0-8-16,18 7 15,-10-16-15</inkml:trace>
  <inkml:trace contextRef="#ctx0" brushRef="#br2" timeOffset="147548.48">25348 2943 0,'0'0'0,"0"0"16,0 0-16,0 17 15,0 9-15,9 18 16,8 7-16,0-7 15,-8-18-15</inkml:trace>
  <inkml:trace contextRef="#ctx0" brushRef="#br2" timeOffset="147847.1">25496 3333 0,'0'0'0,"0"0"16,-9 0-16,0 8 15,0 1-15,1 0 16,8-1-16,0 1 15,0 0-15,0-1 16,0-8-16,0 0 16,0-8-1,0-1-15,8-17 16,10-9-16,-1 1 16,1-1-16,-10 18 15,1 8-15,0 9 16,-1 0-16,1 0 15,8 17-15,1 1 16,-1 8 0,9 8-16,9 27 15,8 8-15,-17-43 16</inkml:trace>
  <inkml:trace contextRef="#ctx0" brushRef="#br2" timeOffset="148447.16">25947 3142 0,'0'-9'0,"0"1"0,0-1 16,-9 0-16,1 1 16,-1-1-16,0 9 15,1 0-15,-1 0 16,0 0-16,1 0 16,-10 17-16,1 1 15,0 8 1,-1 0-16,18 8 15,0 1-15,9 8 16,8-8-16,1-9 16,-1 0-16,0-17 15,18-1-15,0-16 16,8-1-16,1 0 16,-1-8-1,0-9-15,1 0 16,-9-17-16,-9-1 15,-18-8-15,1 18 16,-18-1-16,1 18 16,-1-1-16,-17 18 15,0 0-15,0 9 16,0 17-16,-9 17 16,0 27-1,18-1-15,17 0 16,0-8-16,9 0 15,8-18-15,18 0 16,8 0-16,-26-25 16</inkml:trace>
  <inkml:trace contextRef="#ctx0" brushRef="#br2" timeOffset="148917.12">24297 3696 0,'0'-8'0,"0"8"16,0-9-16,18 0 15,16 1-15,44-1 16,35 0-16,44 9 31,34-8-31,17 8 0,0-9 16,-43 0-16,-17 1 16,-18-1-16,-17-8 15,-17-1-15,-35 18 16,-9 9-16,0 17 15,-35-17 1</inkml:trace>
  <inkml:trace contextRef="#ctx0" brushRef="#br2" timeOffset="149456.41">25070 3852 0,'0'0'0,"-9"0"0,1 0 16,-18 9-16,-9 8 15,-9 9-15,-8 9 16,18 0-1,-1-1 1,9 18-16,8-9 0,1-8 16,26 8-16,-1-8 15,10-9-15,-1-17 16,1-1-16,16-8 16,1-8-16,8-18 15,1-18 1,-1-25-16,9-35 15,0-8-15,-17 16 16,-17 36-16,-10 16 16,-8 18-16,0 9 15,0 17-15,0 0 16,-8 9-16,-1 25 16,-8 36-16,8 34 15,0 8 1,9-25-16,0-9 15,18-18-15,8-8 16,17-17-16,0-9 16,-17-35-16,-8 9 15</inkml:trace>
  <inkml:trace contextRef="#ctx0" brushRef="#br2" timeOffset="149680.85">25304 3948 0,'0'0'0,"0"0"0,0 0 15,18 0-15,8 0 16,9 8 0,34-8-16,18 0 15,-18-8 1,1-1-16,-9 0 0,-9 1 15,-26-1-15,-9 9 16</inkml:trace>
  <inkml:trace contextRef="#ctx0" brushRef="#br2" timeOffset="149914.01">25747 3722 0,'-8'0'0,"-1"0"0,0 0 16,1 18 0,-18 8-16,0 26 15,-1 17-15,1 18 16,9-18-16,8 0 16,9-8-1,9-1-15,17-16 0,26-10 16,26-25-16,-43-18 15</inkml:trace>
  <inkml:trace contextRef="#ctx0" brushRef="#br2" timeOffset="150287.26">26763 3636 0,'-8'-9'0,"-1"0"16,0 1-16,9-1 15,0 9-15,0 0 16,18-9-16,-1 1 16,18 8-16,17 0 15,17 8-15,18-8 16,-52 0 15</inkml:trace>
  <inkml:trace contextRef="#ctx0" brushRef="#br2" timeOffset="150451.35">26755 3714 0,'0'0'15,"0"0"-15,0 0 0,0 0 0,17 0 16,9 8-16,52 1 16,-17-9-16</inkml:trace>
  <inkml:trace contextRef="#ctx0" brushRef="#br2" timeOffset="151537.87">27745 3211 0,'0'0'0,"0"-8"0,0-1 15,-9-8-15,0-1 16,1 1-16,-1 0 16,-8-1-16,-1 18 15,1 0-15,-9 18 16,0 8-16,-9 8 15,18 10 1,-1-1-16,18 0 16,0 1-16,9-18 15,8-18-15,1 1 16,8-18-16,8-8 16,19-35-16,-1-26 15,8-26-15,-16-8 16,-1-10 15,-8 18-31,-18 35 0,-8 26 0,-18 17 16,1 17-16,-1 9 15,0 17-15,-17 18 16,0 34-16,9 18 16,8 17-1,9-9-15,18-8 0,8-18 16,26 0-1,-18-34-15</inkml:trace>
  <inkml:trace contextRef="#ctx0" brushRef="#br2" timeOffset="152033.71">28535 2874 0,'-9'0'0,"-8"0"16,8 0-16,-17-9 16,0 9-16,-9 0 15,1 0-15,-1 9 16,0-1 0,18 10-16,-1-1 15,10 9 1,8 9-16,0-1 0,17 1 15,0-9-15,-8 0 16,0-9-16,-1 0 16,1-8-1,0 0-15,-9-1 16,0 1-16,-9 8 16,0 1-16,-8-1 15,0-8-15,8-1 16,9-8-16</inkml:trace>
  <inkml:trace contextRef="#ctx0" brushRef="#br2" timeOffset="152230.51">28709 3064 0,'0'0'0,"0"0"0,0 9 16,0 8-16,-9 0 15,0 9 1,9 0-16,0 0 16,0-8-16,0-10 15,0 1-15,0-9 16</inkml:trace>
  <inkml:trace contextRef="#ctx0" brushRef="#br2" timeOffset="152549.19">28717 2761 0,'0'0'0,"0"0"0,0 0 0,0 17 15,9 18-15,8 17 16,9 9-16,-8 8 16,-10-9-16,1-16 15,0-1-15,-1-8 16,1-9-1,0-18-15,-9 1 16,0-9-16,0-9 16,17-8-16,9-9 15,0 9-15,-8-1 16,-1 1-16,-8 17 16,-1 0-16,1 0 15,0 17 1,8 1-16,0 16 15,18 1-15,-9-9 16,-17-17-16</inkml:trace>
  <inkml:trace contextRef="#ctx0" brushRef="#br2" timeOffset="153013.25">29542 2830 0,'0'0'0,"0"0"0,-9-8 0,1 8 16,-1 0-16,0 0 15,1 0-15,-10 8 16,1 10-16,0 8 16,-1 26-1,1-9-15,17 0 16,0 0-16,0 1 31,9-18-31,8-9 0,0-8 0,1-1 16,-1-16-16,0-1 15,1-8-15,17-27 16,-9 1-16,0-9 16,-18 9-1,1 8-15,-9 18 16,0 0-16,0 17 15,-9 0-15,1 0 16,-1 17-16,-17 9 16,9 35-1,-10 8-15,10 9 16,8 0-16,9 0 16,9 8-16,0-8 15,-1-52-15</inkml:trace>
  <inkml:trace contextRef="#ctx0" brushRef="#br2" timeOffset="153447.51">27484 3411 0,'0'0'0,"0"0"0,9 0 15,17 0-15,35 0 16,69 8-16,61 1 47,78-9-47,44 9 0,-313-9 0,286 0 0,-17-9 0,-25 0 0,-53-8 15,0 0 1,-44-1-16,-42 10 16,-53 8-16</inkml:trace>
  <inkml:trace contextRef="#ctx0" brushRef="#br2" timeOffset="153997.1">28717 3818 0,'0'0'0,"0"0"0,-8 0 16,-1 0-16,0 0 15,-17 0-15,-9 0 16,1 0 0,-10 17-16,1 18 0,-1-1 15,10 10 16,-1-1-31,18 0 16,17 0-16,0-17 0,8 0 0,10-17 16,8 0-16,17-18 15,9-8-15,0-27 16,18-25-16,-1-9 16,-8-8-1,-26 16-15,-9 27 16,-18 8-16,1 18 15,-9 17-15,0 0 16,-9 9-16,1 17 16,-10 26-16,10 17 15,8 9-15,17 0 16,9-26 0,18-18-16,-18-16 15</inkml:trace>
  <inkml:trace contextRef="#ctx0" brushRef="#br2" timeOffset="154499.49">29421 3748 0,'0'0'0,"-9"0"16,0 0-16,1 0 15,-1 0-15,0 0 16,0 0-16,-8 9 16,0 8-1,-9 1-15,8 8 16,1 8-16,0 10 16,8-10-16,9 10 15,0-10 1,9-8-16,8 0 0,18 0 15,-1-17-15,19-1 16,-1-16 0,0-1-16,9-8 15,-9-18-15,0-8 16,-18 0-16,-7-1 16,-19 1-16,-8 8 15,-8 9-15,-1 9 16,-17 8-16,-9 9 15,-8 18 1,-9 16-16,-9 27 16,9 8-16,26-8 15,17-1-15,9 1 16,17 0-16,18 8 16,-18-26-16</inkml:trace>
  <inkml:trace contextRef="#ctx0" brushRef="#br2" timeOffset="155232.91">30966 3116 0,'0'-9'0,"0"-8"15,0 0-15,0-9 0,0 0 16,-8 9-1,-1-1-15,0 1 16,-8 0-16,-9 17 16,0 8-16,-9 18 15,-8 18-15,-1 16 16,9 1-16,9-9 16,18-18-1,8 1-15,0-9 16,8-17-16,10-1 15,-1 1-15,18-18 16,17-25-16,9-27 16,8-26-16,1-25 15,-10-18-15,-7 17 16,-27 35 0,-18 26-16,1 18 15,-9 16-15,0 18 16,-9 0-16,-17 26 15,-17 35-15,-1 43 16,10 17-16,16-8 16,18-18-16,0-8 15,44-1 1,-1-25-16</inkml:trace>
  <inkml:trace contextRef="#ctx0" brushRef="#br2" timeOffset="155715.4">31704 2865 0,'0'0'0,"0"0"0,0 0 16,-8 0-16,-1 0 15,-17 0-15,0 0 16,-9 17-16,0 9 16,9 9-1,9 0-15,0 8 16,17 0 0,0-8-16,0-9 0,17 0 15,9-9-15,9-8 16,0-1-16,8-16 15,-8-1 1,-1-17-16,1-9 16,0-17-16,-9-8 15,-9 8-15,-8 9 16,-18 8-16,1 18 16,-10 8-16,-8 9 15,-8 17 1,-10 35-16,-8 26 0,0 26 15,8 0 1,18 9-16,18-9 16,16-18-16,10-25 15,-1-35-15</inkml:trace>
  <inkml:trace contextRef="#ctx0" brushRef="#br2" timeOffset="156064.32">30402 3662 0,'-9'-9'0,"9"9"0,0 0 0,0 0 16,0 0-16,26-9 15,35 1-15,69-10 16,53 1 0,25 0-16,18 8 15,-18 0-15,-34-8 16,-26 8-16,-18 1 15,-35 16-15,-34 18 16,-35-17-16</inkml:trace>
  <inkml:trace contextRef="#ctx0" brushRef="#br2" timeOffset="156598.1">31296 4060 0,'-8'-9'0,"-1"-8"0,0 0 16,1-1-16,-19 10 15,-7 8-15,-1 0 16,0 8-16,-8 10 16,-9 16-16,17 18 31,0 0-31,18-8 0,0-1 16,17-17-16,0 0 15,0-17-15,0-1 16,17 1-16,0-18 15,9 1-15,18-27 16,8-17-16,17-26 16,-8-17-1,-9 8-15,-17 9 16,-26 35-16,-1 8 16,1 18-16,0 0 15,-9 17 1,0 0-16,-9 26 0,0 26 15,-8 17-15,0 9 16,17 0 0,0-9-16,17-8 15,0 8-15,1-8 16,-10-35-16</inkml:trace>
  <inkml:trace contextRef="#ctx0" brushRef="#br2" timeOffset="156817.6">31496 4008 0,'0'0'0,"0"0"0,0 0 0,0 0 16,0 0-16,0 0 16,0 0-16,17 0 15,18 0-15,26 9 16,8-1-16,1 1 15,-1-9 1,1 9-16,-1-1 16,-43 1-16</inkml:trace>
  <inkml:trace contextRef="#ctx0" brushRef="#br2" timeOffset="157058.98">31878 3757 0,'0'0'0,"0"0"16,0 0-16,0 0 16,0 0-16,-9 17 15,-8 18-15,-9 26 16,-9 25-16,1-8 16,-1-9-1,17 9-15,1-8 16,17-18-16,0-9 15,17 0-15,18-8 16,-17-18-16</inkml:trace>
  <inkml:trace contextRef="#ctx0" brushRef="#br0" timeOffset="173130.84">10638 8183 0,'0'0'0,"0"0"15,0 0-15,0 0 16,0 0-16,0 0 16,0 0-16,0 0 15,0 0 1,0 0-16,17 0 15,0 0-15,18 0 16,0 0-16,8 0 16,1 0-16,-1 0 15,-17 0-15,0 0 16,-8 0 0,-1 0-16,-8 0 0</inkml:trace>
  <inkml:trace contextRef="#ctx0" brushRef="#br0" timeOffset="173345.92">10594 8364 0,'0'0'0,"0"0"0,0 0 16,0 0-16,18 0 15,8 9-15,26 0 16,8-9-16,1-9 16,9 0 15,-18 1-31,-26-1 0</inkml:trace>
  <inkml:trace contextRef="#ctx0" brushRef="#br0" timeOffset="175638.59">12036 7802 0,'0'0'0,"0"0"16,0 0-16,0 0 15,0 0-15,0 0 16,0 0-16,0 0 16,0 0-16,0 0 15,0 0-15,-9 26 16,0 17-16,1 35 16,-18 34-1,-9 10-15,-9 8 16,10-27-16,8-7 15,8-18-15,1-9 16,0-17-16,-1-17 16,9-18-16,9 0 15,0-8-15,0 0 16,0-1 0,18 1-16,25-1 15,35-16-15,35-9 16,18-1-16,-19 1 15,-16 0-15,-9-1 16,-26 10-16,-18 8 16,-8 0-16,-9 0 15,-9 0-15,-8 0 16,0 0 0,-1 0-16,1 0 15,0-9-15,-1 9 16</inkml:trace>
  <inkml:trace contextRef="#ctx0" brushRef="#br0" timeOffset="176331.21">12939 8079 0,'0'-9'0,"0"0"0,0 9 16,0 0-16,0 0 15,0-8 1,8-1-16,10 0 16,8 9-16,9 0 15,17 0-15,17-8 16,1-1 15,17 0-31,8 1 0,1-10 0,-18 1 16,-9 0-16,-25-1 15,-18 18-15,0 0 16,-18 0-16,1 0 16,-9 0-16,0 0 15,0 0-15</inkml:trace>
  <inkml:trace contextRef="#ctx0" brushRef="#br0" timeOffset="176593.54">13738 8105 0,'-9'-9'0,"0"0"15,1 1-15,-1 8 16,0 0-16,1 0 16,8 0-16,0 0 15,-9 0-15,0 17 16,1 9-16,-1 17 16,0 27-1,1-1-15,-10-9 94,9 1-94,1-18 0,8 1 0,0-18 0,0-9 16,8-8-16,1-1 0</inkml:trace>
  <inkml:trace contextRef="#ctx0" brushRef="#br0" timeOffset="176814.61">13512 8659 0,'0'0'0,"0"0"15,0 0-15,0 0 16,0 0-16,0 0 16,0 0-16,0 0 15,0 0-15,0 0 16,0 0 0,17 0-16,18 0 15,17 0-15,0 0 16,0 0-16,0-9 15,1 1 1,16 8 0,9-9-16,-43 9 0</inkml:trace>
  <inkml:trace contextRef="#ctx0" brushRef="#br0" timeOffset="177207.13">14467 8512 0,'0'0'0,"0"0"0,0 0 15,0 0-15,0 0 16,0 0-16,0 0 15,-9 0-15,1-9 16,-1 9 0,0 0-16,-8 0 15,0 0-15,-1 0 16,1 9-16,0 8 16,-1 0-16,1 9 15,17 0-15,0 9 16,0 0-16,17-9 15,9 0 1,26-9-16,27-17 16,-45 0-16</inkml:trace>
  <inkml:trace contextRef="#ctx0" brushRef="#br0" timeOffset="177832.27">15474 8217 0,'-8'0'0,"-1"0"0,0 0 16,1-8-1,-1-1-15,0 0 16,-8 1-16,0-1 15,-9 0-15,0 9 16,-1 0-16,-7 18 16,-1 8-16,0 8 15,1 18 17,16 0-32,1-9 0,17 1 0,0-1 15,8 0-15,10-17 16,8 0-16,9-8 15,-1-10-15,18-16 16,9-1-16,9-17 16,-27 9-16,-25 17 15</inkml:trace>
  <inkml:trace contextRef="#ctx0" brushRef="#br0" timeOffset="178190.58">15666 8399 0,'0'0'0,"0"0"16,0 0-16,0 17 15,0 1 1,0 16-16,8 1 16,1 0-16,8-9 15,1 0-15,-1-9 16,0-8-16,1-1 15,8-16-15,0-1 16,-9 0-16,1-17 16,-10 0-1,1-17-15,-18 8 16,1 1-16,-10 8 16,-8 8-16,9 1 15,-1 8-15,1 9 16,8 0-1,1 0-15,8 9 0,0-9 16</inkml:trace>
  <inkml:trace contextRef="#ctx0" brushRef="#br0" timeOffset="178578.51">16490 8183 0,'0'0'0,"0"0"15,0 0-15,0 0 16,0 0-16,0 0 16,0 0-16,-8-9 15,-1 0-15,0 9 16,-8-8-16,-9 8 16,9 0-16,-1 0 15,1 0-15,0 8 16,-1 1-16,18 8 15,0 1 1,0 16-16,18 1 16,-1 0-16,9-1 15,0-8-15,0 0 16,-9-9-16,-8-8 16,0 0-16,-1-1 15,-8 1-15,-8 0 16,-18 8-1,0-8-15,-9-1 16,0 1-16,-8 8 16,17-8-16,17 0 15</inkml:trace>
  <inkml:trace contextRef="#ctx0" brushRef="#br0" timeOffset="179469.85">17237 8157 0,'-8'-9'0,"-1"0"16,-8 1-16,8-1 15,0 0-15,0 1 16,-8-1-16,8 9 15,-8 0-15,0 0 16,-1 9-16,1 8 16,0 0-1,-1 1-15,1 8 16,8 8-16,0 10 16,9-10-16,0 1 31,9-1-31,0-8 0,8 0 15,1 0-15,16-17 0,1 0 16,17-1-16,0-16 16,0-18-1,0 0-15,-8-9 16,-1 0-16,-17 1 16,9-9-16,-9 8 15,-17 9-15,0 0 16,-9 9-1,0-1-15,-9 1 0,0 0 16,0-1 0,1 10-16,-1 8 15,0 0-15,-17 0 16,0 17-16,0 18 16,-8 8-16,-10 35 15,1 8-15,8 10 16,18-18-16,17-9 15,0 0 1,0-8-16,8-18 16,10-8-16,16-9 15,27-9-15,-17-8 16</inkml:trace>
  <inkml:trace contextRef="#ctx0" brushRef="#br0" timeOffset="191132.13">18444 7542 0,'0'0'0,"0"0"0,0 0 16,0 0-16,0 0 16,0 0-16,0 0 15,0 0-15,0 0 16,0 0-16,9 17 15,0 9 1,8 17-16,0 1 16,9 16-16,1 18 31,-1-9-31,0-8 0,-9 0 16,0-18-16,1 0 0,-10-17 15,1 0-15,0-17 16,-1 0-1,1-1-15,-9 1 16,0 0-16,0-9 16,0 0-16,0 0 15,0 0-15,0-9 16,18-8-16,8-35 16,8-35-16,10-8 15,-1-9-15,1 9 16,-18 17-1,0 17-15,-18 26 16,1 9-16,0 9 16,-1 0-16,-8 8 15,0 0-15,0 9 16,9-8-16,8-1 16,-8 9-16</inkml:trace>
  <inkml:trace contextRef="#ctx0" brushRef="#br0" timeOffset="192577.52">17871 8269 0,'0'0'0,"0"0"0,0 0 16,0 0-16,0 0 15,0 0-15,0 0 16,26 0-16,26 0 16,44 0-16,34-8 31,61-1-31,18-8 0,-1-9 16,-8 0-16,-35 8 15,-18 1-15,-25 0 16,-27 8-16,-16 0 15,-27 9-15,-18 0 16,-8 0-16,-17 0 16,0 9-16</inkml:trace>
  <inkml:trace contextRef="#ctx0" brushRef="#br0" timeOffset="193106.39">18453 8633 0,'0'0'0,"0"0"0,0-9 16,0 1-16,0 8 15,0 0-15,0-9 16,17 0-16,27 1 15,17-1 1,8 0-16,9 1 31,0-1-31,18 0 0,-18 9 0,-17 0 16,-9 18-16,-26-10 16</inkml:trace>
  <inkml:trace contextRef="#ctx0" brushRef="#br0" timeOffset="193724.71">19043 9023 0,'-8'-9'0,"-1"0"0,9 1 0,0-1 16,0 9-16,-9-9 15,1 1 1,-1-1-16,0 0 15,1 1-15,-10-1 16,-8 0-16,0 1 16,0 8-16,-17 0 15,-1 8-15,-8 10 16,0-1-16,17 0 16,1 9-1,-1 0-15,0 0 16,18 0-16,-1 0 15,18 0-15,0 9 16,18 0-16,-1-9 16,18 0-16,0 0 15,8-1-15,9-16 16,0 0 0,0-1-16,-8-16 15,-1-1-15,-8 0 16,-9-8-16,0 9 15,-9-1-15,-8 0 16,0-8-16,-1 0 16,-8-1-16,0 1 15,0 8-15,0 9 16</inkml:trace>
  <inkml:trace contextRef="#ctx0" brushRef="#br0" timeOffset="194024.68">18887 8746 0,'0'0'0,"0"0"0,0 0 16,0 0-16,0 0 15,0 0-15,0 17 16,0 18-16,0-1 15,-9 18-15,1 17 16,-10 9 0,1 18-16,0-18 15,8-9-15,0-9 16,1-16-16,8-1 16,0-8-16,0-18 15,0-8-15,0-1 16</inkml:trace>
  <inkml:trace contextRef="#ctx0" brushRef="#br0" timeOffset="194307.59">18357 9577 0,'0'0'0,"0"0"0,0 0 15,0 0-15,0 0 16,0 0-16,18 0 16,-1 0-16,27 0 15,16-9-15,10 1 16,8-1 0,0 9-16,-8 0 0,-1-9 15,-8 1-15,0 8 16,-18 0-1,-8 0-15,-9 0 16,-17 0-16</inkml:trace>
  <inkml:trace contextRef="#ctx0" brushRef="#br0" timeOffset="194678.94">19373 9421 0,'0'0'0,"0"0"0,0 0 16,0 0-16,0 0 15,0 0-15,-8 9 16,-1-1-16,0 10 16,9-1-16,-8 0 15,8 9 1,0-8-16,17 8 15,0 0-15,1-18 16,-1 1-16,1 0 16,8-9-1,0-9-15,-9 0 0,-8-8 16,-1-9-16,1 0 16,-18-9-1,1-8-15,-27 8 16,0 9-16,1 18 15,-1 8-15,26 0 16</inkml:trace>
  <inkml:trace contextRef="#ctx0" brushRef="#br0" timeOffset="194880.8">19591 8477 0,'0'0'0,"0"0"0,0 0 15,0 0 1,-9 9-16,-17 25 16,-35 53-16,-8 43 15,34-61-15</inkml:trace>
  <inkml:trace contextRef="#ctx0" brushRef="#br0" timeOffset="201098.69">9196 7767 0,'-9'0'0,"1"0"0,-1 0 0,9 0 16,0 0-1,0 0-15,0 0 16,0 0-16,0 0 16,0 9-16,17 25 15,18 27-15,0 25 16,0 1 31,-1 17-32,1 0-15,0-26 0,-9-18 0,0-16 0,-9-1 0,-8-17 0,0 0 16,-1-17-16,1-1 16,-9 1-16,0-9 15,0 0-15,9-17 16,34-44-1,27-69-15,16-60 0,1-10 16,-9 19 0,-17 33-16,-35 53 15,-17 34-15,0 27 16,-9 25-16</inkml:trace>
  <inkml:trace contextRef="#ctx0" brushRef="#br0" timeOffset="204658.64">9839 10408 0,'0'0'0,"0"0"15,0 0-15,0 0 0,0 0 16,0 0-1,0 0-15,0 0 16,0 9-16,0 8 16,-9 18-16,0 17 15,1 17-15,-1 1 16,0 16 0,-8 9-16,0 1 0,-1-1 15,1-8 1,-1-27-16,1-17 15,8 1-15,1-18 16,8-9-16,0-8 16,0-1-16,0 1 15,0 0-15,0-9 16,0 0-16,0 0 16,17 0-1,9 0-15,18-9 16,34 0-16,17-8 15,-17 0-15,-17 8 16,-9 9-16,-8-9 16,-18 9-16,0 0 15,0 0-15,-17 0 16,-1 0 0,1 0-16,0 0 15,-1 0-15,1 0 16,8 0-16,-8 0 15</inkml:trace>
  <inkml:trace contextRef="#ctx0" brushRef="#br0" timeOffset="205131.31">10664 10833 0,'0'0'0,"0"0"15,0 0-15,0 0 16,0 0 0,0 0-16,0 0 15,0 0-15,0 0 16,0 0-16,17-9 16,18 0-16,-1 1 15,19-1-15,-1 0 16,-9 9-16,1-8 31,-1 8-31,-17 0 0,-26 0 0,26 0 16,-9 0-16,-8 0 15,0 0-15,8 0 16,-8 0 0,0 8-16,-9-8 0</inkml:trace>
  <inkml:trace contextRef="#ctx0" brushRef="#br0" timeOffset="205409.5">10716 11153 0,'0'0'0,"0"-8"15,0-1-15,0 9 16,0 0-16,0 0 15,0 0 1,0-9-16,8 1 16,27-1-16,17-8 15,18-9-15,8 8 16,0 1 0,0 0-16,0-1 15,-17 18-15,0 0 16,-9 0-16,-26 0 15</inkml:trace>
  <inkml:trace contextRef="#ctx0" brushRef="#br0" timeOffset="208789.86">12505 10824 0,'0'-9'0,"0"9"0,0 0 15,0-8-15,0 8 16,0-9-16,8 0 16,10 1-16,-1-1 15,9 0-15,18 1 16,16-1-16,10 9 15,17-9 1,25 1-16,10-1 16,8 9-16,1-8 15,25-10-15,18-8 16,17 0-16,-26 9 16,8-9-16,1 9 15,-26-1-15,8 10 16,26-1-16,-17 0 15,9 1 1,0-1-16,-18 0 16,18-8-16,8 8 15,-8 9-15,17 0 16,-18 0-16,18 0 16,0 0-16,0 0 15,-8 0-15,-1 0 16,1 9-16,-10-9 15,1 0 1,0-9-16,-18 1 16,0-10-16,0 1 15,-34 8-15,-18-8 16,-17 8-16,-9 1 16,-26-1-16,-17 9 15,-9 0-15,-17 0 16,-1 0-1,-8 0-15</inkml:trace>
  <inkml:trace contextRef="#ctx0" brushRef="#br0" timeOffset="209793.66">13139 11274 0,'0'0'0,"0"0"0,0 0 16,17 0-16,9 0 15,17-8 1,27-1-16,17 0 16,8 1-1,9-1-15,-8 0 0,-9 1 16,-9-1-16,-17-8 16,-9 8-16,-9 1 15,-17-1-15,0 9 16,0 9-1,-17-1-15</inkml:trace>
  <inkml:trace contextRef="#ctx0" brushRef="#br0" timeOffset="210021.94">13798 11274 0,'-8'0'0,"-1"0"0,0 0 0,9 0 15,0 0-15,-8 0 16,-1 0-1,0 18-15,1 8 16,-10 34-16,1 10 16,0 8-1,-1 0-15,10-18 0,8 1 16,0-1-16,-9 1 16,0-18-16,9-8 15,9 0 1,0-9-16</inkml:trace>
  <inkml:trace contextRef="#ctx0" brushRef="#br0" timeOffset="210275.81">13199 12123 0,'0'0'0,"0"0"0,0 0 15,0 0-15,18 0 16,8 0-16,26 0 16,17-8-16,9-1 15,1 0 1,-1 1-16,-17-1 16,-18 0-16,9 1 15,0 8-15,26-9 16,-34 0-16</inkml:trace>
  <inkml:trace contextRef="#ctx0" brushRef="#br0" timeOffset="210647.66">14493 11794 0,'0'0'0,"0"0"0,0 0 15,0 0-15,-8 0 16,-1 0-16,0 0 16,0-9-16,-17 9 15,0 0-15,0 0 16,0 9-16,0 0 15,0 8-15,9 9 16,-1 9 0,10-1-16,8 1 31,0-9-31,8 0 0,10 0 0,-1 0 16,44 9-16,26-18 15,-52-17-15</inkml:trace>
  <inkml:trace contextRef="#ctx0" brushRef="#br0" timeOffset="211197.18">15266 11465 0,'0'0'0,"0"0"0,0 0 0,0 0 16,0 0-16,-9 0 16,1 0-16,-1 0 15,-17 17 1,-9 1-16,0 8 15,1 0-15,-1 8 16,9 1-16,9 8 31,8 0-31,9 1 0,17-1 0,1 0 16,8-17 0,0 0-16,8 0 0,10-17 15,-1-18 1,1 1-16,-1-10 15,1-8-15,-1 0 16,-17 9-16,0 0 16,-17 8-16</inkml:trace>
  <inkml:trace contextRef="#ctx0" brushRef="#br0" timeOffset="211559.32">15570 11699 0,'-9'0'0,"1"0"15,-1 0-15,9 0 16,0 0-16,0 0 16,0 0-16,0 17 15,0 0 1,0 1-16,9 16 16,8-8-16,0 0 15,1 0-15,-10-8 16,1-10-16,0 1 15,8-9-15,-8 0 16,0-9-16,-1 1 16,-16-18-16,-1 0 15,-9-9 1,-8 9-16,0 9 16,0-1-16,0 10 15,9 8-15,8 0 16,9 0-16,0 0 15,18 0-15,-10 0 16</inkml:trace>
  <inkml:trace contextRef="#ctx0" brushRef="#br0" timeOffset="211857.94">16039 11612 0,'0'-8'0,"0"8"0,0 0 16,0 0-16,0 0 15,0 0-15,0 0 16,-9 0-16,1 0 15,-1 0-15,-9 8 16,1 1 0,0 8-16,-1-8 15,18 8-15,0 1 16,9 7-16,8 1 16,1 0-16,-1-8 15,-8-10-15,0 1 16,-1 0-16,1-1 15,-9 1-15,0 0 16,-9 8 0,-8 0-16,-9 1 15,8-1-15,1 0 16,17 1-16,0-10 16</inkml:trace>
  <inkml:trace contextRef="#ctx0" brushRef="#br0" timeOffset="212481.74">16690 11387 0,'0'0'0,"0"0"0,0 0 15,0 0-15,-8 0 16,-1 0-1,0 0-15,-8 0 16,-1 0-16,-8 9 16,0 8-16,0 18 15,0-1-15,9 1 16,-1 8-16,18 1 31,0-1-31,0 0 0,18 0 16,-1-8-16,1 0 15,16-9-15,10-18 16,8 1-16,0 0 16,-9-18-16,9 0 15,-8-17-15,-1 0 16,1-17 0,-1 0-16,-17-9 15,0 9-15,-17 8 16,0 9-16,-1 0 15,-8 9-15,0-1 16,-8 10 0,-1-1-16,-17 0 15,0 9-15,0 0 0,-9 18 16,0-1 0,1 9-16,-1 9 15,0 17-15,0 0 16,9 17-16,9 17 15,17 1-15,0-18 16,17-8-16,1 0 16,16-9-16,1-9 15,17-17 1,35-9-16,-26-17 16</inkml:trace>
  <inkml:trace contextRef="#ctx0" brushRef="#br0" timeOffset="-210518.42">14667 9369 0,'0'0'0,"0"0"0,0 0 16,0 0-16,0 0 16,0 0-1,17 0-15,18 0 16,26-9-16,26 1 15,8-10 1,-8 1-16,8-9 0,-25 9 16,-9 0-1,-9 8-15,0-8 0,-35 8 16</inkml:trace>
  <inkml:trace contextRef="#ctx0" brushRef="#br0" timeOffset="-210058.69">15231 9586 0,'0'0'0,"0"0"0,0 0 15,0 0-15,0-9 16,-8 0-16,-1 1 16,0-1-1,-17 9-15,-9 0 16,-8 0-16,0 9 16,8 8-16,0 0 15,0 1 1,1 8-16,16 0 0,1 0 15,17 0-15,0 8 16,0 1 0,17-9-16,18 0 15,8-9-15,18-8 16,9-18-16,-1 0 16,-8-17-16,-9 0 15,-8 0-15,-10-8 16,-8 8-16,-8-9 15,-10 18-15,1 0 16,-9 17 0</inkml:trace>
  <inkml:trace contextRef="#ctx0" brushRef="#br0" timeOffset="-209789">15136 9490 0,'0'0'0,"0"0"0,0 0 16,0 0-16,0 0 15,0 0 1,0 0-16,0 0 16,0 0-16,0 0 15,0 0-15,0 18 16,0-1-16,0 26 16,-9 9-16,0 18 15,9-1 1,-8-9-1,8-8-15,0-8 16,0-1-16,0-17 0,0 9 16,8-9-16,-8-18 15,0 1-15</inkml:trace>
  <inkml:trace contextRef="#ctx0" brushRef="#br0" timeOffset="-209558.44">14788 10123 0,'0'0'0,"0"0"0,0 0 0,0 0 16,0 0-1,0 0-15,0 0 0,0 0 16,18 0 0,17 0-16,-1 0 0,18 0 15,0-9-15,9 0 16,9 1 15,8-1-31,9-8 0,-53 17 0</inkml:trace>
  <inkml:trace contextRef="#ctx0" brushRef="#br0" timeOffset="-209234.18">15648 9906 0,'0'0'0,"0"0"16,0 0-16,0 0 16,0 9-16,-9 8 15,1 0-15,8 9 16,0 0 0,0 0-16,8-8 15,1-1-15,9-8 16,16-1-16,1-8 15,0-8-15,-1-1 16,-8 0-16,-8 1 16,-9-10-1,-1 1-15,-16 0 0,-1-1 16,-9 1 0,-8 0-16,0 8 15,18 9-15</inkml:trace>
  <inkml:trace contextRef="#ctx0" brushRef="#br0" timeOffset="-209062.08">16160 9144 0,'0'0'0,"0"0"0,0 0 16,0 0-16,-8 26 15,-27 26-15,-8 26 16,25-35-16</inkml:trace>
  <inkml:trace contextRef="#ctx0" brushRef="#br0" timeOffset="-206623.39">8927 9620 0,'0'0'0,"0"0"15,0 0-15,0 0 16,0 0-16,0 0 16,0 0-16,0 0 15,0 0 1,0 9-16,0 43 15,9 26-15,-1 52 16,-8 34 0,-8 18-16,8 0 0,0 0 15,0-9-15,0 0 16,0-17-16,0-9 16,0-8-1,8-18-15,1-17 16,-9 9-16,17-1 15,1-34-15,-1 0 16,0-8-16,1-27 16,8 0-16,9 0 15,-1-8 1,10-9-16,-1 0 16,18-9-16,17 9 15,9-8-15,0-1 16,0 0-16,25 1 15,19-1-15,-10 0 16,10-8-16,16 0 16,-8-9-16,17 8 15,9-8 1,-8 0-16,8 9 0,17 0 16,0-1-1,1 1-15,-18 0 16,17-1-16,9-8 15,9 9 1,-9-9-16,9 0 0,-1 9 16,1-9-1,9 0-15,8 0 16,-9 0-16,9 0 16,0 8-16,0 1 15,-17 0 1,8-1-16,1 1 0,17 0 15,-9-9-15,0 0 16,0-9 0,9 9-16,-9-9 15,0 1-15,0 8 16,0-9-16,18 9 16,-1-9-16,-8 1 15,-9-1-15,9 0 16,-1-8-16,-25 8 15,0-8-15,-26 0 16,-9 8 0,0-8-16,-44 8 15,-34 0-15,-18 9 16,-16 0-16,-27-8 16,-18-1-16</inkml:trace>
  <inkml:trace contextRef="#ctx0" brushRef="#br0" timeOffset="-204798.27">8883 9499 0,'0'0'0,"0"-9"0,9 9 16,-9-8-16,9-1 16,8 0-16,1 1 15,16 8-15,27-9 16,9 9 0,16 0-16,1 0 15,26 0-15,9 0 16,-9 0-16,17 0 15,9 0-15,0 0 16,0 0-16,8-9 16,1 1-16,17-1 15,0 0 1,0 1-16,9-10 16,-18 1-16,9 0 15,-9 8-15,-17-8 16,9-1-16,17 10 15,-26-9-15,8 8 16,10-8-16,-18-1 16,-1 1-1,1 8-15,0 1 16,0-1-16,-17 0 16,17-8-16,8 0 15,-25-1-15,17 1 16,9-9-16,-27 9 15,9-1-15,1 1 16,-10 0 0,-25 8-16,8 0 15,18-8-15,-18 0 16,0-1-16,9 10 16,-9-1-16,0-8 15,-17 8-15,9 0 16,8 1-16,0-1 15,-8 0-15,-1 1 16,1-1 0,-1 0-16,1 9 15,-10-8-15,10-1 16,0 9-16,-18 0 16,0 9-16,0-9 15,-17 0-15,-18 8 16,9 1-1,9 0-15,-18-1 16,-16 10-16,-1-1 16,-9 0-16,0 1 15,1 16-15,-10 1 16,10 0-16,-1 25 16,-8 10-16,-18-1 15,9-9-15,0 1 16,0 0-1,-9 8-15,1 0 16,8-8-16,0 0 16,0-9-16,0-9 15,0 0-15,0-8 16,0-9-16,8 0 16,10-9-1,-1 0-15,1 1 0,16-1 16,1 0-1,8 1-15,10-1 16,16-8-16,0 8 16,18-8-16,0-1 15,9 10-15,8-10 16,0 1-16,0-9 16,18 0-1,8 0-15,-17 0 16,-9 0-16,9 0 15,0 0-15,-18 0 16,1 0-16,-18 0 16,-8 0-1,-1 9-15,-8-9 0,-18 8 16,1 1 0,-18 0-16,0-1 15,-9 10-15,1-1 16,-1 0-16,0 18 15,-8-1-15,0 18 16,-1 9-16,1 34 16,0 18-16,-9 8 15,0 35 1,0 9-16,8 8 16,1 9-16,8-26 15,1 8-15,-1-8 16,1-26-16,-1-9 15,9 0-15,0-25 16,0-1-16,-9-26 16,-8-34-16</inkml:trace>
  <inkml:trace contextRef="#ctx0" brushRef="#br1" timeOffset="-181188.82">20155 10564 0,'0'0'0,"0"0"0,0 0 15,0 0 1,0 0-16,0 0 15,0 0-15,0 0 16,0 0-16,0 0 16,0 0-16,0 0 15,17 0-15,9 9 16,9 0-16,0-9 16,0 8-1,-1-8-15,-8 0 16,0 0-16,1 0 15,-10 9 1,-8 0-16</inkml:trace>
  <inkml:trace contextRef="#ctx0" brushRef="#br1" timeOffset="-180868.04">20190 10963 0,'0'0'0,"0"0"16,0 0-16,0 0 15,0 0-15,0 0 16,0 0-16,0-9 15,8 0-15,10 1 16,17-1-16,-1 0 16,1 1-1,0-1-15,8 9 16,-8 0-16,0 0 16,-1 0-16,-8 9 15,-17-9-15</inkml:trace>
  <inkml:trace contextRef="#ctx0" brushRef="#br1" timeOffset="-177240.25">21979 9793 0,'0'0'0,"0"0"0,0 0 0,0 0 16,0 0-1,0 18-15,0-1 16,0 18-16,-9 17 16,0 17-16,1 9 15,-19 9 1,1 8-16,9-9 16,-9 1-16,9-18 0,-1-17 15,1-8 1,8-18-16,9-9 15,0-8-15,0-1 16,0 1-16,0 0 16,0-1-16,18 1 15,-1 0-15,35-1 16,26 1-16,18-18 16,-9 1-1,-18-1-15,9 0 16,-8 1-16,-27 8 15,-17 0-15,0 0 16,-17 0-16,0 0 16,-1 0-16,1 0 15,-9 0-15,0 0 16,26 8-16,9 1 16,-18-9-1</inkml:trace>
  <inkml:trace contextRef="#ctx0" brushRef="#br1" timeOffset="-176701.89">23281 10452 0,'0'0'0,"0"0"0,0 0 0,0 0 16,0 0 0,0 0-16,0 0 15,0-9-15,0 0 16,0 9-16,-9-8 16,1-1-16,-1 0 15,0 9-15,-8 0 16,0 0-16,-1 0 15,1 9-15,0 0 16,8 8 0,0 0-16,9 1 15,0-1-15,0 9 16,0 9-16,18-9 16,-1 0-16,0-9 15,9 9-15,9-9 16,17-8-16,26-9 15,-34 0-15</inkml:trace>
  <inkml:trace contextRef="#ctx0" brushRef="#br1" timeOffset="-175530.09">25443 9508 0,'0'0'0,"0"0"16,0 0-16,0 0 16,0 0-16,-8 8 15,-1 18-15,0 35 16,-8 26-16,0 8 15,-1 0 1,10 0-16,-1-8 16,9-18-16,9 1 15,-9-36-15</inkml:trace>
  <inkml:trace contextRef="#ctx0" brushRef="#br1" timeOffset="-175060.22">24141 10443 0,'0'0'0,"0"0"0,0 0 16,0 0-16,0-9 16,17 1-16,27-1 15,34 0 1,43 1-16,36-1 15,34 9-15,8-9 16,19 1 0,-10-1-16,9 0 0,-17 9 15,-9 0-15,-9 0 16,-26 0 0,-25 0-16,-27 0 15,-17 0-15,-26 0 16,-18 0-16,-17 0 15,-9 0-15,-8 0 16,0 0-16,-9 0 16</inkml:trace>
  <inkml:trace contextRef="#ctx0" brushRef="#br1" timeOffset="-174130.59">25027 10911 0,'0'0'0,"0"0"16,0 0-16,0 0 16,0 0-16,0 0 15,0 0-15,-9 0 16,0-9-1,1 0-15,-1 1 16,-9-1-16,-8 9 16,9 0-16,-9 0 15,0 0-15,0 17 16,-9 1-16,-8 8 16,8 8 30,0 1-46,1 8 0,16 1 0,1-1 0,17-8 0,0-9 16,9-1-16,8 1 16,0-8-1,9-10-15,18 1 0,17-9 16,-1 0-16,-34 0 16</inkml:trace>
  <inkml:trace contextRef="#ctx0" brushRef="#br1" timeOffset="-173786.51">25174 11162 0,'0'0'0,"0"0"0,0 0 16,0 17-16,0 1 16,0-1-1,9 9-15,0 0 16,8-9-16,0-8 15,9-1-15,9 1 16,0-18-16,-9 1 16,0-1-16,0 0 15,-17-8-15,-1 0 16,1-9 0,-9 0-16,-9 9 15,1-1-15,-1 10 16,-8 8-16,8 0 15,-8 0-15,17 8 16,0 1-16,8 0 16</inkml:trace>
  <inkml:trace contextRef="#ctx0" brushRef="#br1" timeOffset="-173451.24">25895 10928 0,'-9'0'0,"1"0"15,8 0-15,0 0 16,-9 0-16,0 0 16,1 0-1,-10 9-15,10 8 16,-10 9-16,1 0 16,-1 0-16,10 9 15,-10-9 1,18 0-16,0 0 0,9 0 15,0-9 1,-1 0-16,1 0 16,-9-8-16,0 0 15,0-1-15,-9 1 16,1 8-16,-10-8 16,-8 8-16,0 1 15,9-10-15,8 1 16,-8-9-16,17 0 15</inkml:trace>
  <inkml:trace contextRef="#ctx0" brushRef="#br1" timeOffset="-172874.71">26364 10893 0,'0'0'0,"0"0"0,0 0 16,0 0-16,0 0 16,-9 0-16,1 0 15,-10 0-15,1 9 16,-1 0-16,-8 8 16,0 9-16,-8 9 15,16-1-15,1 1 16,8 0-1,0-1-15,9 10 16,18-10-16,-1-8 16,18 0-16,0 0 15,8-17-15,1-1 16,-1-16-16,0-1 16,1-17-16,-1 0 15,1-17 1,-18 0-16,0-9 15,-9 8-15,-8 10 16,-1-1-16,-8 9 16,0 9-16,0-1 15,0 1-15,-8 8 16,-1 1-16,0 8 16,1 0-16,-1 0 15,-8 0 1,-9 26-16,0 17 15,0 26-15,-1 18 16,10-9-16,0 17 16,17 9-16,17-26 15,0-17-15,10-1 16,16-16-16,18-10 16,-27-16-1</inkml:trace>
  <inkml:trace contextRef="#ctx0" brushRef="#br1" timeOffset="-170497.16">8458 13336 0,'0'0'0,"0"0"16,0-9-16,0 9 15,0 0-15,0 0 16,0 0-16,0 0 15,0 0 1,0 0-16,0 0 16,0 0-16,0 0 15,0 0-15,0 0 16,0 0-16,0 0 16,0 0-16,0 0 15,0 0 1,0 0-16,0 0 15,0 0-15,0 0 16,0 0-16,0 0 16,0 0-16,0 0 15,0 0-15,0 0 16,0 0-16,0 0 16,0 0-1,0 0-15,0 0 0,0 0 16,0 0-1,0 0-15,0 0 16,0 0-16,0 0 16,0 9-16,0 8 15,0 18-15,0-1 16,0 10-16,0-10 16,9-8-1,8 0-15,0-8 16,9-10-16,-8 1 15,17-18 1,17-25-16,0-10 0,0-8 16,-9 18-16,-17-1 15,0 18-15,-8 17 16,16 8 0,-7 10-16,16 16 15,0 10-15,1-10 16,-1-8-16,-17 0 15,0-17-15,-17 0 16,0-1-16,-1-8 16,1-8-16,0-18 15,-9-18 1,-9-16-16,9-1 16,0 9-16,-9 35 15</inkml:trace>
  <inkml:trace contextRef="#ctx0" brushRef="#br1" timeOffset="-169997.1">9535 12729 0,'0'0'0,"0"0"0,0 0 0,0 9 0,8 26 16,-16 25-16,-1 27 16,-8 26-1,-1-1-15,1-8 16,0-17-16,-1-9 16,1-26-16,0-9 15,8-17-15,0-9 16,9-8-16,0 0 15,0-1-15,0-8 16,0-8 0,0-10-1,26-16-15,9-10 0,0 1 16,-1 8-16,1 1 16,-9 16-1,0 18-15,-8 0 0,-1 0 16,-8 18-16,-1 8 15,1 17 1,0 0-16,-9 1 16,0-1-16,0-8 15,0-10-15,0-7 16,0-10-16,8 1 16,1-18-16,0 9 15</inkml:trace>
  <inkml:trace contextRef="#ctx0" brushRef="#br1" timeOffset="-169518.42">9934 13596 0,'0'0'0,"0"0"15,0 0-15,0 0 16,9 0-16,8 0 15,18 8 1,0-8-16,8-8 16,1-1-16,-1-17 15,0 0 1,1 0-16,-9 0 0,-9-9 16,0 1-16,-18-1 15,1 0 1,-9 18-16,-9 0 15,1-1-15,-1 1 16,0 8-16,1 9 16,-10 0-16,1 0 15,-9 18-15,0-1 16,0 18-16,8-1 16,1 1-1,8 8-15,9 1 16,0-1-16,18-8 15,-1-1 1,0-8-16,1-17 0,17-1 16,25-16-16,10-10 15,-27-7-15,-17 7 16</inkml:trace>
  <inkml:trace contextRef="#ctx0" brushRef="#br1" timeOffset="-169232.53">10716 13370 0,'0'0'0,"0"0"0,0 0 15,0 18-15,8 8 16,1 8 0,0 10-16,-1 8 15,1-9-15,-9 0 16,0-17-1,0 0-15,0-17 0,0-1 16,0 1-16,0 0 16,0-9-1,0-9-15,0-8 16,18-35-16,16-17 16,18-18-16,0 9 15,1 17-15,-27 35 16</inkml:trace>
  <inkml:trace contextRef="#ctx0" brushRef="#br1" timeOffset="-168247.54">11150 13535 0,'0'0'0,"0"0"16,17 0-16,1 9 15,8-9-15,8-9 16,10 0-16,-1 1 16,1-1-16,-18-8 15,0-1 1,-17 1 0,-1 0-16,-8-1 0,-8 1 15,-1 0-15,0 8 16,-17 9-16,0 0 15,0 17-15,9 9 16,-1 9-16,1 8 16,17 1-1,17 8-15,18-1 16,0-7-16,17-18 16,52 8-16,200 62 15</inkml:trace>
  <inkml:trace contextRef="#ctx0" brushRef="#br1" timeOffset="-167127.11">14181 13180 0,'-9'0'0,"0"0"0,1 0 16,8 0-16,0 0 16,0 0-16,0 0 15,-9 17-15,0 18 16,0 17-16,-8 17 16,8 26-1,1 18-15,-18 17 16,0-9-16,0-8 15,0-1-15,8-17 16,1-17-16,-1-17 16,10-18-16,-1-8 15,0-9-15,9-9 16,0 1-16,0-10 16,0 1-1,0 0-15,0-1 16,0 1-16,0-9 15,0 0-15,0 0 16,0 0-16,0 0 16,0 0-16,0 0 15,0 0-15,18 9 16,34-1-16,26 1 16,18-18-1,-1 1-15,1-1 16,-10-8-16,-25 8 15,-17 9-15,-18 0 16,0 0-16,-9 0 16,-8 0-16,-1 0 15,1 0-15,-9 0 16,9 0 0,0 0-16</inkml:trace>
  <inkml:trace contextRef="#ctx0" brushRef="#br1" timeOffset="-166678.5">15414 14288 0,'0'0'0,"0"0"0,0 0 0,0 0 15,0 0-15,0 0 16,0 0-16,0 0 16,-9-8-16,0-1 15,-8 9-15,0 0 16,-9 0-16,-1 9 15,1 8-15,0 0 16,0 9-16,0 9 16,9-9-1,0 9 1,17-1-16,0 1 0,0 8 16,17-8-16,0-9 15,1 0-15,8 0 16,8-9-1,1-8-15,26-1 0,-9-16 16,-26 8 0</inkml:trace>
  <inkml:trace contextRef="#ctx0" brushRef="#br1" timeOffset="-166259.77">16100 14046 0,'0'0'0,"0"0"0,0 0 16,0 0-16,0 0 16,0 0-16,0 0 15,17 0 1,0 0-16,18 0 15,9 0-15,-1 0 16,0 9-16,1-9 16,-1 0-1,-17 0-15,0 0 0,-8 8 16,-10-8 0,-8 0-16</inkml:trace>
  <inkml:trace contextRef="#ctx0" brushRef="#br1" timeOffset="-166048.89">16143 14323 0,'0'0'0,"0"0"16,0 0-16,0 0 15,0 0-15,0 0 16,17 0-16,1 0 15,17 0-15,17 9 16,8-1-16,10 1 16,-35 0-1</inkml:trace>
  <inkml:trace contextRef="#ctx0" brushRef="#br1" timeOffset="-164958.35">17949 13197 0,'0'0'0,"0"0"16,0 0-16,18 0 16,16 0-16,36-9 15,25 1-15,10-1 16,8 0 0,-1-8-16,-25 0 15,-9 8-15,-17 9 16,-9 0-16,-17 0 15,-26 0-15</inkml:trace>
  <inkml:trace contextRef="#ctx0" brushRef="#br1" timeOffset="-164464.49">18444 13483 0,'0'0'0,"0"0"0,0 0 15,0 0-15,0 0 16,-8-9-16,-1 1 16,-17-1-16,-9-8 15,-8 17-15,-9 0 16,8 8-16,-8 10 15,0-1 1,17 9-16,1 0 16,-1 0-16,17 0 15,1 8-15,17 1 16,0 0-16,9-1 16,8-8-16,18 0 15,17 0-15,9-17 16,-9-9-1,17-9-15,-8 1 0,-17-1 16,-18 0 0,0 1-16,-9-1 15,-8 0-15,-1 1 16,1-1-16,0 0 16,-1 1-16,1-1 15,0-8-15,-1-1 16,1 18-16</inkml:trace>
  <inkml:trace contextRef="#ctx0" brushRef="#br1" timeOffset="-164232.03">18418 13240 0,'0'0'0,"0"0"0,0 0 15,0 0-15,0 0 16,0 0-1,-8 18-15,-1 16 16,0 27-16,-17 8 16,0 18-1,-9 8-15,1-8 0,8-9 16,0 0-16,8-18 16,18-16-16,0-18 15,0-18 1</inkml:trace>
  <inkml:trace contextRef="#ctx0" brushRef="#br1" timeOffset="-164015.36">17923 14081 0,'0'0'0,"0"0"0,0 0 0,0 0 15,0 0 1,9 0-16,8 0 15,18 0-15,17 0 16,9 0-16,0 0 16,8 0-1,-8 0-15,17-9 0,18-8 16,-53-1 0</inkml:trace>
  <inkml:trace contextRef="#ctx0" brushRef="#br1" timeOffset="-163674.03">18835 13855 0,'0'0'0,"0"0"0,0 0 16,-9 0-1,1 18-15,-1-1 16,0 0-16,1 9 15,8 0-15,0 9 16,0-9-16,0-17 16,0-1-16,8 1 15,10 0 1,-1-1-16,0-8 16,1-8-16,-1-1 15,1-17-15,-10 0 16,1 0-16,-18 0 15,1 9-15,-1 8 16,9 9-16</inkml:trace>
  <inkml:trace contextRef="#ctx0" brushRef="#br1" timeOffset="-163478.36">19478 12937 0,'0'0'0,"0"0"15,0 0-15,0 0 16,0 0-16,-9 9 16,-26 26-16,-26 34 15,-17 52 1,-78 226-16</inkml:trace>
  <inkml:trace contextRef="#ctx0" brushRef="#br1" timeOffset="-162939.85">17498 14436 0,'0'0'0,"0"0"0,0 0 16,0-9-1,17 0-15,18 1 16,26 8-16,34-9 16,27 0-1,25 1 1,27-1-16,8-8 0,-17-1 16,-17 10-16,-9-1 15,-26-8-15,-18 8 16,-25 9-16,-18 0 15,-17 0-15,-27 9 16,1-1-16</inkml:trace>
  <inkml:trace contextRef="#ctx0" brushRef="#br1" timeOffset="-162661.12">18166 14652 0,'0'0'0,"0"0"15,0 0 1,0 0-16,9 0 16,8 0-16,18 0 15,26-9-15,26 9 16,0-8-1,-9-1-15,-9 0 16,1 1-16,-9-1 0,-9 0 16,-9 9-16,9-8 15,-26 8 1</inkml:trace>
  <inkml:trace contextRef="#ctx0" brushRef="#br1" timeOffset="-162443.93">18731 14661 0,'0'0'0,"0"0"0,0 0 15,0 0-15,0 0 16,0 0-16,-9 17 16,1 9-16,-1 9 15,-9 8-15,1 9 16,0 0-16,17 26 15,8 0-15,-8-52 16</inkml:trace>
  <inkml:trace contextRef="#ctx0" brushRef="#br1" timeOffset="-162230.02">18288 15224 0,'0'0'0,"0"0"0,0 0 16,0 0-16,9 0 16,8 0-16,18 8 15,26 1-15,8-9 16,1 0-16,8-9 31,17 18-31,9 0 0,-69-9 0</inkml:trace>
  <inkml:trace contextRef="#ctx0" brushRef="#br1" timeOffset="-161914.91">19512 14947 0,'-8'0'0,"-1"0"0,9 0 0,-9 0 15,9 0-15,-8 0 16,8 0-1,-9 0-15,0 0 16,1 0-16,-18 8 16,0 1-16,-9 0 15,0 8-15,0 0 16,1 1-16,8-1 16,8 9-16,1 0 15,-1 8 1,18 1-16,9 8 15,8 1-15,18-10 16,9-8-16,25-8 16,9-27-16,-43 9 15</inkml:trace>
  <inkml:trace contextRef="#ctx0" brushRef="#br1" timeOffset="-161215.27">20138 14055 0,'0'0'0,"0"0"0,0 0 16,0 0-16,0 0 15,0 0-15,0 0 16,0 0-16,0 0 15,0 0-15,0 0 16,17 0-16,0 0 16,9 0-1,9 0-15,9 0 16,-10 8-16,1 1 16,0-9-16,0 0 15,-9 9-15,-18-9 16,1 0-1</inkml:trace>
  <inkml:trace contextRef="#ctx0" brushRef="#br1" timeOffset="-160953.36">20120 14340 0,'0'0'0,"0"0"15,0 0-15,0 0 16,0 0-16,0 0 16,0 0-16,0 0 15,9 0-15,8 0 16,1 0-16,8 0 16,8 0-16,1 0 15,0 0-15,8 0 16,-17 9-1</inkml:trace>
  <inkml:trace contextRef="#ctx0" brushRef="#br1" timeOffset="-159510.84">21544 13318 0,'0'0'0,"0"0"0,0 0 0,0 0 16,0 0-16,0 0 16,9 0-1,17-8-15,26-1 16,26 0-16,27 1 15,34-1 17,-9 0-32,-26 1 0,0-1 0,-8 0 0,-27 9 15,1-8-15,-18-1 16,-35 9 0</inkml:trace>
  <inkml:trace contextRef="#ctx0" brushRef="#br1" timeOffset="-159078.47">22361 13604 0,'0'0'0,"0"0"16,0 0-16,0 0 15,0 0-15,-9 0 16,0-8-16,-8-1 15,-18 0-15,-8 1 16,-1 8-16,-16 0 16,-1 17-1,9 0-15,0 0 16,-1 18-16,19 0 16,-1 8-16,18 0 15,8-8-15,9 0 16,17-1-16,1-8 15,16 0-15,10 0 16,25 0 0,1-17-16,-1-9 15,-8-9-15,-9 1 16,-8-1-16,-1-8 16,-17-1-16,0 10 15,-9-1-15,-8-8 16,0-1-16,0-16 15,-9 16-15</inkml:trace>
  <inkml:trace contextRef="#ctx0" brushRef="#br1" timeOffset="-158854.89">22283 13440 0,'0'0'0,"0"0"0,0 0 0,0 0 15,0 0 1,0 8-16,-9 18 16,0 18-16,-8 34 15,-9 17-15,8 9 16,1-18-16,8 1 16,-8 0-16,17-1 15,0-17-15,0-43 16</inkml:trace>
  <inkml:trace contextRef="#ctx0" brushRef="#br1" timeOffset="-158660.64">21892 14262 0,'0'0'0,"0"0"15,0 0-15,0 0 16,17 0-1,9 0-15,26 9 16,18-9-16,17-9 16,8 1-1,27-18-15,-62 8 16</inkml:trace>
  <inkml:trace contextRef="#ctx0" brushRef="#br1" timeOffset="-158336.96">22821 14055 0,'0'0'16,"0"0"-16,-9 0 0,1 17 16,8 9-1,0 8-15,0 1 16,8 0-16,10-9 15,-1-9-15,0-8 16,9-1-16,9 1 16,-9-18-16,0 1 15,0-18-15,-8 0 16,-10 0-16,-8 0 16,-8 8-1,-10 1-15,-16 0 16,-10 17-16,27 0 15</inkml:trace>
  <inkml:trace contextRef="#ctx0" brushRef="#br1" timeOffset="-157894.79">21258 14479 0,'0'0'0,"0"0"0,0 0 16,0 0-16,0 0 16,26 0-1,26 0-15,26 0 16,61 9 0,43-1-16,27 1 0,17-9 15,17 0-15,0 0 16,-26 9-16,-9-9 15,-25 0 1,-18 0-16,-35 0 0,-34 8 16,-18 1-1,-35 0-15,9 17 16,-26-9-16</inkml:trace>
  <inkml:trace contextRef="#ctx0" brushRef="#br1" timeOffset="-157149.36">21597 14739 0,'0'0'0,"0"0"0,0 0 15,0 0-15,0 0 16,0 0-1,0 0-15,0 0 16,17 0-16,0 0 16,1 8-16,8 1 15,0 8-15,0 1 16,-9-1-16,-8 0 16,0 1-16,-18 16 15,0 1 1,-17 0-16,-9 8 15,1 0 1,16-17-16,1 0 0,0-17 16,8-1-16,0 1 15,0 0 1,9-1-16,0 1 0,0-9 16,0 0-1,0 9-15,0-9 16,18 8-16,-1 1 15,27 0-15,16-1 16,10-8-16,25-8 31,18-18-31,-9-9 0,-34 0 16,-35 18-16</inkml:trace>
  <inkml:trace contextRef="#ctx0" brushRef="#br1" timeOffset="-156912.06">22352 14799 0,'0'0'0,"0"0"0,0 0 16,0 0-16,0 0 16,0 0-16,0 0 15,17 0-15,1 0 16,16 0-16,19-8 15,16-1-15,1 0 16,-27 9 15,-17 9-15,-17-9-16</inkml:trace>
  <inkml:trace contextRef="#ctx0" brushRef="#br1" timeOffset="-156673.65">22491 14869 0,'0'0'0,"0"0"15,0 0-15,0 8 16,-9 10-16,1 8 16,-1 26-16,0-9 15,1 0-15,-1 0 16,0-17-16,0 0 15,9 0 1,0-17-16,0 0 16,0-9-16</inkml:trace>
  <inkml:trace contextRef="#ctx0" brushRef="#br1" timeOffset="-156515.8">22786 14921 0,'0'0'0,"0"0"0,0 0 0,0 26 15,0 17 1,-8 18-16,-1 8 16,9 0-16,0 0 15,0-17 1,9-34-16,-9-10 16</inkml:trace>
  <inkml:trace contextRef="#ctx0" brushRef="#br1" timeOffset="-156262.1">23229 14843 0,'0'0'0,"0"0"0,0 0 0,0 0 16,0 0-1,17 0-15,1 0 16,17-9-16,25 0 16,10 1-16,8-1 31,-17-8-31,0 17 0,-27 8 0</inkml:trace>
  <inkml:trace contextRef="#ctx0" brushRef="#br1" timeOffset="-156030.66">23594 14921 0,'0'0'0,"0"0"16,0 0-16,0 0 15,0 8-15,0 10 16,-9 16-16,0 10 15,1-1-15,-1 9 16,0 0-16,1-9 31,8-8-31,8-18 0,-8-8 16</inkml:trace>
  <inkml:trace contextRef="#ctx0" brushRef="#br1" timeOffset="-155798.7">23264 15466 0,'0'0'0,"0"0"0,0 0 16,0 0-16,0 0 16,17 0-16,18 0 15,17 0-15,17 0 16,18-8-16,9-1 15,-1 0-15,1 1 16,8 8-16,-26 0 16,-60 0-1</inkml:trace>
  <inkml:trace contextRef="#ctx0" brushRef="#br1" timeOffset="-155381.24">24584 15284 0,'0'0'0,"0"0"0,0 0 16,0 0 0,0 0-16,0 0 15,0 0-15,0 0 16,-9 0-16,-8-8 16,-9 8-16,0 0 15,-9 17-15,0 0 16,0 1-16,1 16 15,-1 1 17,18 8-32,8-8 0,9 8 15,17-17-15,27 0 0,25-9 16,79-43-16,251-103 16</inkml:trace>
  <inkml:trace contextRef="#ctx0" brushRef="#br1" timeOffset="-153478.2">25739 13682 0,'0'0'0,"0"0"0,0 0 15,0 0-15,0 0 16,17 0-16,26 17 16,36 1-16,25-10 15,17-8 1,-16-8-16,-10-10 16,-8 1-16,-26 0 15,-18-1-15,-17 1 16,9 8-16,-9 9 15,-17 0-15,-18 0 16,0 0-16,1 9 16,-10 8-16,1 9 15,0 9 1,-1 17-16,9 17 16,9 1-16,0 16 15,0 10-15,9-19 16,-9-16-16,0-9 15,-9-9-15,1-17 16,-1 0-16,-17 0 16,0-8-1,-17-10-15,8 1 16,0-9-16,0 0 16,9-9-16,9 9 15,8 0-15,9 0 16</inkml:trace>
  <inkml:trace contextRef="#ctx0" brushRef="#br1" timeOffset="-153074.92">27093 14081 0,'0'0'0,"0"0"0,0 0 0,0 0 15,-8 0-15,-1 0 16,-8 8 0,-9 1-16,-1 8 15,-7 0-15,8 1 16,8 8-16,1 8 16,0 10-16,17-10 15,0 10 1,17-10-16,0 1 0,18-9 15,0 0 1,8-17-16,9-1 16,0-16-16,-8-1 15,-1-17-15,-8-9 16,-9-8-16,0 8 16,-17 1-16,-9-1 15,-9 18-15,-17-1 16,0 1-1,-9 17-15,18 0 16</inkml:trace>
  <inkml:trace contextRef="#ctx0" brushRef="#br1" timeOffset="-151865.2">27814 14011 0,'0'0'0,"0"0"0,0 0 15,0 0-15,0 0 16,-9 0-16,1 0 16,-1 0-16,0 0 15,1 0-15,-1 18 16,9 8 0,0 8-16,0 1 15,9 8-15,-1-8 16,1-9-16,0 0 15,-9-9-15,0 0 32,-9 1-32,0-10 0,9-8 0,-26 9 15,0 0-15,-8-1 0,16 1 16,18 0 0,0-9-16,0 0 15,0 0-15,9 0 16,17-9-16,43-8 15,18-18-15,-35 9 16,-26 9 0,-8 8-16,-1 0 15,9 1-15,0-1 16,0 9-16,0-9 16,0 1-16,0-1 15,-8 0-15,-1 1 16,0-10-16,-8 1 15,0 0-15,0-1 16,-18 1-16,0 0 16,0 0-1,-8-1-15,-9 18 16,-9 0-16,9 9 16,0 8-16,9 18 15,-1 17-15,1-9 16,17 0-16,17-8 15,1-9-15,17-9 16,8-8-16,26 8 16,10-8-1,-1-44-15,-26-25 16,-17 16-16,-9 10 16,-9 8-16,-8 8 15,-1 1-15,-8 0 16,0 8-16,0 9 15,0 0-15,0 9 16,0 25 0,0 36-16,-8 42 15,-10 27-15,-8 8 16,0-34-16,0-18 16,-9-8-16,18-27 15,0-25-15,8-18 16,0-8-16,9 0 15,-8-27 1,-1-25-16,18-78 16,25-61-16,19 17 15,-1 27-15,-9 51 16,0 18 0,1 25-16,-1 10 0,-8 16 15,0 1 1,8 17-16,-17 0 15,0 17-15,0 18 16,-17 8-16,-18 9 16,-17 0-16,-8 0 15,-10-8-15,1-18 16,-1-9-16,10-8 16,8-9-16,26 0 15,0 0 1</inkml:trace>
  <inkml:trace contextRef="#ctx0" brushRef="#br1" timeOffset="-151382.28">29099 13578 0,'0'0'0,"0"0"15,0 0-15,0 0 16,0 0-16,0 0 15,0 18-15,0 16 16,-8 35-16,-10 18 16,-8 8-1,0 9-15,0-17 0,9-18 16,-1-17-16,1-17 16,8-9-1,9-9-15,0-8 16,0-1-16,0-8 15,0 0-15,0-8 16,18-1-16,-1-8 16,9-9-16,0 8 15,0 1 1,0 8-16,0 1 16,0 8-16,0 0 15,-8 0-15,-1 8 16,0 10-16,1-10 15,-9 1-15,-1 0 16,1-1-16,0 1 16,-1 0-16,10-1 15,8 1 1,0 0-16,-9-9 16</inkml:trace>
  <inkml:trace contextRef="#ctx0" brushRef="#br1" timeOffset="-150194.79">29829 14046 0,'-9'0'0,"0"-9"15,1 9-15,-1 0 16,0-8-16,1-1 15,-1 0-15,0 9 16,1 0-16,-1 0 16,0 0-16,1 0 15,-10 9-15,1 8 16,-1 1 0,1 8-16,8-1 15,9 10-15,0-9 16,0 0-16,0-9 15,0 1-15,0-1 16,0 0 0,0 1-16,0-1 15,0-8-15,0 8 16,-8 0-16,-1-8 16,0 0-16,-17-1 15,-8 1-15,-1 0 16,9-9-16,17 8 15,9-8-15,0 0 16,0 0 0</inkml:trace>
  <inkml:trace contextRef="#ctx0" brushRef="#br1" timeOffset="-149499.8">30020 14063 0,'0'0'0,"0"0"16,0 0-16,0 0 15,0 0-15,0 0 16,-9 18-16,0-1 16,1 17-1,-10 10-15,1-1 16,0 0-16,17 1 16,0-18-1,8 0-15,10-9 16,-1-8-16,0-1 0,1-8 15,8-8-15,0-1 16,0-8 0,0-9-16,-17-9 15,-1 0-15,-8 18 16,-8 0-16,-1-1 16,0 1-16,1 8 15,8 9-15,0 0 16,0 0-16,0 0 15,0 0 1,8 0-16,10 0 16,16-8-16,1-1 15,0 0-15,0 1 16,-9 8-16,0 0 16,-9 0-16,-8 8 15,8 10-15,-8-1 16,-1 0-1,1 18-15,-9-9 16,0 0-16,0 0 16,0-17-16,0-1 15,0 1-15,0 0 16,0-9-16,0-9 16,18-8-16,25-18 15,0-17 1,1 17-16,-18 18 15,0 0-15,-17 8 16,-1 9-16,1 0 16,0 17-16,8 9 15,0 18-15,1 8 16,16 8 0,-7-16-16,-19-27 15</inkml:trace>
  <inkml:trace contextRef="#ctx0" brushRef="#br1" timeOffset="-149033.53">27371 15466 0,'0'0'0,"0"0"15,0 0-15,0 26 16,9 35-16,0 8 15,-9 0-15,0 1 32,0-10-32,0-8 0,0-26 15,0-8-15,0-18 16</inkml:trace>
  <inkml:trace contextRef="#ctx0" brushRef="#br1" timeOffset="-148647.03">27727 15501 0,'0'0'16,"0"0"-16,0 17 0,9 18 0,0 8 16,-1 26-16,-8-8 15,-8 8 1,-1-8-16,0-18 0,1-17 15,8-8-15,0-10 16,0 1 0,0-18-16,8-8 15,18-26-15,26-18 16,9 0-16,0 9 16,-9 9-16,-9 17 15,-8 9 1,-9 17-16,0 8 0,0 10 15,0 16 1,0 18-16,-8 9 16,8 8-16,0-17 15,0-8-15,26-10 16,-17-8 0</inkml:trace>
  <inkml:trace contextRef="#ctx0" brushRef="#br1" timeOffset="-148126.11">28874 15717 0,'0'0'0,"0"0"0,0 0 0,0 0 15,0-8 1,-9-1-16,0 0 15,-8 1-15,-1-1 16,-8 9-16,0 9 16,0 8-16,-8 9 15,-1 9-15,17-1 16,1 10-16,17-10 16,0-8-1,9-8-15,-1-10 16,10 1-16,17-18 15,8-17-15,9-26 16,18-17-16,-10-35 16,1-17-16,-18-18 15,-16 18-15,-1 34 16,-18 27 0,1 25-16,-9 18 15,0-1-15,0 10 16,0 8-16,0 8 15,-9 27-15,1 34 16,-1 53 0,-8 34-16,8-18 0,9-17 15,0-25-15,9-36 16,8-25 0,-8-9-16,-9-9 15</inkml:trace>
  <inkml:trace contextRef="#ctx0" brushRef="#br1" timeOffset="-147711.42">29325 15527 0,'0'0'0,"0"0"0,0 0 15,0 17-15,-9 9 16,9 17-16,0 1 15,0-1-15,0-17 16,9 0-16,-9-9 16,0-8-1,0 0-15,0-1 16,0-8-16,9-8 16,8-1-16,0-17 15,1 0-15,-1 0 16,-8 9-1,0-1-15,-1 1 16,1 8-16,0 9 16,-1 0-16,1 9 15,8 8-15,1 18 16,-1 0 0,9-1-16,-8-8 0,16 0 15,18-17-15,0 0 16,-17-18-16,-17 9 15</inkml:trace>
  <inkml:trace contextRef="#ctx0" brushRef="#br1" timeOffset="-147226.16">29881 15536 0,'0'0'0,"0"0"15,0 0-15,0 0 16,0 0-16,0 0 15,0 8 1,0 9-16,0 1 16,0-1-16,0 0 15,0-8-15,0 0 16,0-1-16,0 1 16,0 0-16,0-9 15,0 0 1,0 0-16,0 0 15,0 0-15,0 0 16,9 0-16,-1 0 16,1 0-16,-9 0 15,0 0-15,0 0 16,0 0-16,0 0 16,0 0-16,0 0 15,0 0 1,0 0-16,0 0 15,-9 0-15,1 0 16,-10 17 0,1 0-16,-1 9 0,10 9 15,8 8-15,0 1 32,8-10-32,10-8 0,17 0 15,-1-26-15,-16 0 16</inkml:trace>
  <inkml:trace contextRef="#ctx0" brushRef="#br1" timeOffset="-146983.49">30211 15605 0,'0'0'0,"0"0"0,0 0 0,0 0 16,0 0-16,0 0 16,17-9-1,9 0-15,18 1 0,8-1 16,26-17 0,0 9-1,-8-9-15,-10 9 0,-34 8 16</inkml:trace>
  <inkml:trace contextRef="#ctx0" brushRef="#br1" timeOffset="-146750">30341 15293 0,'0'0'0,"0"0"0,0 0 0,0 9 16,0 17-16,-9 17 15,1 26-15,-1 9 16,0 9 0,9-9-16,0-18 15,0 1-15,18-18 16,-1 1-16,-8-27 16,-1-8-16</inkml:trace>
  <inkml:trace contextRef="#ctx0" brushRef="#br1" timeOffset="-146313.92">30958 15553 0,'0'0'0,"0"0"16,0 0-16,-9 0 16,0 0-16,-17 17 15,0 0-15,-9 18 16,1 0-16,-1-1 15,18 10 1,-1-10 0,10-8-16,8 0 0,0-8 15,0-10-15,0 1 16,17 0-16,0-18 16,1 0-1,16-8-15,-8 0 0,0-1 16,1 1-1,-19 8-15,1 1 16,0 8-16,-1 0 16,1 0-16,8 0 15,-8 0-15,8 0 16,1 8-16,-1 1 16,9 0-16,9-1 15,0 1-15,-1-18 16,1 9-1,-9-8 1,-9-1-16,-8 9 16</inkml:trace>
  <inkml:trace contextRef="#ctx0" brushRef="#br1" timeOffset="-145817.77">31400 15596 0,'0'0'0,"0"0"0,0 0 15,0 0-15,0 17 16,0 1-16,-8 16 15,-1 1-15,0 8 16,1 1-16,-1-18 16,0 0-16,1-9 15,8-8 1,0-1-16,0 1 16,0-9-16,0-9 15,8-8-15,10-9 16,-1-17-16,18-9 15,0 8-15,-9 18 16,-9 9-16,0 0 16,-8 8-1,0 9-15,-1 0 0,1 0 16,0 17 0,-1 1-16,10 8 15,-1 8-15,1-8 16,-1 0-16,0 0 15,1-8-15,-1-10 16,-8-8-16</inkml:trace>
  <inkml:trace contextRef="#ctx0" brushRef="#br1" timeOffset="-145295.8">32269 15596 0,'0'0'0,"0"0"0,0 0 15,0 0-15,0 0 16,0 0-16,0 0 16,0 0-16,0 0 15,-9 0-15,0 0 16,1 9-16,-18 8 15,0 9-15,-9 9 16,9-1 0,9 1-16,-1 0 15,9-1 1,9 1-16,0-9 0,18 0 16,8 0-16,9 0 15,17-17-15,17-1 16,1-16-16,-10-1 15,1-17 1,-9 0-16,-8-17 16,-18-1-16,-9 10 15,-8-1-15,-18 9 16,1 9-16,-1-1 16,-17 18-1,-9 0-15,0 18 0,-8 8 16,-1 17-1,10 18-15,16 8 16,18-8-16,26-1 16,18-25-16,-18-18 15</inkml:trace>
  <inkml:trace contextRef="#ctx0" brushRef="#br1" timeOffset="-144565.47">25435 12989 0,'0'0'0,"0"0"15,0 0-15,17 26 16,35 35-16,18 77 16,17 70-1,-9 61-15,-26 25 16,-17 18-16,-18-35 15,-26-17-15,1-26 16,-10-18-16,1-25 16,8-44-16,9-17 15,0-26-15,0-17 16,17-27 0,1 1-16,17-9 15,17-9-15,26 9 16,43-9-16,44 1 15,52-10-15,44-8 16,78-17-16,77-9 16,53 0-16,35 0 15,52 0 1,8 0-16,9 26 16,-8 17-16,-70 1 15,-44-10-15,-60 9 16,-61-17-16,-61-8 15,-52-1-15,-69-26 16,182 1 0</inkml:trace>
  <inkml:trace contextRef="#ctx0" brushRef="#br1" timeOffset="-143851.1">25435 12937 0,'0'0'0,"0"0"16,0 0-16,0 0 15,8-8-15,45-10 16,77 1-16,78 8 31,61-8-31,35 8 0,52 1 0,26-10 16,1 1-1,25 0-15,-26-1 16,-9 1-16,18 8 16,0 9-16,-9 0 15,-26 0-15,-18-8 16,-25-1-16,-26 9 16,-53 0-16,-34 0 15,-35 17-15,-18 1 16,-25 16-1,-18 18-15,-8 0 16,-1 18-16,-17 8 16,9 25-16,-17 19 15,-18 8-15,-9 43 16,-17 35-16,-17 26 16,0 25-1,-9 1-15,0 9 16,0-1-16,8-17 15,1 9-15,0-35 16,-1-8-16,-8-9 16,-8-9-16,-1-17 15,0 0-15,1-35 16,-1-26-16,0-26 16,1-25-1,-10-27-15,10-34 16</inkml:trace>
  <inkml:trace contextRef="#ctx0" brushRef="#br1" timeOffset="-142514.52">26025 16046 0,'0'0'0,"0"0"0,0 0 16,0 0-16,0 0 16,-8 9-16,-27 17 15,-26 17-15,-26 9 16,-34 9-1,-1-9-15,-34 17 0,-18-8 16,0 0 0,-8-18-16,8-17 15,-8 0-15,-18-18 16,1 1-16,-1 0 16,0-18-16,0 0 15,-8-8-15,-9-9 16,0-9-1,0-8-15,-9 0 16,-9-9-16,-16 0 16,-10 9-16,1-1 15,-1 1-15,-17 8 16,-8 1-16,8-1 16,17-8-16,9-9 15,-8 9-15,8-1 16,9-8-1,8 0-15,1 9 16,-9-9-16,26-9 16,17 1-16,9 8 15,0 0-15,17 9 16,18-9-16,8 8 16,9 1-16,18 8 15,25 1-15,9-1 16,9 0-1,26 9-15,9 9 16,25 0-16,1 8 16,0 0-16,8 1 15,0 8-15,1 0 16,8 0-16,0 0 16,0 17-16,17 18 15,0 17 1,18 17-16,9 26 15,8 1-15,8-10 16,-7-8-16,-10-9 16,0-17-16,-17-17 15,0-9 1,-17-9-16,0-8 0,-1 0 16,-8-9-1,-8 0-15,-10-9 16,-25-8-16,-9-9 15,-9-18-15,-8 1 16,8-9-16,9 9 16,8 8-16,10-8 15,8 0-15,0-1 16,8 10 0,9-1-16,9 0 15,0 9-15,0 0 16,18-8-16,17-1 15,25 9-15,36-17 16,8 8-16,9 1 16,9 16-1,-1 1-15,1 0 16,-18-1-16,-69 10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4/10/2025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DD5E98-2350-4A51-846D-F06C72989782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56017C59-1810-4FD8-AC4B-44BCA3B6DFFC}"/>
              </a:ext>
            </a:extLst>
          </p:cNvPr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30BAAA9-7565-4E82-A929-B10D206B271A}"/>
              </a:ext>
            </a:extLst>
          </p:cNvPr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9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DB121-DE37-45F5-947C-1EFDAC00C4A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59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9A78-D178-4A6A-8609-98ADF985CC84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9095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50238-CD60-4411-BF16-3619952CF7F4}" type="datetime1">
              <a:rPr lang="en-US" smtClean="0"/>
              <a:t>4/10/2025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D72D3-07B2-4ED9-A6C1-40B3FEA908B9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059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C4A5C-B404-4A7C-939B-443FDAFA108C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1592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962935-19B8-44A5-97F1-C1FD3C6061BE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584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EDD412-B5E7-4819-866F-244EEE25F5BB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77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0ECC6-97CB-419D-A180-A7DEC87AB55A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877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05C34D-0577-4A96-AE69-F16E06947629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9225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5A950-3035-48EC-9D7C-2FB99031C8AA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14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3322A-1C26-4CAB-9FAD-789813B9692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7781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1D1DB4-D3BA-4E37-B844-0007B73ACFB7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0559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Modifica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422D4C-79ED-4B43-BB2E-A228F8020BCD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3373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B2BB81-2216-44B0-9E09-8003B84B116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83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000CBC-364F-43E9-A2FD-64BEA401A1DB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9713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r Verbinder 4">
            <a:extLst>
              <a:ext uri="{FF2B5EF4-FFF2-40B4-BE49-F238E27FC236}">
                <a16:creationId xmlns:a16="http://schemas.microsoft.com/office/drawing/2014/main" id="{1662BB60-2980-4610-8ECC-562EC0EA9982}"/>
              </a:ext>
            </a:extLst>
          </p:cNvPr>
          <p:cNvCxnSpPr/>
          <p:nvPr userDrawn="1"/>
        </p:nvCxnSpPr>
        <p:spPr>
          <a:xfrm>
            <a:off x="685800" y="1152525"/>
            <a:ext cx="10972800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">
            <a:extLst>
              <a:ext uri="{FF2B5EF4-FFF2-40B4-BE49-F238E27FC236}">
                <a16:creationId xmlns:a16="http://schemas.microsoft.com/office/drawing/2014/main" id="{D6D3E5F5-69C0-4CFF-8C1F-9A6CF4622981}"/>
              </a:ext>
            </a:extLst>
          </p:cNvPr>
          <p:cNvSpPr txBox="1">
            <a:spLocks/>
          </p:cNvSpPr>
          <p:nvPr userDrawn="1"/>
        </p:nvSpPr>
        <p:spPr>
          <a:xfrm>
            <a:off x="10830939" y="6356350"/>
            <a:ext cx="685800" cy="369888"/>
          </a:xfrm>
          <a:prstGeom prst="rect">
            <a:avLst/>
          </a:prstGeom>
        </p:spPr>
        <p:txBody>
          <a:bodyPr anchor="ctr"/>
          <a:lstStyle>
            <a:lvl1pPr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1pPr>
            <a:lvl2pPr indent="143492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2pPr>
            <a:lvl3pPr indent="286984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3pPr>
            <a:lvl4pPr indent="430477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4pPr>
            <a:lvl5pPr indent="573969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5pPr>
            <a:lvl6pPr indent="717461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6pPr>
            <a:lvl7pPr indent="860953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7pPr>
            <a:lvl8pPr indent="1004446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8pPr>
            <a:lvl9pPr indent="1147938" algn="ctr" defTabSz="366702">
              <a:defRPr sz="2300">
                <a:latin typeface="+mn-lt"/>
                <a:ea typeface="+mn-ea"/>
                <a:cs typeface="+mn-cs"/>
                <a:sym typeface="Helvetica Neue Light"/>
              </a:defRPr>
            </a:lvl9pPr>
          </a:lstStyle>
          <a:p>
            <a:pPr defTabSz="183351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fld id="{8A20C912-3BD8-459B-B255-F0D341B82DAA}" type="slidenum">
              <a:rPr lang="en-US" sz="1400" kern="0">
                <a:solidFill>
                  <a:srgbClr val="00A0AF"/>
                </a:solidFill>
                <a:effectLst>
                  <a:outerShdw blurRad="215900" dir="5400000" algn="ctr" rotWithShape="0">
                    <a:srgbClr val="FFFFFF"/>
                  </a:outerShdw>
                </a:effectLst>
              </a:rPr>
              <a:pPr defTabSz="183351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400" kern="0" dirty="0">
              <a:solidFill>
                <a:srgbClr val="00A0AF"/>
              </a:solidFill>
              <a:effectLst>
                <a:outerShdw blurRad="215900" dir="5400000" algn="ctr" rotWithShape="0">
                  <a:srgbClr val="FFFFFF"/>
                </a:outerShdw>
              </a:effectLs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290D67-F2E7-477C-A79E-F92E5EFAE8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228600"/>
            <a:ext cx="10972800" cy="914400"/>
          </a:xfrm>
        </p:spPr>
        <p:txBody>
          <a:bodyPr/>
          <a:lstStyle>
            <a:lvl1pPr>
              <a:defRPr sz="2750" b="1"/>
            </a:lvl1pPr>
          </a:lstStyle>
          <a:p>
            <a:br>
              <a:rPr lang="de-DE"/>
            </a:br>
            <a:br>
              <a:rPr lang="de-DE"/>
            </a:br>
            <a:r>
              <a:rPr lang="de-DE"/>
              <a:t>Edit Master Title Format</a:t>
            </a:r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1CAFB7D-275C-4861-B887-AE05D196CC6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5800" y="1825625"/>
            <a:ext cx="10972800" cy="4351338"/>
          </a:xfrm>
        </p:spPr>
        <p:txBody>
          <a:bodyPr>
            <a:noAutofit/>
          </a:bodyPr>
          <a:lstStyle>
            <a:lvl1pPr>
              <a:defRPr sz="2400">
                <a:solidFill>
                  <a:schemeClr val="tx1"/>
                </a:solidFill>
              </a:defRPr>
            </a:lvl1pPr>
            <a:lvl2pPr marL="800100" indent="-342900">
              <a:defRPr lang="de-DE"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1200150" indent="-285750">
              <a:defRPr lang="de-DE" sz="1800" kern="1200" baseline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3pPr>
            <a:lvl4pPr marL="1602000" indent="-230400">
              <a:defRPr lang="de-DE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4pPr>
            <a:lvl5pPr marL="2114550" indent="-285750">
              <a:defRPr lang="en-US" sz="1600" kern="1200" baseline="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+mn-ea"/>
                <a:cs typeface="+mn-cs"/>
                <a:sym typeface="Helvetica Neue Light"/>
              </a:defRPr>
            </a:lvl5pPr>
          </a:lstStyle>
          <a:p>
            <a:pPr lvl="0"/>
            <a:r>
              <a:rPr lang="de-DE"/>
              <a:t>Edit master text format</a:t>
            </a:r>
          </a:p>
          <a:p>
            <a:pPr lvl="1"/>
            <a:r>
              <a:rPr lang="de-DE"/>
              <a:t>Second level</a:t>
            </a:r>
          </a:p>
          <a:p>
            <a:pPr lvl="2"/>
            <a:r>
              <a:rPr lang="de-DE"/>
              <a:t>Third level</a:t>
            </a:r>
          </a:p>
          <a:p>
            <a:pPr lvl="3"/>
            <a:r>
              <a:rPr lang="de-DE"/>
              <a:t>Fourth level</a:t>
            </a:r>
          </a:p>
          <a:p>
            <a:pPr lvl="4"/>
            <a:r>
              <a:rPr lang="de-DE"/>
              <a:t>Fifth level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717293-1A63-4F08-99E7-AB0F8777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307D8-48EC-4651-B6D8-27BF37C58B22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A6F6A2-5971-4EF2-8752-753516A3C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Hiu Yung Wong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EE66F1-CBAA-40DE-B2A9-F5581B613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052005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E43C4A-F487-4649-82B5-4AA6FA180646}" type="datetime1">
              <a:rPr lang="en-US" smtClean="0"/>
              <a:t>4/10/2025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5004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B5D36-D6F8-4751-9EC7-2C3186A35DDE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46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C3A69-F3AA-4EDD-A009-EE61ECCF31F5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620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901065-BB4C-4E9C-8512-F31D77BED667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66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00F69-A790-4087-A369-AAFB272C9DD5}" type="datetime1">
              <a:rPr lang="en-US" smtClean="0"/>
              <a:t>4/10/2025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09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3FC6D7C-D478-436D-85D7-5A6E4258F598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892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EE3D-4D03-4EE2-B9BC-869450028FA4}" type="datetime1">
              <a:rPr lang="en-US" smtClean="0"/>
              <a:t>4/10/2025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 descr="An empty placeholder to add an image. Click on the placeholder and select the image that you wish to add.">
            <a:extLst>
              <a:ext uri="{FF2B5EF4-FFF2-40B4-BE49-F238E27FC236}">
                <a16:creationId xmlns:a16="http://schemas.microsoft.com/office/drawing/2014/main" id="{ADD1E4B9-CD5C-400D-BF2B-C583DBA1D97D}"/>
              </a:ext>
            </a:extLst>
          </p:cNvPr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20592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6DE03965-D753-4212-A84C-115CA9B113DB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8465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  <p:sldLayoutId id="2147483656" r:id="rId12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</a:t>
            </a:r>
            <a:endParaRPr lang="en-US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821D57-5C8B-4275-9CA2-ECA32C7791E9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Hiu Yung Wong</a:t>
            </a: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86215-16BB-4230-B893-8BA687AA9E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69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jsu.edu/people/hiuyung.wong/index.html" TargetMode="External"/><Relationship Id="rId2" Type="http://schemas.openxmlformats.org/officeDocument/2006/relationships/hyperlink" Target="mailto:hiuyung.wong@sjsu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7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customXml" Target="../ink/ink3.xml"/><Relationship Id="rId5" Type="http://schemas.openxmlformats.org/officeDocument/2006/relationships/image" Target="../media/image28.png"/><Relationship Id="rId4" Type="http://schemas.openxmlformats.org/officeDocument/2006/relationships/customXml" Target="../ink/ink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Quantum Computing Architectures (EE274) </a:t>
            </a:r>
            <a:br>
              <a:rPr lang="en-US" dirty="0"/>
            </a:br>
            <a:r>
              <a:rPr lang="en-US" dirty="0"/>
              <a:t>Lecture 20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Hiu-Yung Wong</a:t>
            </a:r>
          </a:p>
          <a:p>
            <a:r>
              <a:rPr lang="en-US" dirty="0" err="1"/>
              <a:t>apr.</a:t>
            </a:r>
            <a:r>
              <a:rPr lang="en-US" dirty="0"/>
              <a:t> 10, 2025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7830FF-089E-493B-91A0-6A1338C03439}"/>
              </a:ext>
            </a:extLst>
          </p:cNvPr>
          <p:cNvSpPr txBox="1"/>
          <p:nvPr/>
        </p:nvSpPr>
        <p:spPr>
          <a:xfrm>
            <a:off x="1174420" y="5544462"/>
            <a:ext cx="531594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hlinkClick r:id="rId2"/>
              </a:rPr>
              <a:t>hiuyung.wong@sjsu.edu</a:t>
            </a:r>
            <a:r>
              <a:rPr lang="en-US" i="1" dirty="0"/>
              <a:t>, Office: ENG363</a:t>
            </a:r>
          </a:p>
          <a:p>
            <a:r>
              <a:rPr lang="en-US" i="1" dirty="0">
                <a:hlinkClick r:id="rId3"/>
              </a:rPr>
              <a:t>http://www.sjsu.edu/people/hiuyung.wong/index.html</a:t>
            </a:r>
            <a:endParaRPr lang="en-US" i="1" dirty="0"/>
          </a:p>
          <a:p>
            <a:endParaRPr lang="en-US" i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D0796-2831-4523-82FB-D92D9FBC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8519BE5-FCBD-4391-AE8C-AFB96874D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 dirty="0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7F6F-766E-4D11-9B7C-3347DAE4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JJ Equations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3AE93-CBD8-4B4A-8AF8-4B983747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D405-102E-4BFE-A412-AFBCD002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09F14-F655-4ACD-88C0-9E4753E1723B}"/>
              </a:ext>
            </a:extLst>
          </p:cNvPr>
          <p:cNvSpPr txBox="1"/>
          <p:nvPr/>
        </p:nvSpPr>
        <p:spPr>
          <a:xfrm>
            <a:off x="7872736" y="1654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Origin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of Josephson voltage standard; I-V relationship in JJ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B8C5912-0A66-40EA-98EA-996AF71E8840}"/>
                  </a:ext>
                </a:extLst>
              </p14:cNvPr>
              <p14:cNvContentPartPr/>
              <p14:nvPr/>
            </p14:nvContentPartPr>
            <p14:xfrm>
              <a:off x="421920" y="1187280"/>
              <a:ext cx="11401560" cy="5544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B8C5912-0A66-40EA-98EA-996AF71E884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2560" y="1177920"/>
                <a:ext cx="11420280" cy="5562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8035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7F6F-766E-4D11-9B7C-3347DAE4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Josephson Inductance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18D7-DA08-4CF6-9D8C-29034014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3AE93-CBD8-4B4A-8AF8-4B983747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D405-102E-4BFE-A412-AFBCD002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4AFDCF-EBF7-42DF-B01E-C0442A68C14A}"/>
              </a:ext>
            </a:extLst>
          </p:cNvPr>
          <p:cNvSpPr txBox="1"/>
          <p:nvPr/>
        </p:nvSpPr>
        <p:spPr>
          <a:xfrm>
            <a:off x="7872736" y="165450"/>
            <a:ext cx="4114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</a:t>
            </a:r>
            <a:r>
              <a:rPr lang="en-US" b="1" dirty="0">
                <a:solidFill>
                  <a:srgbClr val="7030A0"/>
                </a:solidFill>
                <a:latin typeface="Calibri" panose="020F0502020204030204"/>
              </a:rPr>
              <a:t>JJ inductance is non-linear and due to the kinetic energy of the Cooper pairs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185E53B-D705-4B6B-A7BF-A48AB49EB1D4}"/>
                  </a:ext>
                </a:extLst>
              </p14:cNvPr>
              <p14:cNvContentPartPr/>
              <p14:nvPr/>
            </p14:nvContentPartPr>
            <p14:xfrm>
              <a:off x="1087920" y="934560"/>
              <a:ext cx="10923120" cy="529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185E53B-D705-4B6B-A7BF-A48AB49EB1D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78560" y="925200"/>
                <a:ext cx="10941840" cy="5310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70047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47F6F-766E-4D11-9B7C-3347DAE4B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Josephson Energy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318D7-DA08-4CF6-9D8C-290340141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E3AE93-CBD8-4B4A-8AF8-4B9837472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5ED405-102E-4BFE-A412-AFBCD0025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AE7FD7D-505E-4248-9E4F-F24DDC23F726}"/>
                  </a:ext>
                </a:extLst>
              </p14:cNvPr>
              <p14:cNvContentPartPr/>
              <p14:nvPr/>
            </p14:nvContentPartPr>
            <p14:xfrm>
              <a:off x="1159920" y="233280"/>
              <a:ext cx="10722960" cy="6476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AE7FD7D-505E-4248-9E4F-F24DDC23F72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50560" y="223920"/>
                <a:ext cx="10741680" cy="649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33934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Picture 36">
            <a:extLst>
              <a:ext uri="{FF2B5EF4-FFF2-40B4-BE49-F238E27FC236}">
                <a16:creationId xmlns:a16="http://schemas.microsoft.com/office/drawing/2014/main" id="{718C5629-D687-4ABF-8124-979DF79E75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9204" t="31685"/>
          <a:stretch/>
        </p:blipFill>
        <p:spPr>
          <a:xfrm>
            <a:off x="5696483" y="4957696"/>
            <a:ext cx="2166530" cy="7396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2759" y="26276"/>
            <a:ext cx="11125200" cy="1325563"/>
          </a:xfrm>
        </p:spPr>
        <p:txBody>
          <a:bodyPr>
            <a:normAutofit/>
          </a:bodyPr>
          <a:lstStyle/>
          <a:p>
            <a:r>
              <a:rPr lang="en-US" b="1" dirty="0"/>
              <a:t>Summary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680346-ECC4-4665-A4AA-B60A25C1AB72}"/>
              </a:ext>
            </a:extLst>
          </p:cNvPr>
          <p:cNvSpPr txBox="1"/>
          <p:nvPr/>
        </p:nvSpPr>
        <p:spPr>
          <a:xfrm>
            <a:off x="609600" y="1351839"/>
            <a:ext cx="7315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7030A0"/>
                </a:solidFill>
              </a:rPr>
              <a:t>Superconductor</a:t>
            </a:r>
            <a:r>
              <a:rPr lang="en-US" dirty="0"/>
              <a:t>: zero resistivity + Meissner Effect</a:t>
            </a:r>
          </a:p>
          <a:p>
            <a:endParaRPr lang="en-US" dirty="0"/>
          </a:p>
          <a:p>
            <a:r>
              <a:rPr lang="en-US" dirty="0"/>
              <a:t>Characteristics: T</a:t>
            </a:r>
            <a:r>
              <a:rPr lang="en-US" baseline="-25000" dirty="0"/>
              <a:t>C</a:t>
            </a:r>
            <a:r>
              <a:rPr lang="en-US" dirty="0"/>
              <a:t>, H</a:t>
            </a:r>
            <a:r>
              <a:rPr lang="en-US" baseline="-25000" dirty="0"/>
              <a:t>C</a:t>
            </a:r>
            <a:r>
              <a:rPr lang="en-US" dirty="0"/>
              <a:t>, J</a:t>
            </a:r>
            <a:r>
              <a:rPr lang="en-US" baseline="-25000" dirty="0"/>
              <a:t>C</a:t>
            </a:r>
          </a:p>
          <a:p>
            <a:endParaRPr lang="en-US" baseline="-25000" dirty="0"/>
          </a:p>
          <a:p>
            <a:r>
              <a:rPr lang="en-US" dirty="0"/>
              <a:t>Copper pairs: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2 electrons with opposite spin and momentum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Bosons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Macroscopic quantum object,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Josephson Junction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3C3C67-7ADC-4928-B946-6420520ED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8055" y="736823"/>
            <a:ext cx="3228975" cy="287908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2293202-5FE2-44CA-8B42-EB534FAFEFC5}"/>
              </a:ext>
            </a:extLst>
          </p:cNvPr>
          <p:cNvSpPr txBox="1"/>
          <p:nvPr/>
        </p:nvSpPr>
        <p:spPr>
          <a:xfrm>
            <a:off x="9677400" y="2168061"/>
            <a:ext cx="1599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7030A0"/>
                </a:solidFill>
                <a:effectLst/>
                <a:latin typeface="Lato Extended"/>
              </a:rPr>
              <a:t>Tinkham</a:t>
            </a:r>
            <a:endParaRPr lang="en-US" dirty="0">
              <a:solidFill>
                <a:srgbClr val="7030A0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4684783-CB17-46A1-A6C0-A1C5D652C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000" y="3048000"/>
            <a:ext cx="1600200" cy="6330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EE3EC798-2755-457D-BF49-55564FDB7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3598537"/>
            <a:ext cx="2638425" cy="264823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196491D-05D6-49B5-8868-584D854C99C0}"/>
              </a:ext>
            </a:extLst>
          </p:cNvPr>
          <p:cNvSpPr/>
          <p:nvPr/>
        </p:nvSpPr>
        <p:spPr>
          <a:xfrm>
            <a:off x="9212069" y="4648200"/>
            <a:ext cx="230094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Superconductor (A)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8030FDA-5738-483A-A96A-DE93B4B98307}"/>
              </a:ext>
            </a:extLst>
          </p:cNvPr>
          <p:cNvSpPr/>
          <p:nvPr/>
        </p:nvSpPr>
        <p:spPr>
          <a:xfrm>
            <a:off x="9212068" y="5339539"/>
            <a:ext cx="2300945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Superconductor (B)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F129E61-666E-450D-A494-434260CCAB3F}"/>
              </a:ext>
            </a:extLst>
          </p:cNvPr>
          <p:cNvSpPr/>
          <p:nvPr/>
        </p:nvSpPr>
        <p:spPr>
          <a:xfrm>
            <a:off x="9212067" y="5181600"/>
            <a:ext cx="2300945" cy="15793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Insulator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35DD93D-A591-42B9-997F-764CD7997C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4285657"/>
            <a:ext cx="5410200" cy="462028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10C877DE-38D6-4E9B-AB28-3D367B0A9A49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b="66279"/>
          <a:stretch/>
        </p:blipFill>
        <p:spPr>
          <a:xfrm>
            <a:off x="849163" y="5155049"/>
            <a:ext cx="1589237" cy="869836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A2A40CAD-16E0-4C63-A1E5-A6B3DABDDBB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1641"/>
          <a:stretch/>
        </p:blipFill>
        <p:spPr>
          <a:xfrm>
            <a:off x="3322458" y="4810195"/>
            <a:ext cx="1554342" cy="1724610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86AF6292-F270-45A2-8AE5-23631C69E37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3595" b="69521"/>
          <a:stretch/>
        </p:blipFill>
        <p:spPr>
          <a:xfrm>
            <a:off x="5696483" y="4703463"/>
            <a:ext cx="2102069" cy="350474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D4509621-BE4B-4EA5-9530-C4EF0751530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15013" y="5825077"/>
            <a:ext cx="2790823" cy="49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31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27185-25CE-4244-BD86-DBF0B2E6C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28204D-A6CB-4E9A-B227-F4295CE0A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Josephson Junction</a:t>
            </a:r>
          </a:p>
          <a:p>
            <a:r>
              <a:rPr lang="en-US" dirty="0"/>
              <a:t>Circuit Quantization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AEEF2E-8E62-4629-94EB-9FDF9986D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4C2D32-CCB0-4742-B19B-71EE6F5CF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25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FEB55-CD43-485D-8495-44B8CD849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78AA63-968F-4272-9366-5DC44F07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NL"/>
              <a:t>Hiu Yung Wong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A86163-E7D0-4D88-957D-55F6A035A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9D09812-848E-441F-91A8-126C89C1D6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600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Superconducting Device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900" b="0" i="0" u="none" strike="noStrike" kern="1200" cap="all" spc="0" normalizeH="0" baseline="0" noProof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  <a:endParaRPr kumimoji="0" lang="en-US" sz="900" b="0" i="0" u="none" strike="noStrike" kern="1200" cap="all" spc="0" normalizeH="0" baseline="0" noProof="0" dirty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31375A4-56A4-47D6-9801-1991572033F7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srgbClr val="637052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>
              <a:ln>
                <a:noFill/>
              </a:ln>
              <a:solidFill>
                <a:srgbClr val="63705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10348920" y="4902120"/>
              <a:ext cx="34200" cy="900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42800" y="4896000"/>
                <a:ext cx="45360" cy="20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717AD7-32B2-456D-9DBB-6487C63B16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Chapter 16 of  “Quantum Computing Architecture and Hardware for Engineers: Step by Step”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74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10515600" cy="1325563"/>
          </a:xfrm>
        </p:spPr>
        <p:txBody>
          <a:bodyPr>
            <a:normAutofit/>
          </a:bodyPr>
          <a:lstStyle/>
          <a:p>
            <a:r>
              <a:rPr lang="en-US" b="1" dirty="0"/>
              <a:t>Superconductors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872736" y="1654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Difference between superconductor and perfect conductor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9A95D7A-566B-456C-BE6A-FD5DE60A55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344081"/>
            <a:ext cx="5104053" cy="30713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D08078F-71FA-4BF5-A195-6E9632D19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1584" y="1075348"/>
            <a:ext cx="5938447" cy="339603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4BA2EF-1CCE-4B8A-9249-2BBB3398D2E9}"/>
                  </a:ext>
                </a:extLst>
              </p14:cNvPr>
              <p14:cNvContentPartPr/>
              <p14:nvPr/>
            </p14:nvContentPartPr>
            <p14:xfrm>
              <a:off x="1181520" y="1206360"/>
              <a:ext cx="10567080" cy="5381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4BA2EF-1CCE-4B8A-9249-2BBB3398D2E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2160" y="1197000"/>
                <a:ext cx="10585800" cy="540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E837465-891C-4CAB-A9A0-758906822FC9}"/>
                  </a:ext>
                </a:extLst>
              </p14:cNvPr>
              <p14:cNvContentPartPr/>
              <p14:nvPr/>
            </p14:nvContentPartPr>
            <p14:xfrm>
              <a:off x="919080" y="1037520"/>
              <a:ext cx="11113920" cy="58838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E837465-891C-4CAB-A9A0-758906822FC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09720" y="1028160"/>
                <a:ext cx="11132640" cy="590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190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3FF3D-6598-480A-8AA7-CA6A4397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BCS Theory and Cooper Pair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4A200-474D-49D7-8F8F-54D183943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0200"/>
            <a:ext cx="10515600" cy="4756150"/>
          </a:xfrm>
        </p:spPr>
        <p:txBody>
          <a:bodyPr>
            <a:normAutofit/>
          </a:bodyPr>
          <a:lstStyle/>
          <a:p>
            <a:r>
              <a:rPr lang="en-US" sz="1800" dirty="0"/>
              <a:t>Bardeen, Cooper, Schrieffer</a:t>
            </a:r>
          </a:p>
          <a:p>
            <a:r>
              <a:rPr lang="en-US" sz="1800" dirty="0"/>
              <a:t>Cooper pair: bound states of 2 electrons with opposite spin and momentum (mediated by phonon)</a:t>
            </a:r>
          </a:p>
          <a:p>
            <a:r>
              <a:rPr lang="en-US" sz="1800" dirty="0"/>
              <a:t>Spin zero: Follow Bose Einstein Statistics</a:t>
            </a:r>
          </a:p>
          <a:p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C1AA15-8B7D-4C60-AF56-A0703C87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F16FFE-8F36-43E9-A17A-687A01DF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5B9B9CC-8989-4470-AA3B-D554BB084BF5}"/>
              </a:ext>
            </a:extLst>
          </p:cNvPr>
          <p:cNvSpPr txBox="1"/>
          <p:nvPr/>
        </p:nvSpPr>
        <p:spPr>
          <a:xfrm>
            <a:off x="7848600" y="17848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nature of cooper pairs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5134747-3E49-4822-AFDB-67F2A2F94769}"/>
                  </a:ext>
                </a:extLst>
              </p14:cNvPr>
              <p14:cNvContentPartPr/>
              <p14:nvPr/>
            </p14:nvContentPartPr>
            <p14:xfrm>
              <a:off x="537840" y="1976040"/>
              <a:ext cx="11595240" cy="4671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5134747-3E49-4822-AFDB-67F2A2F9476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480" y="1966680"/>
                <a:ext cx="11613960" cy="468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65621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BA531-61CF-4906-A06D-2A038A521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Cooper Pair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56685-77B9-4442-9A9A-774C72EC6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Described by the same wavefunction</a:t>
            </a:r>
          </a:p>
          <a:p>
            <a:r>
              <a:rPr lang="en-US" dirty="0"/>
              <a:t>A macroscopic quantum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Gap Energy and </a:t>
            </a:r>
            <a:r>
              <a:rPr lang="en-US" dirty="0" err="1"/>
              <a:t>QuasiParticles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0E9CA2-7FFF-4A3E-AF04-12CA2C42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7B041E-4DEB-4C34-BDA1-A34330D1E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B52A5-7AB0-4A96-AD02-6853FA9B9DE7}"/>
              </a:ext>
            </a:extLst>
          </p:cNvPr>
          <p:cNvSpPr txBox="1"/>
          <p:nvPr/>
        </p:nvSpPr>
        <p:spPr>
          <a:xfrm>
            <a:off x="7848600" y="178484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Understand the nature of cooper pairs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869A63F-812F-4A62-9AF7-81551D28E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4191000"/>
            <a:ext cx="4234252" cy="18891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CC1AE2E-DFD4-4FD3-8074-406E3F815546}"/>
                  </a:ext>
                </a:extLst>
              </p14:cNvPr>
              <p14:cNvContentPartPr/>
              <p14:nvPr/>
            </p14:nvContentPartPr>
            <p14:xfrm>
              <a:off x="1134720" y="1393200"/>
              <a:ext cx="10373040" cy="49543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CC1AE2E-DFD4-4FD3-8074-406E3F81554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25360" y="1383840"/>
                <a:ext cx="10391760" cy="4973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7917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8EB39-7280-4A7A-B9AA-DE6ED5728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5059"/>
            <a:ext cx="67818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Josephson Junction and Josephson Equations</a:t>
            </a:r>
            <a:endParaRPr lang="en-US" sz="4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21DCAA-C516-42D4-9A61-C81A5DDFFC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6AB6C4-9CE0-4E8F-B071-A0F943D31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3786215-16BB-4230-B893-8BA687AA9E4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E2D77-747D-4538-A009-DE8095376A66}"/>
              </a:ext>
            </a:extLst>
          </p:cNvPr>
          <p:cNvSpPr txBox="1"/>
          <p:nvPr/>
        </p:nvSpPr>
        <p:spPr>
          <a:xfrm>
            <a:off x="7872736" y="165450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Learning outcomes: Difference between superconductor and perfect conductor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B79A08E-CB39-4326-87E5-CAB9D5CDF6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699492"/>
            <a:ext cx="4962758" cy="16764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73B38A0-BDF0-4EBE-B5A7-1D44B802151C}"/>
                  </a:ext>
                </a:extLst>
              </p14:cNvPr>
              <p14:cNvContentPartPr/>
              <p14:nvPr/>
            </p14:nvContentPartPr>
            <p14:xfrm>
              <a:off x="406440" y="831960"/>
              <a:ext cx="11104560" cy="49356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73B38A0-BDF0-4EBE-B5A7-1D44B802151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7080" y="822600"/>
                <a:ext cx="11123280" cy="4954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5424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5B3E4-A448-4CAA-859B-24A45959C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/>
              <a:t>Magnetic Flux Quantum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4D710-9E53-4CF2-BAC9-E4CC1DA40C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EB3C3A-2C57-4743-8304-43C5360BA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Hiu Yung Wong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21D266-91BD-4998-824B-8DBEE7E45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86215-16BB-4230-B893-8BA687AA9E4D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47E4F52-0A56-4885-A2CE-CAF7C8A0A594}"/>
                  </a:ext>
                </a:extLst>
              </p14:cNvPr>
              <p14:cNvContentPartPr/>
              <p14:nvPr/>
            </p14:nvContentPartPr>
            <p14:xfrm>
              <a:off x="196920" y="139680"/>
              <a:ext cx="11908080" cy="64573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47E4F52-0A56-4885-A2CE-CAF7C8A0A59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7560" y="130320"/>
                <a:ext cx="11926800" cy="647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1700512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DirectSourceMarket xmlns="4873beb7-5857-4685-be1f-d57550cc96cc" xsi:nil="true"/>
    <ApprovalStatus xmlns="4873beb7-5857-4685-be1f-d57550cc96cc">InProgress</ApprovalStatus>
    <MarketSpecific xmlns="4873beb7-5857-4685-be1f-d57550cc96cc">false</MarketSpecific>
    <LocComments xmlns="4873beb7-5857-4685-be1f-d57550cc96cc" xsi:nil="true"/>
    <ThumbnailAssetId xmlns="4873beb7-5857-4685-be1f-d57550cc96cc" xsi:nil="true"/>
    <PrimaryImageGen xmlns="4873beb7-5857-4685-be1f-d57550cc96cc">true</PrimaryImageGen>
    <LegacyData xmlns="4873beb7-5857-4685-be1f-d57550cc96cc" xsi:nil="true"/>
    <LocRecommendedHandoff xmlns="4873beb7-5857-4685-be1f-d57550cc96cc" xsi:nil="true"/>
    <BusinessGroup xmlns="4873beb7-5857-4685-be1f-d57550cc96cc" xsi:nil="true"/>
    <BlockPublish xmlns="4873beb7-5857-4685-be1f-d57550cc96cc">false</BlockPublish>
    <TPFriendlyName xmlns="4873beb7-5857-4685-be1f-d57550cc96cc" xsi:nil="true"/>
    <NumericId xmlns="4873beb7-5857-4685-be1f-d57550cc96cc" xsi:nil="true"/>
    <APEditor xmlns="4873beb7-5857-4685-be1f-d57550cc96cc">
      <UserInfo>
        <DisplayName/>
        <AccountId xsi:nil="true"/>
        <AccountType/>
      </UserInfo>
    </APEditor>
    <SourceTitle xmlns="4873beb7-5857-4685-be1f-d57550cc96cc" xsi:nil="true"/>
    <OpenTemplate xmlns="4873beb7-5857-4685-be1f-d57550cc96cc">true</OpenTemplate>
    <UALocComments xmlns="4873beb7-5857-4685-be1f-d57550cc96cc" xsi:nil="true"/>
    <ParentAssetId xmlns="4873beb7-5857-4685-be1f-d57550cc96cc" xsi:nil="true"/>
    <IntlLangReviewDate xmlns="4873beb7-5857-4685-be1f-d57550cc96cc" xsi:nil="true"/>
    <FeatureTagsTaxHTField0 xmlns="4873beb7-5857-4685-be1f-d57550cc96cc">
      <Terms xmlns="http://schemas.microsoft.com/office/infopath/2007/PartnerControls"/>
    </FeatureTagsTaxHTField0>
    <PublishStatusLookup xmlns="4873beb7-5857-4685-be1f-d57550cc96cc">
      <Value>1566889</Value>
    </PublishStatusLookup>
    <Providers xmlns="4873beb7-5857-4685-be1f-d57550cc96cc" xsi:nil="true"/>
    <MachineTranslated xmlns="4873beb7-5857-4685-be1f-d57550cc96cc">false</MachineTranslated>
    <OriginalSourceMarket xmlns="4873beb7-5857-4685-be1f-d57550cc96cc" xsi:nil="true"/>
    <APDescription xmlns="4873beb7-5857-4685-be1f-d57550cc96cc" xsi:nil="true"/>
    <ClipArtFilename xmlns="4873beb7-5857-4685-be1f-d57550cc96cc" xsi:nil="true"/>
    <ContentItem xmlns="4873beb7-5857-4685-be1f-d57550cc96cc" xsi:nil="true"/>
    <TPInstallLocation xmlns="4873beb7-5857-4685-be1f-d57550cc96cc" xsi:nil="true"/>
    <PublishTargets xmlns="4873beb7-5857-4685-be1f-d57550cc96cc">OfficeOnlineVNext</PublishTargets>
    <TimesCloned xmlns="4873beb7-5857-4685-be1f-d57550cc96cc" xsi:nil="true"/>
    <AssetStart xmlns="4873beb7-5857-4685-be1f-d57550cc96cc">2012-05-23T08:44:00+00:00</AssetStart>
    <Provider xmlns="4873beb7-5857-4685-be1f-d57550cc96cc" xsi:nil="true"/>
    <AcquiredFrom xmlns="4873beb7-5857-4685-be1f-d57550cc96cc">Internal MS</AcquiredFrom>
    <FriendlyTitle xmlns="4873beb7-5857-4685-be1f-d57550cc96cc" xsi:nil="true"/>
    <LastHandOff xmlns="4873beb7-5857-4685-be1f-d57550cc96cc" xsi:nil="true"/>
    <TPClientViewer xmlns="4873beb7-5857-4685-be1f-d57550cc96cc" xsi:nil="true"/>
    <UACurrentWords xmlns="4873beb7-5857-4685-be1f-d57550cc96cc" xsi:nil="true"/>
    <ArtSampleDocs xmlns="4873beb7-5857-4685-be1f-d57550cc96cc" xsi:nil="true"/>
    <UALocRecommendation xmlns="4873beb7-5857-4685-be1f-d57550cc96cc">Localize</UALocRecommendation>
    <Manager xmlns="4873beb7-5857-4685-be1f-d57550cc96cc" xsi:nil="true"/>
    <ShowIn xmlns="4873beb7-5857-4685-be1f-d57550cc96cc">Show everywhere</ShowIn>
    <UANotes xmlns="4873beb7-5857-4685-be1f-d57550cc96cc" xsi:nil="true"/>
    <TemplateStatus xmlns="4873beb7-5857-4685-be1f-d57550cc96cc">Complete</TemplateStatus>
    <InternalTagsTaxHTField0 xmlns="4873beb7-5857-4685-be1f-d57550cc96cc">
      <Terms xmlns="http://schemas.microsoft.com/office/infopath/2007/PartnerControls"/>
    </InternalTagsTaxHTField0>
    <CSXHash xmlns="4873beb7-5857-4685-be1f-d57550cc96cc" xsi:nil="true"/>
    <Downloads xmlns="4873beb7-5857-4685-be1f-d57550cc96cc">0</Downloads>
    <VoteCount xmlns="4873beb7-5857-4685-be1f-d57550cc96cc" xsi:nil="true"/>
    <OOCacheId xmlns="4873beb7-5857-4685-be1f-d57550cc96cc" xsi:nil="true"/>
    <IsDeleted xmlns="4873beb7-5857-4685-be1f-d57550cc96cc">false</IsDeleted>
    <AssetExpire xmlns="4873beb7-5857-4685-be1f-d57550cc96cc">2029-01-01T08:00:00+00:00</AssetExpire>
    <DSATActionTaken xmlns="4873beb7-5857-4685-be1f-d57550cc96cc" xsi:nil="true"/>
    <CSXSubmissionMarket xmlns="4873beb7-5857-4685-be1f-d57550cc96cc" xsi:nil="true"/>
    <TPExecutable xmlns="4873beb7-5857-4685-be1f-d57550cc96cc" xsi:nil="true"/>
    <SubmitterId xmlns="4873beb7-5857-4685-be1f-d57550cc96cc" xsi:nil="true"/>
    <EditorialTags xmlns="4873beb7-5857-4685-be1f-d57550cc96cc" xsi:nil="true"/>
    <ApprovalLog xmlns="4873beb7-5857-4685-be1f-d57550cc96cc" xsi:nil="true"/>
    <AssetType xmlns="4873beb7-5857-4685-be1f-d57550cc96cc">TP</AssetType>
    <BugNumber xmlns="4873beb7-5857-4685-be1f-d57550cc96cc" xsi:nil="true"/>
    <CSXSubmissionDate xmlns="4873beb7-5857-4685-be1f-d57550cc96cc" xsi:nil="true"/>
    <CSXUpdate xmlns="4873beb7-5857-4685-be1f-d57550cc96cc">false</CSXUpdate>
    <Milestone xmlns="4873beb7-5857-4685-be1f-d57550cc96cc" xsi:nil="true"/>
    <RecommendationsModifier xmlns="4873beb7-5857-4685-be1f-d57550cc96cc" xsi:nil="true"/>
    <OriginAsset xmlns="4873beb7-5857-4685-be1f-d57550cc96cc" xsi:nil="true"/>
    <TPComponent xmlns="4873beb7-5857-4685-be1f-d57550cc96cc" xsi:nil="true"/>
    <AssetId xmlns="4873beb7-5857-4685-be1f-d57550cc96cc">TP102901017</AssetId>
    <IntlLocPriority xmlns="4873beb7-5857-4685-be1f-d57550cc96cc" xsi:nil="true"/>
    <PolicheckWords xmlns="4873beb7-5857-4685-be1f-d57550cc96cc" xsi:nil="true"/>
    <TPLaunchHelpLink xmlns="4873beb7-5857-4685-be1f-d57550cc96cc" xsi:nil="true"/>
    <TPApplication xmlns="4873beb7-5857-4685-be1f-d57550cc96cc" xsi:nil="true"/>
    <CrawlForDependencies xmlns="4873beb7-5857-4685-be1f-d57550cc96cc">false</CrawlForDependencies>
    <HandoffToMSDN xmlns="4873beb7-5857-4685-be1f-d57550cc96cc" xsi:nil="true"/>
    <PlannedPubDate xmlns="4873beb7-5857-4685-be1f-d57550cc96cc" xsi:nil="true"/>
    <IntlLangReviewer xmlns="4873beb7-5857-4685-be1f-d57550cc96cc" xsi:nil="true"/>
    <TrustLevel xmlns="4873beb7-5857-4685-be1f-d57550cc96cc">1 Microsoft Managed Content</TrustLevel>
    <LocLastLocAttemptVersionLookup xmlns="4873beb7-5857-4685-be1f-d57550cc96cc">836753</LocLastLocAttemptVersionLookup>
    <IsSearchable xmlns="4873beb7-5857-4685-be1f-d57550cc96cc">true</IsSearchable>
    <TemplateTemplateType xmlns="4873beb7-5857-4685-be1f-d57550cc96cc">PowerPoint Design Template</TemplateTemplateType>
    <CampaignTagsTaxHTField0 xmlns="4873beb7-5857-4685-be1f-d57550cc96cc">
      <Terms xmlns="http://schemas.microsoft.com/office/infopath/2007/PartnerControls"/>
    </CampaignTagsTaxHTField0>
    <TPNamespace xmlns="4873beb7-5857-4685-be1f-d57550cc96cc" xsi:nil="true"/>
    <TaxCatchAll xmlns="4873beb7-5857-4685-be1f-d57550cc96cc"/>
    <Markets xmlns="4873beb7-5857-4685-be1f-d57550cc96cc"/>
    <UAProjectedTotalWords xmlns="4873beb7-5857-4685-be1f-d57550cc96cc" xsi:nil="true"/>
    <IntlLangReview xmlns="4873beb7-5857-4685-be1f-d57550cc96cc">false</IntlLangReview>
    <OutputCachingOn xmlns="4873beb7-5857-4685-be1f-d57550cc96cc">false</OutputCachingOn>
    <AverageRating xmlns="4873beb7-5857-4685-be1f-d57550cc96cc" xsi:nil="true"/>
    <APAuthor xmlns="4873beb7-5857-4685-be1f-d57550cc96cc">
      <UserInfo>
        <DisplayName>REDMOND\v-anij</DisplayName>
        <AccountId>2469</AccountId>
        <AccountType/>
      </UserInfo>
    </APAuthor>
    <LocManualTestRequired xmlns="4873beb7-5857-4685-be1f-d57550cc96cc">false</LocManualTestRequired>
    <TPCommandLine xmlns="4873beb7-5857-4685-be1f-d57550cc96cc" xsi:nil="true"/>
    <TPAppVersion xmlns="4873beb7-5857-4685-be1f-d57550cc96cc" xsi:nil="true"/>
    <EditorialStatus xmlns="4873beb7-5857-4685-be1f-d57550cc96cc">Complete</EditorialStatus>
    <LastModifiedDateTime xmlns="4873beb7-5857-4685-be1f-d57550cc96cc" xsi:nil="true"/>
    <ScenarioTagsTaxHTField0 xmlns="4873beb7-5857-4685-be1f-d57550cc96cc">
      <Terms xmlns="http://schemas.microsoft.com/office/infopath/2007/PartnerControls"/>
    </ScenarioTagsTaxHTField0>
    <OriginalRelease xmlns="4873beb7-5857-4685-be1f-d57550cc96cc">15</OriginalRelease>
    <TPLaunchHelpLinkType xmlns="4873beb7-5857-4685-be1f-d57550cc96cc">Template</TPLaunchHelpLinkType>
    <LocalizationTagsTaxHTField0 xmlns="4873beb7-5857-4685-be1f-d57550cc96cc">
      <Terms xmlns="http://schemas.microsoft.com/office/infopath/2007/PartnerControls"/>
    </LocalizationTagsTaxHTField0>
    <LocMarketGroupTiers2 xmlns="4873beb7-5857-4685-be1f-d57550cc96cc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TemplateFile" ma:contentTypeID="0x0101006EDDDB5EE6D98C44930B742096920B300400F5B6D36B3EF94B4E9A635CDF2A18F5B8" ma:contentTypeVersion="72" ma:contentTypeDescription="Create a new document." ma:contentTypeScope="" ma:versionID="a23e56308344d904b51738559c3d67c9">
  <xsd:schema xmlns:xsd="http://www.w3.org/2001/XMLSchema" xmlns:xs="http://www.w3.org/2001/XMLSchema" xmlns:p="http://schemas.microsoft.com/office/2006/metadata/properties" xmlns:ns2="4873beb7-5857-4685-be1f-d57550cc96cc" targetNamespace="http://schemas.microsoft.com/office/2006/metadata/properties" ma:root="true" ma:fieldsID="cd0908cc4600e77bf5da051303e00c8d" ns2:_="">
    <xsd:import namespace="4873beb7-5857-4685-be1f-d57550cc96cc"/>
    <xsd:element name="properties">
      <xsd:complexType>
        <xsd:sequence>
          <xsd:element name="documentManagement">
            <xsd:complexType>
              <xsd:all>
                <xsd:element ref="ns2:AcquiredFrom" minOccurs="0"/>
                <xsd:element ref="ns2:UACurrentWords" minOccurs="0"/>
                <xsd:element ref="ns2:TPApplication" minOccurs="0"/>
                <xsd:element ref="ns2:ApprovalLog" minOccurs="0"/>
                <xsd:element ref="ns2:ApprovalStatus" minOccurs="0"/>
                <xsd:element ref="ns2:AssetStart" minOccurs="0"/>
                <xsd:element ref="ns2:AssetExpire" minOccurs="0"/>
                <xsd:element ref="ns2:AssetId" minOccurs="0"/>
                <xsd:element ref="ns2:IsSearchable" minOccurs="0"/>
                <xsd:element ref="ns2:AssetType" minOccurs="0"/>
                <xsd:element ref="ns2:APAuthor" minOccurs="0"/>
                <xsd:element ref="ns2:AverageRating" minOccurs="0"/>
                <xsd:element ref="ns2:BlockPublish" minOccurs="0"/>
                <xsd:element ref="ns2:BugNumber" minOccurs="0"/>
                <xsd:element ref="ns2:CampaignTagsTaxHTField0" minOccurs="0"/>
                <xsd:element ref="ns2:TPClientViewer" minOccurs="0"/>
                <xsd:element ref="ns2:ClipArtFilename" minOccurs="0"/>
                <xsd:element ref="ns2:TPCommandLine" minOccurs="0"/>
                <xsd:element ref="ns2:TPComponent" minOccurs="0"/>
                <xsd:element ref="ns2:ContentItem" minOccurs="0"/>
                <xsd:element ref="ns2:CrawlForDependencies" minOccurs="0"/>
                <xsd:element ref="ns2:CSXHash" minOccurs="0"/>
                <xsd:element ref="ns2:CSXSubmissionMarket" minOccurs="0"/>
                <xsd:element ref="ns2:CSXUpdate" minOccurs="0"/>
                <xsd:element ref="ns2:IntlLangReviewDate" minOccurs="0"/>
                <xsd:element ref="ns2:IsDeleted" minOccurs="0"/>
                <xsd:element ref="ns2:APDescription" minOccurs="0"/>
                <xsd:element ref="ns2:DirectSourceMarket" minOccurs="0"/>
                <xsd:element ref="ns2:Downloads" minOccurs="0"/>
                <xsd:element ref="ns2:DSATActionTaken" minOccurs="0"/>
                <xsd:element ref="ns2:APEditor" minOccurs="0"/>
                <xsd:element ref="ns2:EditorialStatus" minOccurs="0"/>
                <xsd:element ref="ns2:EditorialTags" minOccurs="0"/>
                <xsd:element ref="ns2:TPExecutable" minOccurs="0"/>
                <xsd:element ref="ns2:FeatureTagsTaxHTField0" minOccurs="0"/>
                <xsd:element ref="ns2:TPFriendlyName" minOccurs="0"/>
                <xsd:element ref="ns2:FriendlyTitle" minOccurs="0"/>
                <xsd:element ref="ns2:PrimaryImageGen" minOccurs="0"/>
                <xsd:element ref="ns2:HandoffToMSDN" minOccurs="0"/>
                <xsd:element ref="ns2:InProjectListLookup" minOccurs="0"/>
                <xsd:element ref="ns2:TPInstallLocation" minOccurs="0"/>
                <xsd:element ref="ns2:InternalTagsTaxHTField0" minOccurs="0"/>
                <xsd:element ref="ns2:IntlLangReview" minOccurs="0"/>
                <xsd:element ref="ns2:IntlLangReviewer" minOccurs="0"/>
                <xsd:element ref="ns2:MarketSpecific" minOccurs="0"/>
                <xsd:element ref="ns2:LastCompleteVersionLookup" minOccurs="0"/>
                <xsd:element ref="ns2:LastHandOff" minOccurs="0"/>
                <xsd:element ref="ns2:LastModifiedDateTime" minOccurs="0"/>
                <xsd:element ref="ns2:LastPreviewErrorLookup" minOccurs="0"/>
                <xsd:element ref="ns2:LastPreviewResultLookup" minOccurs="0"/>
                <xsd:element ref="ns2:LastPreviewAttemptDateLookup" minOccurs="0"/>
                <xsd:element ref="ns2:LastPreviewedByLookup" minOccurs="0"/>
                <xsd:element ref="ns2:LastPreviewTimeLookup" minOccurs="0"/>
                <xsd:element ref="ns2:LastPreviewVersionLookup" minOccurs="0"/>
                <xsd:element ref="ns2:LastPublishErrorLookup" minOccurs="0"/>
                <xsd:element ref="ns2:LastPublishResultLookup" minOccurs="0"/>
                <xsd:element ref="ns2:LastPublishAttemptDateLookup" minOccurs="0"/>
                <xsd:element ref="ns2:LastPublishedByLookup" minOccurs="0"/>
                <xsd:element ref="ns2:LastPublishTimeLookup" minOccurs="0"/>
                <xsd:element ref="ns2:LastPublishVersionLookup" minOccurs="0"/>
                <xsd:element ref="ns2:TPLaunchHelpLinkType" minOccurs="0"/>
                <xsd:element ref="ns2:LegacyData" minOccurs="0"/>
                <xsd:element ref="ns2:TPLaunchHelpLink" minOccurs="0"/>
                <xsd:element ref="ns2:LocComments" minOccurs="0"/>
                <xsd:element ref="ns2:LocLastLocAttemptVersionLookup" minOccurs="0"/>
                <xsd:element ref="ns2:LocLastLocAttemptVersionTypeLookup" minOccurs="0"/>
                <xsd:element ref="ns2:LocManualTestRequired" minOccurs="0"/>
                <xsd:element ref="ns2:LocMarketGroupTiers2" minOccurs="0"/>
                <xsd:element ref="ns2:LocNewPublishedVersionLookup" minOccurs="0"/>
                <xsd:element ref="ns2:LocOverallHandbackStatusLookup" minOccurs="0"/>
                <xsd:element ref="ns2:LocOverallLocStatusLookup" minOccurs="0"/>
                <xsd:element ref="ns2:LocOverallPreviewStatusLookup" minOccurs="0"/>
                <xsd:element ref="ns2:LocOverallPublishStatusLookup" minOccurs="0"/>
                <xsd:element ref="ns2:IntlLocPriority" minOccurs="0"/>
                <xsd:element ref="ns2:LocProcessedForHandoffsLookup" minOccurs="0"/>
                <xsd:element ref="ns2:LocProcessedForMarketsLookup" minOccurs="0"/>
                <xsd:element ref="ns2:LocPublishedDependentAssetsLookup" minOccurs="0"/>
                <xsd:element ref="ns2:LocPublishedLinkedAssetsLookup" minOccurs="0"/>
                <xsd:element ref="ns2:LocRecommendedHandoff" minOccurs="0"/>
                <xsd:element ref="ns2:LocalizationTagsTaxHTField0" minOccurs="0"/>
                <xsd:element ref="ns2:MachineTranslated" minOccurs="0"/>
                <xsd:element ref="ns2:Manager" minOccurs="0"/>
                <xsd:element ref="ns2:Markets" minOccurs="0"/>
                <xsd:element ref="ns2:Milestone" minOccurs="0"/>
                <xsd:element ref="ns2:TPNamespace" minOccurs="0"/>
                <xsd:element ref="ns2:NumericId" minOccurs="0"/>
                <xsd:element ref="ns2:NumOfRatingsLookup" minOccurs="0"/>
                <xsd:element ref="ns2:OOCacheId" minOccurs="0"/>
                <xsd:element ref="ns2:OpenTemplate" minOccurs="0"/>
                <xsd:element ref="ns2:OriginAsset" minOccurs="0"/>
                <xsd:element ref="ns2:OriginalRelease" minOccurs="0"/>
                <xsd:element ref="ns2:OriginalSourceMarket" minOccurs="0"/>
                <xsd:element ref="ns2:OutputCachingOn" minOccurs="0"/>
                <xsd:element ref="ns2:ParentAssetId" minOccurs="0"/>
                <xsd:element ref="ns2:PlannedPubDate" minOccurs="0"/>
                <xsd:element ref="ns2:PolicheckWords" minOccurs="0"/>
                <xsd:element ref="ns2:BusinessGroup" minOccurs="0"/>
                <xsd:element ref="ns2:UAProjectedTotalWords" minOccurs="0"/>
                <xsd:element ref="ns2:Provider" minOccurs="0"/>
                <xsd:element ref="ns2:Providers" minOccurs="0"/>
                <xsd:element ref="ns2:PublishStatusLookup" minOccurs="0"/>
                <xsd:element ref="ns2:PublishTargets" minOccurs="0"/>
                <xsd:element ref="ns2:RecommendationsModifier" minOccurs="0"/>
                <xsd:element ref="ns2:ArtSampleDocs" minOccurs="0"/>
                <xsd:element ref="ns2:ScenarioTagsTaxHTField0" minOccurs="0"/>
                <xsd:element ref="ns2:ShowIn" minOccurs="0"/>
                <xsd:element ref="ns2:SourceTitle" minOccurs="0"/>
                <xsd:element ref="ns2:CSXSubmissionDate" minOccurs="0"/>
                <xsd:element ref="ns2:SubmitterId" minOccurs="0"/>
                <xsd:element ref="ns2:TaxCatchAll" minOccurs="0"/>
                <xsd:element ref="ns2:TaxCatchAllLabel" minOccurs="0"/>
                <xsd:element ref="ns2:TemplateStatus" minOccurs="0"/>
                <xsd:element ref="ns2:TemplateTemplateType" minOccurs="0"/>
                <xsd:element ref="ns2:ThumbnailAssetId" minOccurs="0"/>
                <xsd:element ref="ns2:TimesCloned" minOccurs="0"/>
                <xsd:element ref="ns2:TrustLevel" minOccurs="0"/>
                <xsd:element ref="ns2:UALocComments" minOccurs="0"/>
                <xsd:element ref="ns2:UALocRecommendation" minOccurs="0"/>
                <xsd:element ref="ns2:UANotes" minOccurs="0"/>
                <xsd:element ref="ns2:TPAppVersion" minOccurs="0"/>
                <xsd:element ref="ns2:VoteCou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73beb7-5857-4685-be1f-d57550cc96cc" elementFormDefault="qualified">
    <xsd:import namespace="http://schemas.microsoft.com/office/2006/documentManagement/types"/>
    <xsd:import namespace="http://schemas.microsoft.com/office/infopath/2007/PartnerControls"/>
    <xsd:element name="AcquiredFrom" ma:index="1" nillable="true" ma:displayName="Acquired From" ma:default="Internal MS" ma:internalName="AcquiredFrom" ma:readOnly="false">
      <xsd:simpleType>
        <xsd:restriction base="dms:Choice">
          <xsd:enumeration value="Internal MS"/>
          <xsd:enumeration value="Community"/>
          <xsd:enumeration value="MVP"/>
          <xsd:enumeration value="Publisher"/>
          <xsd:enumeration value="Partner"/>
          <xsd:enumeration value="None"/>
        </xsd:restriction>
      </xsd:simpleType>
    </xsd:element>
    <xsd:element name="UACurrentWords" ma:index="2" nillable="true" ma:displayName="Actual Word Count" ma:default="" ma:internalName="UACurrentWords" ma:readOnly="false">
      <xsd:simpleType>
        <xsd:restriction base="dms:Unknown"/>
      </xsd:simpleType>
    </xsd:element>
    <xsd:element name="TPApplication" ma:index="3" nillable="true" ma:displayName="Application to Open Template With" ma:default="" ma:internalName="TPApplication">
      <xsd:simpleType>
        <xsd:restriction base="dms:Text"/>
      </xsd:simpleType>
    </xsd:element>
    <xsd:element name="ApprovalLog" ma:index="4" nillable="true" ma:displayName="Approval Log" ma:default="" ma:hidden="true" ma:internalName="ApprovalLog" ma:readOnly="false">
      <xsd:simpleType>
        <xsd:restriction base="dms:Note"/>
      </xsd:simpleType>
    </xsd:element>
    <xsd:element name="ApprovalStatus" ma:index="5" nillable="true" ma:displayName="Approval Status" ma:default="InProgress" ma:internalName="ApprovalStatus" ma:readOnly="false">
      <xsd:simpleType>
        <xsd:restriction base="dms:Choice">
          <xsd:enumeration value="InProgress"/>
          <xsd:enumeration value="Rejected"/>
          <xsd:enumeration value="Questionable"/>
          <xsd:enumeration value="ApprovedAutomatic"/>
          <xsd:enumeration value="ApprovedManual"/>
          <xsd:enumeration value="On Hold"/>
          <xsd:enumeration value="Needs Review"/>
          <xsd:enumeration value="A Violation"/>
          <xsd:enumeration value="Unpublished Violation"/>
        </xsd:restriction>
      </xsd:simpleType>
    </xsd:element>
    <xsd:element name="AssetStart" ma:index="6" nillable="true" ma:displayName="Asset Begin Date" ma:default="[Today]" ma:internalName="AssetStart" ma:readOnly="false">
      <xsd:simpleType>
        <xsd:restriction base="dms:DateTime"/>
      </xsd:simpleType>
    </xsd:element>
    <xsd:element name="AssetExpire" ma:index="7" nillable="true" ma:displayName="Asset End Date" ma:default="2029-01-01T08:00:00Z" ma:format="DateTime" ma:internalName="AssetExpire" ma:readOnly="false">
      <xsd:simpleType>
        <xsd:restriction base="dms:DateTime"/>
      </xsd:simpleType>
    </xsd:element>
    <xsd:element name="AssetId" ma:index="8" nillable="true" ma:displayName="Asset ID" ma:default="" ma:indexed="true" ma:internalName="AssetId" ma:readOnly="false">
      <xsd:simpleType>
        <xsd:restriction base="dms:Text">
          <xsd:maxLength value="255"/>
        </xsd:restriction>
      </xsd:simpleType>
    </xsd:element>
    <xsd:element name="IsSearchable" ma:index="9" nillable="true" ma:displayName="Asset Searchable?" ma:default="true" ma:internalName="IsSearchable" ma:readOnly="false">
      <xsd:simpleType>
        <xsd:restriction base="dms:Boolean"/>
      </xsd:simpleType>
    </xsd:element>
    <xsd:element name="AssetType" ma:index="10" nillable="true" ma:displayName="Asset Type" ma:default="" ma:internalName="AssetType" ma:readOnly="false">
      <xsd:simpleType>
        <xsd:restriction base="dms:Unknown"/>
      </xsd:simpleType>
    </xsd:element>
    <xsd:element name="APAuthor" ma:index="11" nillable="true" ma:displayName="Author" ma:default="" ma:list="UserInfo" ma:internalName="APAuth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AverageRating" ma:index="12" nillable="true" ma:displayName="Average Rating" ma:internalName="AverageRating" ma:readOnly="false">
      <xsd:simpleType>
        <xsd:restriction base="dms:Text"/>
      </xsd:simpleType>
    </xsd:element>
    <xsd:element name="BlockPublish" ma:index="13" nillable="true" ma:displayName="Block from Publishing?" ma:default="" ma:internalName="BlockPublish" ma:readOnly="false">
      <xsd:simpleType>
        <xsd:restriction base="dms:Boolean"/>
      </xsd:simpleType>
    </xsd:element>
    <xsd:element name="BugNumber" ma:index="14" nillable="true" ma:displayName="Bug Number" ma:default="" ma:internalName="BugNumber" ma:readOnly="false">
      <xsd:simpleType>
        <xsd:restriction base="dms:Text"/>
      </xsd:simpleType>
    </xsd:element>
    <xsd:element name="CampaignTagsTaxHTField0" ma:index="16" nillable="true" ma:taxonomy="true" ma:internalName="CampaignTagsTaxHTField0" ma:taxonomyFieldName="CampaignTags" ma:displayName="Campaigns" ma:readOnly="false" ma:default="" ma:fieldId="{1df42cc3-2301-4f11-a52a-6ead923c29ed}" ma:taxonomyMulti="true" ma:sspId="8f79753a-75d3-41f5-8ca3-40b843941b4f" ma:termSetId="ca0e50d4-faa1-44ce-961e-bb1441c60e6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ClientViewer" ma:index="17" nillable="true" ma:displayName="Client Viewer" ma:default="" ma:internalName="TPClientViewer">
      <xsd:simpleType>
        <xsd:restriction base="dms:Text"/>
      </xsd:simpleType>
    </xsd:element>
    <xsd:element name="ClipArtFilename" ma:index="18" nillable="true" ma:displayName="Clip Art Name" ma:default="" ma:internalName="ClipArtFilename" ma:readOnly="false">
      <xsd:simpleType>
        <xsd:restriction base="dms:Text"/>
      </xsd:simpleType>
    </xsd:element>
    <xsd:element name="TPCommandLine" ma:index="19" nillable="true" ma:displayName="Command Line" ma:default="" ma:internalName="TPCommandLine">
      <xsd:simpleType>
        <xsd:restriction base="dms:Text"/>
      </xsd:simpleType>
    </xsd:element>
    <xsd:element name="TPComponent" ma:index="20" nillable="true" ma:displayName="Component" ma:default="" ma:internalName="TPComponent">
      <xsd:simpleType>
        <xsd:restriction base="dms:Text"/>
      </xsd:simpleType>
    </xsd:element>
    <xsd:element name="ContentItem" ma:index="21" nillable="true" ma:displayName="Content Item" ma:default="" ma:hidden="true" ma:internalName="ContentItem" ma:readOnly="false">
      <xsd:simpleType>
        <xsd:restriction base="dms:Unknown"/>
      </xsd:simpleType>
    </xsd:element>
    <xsd:element name="CrawlForDependencies" ma:index="23" nillable="true" ma:displayName="Crawl for Dependencies?" ma:default="true" ma:internalName="CrawlForDependencies" ma:readOnly="false">
      <xsd:simpleType>
        <xsd:restriction base="dms:Boolean"/>
      </xsd:simpleType>
    </xsd:element>
    <xsd:element name="CSXHash" ma:index="26" nillable="true" ma:displayName="CSX Hash" ma:default="" ma:indexed="true" ma:internalName="CSXHash" ma:readOnly="false">
      <xsd:simpleType>
        <xsd:restriction base="dms:Text"/>
      </xsd:simpleType>
    </xsd:element>
    <xsd:element name="CSXSubmissionMarket" ma:index="27" nillable="true" ma:displayName="CSX Submission Market" ma:default="" ma:list="{2FBD1B11-2ACE-4FDC-B5A3-635D4ADF6F1B}" ma:internalName="CSXSubmissionMarket" ma:readOnly="false" ma:showField="MarketName" ma:web="4873beb7-5857-4685-be1f-d57550cc96cc">
      <xsd:simpleType>
        <xsd:restriction base="dms:Lookup"/>
      </xsd:simpleType>
    </xsd:element>
    <xsd:element name="CSXUpdate" ma:index="28" nillable="true" ma:displayName="CSX Updated?" ma:default="false" ma:internalName="CSXUpdate" ma:readOnly="false">
      <xsd:simpleType>
        <xsd:restriction base="dms:Boolean"/>
      </xsd:simpleType>
    </xsd:element>
    <xsd:element name="IntlLangReviewDate" ma:index="29" nillable="true" ma:displayName="Date to Complete Intl QA" ma:default="" ma:internalName="IntlLangReviewDate" ma:readOnly="false">
      <xsd:simpleType>
        <xsd:restriction base="dms:DateTime"/>
      </xsd:simpleType>
    </xsd:element>
    <xsd:element name="IsDeleted" ma:index="30" nillable="true" ma:displayName="Deleted?" ma:default="" ma:internalName="IsDeleted" ma:readOnly="false">
      <xsd:simpleType>
        <xsd:restriction base="dms:Boolean"/>
      </xsd:simpleType>
    </xsd:element>
    <xsd:element name="APDescription" ma:index="31" nillable="true" ma:displayName="Description" ma:default="" ma:internalName="APDescription" ma:readOnly="false">
      <xsd:simpleType>
        <xsd:restriction base="dms:Note"/>
      </xsd:simpleType>
    </xsd:element>
    <xsd:element name="DirectSourceMarket" ma:index="32" nillable="true" ma:displayName="Direct Source Market Group" ma:default="" ma:internalName="DirectSourceMarket" ma:readOnly="false">
      <xsd:simpleType>
        <xsd:restriction base="dms:Text"/>
      </xsd:simpleType>
    </xsd:element>
    <xsd:element name="Downloads" ma:index="33" nillable="true" ma:displayName="Downloads" ma:default="0" ma:hidden="true" ma:internalName="Downloads" ma:readOnly="false">
      <xsd:simpleType>
        <xsd:restriction base="dms:Unknown"/>
      </xsd:simpleType>
    </xsd:element>
    <xsd:element name="DSATActionTaken" ma:index="34" nillable="true" ma:displayName="DSAT Action Taken" ma:default="" ma:internalName="DSATActionTaken" ma:readOnly="false">
      <xsd:simpleType>
        <xsd:restriction base="dms:Choice">
          <xsd:enumeration value="Best Bets"/>
          <xsd:enumeration value="Expire"/>
          <xsd:enumeration value="Hide"/>
          <xsd:enumeration value="None"/>
        </xsd:restriction>
      </xsd:simpleType>
    </xsd:element>
    <xsd:element name="APEditor" ma:index="35" nillable="true" ma:displayName="Editor" ma:default="" ma:list="UserInfo" ma:internalName="APEditor" ma:readOnly="fals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EditorialStatus" ma:index="36" nillable="true" ma:displayName="Editorial Status" ma:default="" ma:internalName="EditorialStatus" ma:readOnly="false">
      <xsd:simpleType>
        <xsd:restriction base="dms:Unknown"/>
      </xsd:simpleType>
    </xsd:element>
    <xsd:element name="EditorialTags" ma:index="37" nillable="true" ma:displayName="Editorial Tags" ma:default="" ma:internalName="EditorialTags">
      <xsd:simpleType>
        <xsd:restriction base="dms:Unknown"/>
      </xsd:simpleType>
    </xsd:element>
    <xsd:element name="TPExecutable" ma:index="38" nillable="true" ma:displayName="Executable" ma:default="" ma:internalName="TPExecutable">
      <xsd:simpleType>
        <xsd:restriction base="dms:Text"/>
      </xsd:simpleType>
    </xsd:element>
    <xsd:element name="FeatureTagsTaxHTField0" ma:index="40" nillable="true" ma:taxonomy="true" ma:internalName="FeatureTagsTaxHTField0" ma:taxonomyFieldName="FeatureTags" ma:displayName="Features" ma:readOnly="false" ma:default="" ma:fieldId="{7fc0d542-15c6-4882-a8e3-13bca44403fb}" ma:taxonomyMulti="true" ma:sspId="8f79753a-75d3-41f5-8ca3-40b843941b4f" ma:termSetId="f1ab6845-967d-4854-a0ba-4ec07f0f811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PFriendlyName" ma:index="41" nillable="true" ma:displayName="Friendly Name" ma:default="" ma:internalName="TPFriendlyName">
      <xsd:simpleType>
        <xsd:restriction base="dms:Text"/>
      </xsd:simpleType>
    </xsd:element>
    <xsd:element name="FriendlyTitle" ma:index="42" nillable="true" ma:displayName="Friendly Title" ma:default="" ma:description="Shorter title to be used when displaying search results" ma:internalName="FriendlyTitle" ma:readOnly="false">
      <xsd:simpleType>
        <xsd:restriction base="dms:Text"/>
      </xsd:simpleType>
    </xsd:element>
    <xsd:element name="PrimaryImageGen" ma:index="43" nillable="true" ma:displayName="Generate Images?" ma:default="true" ma:internalName="PrimaryImageGen">
      <xsd:simpleType>
        <xsd:restriction base="dms:Boolean"/>
      </xsd:simpleType>
    </xsd:element>
    <xsd:element name="HandoffToMSDN" ma:index="44" nillable="true" ma:displayName="Handoff To MSDN Date" ma:default="" ma:internalName="HandoffToMSDN" ma:readOnly="false">
      <xsd:simpleType>
        <xsd:restriction base="dms:DateTime"/>
      </xsd:simpleType>
    </xsd:element>
    <xsd:element name="InProjectListLookup" ma:index="45" nillable="true" ma:displayName="InProjectListLookup" ma:list="{9E343742-310B-4684-A24C-1D137CB4B230}" ma:internalName="InProjectListLookup" ma:readOnly="true" ma:showField="InProjectLis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InstallLocation" ma:index="46" nillable="true" ma:displayName="Install Location" ma:default="" ma:internalName="TPInstallLocation">
      <xsd:simpleType>
        <xsd:restriction base="dms:Text"/>
      </xsd:simpleType>
    </xsd:element>
    <xsd:element name="InternalTagsTaxHTField0" ma:index="48" nillable="true" ma:taxonomy="true" ma:internalName="InternalTagsTaxHTField0" ma:taxonomyFieldName="InternalTags" ma:displayName="Internal Tags" ma:readOnly="false" ma:default="" ma:fieldId="{1490b8a4-2706-41ec-b5e3-73176dccf34e}" ma:taxonomyMulti="true" ma:sspId="8f79753a-75d3-41f5-8ca3-40b843941b4f" ma:termSetId="82b6639e-f7fc-4c18-ad2d-003a6e707765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IntlLangReview" ma:index="49" nillable="true" ma:displayName="Intl Lang QA Review Required?" ma:default="" ma:internalName="IntlLangReview" ma:readOnly="false">
      <xsd:simpleType>
        <xsd:restriction base="dms:Boolean"/>
      </xsd:simpleType>
    </xsd:element>
    <xsd:element name="IntlLangReviewer" ma:index="50" nillable="true" ma:displayName="Intl Lang QA Reviewer" ma:default="" ma:internalName="IntlLangReviewer" ma:readOnly="false">
      <xsd:simpleType>
        <xsd:restriction base="dms:Text"/>
      </xsd:simpleType>
    </xsd:element>
    <xsd:element name="MarketSpecific" ma:index="51" nillable="true" ma:displayName="Is Market Specific?" ma:default="" ma:internalName="MarketSpecific" ma:readOnly="false">
      <xsd:simpleType>
        <xsd:restriction base="dms:Boolean"/>
      </xsd:simpleType>
    </xsd:element>
    <xsd:element name="LastCompleteVersionLookup" ma:index="52" nillable="true" ma:displayName="Last Complete Version Lookup" ma:default="" ma:list="{9E343742-310B-4684-A24C-1D137CB4B230}" ma:internalName="LastCompleteVersionLookup" ma:readOnly="true" ma:showField="LastComplete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HandOff" ma:index="53" nillable="true" ma:displayName="Last Hand-off" ma:default="" ma:internalName="LastHandOff" ma:readOnly="false">
      <xsd:simpleType>
        <xsd:restriction base="dms:DateTime"/>
      </xsd:simpleType>
    </xsd:element>
    <xsd:element name="LastModifiedDateTime" ma:index="54" nillable="true" ma:displayName="Last Modified Date" ma:default="" ma:internalName="LastModifiedDateTime" ma:readOnly="false">
      <xsd:simpleType>
        <xsd:restriction base="dms:DateTime"/>
      </xsd:simpleType>
    </xsd:element>
    <xsd:element name="LastPreviewErrorLookup" ma:index="55" nillable="true" ma:displayName="Last Preview Attempt Error" ma:default="" ma:list="{9E343742-310B-4684-A24C-1D137CB4B230}" ma:internalName="LastPreviewErrorLookup" ma:readOnly="true" ma:showField="LastPreview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ResultLookup" ma:index="56" nillable="true" ma:displayName="Last Preview Attempt Result" ma:default="" ma:list="{9E343742-310B-4684-A24C-1D137CB4B230}" ma:internalName="LastPreviewResultLookup" ma:readOnly="true" ma:showField="LastPreview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AttemptDateLookup" ma:index="57" nillable="true" ma:displayName="Last Preview Attempted On" ma:default="" ma:list="{9E343742-310B-4684-A24C-1D137CB4B230}" ma:internalName="LastPreviewAttemptDateLookup" ma:readOnly="true" ma:showField="LastPreview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edByLookup" ma:index="58" nillable="true" ma:displayName="Last Previewed By" ma:default="" ma:list="{9E343742-310B-4684-A24C-1D137CB4B230}" ma:internalName="LastPreviewedByLookup" ma:readOnly="true" ma:showField="LastPreview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TimeLookup" ma:index="59" nillable="true" ma:displayName="Last Previewed Date" ma:default="" ma:list="{9E343742-310B-4684-A24C-1D137CB4B230}" ma:internalName="LastPreviewTimeLookup" ma:readOnly="true" ma:showField="LastPreview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reviewVersionLookup" ma:index="60" nillable="true" ma:displayName="Last Previewed Version" ma:default="" ma:list="{9E343742-310B-4684-A24C-1D137CB4B230}" ma:internalName="LastPreviewVersionLookup" ma:readOnly="true" ma:showField="LastPreview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rrorLookup" ma:index="61" nillable="true" ma:displayName="Last Publish Attempt Error" ma:default="" ma:list="{9E343742-310B-4684-A24C-1D137CB4B230}" ma:internalName="LastPublishErrorLookup" ma:readOnly="true" ma:showField="LastPublishError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ResultLookup" ma:index="62" nillable="true" ma:displayName="Last Publish Attempt Result" ma:default="" ma:list="{9E343742-310B-4684-A24C-1D137CB4B230}" ma:internalName="LastPublishResultLookup" ma:readOnly="true" ma:showField="LastPublishResult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AttemptDateLookup" ma:index="63" nillable="true" ma:displayName="Last Publish Attempted On" ma:default="" ma:list="{9E343742-310B-4684-A24C-1D137CB4B230}" ma:internalName="LastPublishAttemptDateLookup" ma:readOnly="true" ma:showField="LastPublishAttemptDat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edByLookup" ma:index="64" nillable="true" ma:displayName="Last Published By" ma:default="" ma:list="{9E343742-310B-4684-A24C-1D137CB4B230}" ma:internalName="LastPublishedByLookup" ma:readOnly="true" ma:showField="LastPublishedBy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TimeLookup" ma:index="65" nillable="true" ma:displayName="Last Published Date" ma:default="" ma:list="{9E343742-310B-4684-A24C-1D137CB4B230}" ma:internalName="LastPublishTimeLookup" ma:readOnly="true" ma:showField="LastPublishTi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astPublishVersionLookup" ma:index="66" nillable="true" ma:displayName="Last Published Version" ma:default="" ma:list="{9E343742-310B-4684-A24C-1D137CB4B230}" ma:internalName="LastPublishVersionLookup" ma:readOnly="true" ma:showField="LastPublishVersion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PLaunchHelpLinkType" ma:index="67" nillable="true" ma:displayName="Launch Help Link Type" ma:default="Template" ma:internalName="TPLaunchHelpLinkType">
      <xsd:simpleType>
        <xsd:restriction base="dms:Choice">
          <xsd:enumeration value="Template"/>
          <xsd:enumeration value="Training"/>
          <xsd:enumeration value="URL"/>
          <xsd:enumeration value="None"/>
        </xsd:restriction>
      </xsd:simpleType>
    </xsd:element>
    <xsd:element name="LegacyData" ma:index="68" nillable="true" ma:displayName="Legacy Data" ma:default="" ma:internalName="LegacyData" ma:readOnly="false">
      <xsd:simpleType>
        <xsd:restriction base="dms:Note"/>
      </xsd:simpleType>
    </xsd:element>
    <xsd:element name="TPLaunchHelpLink" ma:index="69" nillable="true" ma:displayName="Link to Launch Help Topic" ma:default="" ma:internalName="TPLaunchHelpLink">
      <xsd:simpleType>
        <xsd:restriction base="dms:Text"/>
      </xsd:simpleType>
    </xsd:element>
    <xsd:element name="LocComments" ma:index="70" nillable="true" ma:displayName="Loc Approval Comments" ma:default="" ma:internalName="LocComments" ma:readOnly="false">
      <xsd:simpleType>
        <xsd:restriction base="dms:Note"/>
      </xsd:simpleType>
    </xsd:element>
    <xsd:element name="LocLastLocAttemptVersionLookup" ma:index="71" nillable="true" ma:displayName="Loc Last Loc Attempt Version" ma:default="" ma:list="{7DD1DCEC-E449-43D3-891F-7DC62F62AD21}" ma:internalName="LocLastLocAttemptVersionLookup" ma:readOnly="false" ma:showField="LastLocAttemptVersion" ma:web="4873beb7-5857-4685-be1f-d57550cc96cc">
      <xsd:simpleType>
        <xsd:restriction base="dms:Lookup"/>
      </xsd:simpleType>
    </xsd:element>
    <xsd:element name="LocLastLocAttemptVersionTypeLookup" ma:index="72" nillable="true" ma:displayName="Loc Last Loc Attempt Version Type" ma:default="" ma:list="{7DD1DCEC-E449-43D3-891F-7DC62F62AD21}" ma:internalName="LocLastLocAttemptVersionTypeLookup" ma:readOnly="true" ma:showField="LastLocAttemptVersionType" ma:web="4873beb7-5857-4685-be1f-d57550cc96cc">
      <xsd:simpleType>
        <xsd:restriction base="dms:Lookup"/>
      </xsd:simpleType>
    </xsd:element>
    <xsd:element name="LocManualTestRequired" ma:index="73" nillable="true" ma:displayName="Loc Manual Test Required" ma:default="" ma:internalName="LocManualTestRequired" ma:readOnly="false">
      <xsd:simpleType>
        <xsd:restriction base="dms:Boolean"/>
      </xsd:simpleType>
    </xsd:element>
    <xsd:element name="LocMarketGroupTiers2" ma:index="74" nillable="true" ma:displayName="Loc Market Group Tiers" ma:internalName="LocMarketGroupTiers2" ma:readOnly="false">
      <xsd:simpleType>
        <xsd:restriction base="dms:Unknown"/>
      </xsd:simpleType>
    </xsd:element>
    <xsd:element name="LocNewPublishedVersionLookup" ma:index="75" nillable="true" ma:displayName="Loc New Published Version Lookup" ma:default="" ma:list="{7DD1DCEC-E449-43D3-891F-7DC62F62AD21}" ma:internalName="LocNewPublishedVersionLookup" ma:readOnly="true" ma:showField="NewPublishedVersion" ma:web="4873beb7-5857-4685-be1f-d57550cc96cc">
      <xsd:simpleType>
        <xsd:restriction base="dms:Lookup"/>
      </xsd:simpleType>
    </xsd:element>
    <xsd:element name="LocOverallHandbackStatusLookup" ma:index="76" nillable="true" ma:displayName="Loc Overall Handback Status" ma:default="" ma:list="{7DD1DCEC-E449-43D3-891F-7DC62F62AD21}" ma:internalName="LocOverallHandbackStatusLookup" ma:readOnly="true" ma:showField="OverallHandbackStatus" ma:web="4873beb7-5857-4685-be1f-d57550cc96cc">
      <xsd:simpleType>
        <xsd:restriction base="dms:Lookup"/>
      </xsd:simpleType>
    </xsd:element>
    <xsd:element name="LocOverallLocStatusLookup" ma:index="77" nillable="true" ma:displayName="Loc Overall Localize Status" ma:default="" ma:list="{7DD1DCEC-E449-43D3-891F-7DC62F62AD21}" ma:internalName="LocOverallLocStatusLookup" ma:readOnly="true" ma:showField="OverallLocStatus" ma:web="4873beb7-5857-4685-be1f-d57550cc96cc">
      <xsd:simpleType>
        <xsd:restriction base="dms:Lookup"/>
      </xsd:simpleType>
    </xsd:element>
    <xsd:element name="LocOverallPreviewStatusLookup" ma:index="78" nillable="true" ma:displayName="Loc Overall Preview Status" ma:default="" ma:list="{7DD1DCEC-E449-43D3-891F-7DC62F62AD21}" ma:internalName="LocOverallPreviewStatusLookup" ma:readOnly="true" ma:showField="OverallPreviewStatus" ma:web="4873beb7-5857-4685-be1f-d57550cc96cc">
      <xsd:simpleType>
        <xsd:restriction base="dms:Lookup"/>
      </xsd:simpleType>
    </xsd:element>
    <xsd:element name="LocOverallPublishStatusLookup" ma:index="79" nillable="true" ma:displayName="Loc Overall Publish Status" ma:default="" ma:list="{7DD1DCEC-E449-43D3-891F-7DC62F62AD21}" ma:internalName="LocOverallPublishStatusLookup" ma:readOnly="true" ma:showField="OverallPublishStatus" ma:web="4873beb7-5857-4685-be1f-d57550cc96cc">
      <xsd:simpleType>
        <xsd:restriction base="dms:Lookup"/>
      </xsd:simpleType>
    </xsd:element>
    <xsd:element name="IntlLocPriority" ma:index="80" nillable="true" ma:displayName="Loc Priority" ma:default="" ma:internalName="IntlLocPriority" ma:readOnly="false">
      <xsd:simpleType>
        <xsd:restriction base="dms:Unknown"/>
      </xsd:simpleType>
    </xsd:element>
    <xsd:element name="LocProcessedForHandoffsLookup" ma:index="81" nillable="true" ma:displayName="Loc Processed For Handoffs" ma:default="" ma:list="{7DD1DCEC-E449-43D3-891F-7DC62F62AD21}" ma:internalName="LocProcessedForHandoffsLookup" ma:readOnly="true" ma:showField="ProcessedForHandoffs" ma:web="4873beb7-5857-4685-be1f-d57550cc96cc">
      <xsd:simpleType>
        <xsd:restriction base="dms:Lookup"/>
      </xsd:simpleType>
    </xsd:element>
    <xsd:element name="LocProcessedForMarketsLookup" ma:index="82" nillable="true" ma:displayName="Loc Processed For Markets" ma:default="" ma:list="{7DD1DCEC-E449-43D3-891F-7DC62F62AD21}" ma:internalName="LocProcessedForMarketsLookup" ma:readOnly="true" ma:showField="ProcessedForMarkets" ma:web="4873beb7-5857-4685-be1f-d57550cc96cc">
      <xsd:simpleType>
        <xsd:restriction base="dms:Lookup"/>
      </xsd:simpleType>
    </xsd:element>
    <xsd:element name="LocPublishedDependentAssetsLookup" ma:index="83" nillable="true" ma:displayName="Loc Published Dependent Assets" ma:default="" ma:list="{7DD1DCEC-E449-43D3-891F-7DC62F62AD21}" ma:internalName="LocPublishedDependentAssetsLookup" ma:readOnly="true" ma:showField="PublishedDependentAssets" ma:web="4873beb7-5857-4685-be1f-d57550cc96cc">
      <xsd:simpleType>
        <xsd:restriction base="dms:Lookup"/>
      </xsd:simpleType>
    </xsd:element>
    <xsd:element name="LocPublishedLinkedAssetsLookup" ma:index="84" nillable="true" ma:displayName="Loc Published Linked Assets" ma:default="" ma:list="{7DD1DCEC-E449-43D3-891F-7DC62F62AD21}" ma:internalName="LocPublishedLinkedAssetsLookup" ma:readOnly="true" ma:showField="PublishedLinkedAssets" ma:web="4873beb7-5857-4685-be1f-d57550cc96cc">
      <xsd:simpleType>
        <xsd:restriction base="dms:Lookup"/>
      </xsd:simpleType>
    </xsd:element>
    <xsd:element name="LocRecommendedHandoff" ma:index="85" nillable="true" ma:displayName="Loc Recommended Handoff" ma:default="" ma:indexed="true" ma:internalName="LocRecommendedHandoff" ma:readOnly="false">
      <xsd:simpleType>
        <xsd:restriction base="dms:Text"/>
      </xsd:simpleType>
    </xsd:element>
    <xsd:element name="LocalizationTagsTaxHTField0" ma:index="87" nillable="true" ma:taxonomy="true" ma:internalName="LocalizationTagsTaxHTField0" ma:taxonomyFieldName="LocalizationTags" ma:displayName="Localization Tags" ma:readOnly="false" ma:default="" ma:fieldId="{00f02cb3-2c7c-424a-9c61-10e9b6878429}" ma:taxonomyMulti="true" ma:sspId="8f79753a-75d3-41f5-8ca3-40b843941b4f" ma:termSetId="5b7703a5-8e8b-4b58-8b31-1cea35331da3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MachineTranslated" ma:index="88" nillable="true" ma:displayName="Machine Translated" ma:default="" ma:internalName="MachineTranslated" ma:readOnly="false">
      <xsd:simpleType>
        <xsd:restriction base="dms:Boolean"/>
      </xsd:simpleType>
    </xsd:element>
    <xsd:element name="Manager" ma:index="89" nillable="true" ma:displayName="Manager" ma:hidden="true" ma:internalName="Manager" ma:readOnly="false">
      <xsd:simpleType>
        <xsd:restriction base="dms:Text"/>
      </xsd:simpleType>
    </xsd:element>
    <xsd:element name="Markets" ma:index="90" nillable="true" ma:displayName="Markets" ma:default="" ma:description="Leave blank to show in all markets" ma:list="{2FBD1B11-2ACE-4FDC-B5A3-635D4ADF6F1B}" ma:internalName="Markets" ma:readOnly="false" ma:showField="MarketName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Milestone" ma:index="91" nillable="true" ma:displayName="Milestone" ma:default="" ma:internalName="Milestone" ma:readOnly="false">
      <xsd:simpleType>
        <xsd:restriction base="dms:Unknown"/>
      </xsd:simpleType>
    </xsd:element>
    <xsd:element name="TPNamespace" ma:index="94" nillable="true" ma:displayName="Namespace" ma:default="" ma:internalName="TPNamespace">
      <xsd:simpleType>
        <xsd:restriction base="dms:Text"/>
      </xsd:simpleType>
    </xsd:element>
    <xsd:element name="NumericId" ma:index="95" nillable="true" ma:displayName="Numeric ID" ma:default="" ma:indexed="true" ma:internalName="NumericId" ma:readOnly="false">
      <xsd:simpleType>
        <xsd:restriction base="dms:Number"/>
      </xsd:simpleType>
    </xsd:element>
    <xsd:element name="NumOfRatingsLookup" ma:index="96" nillable="true" ma:displayName="NumOfRatings" ma:default="" ma:list="{9E343742-310B-4684-A24C-1D137CB4B230}" ma:internalName="NumOfRatingsLookup" ma:readOnly="true" ma:showField="NumOfRating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OOCacheId" ma:index="97" nillable="true" ma:displayName="OOCacheId" ma:internalName="OOCacheId" ma:readOnly="false">
      <xsd:simpleType>
        <xsd:restriction base="dms:Text"/>
      </xsd:simpleType>
    </xsd:element>
    <xsd:element name="OpenTemplate" ma:index="98" nillable="true" ma:displayName="Open Template" ma:default="true" ma:internalName="OpenTemplate">
      <xsd:simpleType>
        <xsd:restriction base="dms:Boolean"/>
      </xsd:simpleType>
    </xsd:element>
    <xsd:element name="OriginAsset" ma:index="99" nillable="true" ma:displayName="Origin Asset" ma:default="" ma:internalName="OriginAsset" ma:readOnly="false">
      <xsd:simpleType>
        <xsd:restriction base="dms:Text"/>
      </xsd:simpleType>
    </xsd:element>
    <xsd:element name="OriginalRelease" ma:index="100" nillable="true" ma:displayName="Original Release" ma:default="15" ma:internalName="OriginalRelease" ma:readOnly="false">
      <xsd:simpleType>
        <xsd:restriction base="dms:Choice">
          <xsd:enumeration value="14"/>
          <xsd:enumeration value="15"/>
          <xsd:enumeration value="16"/>
        </xsd:restriction>
      </xsd:simpleType>
    </xsd:element>
    <xsd:element name="OriginalSourceMarket" ma:index="101" nillable="true" ma:displayName="Original Source Market Group" ma:default="" ma:internalName="OriginalSourceMarket" ma:readOnly="false">
      <xsd:simpleType>
        <xsd:restriction base="dms:Text"/>
      </xsd:simpleType>
    </xsd:element>
    <xsd:element name="OutputCachingOn" ma:index="102" nillable="true" ma:displayName="Output Caching" ma:default="true" ma:hidden="true" ma:internalName="OutputCachingOn" ma:readOnly="false">
      <xsd:simpleType>
        <xsd:restriction base="dms:Boolean"/>
      </xsd:simpleType>
    </xsd:element>
    <xsd:element name="ParentAssetId" ma:index="103" nillable="true" ma:displayName="Parent Asset Id" ma:default="" ma:internalName="ParentAssetId" ma:readOnly="false">
      <xsd:simpleType>
        <xsd:restriction base="dms:Text"/>
      </xsd:simpleType>
    </xsd:element>
    <xsd:element name="PlannedPubDate" ma:index="104" nillable="true" ma:displayName="Planned Publish Date" ma:default="" ma:indexed="true" ma:internalName="PlannedPubDate" ma:readOnly="false">
      <xsd:simpleType>
        <xsd:restriction base="dms:DateTime"/>
      </xsd:simpleType>
    </xsd:element>
    <xsd:element name="PolicheckWords" ma:index="105" nillable="true" ma:displayName="Policheck Words" ma:default="" ma:internalName="PolicheckWords" ma:readOnly="false">
      <xsd:simpleType>
        <xsd:restriction base="dms:Text"/>
      </xsd:simpleType>
    </xsd:element>
    <xsd:element name="BusinessGroup" ma:index="106" nillable="true" ma:displayName="Product Division Owner" ma:default="" ma:internalName="BusinessGroup" ma:readOnly="false">
      <xsd:simpleType>
        <xsd:restriction base="dms:Unknown"/>
      </xsd:simpleType>
    </xsd:element>
    <xsd:element name="UAProjectedTotalWords" ma:index="107" nillable="true" ma:displayName="Projected Word Count" ma:default="" ma:internalName="UAProjectedTotalWords" ma:readOnly="false">
      <xsd:simpleType>
        <xsd:restriction base="dms:Unknown"/>
      </xsd:simpleType>
    </xsd:element>
    <xsd:element name="Provider" ma:index="108" nillable="true" ma:displayName="Provider" ma:default="" ma:internalName="Provider" ma:readOnly="false">
      <xsd:simpleType>
        <xsd:restriction base="dms:Unknown"/>
      </xsd:simpleType>
    </xsd:element>
    <xsd:element name="Providers" ma:index="109" nillable="true" ma:displayName="Providers" ma:default="" ma:internalName="Providers">
      <xsd:simpleType>
        <xsd:restriction base="dms:Unknown"/>
      </xsd:simpleType>
    </xsd:element>
    <xsd:element name="PublishStatusLookup" ma:index="110" nillable="true" ma:displayName="Publish Status" ma:default="" ma:list="{9E343742-310B-4684-A24C-1D137CB4B230}" ma:internalName="PublishStatusLookup" ma:readOnly="false" ma:showField="PublishStatus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PublishTargets" ma:index="111" nillable="true" ma:displayName="Publish Target" ma:default="OfficeOnlineVNext" ma:internalName="PublishTargets" ma:readOnly="false">
      <xsd:simpleType>
        <xsd:restriction base="dms:Unknown"/>
      </xsd:simpleType>
    </xsd:element>
    <xsd:element name="RecommendationsModifier" ma:index="112" nillable="true" ma:displayName="Recommendations Modifier" ma:default="" ma:internalName="RecommendationsModifier" ma:readOnly="false">
      <xsd:simpleType>
        <xsd:restriction base="dms:Number"/>
      </xsd:simpleType>
    </xsd:element>
    <xsd:element name="ArtSampleDocs" ma:index="113" nillable="true" ma:displayName="Sample Docs" ma:default="" ma:hidden="true" ma:internalName="ArtSampleDocs" ma:readOnly="false">
      <xsd:simpleType>
        <xsd:restriction base="dms:Text"/>
      </xsd:simpleType>
    </xsd:element>
    <xsd:element name="ScenarioTagsTaxHTField0" ma:index="115" nillable="true" ma:taxonomy="true" ma:internalName="ScenarioTagsTaxHTField0" ma:taxonomyFieldName="ScenarioTags" ma:displayName="Scenarios" ma:readOnly="false" ma:default="" ma:fieldId="{93aef74d-6c78-4815-8310-51477dceeccc}" ma:taxonomyMulti="true" ma:sspId="8f79753a-75d3-41f5-8ca3-40b843941b4f" ma:termSetId="4b7d5f16-e2f2-4fc0-bab3-6e8b931e57d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owIn" ma:index="117" nillable="true" ma:displayName="Show In" ma:default="Show everywhere" ma:internalName="ShowIn" ma:readOnly="false">
      <xsd:simpleType>
        <xsd:restriction base="dms:Choice">
          <xsd:enumeration value="Hide on web"/>
          <xsd:enumeration value="On Web no search"/>
          <xsd:enumeration value="Show everywhere"/>
          <xsd:enumeration value="Special use only"/>
        </xsd:restriction>
      </xsd:simpleType>
    </xsd:element>
    <xsd:element name="SourceTitle" ma:index="118" nillable="true" ma:displayName="Source Title" ma:default="" ma:indexed="true" ma:internalName="SourceTitle" ma:readOnly="false">
      <xsd:simpleType>
        <xsd:restriction base="dms:Text"/>
      </xsd:simpleType>
    </xsd:element>
    <xsd:element name="CSXSubmissionDate" ma:index="119" nillable="true" ma:displayName="Submission Date" ma:default="" ma:internalName="CSXSubmissionDate" ma:readOnly="false">
      <xsd:simpleType>
        <xsd:restriction base="dms:DateTime"/>
      </xsd:simpleType>
    </xsd:element>
    <xsd:element name="SubmitterId" ma:index="120" nillable="true" ma:displayName="Submitter ID" ma:default="" ma:internalName="SubmitterId" ma:readOnly="false">
      <xsd:simpleType>
        <xsd:restriction base="dms:Text"/>
      </xsd:simpleType>
    </xsd:element>
    <xsd:element name="TaxCatchAll" ma:index="121" nillable="true" ma:displayName="Taxonomy Catch All Column" ma:hidden="true" ma:list="{530f955b-6704-4601-bd83-f81d87f1e440}" ma:internalName="TaxCatchAll" ma:showField="CatchAllData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122" nillable="true" ma:displayName="Taxonomy Catch All Column1" ma:hidden="true" ma:list="{530f955b-6704-4601-bd83-f81d87f1e440}" ma:internalName="TaxCatchAllLabel" ma:readOnly="true" ma:showField="CatchAllDataLabel" ma:web="4873beb7-5857-4685-be1f-d57550cc96c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emplateStatus" ma:index="123" nillable="true" ma:displayName="Template Status" ma:default="" ma:internalName="TemplateStatus">
      <xsd:simpleType>
        <xsd:restriction base="dms:Unknown"/>
      </xsd:simpleType>
    </xsd:element>
    <xsd:element name="TemplateTemplateType" ma:index="124" nillable="true" ma:displayName="Template Type" ma:default="" ma:internalName="TemplateTemplateType">
      <xsd:simpleType>
        <xsd:restriction base="dms:Unknown"/>
      </xsd:simpleType>
    </xsd:element>
    <xsd:element name="ThumbnailAssetId" ma:index="125" nillable="true" ma:displayName="Thumbnail Image Asset" ma:default="" ma:internalName="ThumbnailAssetId" ma:readOnly="false">
      <xsd:simpleType>
        <xsd:restriction base="dms:Text"/>
      </xsd:simpleType>
    </xsd:element>
    <xsd:element name="TimesCloned" ma:index="126" nillable="true" ma:displayName="Times Cloned" ma:default="" ma:internalName="TimesCloned" ma:readOnly="false">
      <xsd:simpleType>
        <xsd:restriction base="dms:Number"/>
      </xsd:simpleType>
    </xsd:element>
    <xsd:element name="TrustLevel" ma:index="128" nillable="true" ma:displayName="Trust Level" ma:default="1 Microsoft Managed Content" ma:internalName="TrustLevel" ma:readOnly="false">
      <xsd:simpleType>
        <xsd:restriction base="dms:Unknown"/>
      </xsd:simpleType>
    </xsd:element>
    <xsd:element name="UALocComments" ma:index="129" nillable="true" ma:displayName="UA Loc Comments" ma:default="" ma:internalName="UALocComments" ma:readOnly="false">
      <xsd:simpleType>
        <xsd:restriction base="dms:Note"/>
      </xsd:simpleType>
    </xsd:element>
    <xsd:element name="UALocRecommendation" ma:index="130" nillable="true" ma:displayName="UA Loc Recommendation" ma:default="Localize" ma:internalName="UALocRecommendation" ma:readOnly="false">
      <xsd:simpleType>
        <xsd:restriction base="dms:Choice">
          <xsd:enumeration value="Localize"/>
          <xsd:enumeration value="Never Localize"/>
          <xsd:enumeration value="Priority Localize"/>
        </xsd:restriction>
      </xsd:simpleType>
    </xsd:element>
    <xsd:element name="UANotes" ma:index="131" nillable="true" ma:displayName="UA Notes" ma:default="" ma:internalName="UANotes" ma:readOnly="false">
      <xsd:simpleType>
        <xsd:restriction base="dms:Note"/>
      </xsd:simpleType>
    </xsd:element>
    <xsd:element name="TPAppVersion" ma:index="132" nillable="true" ma:displayName="Version" ma:default="" ma:internalName="TPAppVersion">
      <xsd:simpleType>
        <xsd:restriction base="dms:Text"/>
      </xsd:simpleType>
    </xsd:element>
    <xsd:element name="VoteCount" ma:index="133" nillable="true" ma:displayName="Vote Count" ma:default="" ma:internalName="VoteCount" ma:readOnly="fals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2" ma:displayName="Content Type"/>
        <xsd:element ref="dc:title" minOccurs="0" maxOccurs="1" ma:index="127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98515-0C12-46CF-BC7C-69B4A13CD5FA}">
  <ds:schemaRefs>
    <ds:schemaRef ds:uri="http://schemas.openxmlformats.org/package/2006/metadata/core-properties"/>
    <ds:schemaRef ds:uri="4873beb7-5857-4685-be1f-d57550cc96cc"/>
    <ds:schemaRef ds:uri="http://purl.org/dc/elements/1.1/"/>
    <ds:schemaRef ds:uri="http://schemas.microsoft.com/office/2006/documentManagement/types"/>
    <ds:schemaRef ds:uri="http://purl.org/dc/dcmitype/"/>
    <ds:schemaRef ds:uri="http://purl.org/dc/terms/"/>
    <ds:schemaRef ds:uri="http://schemas.microsoft.com/office/2006/metadata/properties"/>
    <ds:schemaRef ds:uri="http://schemas.microsoft.com/office/infopath/2007/PartnerControl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746CFF6F-D9AA-4BC0-911A-0A13567719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C6E15-39DC-470B-9445-F754B94580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73beb7-5857-4685-be1f-d57550cc96c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15309</TotalTime>
  <Words>293</Words>
  <Application>Microsoft Office PowerPoint</Application>
  <PresentationFormat>Widescreen</PresentationFormat>
  <Paragraphs>76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Lato Extended</vt:lpstr>
      <vt:lpstr>Arial</vt:lpstr>
      <vt:lpstr>Calibri</vt:lpstr>
      <vt:lpstr>Calibri Light</vt:lpstr>
      <vt:lpstr>Candara</vt:lpstr>
      <vt:lpstr>Retrospect</vt:lpstr>
      <vt:lpstr>Tema di Office</vt:lpstr>
      <vt:lpstr>Quantum Computing Architectures (EE274)  Lecture 20</vt:lpstr>
      <vt:lpstr>Outline</vt:lpstr>
      <vt:lpstr>Announcement</vt:lpstr>
      <vt:lpstr>Superconducting Device</vt:lpstr>
      <vt:lpstr>Superconductors</vt:lpstr>
      <vt:lpstr>BCS Theory and Cooper Pair</vt:lpstr>
      <vt:lpstr>Cooper Pair</vt:lpstr>
      <vt:lpstr>Josephson Junction and Josephson Equations</vt:lpstr>
      <vt:lpstr>Magnetic Flux Quantum</vt:lpstr>
      <vt:lpstr>JJ Equations</vt:lpstr>
      <vt:lpstr>Josephson Inductance</vt:lpstr>
      <vt:lpstr>Josephson Energy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Physical Electronics Research</dc:title>
  <dc:creator>H Wong</dc:creator>
  <cp:lastModifiedBy>H Wong</cp:lastModifiedBy>
  <cp:revision>1753</cp:revision>
  <cp:lastPrinted>2023-02-24T19:54:58Z</cp:lastPrinted>
  <dcterms:created xsi:type="dcterms:W3CDTF">2018-08-11T18:04:59Z</dcterms:created>
  <dcterms:modified xsi:type="dcterms:W3CDTF">2025-04-11T05:27:03Z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