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  <p:sldMasterId id="2147483795" r:id="rId5"/>
    <p:sldMasterId id="2147483833" r:id="rId6"/>
  </p:sldMasterIdLst>
  <p:notesMasterIdLst>
    <p:notesMasterId r:id="rId22"/>
  </p:notesMasterIdLst>
  <p:handoutMasterIdLst>
    <p:handoutMasterId r:id="rId23"/>
  </p:handoutMasterIdLst>
  <p:sldIdLst>
    <p:sldId id="256" r:id="rId7"/>
    <p:sldId id="257" r:id="rId8"/>
    <p:sldId id="1286" r:id="rId9"/>
    <p:sldId id="1610" r:id="rId10"/>
    <p:sldId id="1531" r:id="rId11"/>
    <p:sldId id="1612" r:id="rId12"/>
    <p:sldId id="1623" r:id="rId13"/>
    <p:sldId id="1638" r:id="rId14"/>
    <p:sldId id="1637" r:id="rId15"/>
    <p:sldId id="1621" r:id="rId16"/>
    <p:sldId id="1626" r:id="rId17"/>
    <p:sldId id="1629" r:id="rId18"/>
    <p:sldId id="1622" r:id="rId19"/>
    <p:sldId id="1639" r:id="rId20"/>
    <p:sldId id="162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256"/>
            <p14:sldId id="257"/>
            <p14:sldId id="1286"/>
          </p14:sldIdLst>
        </p14:section>
        <p14:section name="Introduction" id="{8DFF88B6-AEAA-4EED-AE6C-F4E0BA4C6A01}">
          <p14:sldIdLst/>
        </p14:section>
        <p14:section name="Logistic" id="{31870AB8-3EA2-40F5-BE0C-1EC5F095511F}">
          <p14:sldIdLst>
            <p14:sldId id="1610"/>
            <p14:sldId id="1531"/>
            <p14:sldId id="1612"/>
            <p14:sldId id="1623"/>
            <p14:sldId id="1638"/>
            <p14:sldId id="1637"/>
            <p14:sldId id="1621"/>
            <p14:sldId id="1626"/>
            <p14:sldId id="1629"/>
            <p14:sldId id="1622"/>
            <p14:sldId id="1639"/>
            <p14:sldId id="162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5852" autoAdjust="0"/>
  </p:normalViewPr>
  <p:slideViewPr>
    <p:cSldViewPr>
      <p:cViewPr varScale="1">
        <p:scale>
          <a:sx n="93" d="100"/>
          <a:sy n="93" d="100"/>
        </p:scale>
        <p:origin x="245" y="8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6/8/2025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3:37:51.67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10238 5134 0,'0'0'0,"-9"0"0,9 0 0,-8 0 0,-1 0 15,0 0-15,1 0 16,8 0-16,0 0 16,0 0-16,0 0 15,0 0-15,0 0 16,17 0-1,27 9-15,16-1 16,27 1-16,-9-9 16,9 0-16,-9 0 15,-26 0-15,-8 0 16,-18 0-16,0 0 16,0 0-16,-17 0 15,-1 0 1,1 0-16,0 0 15,-1 0-15,1 0 16,0 0-16,-1 0 16,-8 0-16,9 0 15,-9 0-15,0 0 16,0 0-16,0 0 16,0 0-16,0 0 15,0 0 1,0-9-16,9 1 15,-1-1-15,1-8 16,9-9-16,-1 0 16,9 0-16,9 0 15,-9 0-15,8 0 16,10 0 0,17 9-16,-9-1 15,0 10-15,9 8 16,-1 0-16,-7 8 15,-10 10-15,0-1 16,1 9-16,-9 0 16,-1 0-16,-8 0 15,0 0 1,-17 0-16,0-18 16,-1 1-16,1 0 15,-9-9-15,0 0 16,0 0-16,0 0 15,0 0-15,0-9 16,0 0-16,17-17 16,1 0-1,17 0-15,-1-8 16,10-1-16,-1 1 16,1 8-16,16 8 15,-16 10-15,-1 8 16,-17 17-16,0 0 15,0 1 1,0 8-16,-8-1 16,-10 1-16,1-8 15,0-10-15,0 1 16,-9 0-16,0-1 16,0-8-16,0 0 15,0-8-15,17-10 16,18-16-16,8-18 15,9 0-15,0 0 16,-8 9 0,8 8-16,9 0 15,-9 18-15,-9 0 16,0 17-16,-16 0 16,7 17-16,1 18 15,0 25-15,-9 18 16,0 0-16,-9 9 15,9-1 1,0-16-16,-8-18 16,-10-18-16,1 1 15,0-9-15,-1 0 16,10-9-16</inkml:trace>
  <inkml:trace contextRef="#ctx0" brushRef="#br0" timeOffset="677.7">12930 5316 0,'0'0'0,"0"0"16,0 0-16,0 0 15,0 0-15,9 0 16,17 9 0,43-1-16,36-8 15,33 9-15,36 0 16,17 8-16,-8-8 15,-18-9-15,-18 0 16,-17 0 0,-25 0-16,-19 0 0,-33 0 15,-10 0 1,-17 0-16,-9 0 16,-8 0-16,0 0 15,-9 0-15,0 0 16,0 0-16,0 0 15,0 0-15</inkml:trace>
  <inkml:trace contextRef="#ctx0" brushRef="#br0" timeOffset="915.31">14250 5073 0,'0'0'0,"0"0"16,0 0-16,0 0 15,0 0-15,17 9 16,18 8-16,26 9 15,8 9-15,10 8 32,-1 1-32,-17-1 0,-18 0 15,0-8-15,-25 8 16,-18 0-16,-18 27 16,-42 25-16,-36 0 15,-17-8-15,61-52 16</inkml:trace>
  <inkml:trace contextRef="#ctx0" brushRef="#br0" timeOffset="1551.81">11671 3575 0,'0'0'0,"0"17"15,0 9-15,0 18 16,0 25-16,0 9 16,9 0-1,-18-17-15,0-18 16,1-9-16,-1-8 15,0-8-15,1-10 16,-1 1-16,0-18 16,1-8-16,-1-35 15,9-17-15,17-9 16,9 0-16,18-9 16,16 9-1,-7 26-15,-10 18 16,0 16-16,-8 18 15,-9 0-15,0 18 16,0-1-16,-17 9 16,0 9-16,-18 8 15,-17 18-15,-18-1 16,-16 1-16,-1-9 16,9-26-1,17-17-15,9-9 16,9-18-16,8 10 15</inkml:trace>
  <inkml:trace contextRef="#ctx0" brushRef="#br0" timeOffset="2308.98">12244 3055 0,'0'0'0,"0"0"0,0 0 16,0 9-16,0 8 15,0 18-15,9 26 16,-1 25-16,-16 18 16,-1-26-16,0 0 15,1-26 1,-1-9-16,0-17 16,9 0-1,0-17-15,0 0 0,0-1 16,0-8-16,0 0 15,0-8-15,0-1 16,18 0-16,-1-8 16,9 0-1,0-1-15,0 10 16,-8 8-16,-1 0 16,-8 0-16,-1 0 15,1 8-15,0 10 16,-1-1-16,1 0 15,0 1 1,-1-10-16,1 1 16,0 0-16,0-1 15,-1 1-15,1-9 16,8 0-16,1-9 16,-1 1-16,9-18 15,0 0-15,0 0 16,-17 8-16,0 10 15,-1-1 1,1 9-16,-9 0 16,0 0-16,0 0 15,0 0-15,0 17 16,0 1-16,9-1 16,8 9-16,0 0 15,9 0-15,0-9 16,0-8-16,-8 0 15,8-9 1,0-9-16,-9 0 16,9-8-16,-17-9 15,0-26-15,-9 0 16,-9 0-16,-17 17 16,0 1-16,9 17 15,-10 8-15,1 9 16,18 9-1,8 17-15,8-9 16</inkml:trace>
  <inkml:trace contextRef="#ctx0" brushRef="#br0" timeOffset="2565.89">12930 3324 0,'0'0'0,"0"0"0,0 0 0,0 0 16,0 0-16,0 0 15,9 0-15,8 0 16,27 0-16,16 0 16,10-9-16,8 1 15,-17-10 1,-9 1-16,0 17 15,-9 0-15,-25 0 16</inkml:trace>
  <inkml:trace contextRef="#ctx0" brushRef="#br0" timeOffset="2776.25">13182 3203 0,'-9'-9'0,"1"9"0,8 0 16,0 0-16,-9 0 15,9 9-15,0 17 16,-9 34-16,1 27 16,-1 0-16,9-1 31,0-17-31,0-8 0,17-9 16,9-26-16,-8-17 15,-10-9-15</inkml:trace>
  <inkml:trace contextRef="#ctx0" brushRef="#br0" timeOffset="3465.72">13442 3506 0,'0'0'0,"0"0"0,0 0 16,-8 8-16,-1 10 15,0-1-15,9 18 16,0-9-16,0 0 15,0 0-15,9 0 16,8-9-16,1 0 16,8-8-1,-9 0-15,1-18 16,-1 0-16,9 1 16,-9-18-16,1-18 15,-10-8-15,-8 9 16,-8 8-16,-1 18 15,-17 0 1,0 8-16,9 9 16,-1 9-16,1 0 15,0-1-15,17 1 16,0 8-16,0-8 16,8-1-16,18 1 15,18 0-15,16-9 16,1 0-16,0 0 15,0 0-15,-18 0 16,-8 8 0,-9 1-16,-17 0 15,8 8-15,-8 9 16,-1-9-16,1 1 16,-9-1-16,0-8 15,0-1-15,0 1 16,0 0-1,0-9-15,0 0 16,17-9-16,10-26 16,16-17-16,0-8 15,1 16-15,-18 10 16,0 17-16,0-1 16,-17 18-1,-1 0-15,10 18 0,-1-1 16,0 17-1,-8 1-15,8 8 16,1 9-16,25 26 16,-8-26-16</inkml:trace>
  <inkml:trace contextRef="#ctx0" brushRef="#br0" timeOffset="14976.21">17376 5454 0,'0'0'0,"0"0"0</inkml:trace>
  <inkml:trace contextRef="#ctx0" brushRef="#br0" timeOffset="20467.34">18323 5524 0,'0'0'0,"0"0"15,0-9-15,0 9 16,0 0-16,0 0 16,0 0-16,0-9 15,17 1-15,0-1 16,27 0-1,17 1-15,26-1 16,17 0 0,26 9-16,18-8 0,-1-1 15,18 1 1,18-1-16,-10 9 0,10-9 16,-18 9-16,8 0 15,1 0-15,-9 0 16,0 0-1,0 0-15,-9 0 16,9-8-16,-8-1 16,-10 0-16,1 9 15,-18-8-15,-8 8 16,-10 0 0,-16 0-16,-9 0 15,-26 0-15,-9 0 16,-18 0-16,-7 0 15,-10 0-15,-8 0 16,-1 0-16,-8-9 16,9 0-16</inkml:trace>
  <inkml:trace contextRef="#ctx0" brushRef="#br0" timeOffset="20771.96">21892 4995 0,'0'0'15,"0"0"-15,0 0 0,8 0 16,10 0 0,17 0-16,25 18 15,27-1-15,9 9 16,-1 0-16,-8 0 15,-17 0-15,-27-9 16,-17 1-16,0-1 16,-17 18-16,-27 8 15,-16 26 1,-36 1-16,-43 25 16,18-9-16,17-16 15,43-36-15</inkml:trace>
  <inkml:trace contextRef="#ctx0" brushRef="#br0" timeOffset="21129.92">23516 5160 0,'0'0'0,"0"0"15,-9 26-15,0 26 16,1 9 0,-10 8-16,10 0 15,8-17-15,0-9 16,0-8-16,8-18 16,-8-17-16</inkml:trace>
  <inkml:trace contextRef="#ctx0" brushRef="#br0" timeOffset="21276.85">23611 4753 0,'0'0'0,"0"0"0,0 0 16,0 0-16,0 9 16,0 25-16,18 10 15,-10-18-15</inkml:trace>
  <inkml:trace contextRef="#ctx0" brushRef="#br0" timeOffset="21973.43">23967 5195 0,'0'0'0,"0"0"0,-9 17 15,1 18-15,-1 8 16,-8 18-16,-1-9 16,18-9-16,0 0 15,18-8 1,-1-9-16,0 0 16,10-18-16,7 1 0,1-18 15,0 1 1,-1-18-16,-7 0 15,-10 0-15,-8-18 16,-1-7-16,-16-1 16,-10 17-16,1 9 15,-1 9 1,1-1-16,0 18 16,8 0-16,0 0 15,9 0-15,0 9 16,18 8-16,16 1 15,27-1-15,26-8 16,9-1-16,-18 10 16,-17-10-16,-18 10 15,-8-1 1,-9 0-16,-18 1 16,1-1-16,-9 9 15,-9 0-15,1 0 16,-1-9-16,0-8 15,9-1-15,0 1 16,0 0 0,0-9-16,18-18 15,34-16-15,26-27 16,0 1-16,-17 16 16,-18 10-16,-17 25 15,0 9-15,-17 0 16,0 17-16,0 9 15,-1 26-15,1 9 16,-9 17-16,17 0 16,1-9-1,-10-34-15</inkml:trace>
  <inkml:trace contextRef="#ctx0" brushRef="#br0" timeOffset="22929.91">19009 4181 0,'0'0'0,"-9"-8"16,0-1-16,1 9 16,-18 0-16,0 9 15,-18 8 1,-8 35-16,-26 26 15,17 17-15,18 18 16,-1 8-16,18 0 16,18-17-16,16-26 15,18 0-15,18-17 16,8-9-16,17-26 16,27-26-1,25-18-15,1-34 16,17-17-16,-9-26 15,-26-9-15,-25-9 16,-27 1-16,-18-10 16,-34 19-16,-17 16 15,-9 18 1,-26 8-16,-26 0 16,-27 27-16,-16 16 15,-1 18-15,9 18 16,18 16-16,43 1 15,43-26-15</inkml:trace>
  <inkml:trace contextRef="#ctx0" brushRef="#br0" timeOffset="23270.52">18792 4675 0,'0'0'0,"0"0"15,0 0-15,0 0 16,0 0-16,0 0 15,17 0-15,0-9 16,27 1 0,17-1-16,8 0 15,9 1 1,-17-1-16,-9 0 0,9 9 16,0 0-16,-44 0 15</inkml:trace>
  <inkml:trace contextRef="#ctx0" brushRef="#br0" timeOffset="23452.48">19208 4294 0,'0'0'0,"0"0"0,0 0 0,0 0 15,0 9-15,0 17 16,0 26-1,-17 43-15,-18 52 16,9 0-16,26-86 16</inkml:trace>
  <inkml:trace contextRef="#ctx0" brushRef="#br0" timeOffset="27679.32">16412 5974 0,'0'0'0,"0"0"0,0 0 0,0 0 0,0 0 15,0 0-15,0 0 16,0 0-16,-8 9 16,-1 34-16,-8 44 15,-1 69 1,-8 25-16,0-33 0,17-36 16,1-16-1,8-1-15,-9-17 16,18-18-16,-9-16 15,-9-27-15</inkml:trace>
  <inkml:trace contextRef="#ctx0" brushRef="#br0" timeOffset="27945.42">15952 6840 0,'-9'-8'0,"1"-1"0,-1 0 0,9 9 16,0 0-16,0 0 15,0 0-15,17 18 16,18 8-16,35 34 16,-1 1-1,-8-9 1,0-9-16,-18-17 0,-17-9 16,0-8-16,-8 0 15,-1-1-15,9-25 16,35-44-16,26-34 15,34-69-15,-25 25 16,-70 104-16</inkml:trace>
  <inkml:trace contextRef="#ctx0" brushRef="#br0" timeOffset="29363.56">16482 8321 0,'-9'0'0,"0"0"0,1 0 16,-1 0-16,0-8 15,-8 8-15,-9 0 16,-17 0-16,-1 17 15,-8 0-15,-9 18 32,-8 8-32,8 9 0,0 9 15,18-9-15,-1 17 16,10 9-16,8 8 16,17 1-16,9-9 15,17 0-15,18 0 16,17 0-16,18-17 15,25-10-15,18-7 16,9-27 0,8-17-16,-9-17 15,-8-27-15,-26-7 16,-9-10-16,-17 0 16,-9-17-16,-26-17 15,-17-9-15,-27 0 16,-8 18-16,-17-1 15,-9 18 1,-9 17-16,-8 8 16,-1 18-16,18 26 15,17 26-15,27-8 16</inkml:trace>
  <inkml:trace contextRef="#ctx0" brushRef="#br0" timeOffset="29613">16239 8953 0,'0'0'15,"0"0"-15,0 0 0,0 0 16,17 0-1,18-8-15,17-1 16,17 0-16,1 1 16,25 8-16,1 0 15,-35-26-15,-35 8 16</inkml:trace>
  <inkml:trace contextRef="#ctx0" brushRef="#br0" timeOffset="29785.47">16499 8702 0,'0'0'0,"0"0"15,0 9-15,0 17 16,0 43-16,0 35 16,0 43-1,0-17-15,9-78 16</inkml:trace>
  <inkml:trace contextRef="#ctx0" brushRef="#br0" timeOffset="31000.94">15822 8356 0,'0'0'0,"0"0"0,0 0 16,0 0-16,0 0 16,0 0-1,0-9-15,-9 0 16,0 1-16,1-1 16,-1-8-16,-8 0 15,-9-1-15,0-8 16,-9 9-16,0 0 15,-8-9 1,8 8-16,0 1 0,9 0 16,0-1-1,-9 10-15,18-1 16,0 0-16,-1 9 16,10 0-16,-1 0 15,0 0-15,1 0 16,8 0-16,0 0 15,0 0-15,0 0 16,0 0 0,0 0-16,0 0 15,0 9-15,0 8 16,0 1-16,0-1 16,17 0-16,0 18 15,18 0-15,-9 8 16,0-17-16,0 0 15,0 0 1,-17-18-16,0 1 16,-1 0-16,1-1 15,-9 1-15,-9 0 16,-8 8-16,-9 9 16,-26 9-16,-9-1 15,-8 1-15,-1 0 16,1-1-16,16-8 15,10 9 1,8-9-16,1 0 16,16 0-16,10-9 15,8 1-15,0-10 16,17 9-16,9 1 16,9-1-16,17-8 15,0 8 1,0-8-16,-9-1 15,-17 1-15,-8-9 16,-9 0-16,-1 0 16,1 9-16,-18-1 15,1 10 1,-19 8-16,1 8 16,0-8-16,9 0 0,0 0 15,-1-17 1,18 0-16,0-1 15,0 1-15,18 0 16,16-1-16,10 1 16,25 0-16,-8-1 15,-18 10-15,-16-1 16,7 9-16,-8 17 16,-17 9-1,-9 17-15,-9 9 16,-17 26-16,0-17 15,0-18-15,9-8 16,-1-27-16,18-8 16,0-17-16,0 0 15,9-18-15,17-17 16,0 9 0</inkml:trace>
  <inkml:trace contextRef="#ctx0" brushRef="#br0" timeOffset="32107.59">16074 8261 0,'0'0'0,"0"0"16,0 0-16,0 0 16,0 0-16,0 0 15,0 0 1,0 0-16,17-9 16,9-8-16,26-35 15,26-18-15,18-16 16,-9-1-16,-9 18 15,-9 17-15,-8 17 16,-17 1-16,-1 16 16,-17 1-1,0 17-15,-17 0 16,-1 0-16,1 17 16,-9 9-16,-9 18 15,1 16-15,-1-8 16,-8-9-16,-1 1 15,18-18-15,0 0 16,18-9 0,8-8-16,17-1 15,18 1-15,26-18 16,8 1-16,1-10 16,-18 10-16,-17-1 15,-18 9-15,-17 0 16,-8 0-16,-10 0 15,1 0 1,-9 9-16,0 8 16,0 0-16,0 1 15,0-10-15,0 1 16,0 0 0,0-1-16,9 1 0,8 0 15,0-1-15,1 1 16,-10 0-1,1 8-15,-9 9 16,-9 26-16,-8 17 16,-9 0-16,9-8 15,-1 0-15,1-1 16,17 10-16,9-1 16,8-8-1,0-1-15,18 1 16,8-1-16,1 18 15,-1 9-15,-17 0 16,-8-1-16,-10 9 16,1 9-16,0 0 15,-9-17-15,0-9 16,17-18 0,1 1-16,-1-18 15,9 1-15,0-18 16,-9 0-16,-8 0 15,0-18-15,-1 1 16,1 0-16,-18-9 16,-8 0-16,-52-9 15,-44 0 1,-18 1-16,-25-1 0,-26 0 16,8-8-1,0 0-15,1 8 16,16 0-16,36 1 15,17-1-15,25 0 16,19 1-16,8-1 16,17 0-16,26 9 15,9-8-15,9 8 16</inkml:trace>
  <inkml:trace contextRef="#ctx0" brushRef="#br0" timeOffset="32664.68">18757 8520 0,'0'-8'0,"-9"-1"16,1 0-16,-1 1 15,-8 8 1,-10 0-16,-7 0 0,-10 17 15,-8 18 1,0 8-16,0 9 16,9 9-16,17-18 15,8 0-15,18-17 16,0-9-16,0-8 16,9 0-16,17-18 15,9-17-15,8-17 16,0 8-16,-16 1 15,-1 16-15,-18 1 16,1 8 0,0 1-16,-1 8 15,1 0-15,8 17 16,1 18 0,16 17-16,1 0 0,0-9 15,43 0-15,9-17 16,-52-26-1</inkml:trace>
  <inkml:trace contextRef="#ctx0" brushRef="#br0" timeOffset="33125.49">19217 8027 0,'0'0'0,"0"0"0,0 0 16,0 0-16,0 17 16,0 26-16,9 27 15,0 25-15,-1 0 32,-8-8-32,0-27 0,0-8 0,0-17 15,0-9 1,0-17-16,0-1 15,0 1-15,0-9 16,0 0-16,0-9 16,9 1-16,8-10 15,1-8-15,8 9 16,0 0 0,0 17-16,-9 0 15,1 0-15,-10 8 16,1 10-16,0-1 15,-18 0-15,-8 9 16,-10 0-16,-16 0 16,0 0-16,8 0 15,9-17-15,17 0 16,9-9 0,0 0-16</inkml:trace>
  <inkml:trace contextRef="#ctx0" brushRef="#br0" timeOffset="33503.4">20007 8304 0,'0'0'0,"0"0"15,0 0-15,0 0 16,-8 0-16,-1 0 15,0 9-15,-17 8 16,0 0-16,9 9 16,-1 0-1,10 9-15,8-1 16,0 1-16,8-9 16,1 0-16,0-9 15,0-8-15,-1 0 16,-8-1-16,-8 1 15,-1 8-15,-17 1 16,-18 8 0,-8 0-16,9 0 15,17-18-15,8 1 16,18-9-16,-8 0 16,8 0-16</inkml:trace>
  <inkml:trace contextRef="#ctx0" brushRef="#br0" timeOffset="33811.58">20190 8460 0,'0'0'0,"0"0"0,0 0 16,0 0-16,-9 17 16,0 9-16,1 9 15,-10-1-15,18 1 16,0 0-16,0 8 15,18-8-15,-1-9 16,18-18 0,-9 1-16,0 0 15,0-18-15,-9 0 16,1 1-16,-10-18 16,1 0-16,-9-9 15,-9 9-15,-17-9 16,9 9-16,0 18 15,8 8 1</inkml:trace>
  <inkml:trace contextRef="#ctx0" brushRef="#br0" timeOffset="34145">20607 8382 0,'0'0'0,"0"0"16,0 8-16,17 10 16,0-1-16,1 18 15,-10 8-15,1-8 16,0-9-16,-9 0 16,-9-9-16,9 0 15,0 1-15,0-10 16,0 1-1,0 0-15,0-1 16,0-8-16,0 0 16,0 0-16,0-8 15,9-10-15,8-16 16,35-18-16,9-9 16,-35 44-1</inkml:trace>
  <inkml:trace contextRef="#ctx0" brushRef="#br0" timeOffset="34846.41">21067 8442 0,'0'0'0,"0"0"16,0 0-16,0 18 15,8 8-15,1 26 16,-9 17-16,-9 9 16,1 0-1,-1-18-15,0-8 16,1-8-16,-1-18 16,0-9-16,1-8 15,-1-1-15,0 1 16,9-9-16,-8-9 15,-1-25 1,9-36-16,17-16 16,1-1-16,8 18 15,8 0-15,1 17 16,-9 8-16,0 18 16,0 9-16,-8 17 15,-1 0-15,-8 9 16,-1 8-16,1 0 15,-18 1 1,1 8-16,-1 8 16,-8-8-16,-1-17 15,10 0-15</inkml:trace>
  <inkml:trace contextRef="#ctx0" brushRef="#br0" timeOffset="35062.44">21449 8382 0,'0'0'0,"0"0"0,0 0 15,0 0-15,17 8 16,18 1-16,17 0 16,9-18-16,8 9 15,-17-17 1,-8-9-16,-18 0 15,-9 17-15</inkml:trace>
  <inkml:trace contextRef="#ctx0" brushRef="#br0" timeOffset="35229.71">21701 8079 0,'0'0'0,"0"0"0,0 0 0,0 8 15,0 10-15,0 34 16,-9 26-16,-8 25 16,-9-16-1,8-26-15,18-35 0</inkml:trace>
  <inkml:trace contextRef="#ctx0" brushRef="#br0" timeOffset="35399.75">21944 8512 0,'0'0'0,"0"0"0,0 0 0,0 8 16,0 10 0,0 8-16,9-9 15,-9-8-15</inkml:trace>
  <inkml:trace contextRef="#ctx0" brushRef="#br0" timeOffset="36127.75">22135 8079 0,'0'0'0,"0"0"15,0 0-15,0 17 16,0 9-16,17 0 15,1 17-15,8 18 16,-9-9-16,0-9 16,-8 0-16,0 1 15,-9-18 1,-9 0-16,9 0 16,0 8-16,0-8 15,0 0-15,9-8 16,-1-1-16,1-8 15,0-1-15,0-8 16,-1-8 0,1-1-16,0 0 15,-1-8-15,1 0 16,-9-9-16,0 0 16,-9 8-16,1 1 15,-1 0-15,0 8 16,9 9-16,0 0 15,0 0-15,0 0 16,0 0 0,0 0-16,0 0 15,18 0-15,8 9 16,8-9-16,1 8 16,-9 1-16,0 0 15,-17-1 1,0 1-16,-1 8 15,-8 1-15,0-10 16,0 1-16,0 0 16,0-1-16,0-8 15,0 0-15,0 0 16,18-8-16,16-18 16,10-9-16,-1-8 15,-17 8-15,0 18 16,-17-1-1,0 10-15,-1 8 16,-8 0-16,0 17 16,0 9-16,0 26 15,0 0-15,18 0 16,8 0 0,-18-35-16</inkml:trace>
  <inkml:trace contextRef="#ctx0" brushRef="#br0" timeOffset="36394.94">23212 8287 0,'0'0'0,"0"0"16,0 0-16,0 0 15,0 0-15,17 0 16,9 0-16,26 8 16,18-8-16,17-8 15,-9 8 1,0 0-16,-17-9 0,-27 9 16,-25 0-1</inkml:trace>
  <inkml:trace contextRef="#ctx0" brushRef="#br0" timeOffset="36578.01">23186 8512 0,'0'0'0,"0"0"0,0 0 16,8 0-16,10 0 15,25 0-15,35-9 16,18 0-16,-1 1 31,1-1-31,-1-17 0,-43 0 0</inkml:trace>
  <inkml:trace contextRef="#ctx0" brushRef="#br0" timeOffset="36829.98">23446 8061 0,'0'0'0,"0"0"0,0 0 16,26 9-16,18 8 15,8 9-15,17 9 16,1 0-16,-10-1 16,-16 1-16,-18 8 15,-9 0-15,-17 9 16,-17 0-16,-18 18 15,0-27-15,18-17 16,8-9 0</inkml:trace>
  <inkml:trace contextRef="#ctx0" brushRef="#br0" timeOffset="37327.17">24393 8408 0,'0'0'0,"0"0"16,0 0-16,0 0 16,17 8-16,18 1 15,0-18-15,-1 1 16,18-10-16,-8-8 16,-1 0-16,-17 9 15,-8 0 1,-1-9-16,-8 0 15,-1 9-15,-8-1 16,-8 1-16,-1 8 16,0 1-16,-8 8 15,-9 0-15,9 17 16,-1 0-16,1 18 16,-1 8-1,18 0-15,18 1 16,-1-18-16,9 0 15,44 0-15,8-9 16,-43-8-16</inkml:trace>
  <inkml:trace contextRef="#ctx0" brushRef="#br0" timeOffset="38047.86">24879 8131 0,'0'0'0,"0"0"16,0 0-16,17 0 15,1 8-15,16 1 16,1 8-16,17 1 15,-8-1 1,-10 0-16,-8 1 16,-17-1-16,0 0 15,-9 9-15,-9 9 16,0-9-16,-8 0 16,0 8-16,-1-8 15,10-8-15,8-10 16,0 1-16,0-9 15</inkml:trace>
  <inkml:trace contextRef="#ctx0" brushRef="#br0" timeOffset="38294.68">25548 8165 0,'0'-8'0,"8"-1"16,-8 0-16,0 1 15,0 8-15,-8 0 16,-1 0-16,-17 0 15,0 8 1,-9 10-16,0-1 16,18 0-16,0 1 15,-1 16-15,10 1 16,8 0-16,0-10 16,17 1-16,9-8 15,9 8-15,-9-9 16</inkml:trace>
  <inkml:trace contextRef="#ctx0" brushRef="#br0" timeOffset="38502.25">25912 8131 0,'0'0'0,"0"0"0,0 0 15,0 8 1,-8 10-16,-1 16 15,-8 18-15,-1 9 16,1-18-16,17 0 16,0-17-1,9 0-15,-1-17 0,1 0 16,-9-9-16</inkml:trace>
  <inkml:trace contextRef="#ctx0" brushRef="#br0" timeOffset="38610.53">26051 7828 0,'0'0'0,"0"0"0,0 0 0,0 0 15,0 0-15,0 8 16</inkml:trace>
  <inkml:trace contextRef="#ctx0" brushRef="#br0" timeOffset="38931.05">26138 8183 0,'0'0'0,"0"0"0,0 0 0,0 0 15,0 0 1,9 0-16,17 0 16,9-9-16,17 0 15,0 1-15,17 8 16,18 0-16,-17-9 15,-44 9-15</inkml:trace>
  <inkml:trace contextRef="#ctx0" brushRef="#br0" timeOffset="39143.86">26399 7879 0,'0'0'0,"0"0"0,0 0 16,0 9-16,-9 8 15,0 18 1,1 17-16,-1 17 16,-8 9-16,8 9 15,9-9-15,9-9 16,-1-26-16,1 1 16,8-18-16,-8-18 15</inkml:trace>
  <inkml:trace contextRef="#ctx0" brushRef="#br0" timeOffset="39894.25">26590 8321 0,'0'0'0,"0"0"0,0 0 0,0 0 15,8 0-15,10 0 16,8 0-16,9-8 16,-1-1-16,10-8 15,-10-1-15,-8 1 16,1 0 0,-19-1-16,1 1 0,0 0 15,-9 8 1,-9 0-16,0 9 15,1 0-15,-19 0 16,1 18-16,9-1 16,0 0-16,-1 18 15,1 0-15,17-9 16,0-1-16,17 1 16,9 0-1,18-8-15,17-10 16,17-16-16,-9-1 15,1-17-15,-10 0 16,-16 9-16,-18 0 16,-9 8-16,-8 9 15,0 0-15,-9 0 16,-9 0-16,-8 26 16,-9 8-1,-9 10-15,17-1 16,1-17-16,17 0 15,0-17-15,9-1 16,8 1-16,0 0 16,18-18-16,9-17 15,16-26-15,10-26 16,8-17 0,0-26-16,-17 8 15,-18 26-15,-17 27 16,-17 25-16,0 18 15,0 0-15,-9 17 16,0 0-16,-18 17 16,-8 52-1,-9 35-15,9 43 0,-8 18 16,16-9 0,27 0-16,43 216 15</inkml:trace>
  <inkml:trace contextRef="#ctx0" brushRef="#br0" timeOffset="40605.44">16230 10841 0,'0'0'0,"0"0"16,0 0-16,0 0 16,0 0-16,0 0 15,0 9-15,0 26 16,0 51-16,-9 36 16,1 42-1,-1 18-15,-8 9 16,8-10-16,9-51 15,0-26-15,-9-26 16,9-17-16,0-27 16,0-8-16,9-17 15,-9-9 1</inkml:trace>
  <inkml:trace contextRef="#ctx0" brushRef="#br0" timeOffset="40861.53">16022 11751 0,'0'0'0,"0"0"0,0 0 0,0 0 15,0 17 1,17 35-16,18 35 16,-1 8-16,10 9 15,-1-9-15,-8-17 16,-9-26-16,-17-9 15,-1-17-15,1-8 16,0-10-16,8-8 16,18-34-16,43-79 15,35-51-15,156-166 16</inkml:trace>
  <inkml:trace contextRef="#ctx0" brushRef="#br0" timeOffset="41330.83">16907 11673 0,'0'0'0,"0"0"16,0 0-16,0 0 15,0 0-15,0 0 16,18 0-16,-1 9 16,18-1-1,8-8-15,18-8 16,0-1-16,0-8 31,-18-1-31,0-8 0,-17 9 0,0-9 16,-17 0-16,0 9 15,0-9 1,-18 8-16,0 1 16,-17 0-16,0 17 15,-17 8-15,8 27 16,0 0-16,0 17 16,18 8-16,0-16 15,17-1-15,17 0 16,0-17-1,27 0-15,17-9 16,8-17-16,-43 0 16</inkml:trace>
  <inkml:trace contextRef="#ctx0" brushRef="#br0" timeOffset="42114.99">17680 11456 0,'0'0'0,"0"0"16,0 0-16,0 18 16,0 8-16,0 17 15,-9 9-15,1 0 16,-1 0-16,0-9 16,1-8-16,8-9 15,0-18 1,0 1-16,0 0 15,0-9-15,0 0 16,0-9-16,17-17 16,18-17-16,0-1 15,-1 10-15,-8-1 16,0 18-16,-17 0 16,0 17-16,-1 0 15,1 8 1,0 10-16,-1 16 15,-8 1-15,0-9 16,0 0-16,0-9 16,0-8-16,0-1 15,0 1-15,0-9 16,18-9 0,17-17-16,17-8 15,0-9-15,-9-1 16,1 10-16,-18 16 15,0 1-15,-18 8 16,1 1-16,0 8 16,-1 0-16,-8 0 15,0 0-15,0 8 16,9 1 0,0 8-16,0 1 15,-1-10-15,-8 1 16,9 0-16,-9-1 15,0 1-15,0 0 16,0-1-16,0 1 16,0 0-16,0-1 15,0 1 1,0-1-16,9 1 16,-1 0-16,1 8 15,0-8-15,-1 8 16,1-8-16,0-1 15,-1 1-15,1 0 16,0-1-16,-1 1 16,1-9-16,0 0 15,-1 0 1,1 0-16</inkml:trace>
  <inkml:trace contextRef="#ctx0" brushRef="#br0" timeOffset="42297.16">18575 11612 0,'0'0'0,"0"9"16,-9 17-16,9 9 16,0-1-16,0 18 15,17-17-15,-8-18 16,0-17-16</inkml:trace>
  <inkml:trace contextRef="#ctx0" brushRef="#br0" timeOffset="42429.83">18644 11300 0,'0'-8'0,"0"8"0,0 0 0,0 0 16,0 0-16,0 0 15,9 0 1</inkml:trace>
  <inkml:trace contextRef="#ctx0" brushRef="#br0" timeOffset="42760.98">19070 11352 0,'0'0'0,"0"0"0,0 0 15,0 0 1,-9 0-16,0 18 16,0-1-16,1 18 15,8-1-15,0 1 16,0 0-16,17-9 16,1 0-16,-1 0 15,0 0 1,-8-9-16,0-8 15,-9-1-15,-9 10 16,-8-1-16,-9 0 16,-9 9-16,-9 0 15,10-9-15,8-8 16,17 0-16,-8-9 16,17 0-1</inkml:trace>
  <inkml:trace contextRef="#ctx0" brushRef="#br0" timeOffset="43079.7">19547 11361 0,'0'0'0,"0"0"16,0 0-16,0 0 0,-9 0 16,1 0-1,-18 17-15,-9 1 16,0 16-16,18-8 15,0 9-15,8-9 16,9 9-16,0-1 16,0-8-16,9 9 15,-1-9-15,1 0 16,0-9 0,-1 0-16,-8 1 15,-8-10-15,-1 10 16,-17-1-16,8-8 15,1 8-15,8-8 16,1-18 0,8 9-16</inkml:trace>
  <inkml:trace contextRef="#ctx0" brushRef="#br0" timeOffset="43251.75">19721 11543 0,'0'0'0,"0"0"16,0 0-16,0 0 15,0 17-15,0 1 16,0-1-16,0 9 16,0 0-1,0 0-15,0-17 16,0-1-16,0-8 16</inkml:trace>
  <inkml:trace contextRef="#ctx0" brushRef="#br0" timeOffset="43378.4">19834 11145 0,'0'0'0,"0"0"0,0 0 15,0 0 1,8 17-16,18 9 16,-8-9-16</inkml:trace>
  <inkml:trace contextRef="#ctx0" brushRef="#br0" timeOffset="44060.1">20129 11647 0,'0'0'0,"0"0"16,0 0-16,0 9 16,0 8-16,0 0 15,0-8-15,9-1 16,-1 1-1,-8-9-15,9 0 16,-9 0-16,9 0 16,-9-9-16,0 1 15,0-18-15,0-9 16,0 1-16,0 8 16,-9 8-16,0 1 15,1 8-15,8 1 16,0 8-1,0 0-15,0 0 16,0 0-16,0 0 16,0 8-16,17 1 15,0 8-15,18 1 16,26-10-16,8 1 16,-8 0-1,0-9-15,0 0 16,-18 0-16,-8 0 15,-9 0-15,-17 8 16,-1 1-16,1 8 16,-9 1-16,-9-1 15,1 0-15,-1 0 16,9-8-16,0 0 16,0-1-16,0 1 15,0-9 1,0 0-16,0-9 15,17 1-15,18-18 16,0 0-16,-9 9 16,0-1-16,-17 10 15,-1 8 1,1 0-16,0 0 16,-1 17-16,10 0 15,-1 18-15,0-1 16,1 18-16,8-8 15,-9 8 1,1-26-16</inkml:trace>
  <inkml:trace contextRef="#ctx0" brushRef="#br0" timeOffset="45176.55">16612 14124 0,'0'0'0,"0"0"15,0 0-15,-9-9 16,1 0-16,-18 1 16,-18-1-16,1 1 15,-9 8-15,-9 0 16,9 8 0,0 9-16,0 18 0,-1 0 15,19 17 1,-1 0-16,18 17 15,8 18-15,18 17 16,8-1-16,26 10 16,10-18-16,16-8 15,0-9-15,10-26 16,16-9-16,1-17 16,-1-17-1,-17-27-15,9-16 16,-9-9-16,0-18 15,-17 0-15,-17-8 16,-10-18-16,-25-8 16,-18 8-16,-17 1 15,-17-9-15,0 17 16,-1 8-16,1 18 16,-9 0-1,-1 18-15,10 16 16,-9 1-16,35 17 15</inkml:trace>
  <inkml:trace contextRef="#ctx0" brushRef="#br0" timeOffset="45476.96">16178 14713 0,'0'0'0,"0"0"0,0 0 0,0 0 15,9 0 1,8 0-16,18 0 16,17 0-16,17 0 15,9 0-15,1-9 31,-1 0-31,-18 1 0,-7-1 16,-10 0-16,-8 1 16,-9-10-16,0 1 15,-18 8-15</inkml:trace>
  <inkml:trace contextRef="#ctx0" brushRef="#br0" timeOffset="45709.64">16760 14332 0,'0'0'0,"0"0"15,0 0-15,0 0 16,0 0-16,0 0 16,-9 0-16,0 17 15,1 26-15,-1 27 16,-8 25-16,-1 0 31,18-8-31,0-9 0,35 8 16,-9-42-16</inkml:trace>
  <inkml:trace contextRef="#ctx0" brushRef="#br0" timeOffset="47475.98">22699 5983 0,'0'0'0,"0"0"0,0 0 16,0 0-16,0 0 15,0 17-15,0 35 16,-8 35-16,-1 17 16,0 26-1,-17-9-15,9-26 16,0-17-16,8-26 15,9-17-15,0-9 16,0-18-16,0 1 16,0-9-16,9 0 15,-1-43 1,1-27-16,-9 1 0,-9-26 16,1-35-1,-1 35-15,9 34 16,-9 9-16,9 17 15,0 9-15,18-8 16,8-1-16,8 0 16,10 9-16,8 9 15,-9 8-15,1 9 16,-1 0 0,-8 9-16,-9 0 15,-17 8-15,-9 0 16,-18 18-16,-17 8 15,-17 1-15,-8-1 16,7-17-16,1 0 16,0 9-16,9-9 15,34-18 1</inkml:trace>
  <inkml:trace contextRef="#ctx0" brushRef="#br0" timeOffset="47842.83">23012 6459 0,'0'0'0,"0"0"0,0 0 16,17 0-16,1 0 15,-1 0-15,9 9 16,9-1-16,-9 1 15,-9 0-15,-8-1 16,0 1-16,-1 8 16,-16 1-1,-1-1-15,-17 9 16,0 0-16,-9 0 16,9 0-16,9-9 15,-1-8-15,10 0 16,8-1-16,0 1 15,17 8 1,26 1-16,27-1 16,43 0-16,-44 1 15</inkml:trace>
  <inkml:trace contextRef="#ctx0" brushRef="#br0" timeOffset="48433.91">12531 6225 0,'0'0'0,"0"0"15,0 0-15,0 0 16,0 0-16,0 26 16,8 26-16,10 52 15,-10 26 1,1-9-16,-18 1 0,9-10 16,0-25-1,0-27-15,0-16 16,0-18-16,-8 0 15,8-18-15,0-8 16</inkml:trace>
  <inkml:trace contextRef="#ctx0" brushRef="#br0" timeOffset="48735.31">12548 6217 0,'0'0'0,"0"0"0,0-9 16,17 0-16,1-17 15,8 9-15,9 0 16,-1-1-16,10 18 16,-10 9-1,-8 8-15,1 1 16,-1 8-16,-18 0 16,-8 8-16,-8 1 15,-18 8-15,-9 1 16,-17-1-16,0-17 15,0 0-15,17-18 16,17 1 0,1 0-16,0-1 15,17-8-15,0 9 16,0-9-16</inkml:trace>
  <inkml:trace contextRef="#ctx0" brushRef="#br0" timeOffset="48959.36">13130 6546 0,'0'0'0,"0"0"15,0 0-15,0 0 16,0 0-16,0 8 16,0 10-16,0 16 15,0 1 1,0 8-16,0 1 0,0-10 15,17 18 1,18 26 0,-9-17-16</inkml:trace>
  <inkml:trace contextRef="#ctx0" brushRef="#br0" timeOffset="49978.4">16751 15908 0,'0'0'0,"0"0"15,0 0-15,0 0 16,17 0-16,9 0 15,18 0-15,43 0 16,34 0 0,44 0-16,35 0 15,26-9-15,17 1 16,17-1-16,-8 0 16,-26 1-16,-26-1 15,-27 0-15,-34 9 16,-26 0-16,-26 0 15,-35-8-15,-8-1 16,-18 0 0,0 1-16,-18-1 15,1 9 1</inkml:trace>
  <inkml:trace contextRef="#ctx0" brushRef="#br0" timeOffset="50198.82">19243 15397 0,'0'0'0,"0"0"0,0 0 16,0 0-16,0 0 15,0 0 1,0 0-16,18 0 16,16 17-16,27 9 15,9 9-15,8 8 16,-17 0-16,-18-8 16,-8 0-16,-9-1 15,-18 1-15,-25 26 16,-26 17-1,-53 26-15,-8-18 16,69-60-16</inkml:trace>
  <inkml:trace contextRef="#ctx0" brushRef="#br0" timeOffset="50810.2">17741 16410 0,'0'0'0,"0"0"16,0 0-16,0 0 16,0 0-1,0 0-15,0 0 16,0 18-16,0 16 15,9 18-15,-1 17 16,-8 9-16,0 0 16,-8 0-16,-1-17 15,0-9-15,9-26 16,0 0-16,0-18 16,0 1-1,0 0-15,0-1 16,0-8-16,0 0 15,-8-8-15,-1-27 16,0-17-16,9-34 16,18-1-16,16-8 15,10-1-15,-10 10 16,10 25 0,-18 18-16,0 8 15,9 18-15,-1 0 16,1 17-16,9 0 15,-10 8-15,-8 10 16,0-1-16,-8 0 16,-10 1-16,-8-1 15,-17 18 1,-9-1-16,-17 1 16,-1-1-16,1-8 15,-9 0-15,26-17 16,8 0-16,10-1 15,8-8-15</inkml:trace>
  <inkml:trace contextRef="#ctx0" brushRef="#br0" timeOffset="51209.05">18236 16687 0,'-9'0'0,"9"0"0,0 0 16,0 0-1,0 0-15,0 9 16,9 0-16,8 8 16,1 0-16,-1 1 15,-8-10-15,-1 10 16,1-1-16,0 0 15,-18 1 1,0 8-16,-17 8 16,0 1-16,-8-9 15,-1 0-15,9 0 16,8-18-16,1 1 16,8 0-1,9-1-15,0-8 0,0 9 16,26 0-1,18-1-15,34-8 16,61-17-16,243-61 16</inkml:trace>
  <inkml:trace contextRef="#ctx0" brushRef="#br1" timeOffset="55159.75">17880 14843 0,'0'-9'0,"9"0"0,8 1 15,9-1-15,26 9 16,44 0-16,8 0 16,43 0-16,10 0 15,-18 0 1,0-9-16,0 9 16,-35 0-16,-9 0 15,-8 0-15,-26 0 16,-18 0-16,1 0 15,-10 0-15,-7 0 16,-1 0 0,-9 0-16,-8 0 15,-1 0-15,1 0 16,0 0-16,-1 0 16,-8 0-16,0 0 15,0 0-15,0 0 16,0 0-16,0-8 15,9-1-15,8-17 16,1-9 0,-1 1-16,1-1 15,8 0-15,0 1 16,8 8-16,1 0 16,0 9-16,0-1 15,8 18-15,9 0 16,-9 0-16,1 9 15,-1 8-15,-8 1 16,-9-1 0,0 9-16,0 0 15,0 8-15,-8-8 16,-10 0-16,1 0 16,0-8-16,-1-10 15,1 1-15,-9 0 16,0-9-16,0 0 15,17-9 1,1-8-16,8-9 16,9-9-16,-1 0 15,1 9-15,0 0 16,8 9-16,1 0 16,-10 17-1,1 0-15,17 0 0,-8 17 16,-1 0-1,-17 1-15,0 8 16,-17 0-16,0-9 16,-1-8-16,1-1 15,0 1-15,-1 0 16,-8-9-16,0 0 16,0 0-16,9-9 15,8-8 1,18-18-16,17-8 15,0-9-15,0 0 16,0 9-16,-8 8 16,-1 9-16,-8 9 15,0-1-15,-1 18 16,-7 0-16,7 9 16,-8 8-16,0 1 15,0 8 1,-8-9-16,-10 9 15,1 0-15,0 0 16,0-9-16,-1-8 16,-8 0-16,0-1 15,0 1-15,0-1 16,0-8 0,0 0-16,0 0 15,0 0-15,0 0 16,0 0-16,0 0 15,0 0-15,0 0 16,0 0-16,0 9 16,9 0-16,8-1 15,18 10-15,26-10 16,17 10 0,17-10-16,27 1 15,17-18-15,-17 1 16,8-1-16,-9-8 15,-25 8-15,-18 9 16,-17 0-16,-18 0 16,-17 0-16,-8 0 15,-10 0 1,1 0-16,0 0 16,-9 0-16,0-9 15,0 1-15,0-1 16,0 0-16</inkml:trace>
  <inkml:trace contextRef="#ctx0" brushRef="#br1" timeOffset="55448.92">22691 14349 0,'0'0'0,"0"0"15,0 0-15,0 0 16,0 17-16,17 1 15,18 8-15,0 8 16,17 1 0,8 0-16,-16-1 15,-1-8-15,-17 0 16,0-9-16,-17 1 16,0-1-16,-27 9 15,-42 43-15,-88 61 16,-43 18-16,52-45 15,96-77 1</inkml:trace>
  <inkml:trace contextRef="#ctx0" brushRef="#br1" timeOffset="56408.49">19799 13180 0,'0'0'0,"0"0"0,0 0 15,0 0-15,0 0 16,0 0-16,0 0 16,17 17-16,-8 18 15,0 17-15,-1 17 16,1 0 0,-18 18-16,1 0 15,-1-27-15,-8-17 16,8-17-16,0-8 15,1-10-15,-1 1 16,0-18 0,1 1-16,-10-27 15,1-17-15,17-26 16,9-8-16,8-1 16,9 18-16,9 17 15,8 0-15,9 17 16,0 9-16,-8 9 15,-10 17-15,-8 0 16,1 0 0,-19 8-16,1 10 15,-9 16-15,-17 18 16,-27 9-16,-8-18 16,9 1-16,-1-10 15,9-25-15,27 0 16</inkml:trace>
  <inkml:trace contextRef="#ctx0" brushRef="#br1" timeOffset="57141.21">20372 12799 0,'0'0'0,"0"0"0,0 0 0,0 17 15,9 26-15,-18 18 16,0 17-16,-8 26 15,-9 0 1,9-26-16,-1-26 16,1-9-16,8-17 15,1-9-15,8-8 16,0 0-16,0-1 16,0-8-16,0-8 15,17-1 1,0-17-16,9 9 0,0-1 15,-8 1 1,8 0-16,-9 17 16,1 0-16,-1 0 15,9 8-15,0 1 16,0 0-16,9-1 16,8 1-1,1 0-15,-1-18 16,0 0-16,-8 1 15,9-1-15,-18-8 16,-18 8-16,1 0 16,0 1-16,-1 8 15,-8 0-15,0 0 16,0 17-16,0 0 16,0 1-1,9 8-15,8 0 16,1 0-16,8 0 15,9-18-15,-1 1 16,1-9-16,0-9 16,-9 1-16,0-1 15,0-17-15,-9 0 16,-8 0 0,-18 0-1,1 0-15,-10 0 0,1 9 16,0-1-16,-1 1 15,9 8-15,1 9 16,8 0-16,0 0 16,0 0-16,0 0 15,0 0-15,0 0 16,0 0 0,0 0-16,0 0 15,0 0-15</inkml:trace>
  <inkml:trace contextRef="#ctx0" brushRef="#br1" timeOffset="57391.85">21006 13162 0,'0'0'0,"0"0"0,0 0 15,0 0-15,9 0 16,8 0-16,18 0 16,26-8-1,25-1-15,-7-8 16,-1 0-16,-9 8 16,1 9-16,-44 0 15</inkml:trace>
  <inkml:trace contextRef="#ctx0" brushRef="#br1" timeOffset="57674.71">21371 12833 0,'0'0'0,"0"0"0,0 0 15,0 0-15,0 9 16,0 17-16,-9 17 15,0 27-15,1 8 16,-10 17 0,1-9-16,0-16 15,17-10-15,0-8 16,0-26-16,8-8 16,10-10-16,-1 1 15,0 0-15,9-1 16,-17-8-1</inkml:trace>
  <inkml:trace contextRef="#ctx0" brushRef="#br1" timeOffset="58291.54">21753 13232 0,'-9'0'0,"0"0"0,1 0 15,-1 0-15,0 17 16,-17 18-16,9-1 16,0 1-16,8 0 15,9-1 1,0-8-16,0-8 15,9-1-15,-1-8 16,1-1-16,0-8 16,-1 0-16,1-8 15,0-1-15,-1 0 16,-8 1-16,0-10 16,0 1-16,0 0 15,0-1 1,0 10-16,0-1 15,0 9-15,0 0 16,0 0-16,18 0 16,-1 0-16,18 0 15,0 0-15,8 0 16,0 9 0,1-9-16,-9 8 15,-9 1-15,-9 0 16,-8-1-16,-1 1 15,1 8-15,-9 1 16,0-10-16,0 1 16,0 0-16,0-1 15,0 1-15,0-9 16,0 0-16,0 0 16,17-9-1,18 1-15,9-18 16,-1 8-16,-17 1 15,0 0-15,-17 8 16,-1 9-16,1 0 16,0 0-16,0 9 15,-1 8 1,10 18-16,-1-1 16,0-8-16,1 0 15,8 0-15,35-8 16,-27-18-16</inkml:trace>
  <inkml:trace contextRef="#ctx0" brushRef="#br1" timeOffset="59191.74">23576 15241 0,'0'0'0,"0"0"15,0 0-15,0 26 16,-8 43-16,-1 44 16,0-1-1,9-16-15,0-18 0,0-9 16,-8-26-1,8-17-15,0-8 16,0-10-16,0-8 16,-9-17-16,-8-18 15,8-34-15,0-35 16,1-17-16,25 8 16,0 27-16,1 16 15,16 1 1,1 17-16,0 9 15,0 8-15,8 18 16,0 0-16,1 17 16,-1 17-16,1 9 15,-18 8-15,0 1 16,-18 0-16,1-1 16,-18 1-1,1-9-15,-1 0 16,-17 0-16,0 0 15,9-9-15,-1 1 16,10-18-16</inkml:trace>
  <inkml:trace contextRef="#ctx0" brushRef="#br1" timeOffset="59363.14">24245 15475 0,'0'0'0,"0"0"15,0 0-15,0 17 16,9 27-16,-1 16 16,-8 9-16,-8 27 15,-1-1-15,0-43 16</inkml:trace>
  <inkml:trace contextRef="#ctx0" brushRef="#br1" timeOffset="64519.09">15752 14765 0,'0'0'0,"0"0"0,-8-9 16,-18 0-16,-26 1 15,-27-1-15,-25 9 16,-9 0-16,0 9 15,0-1-15,-8 10 16,8-1 0,9 0-16,17-8 15,18 0-15,16-1 16,1 1-16,18-9 16,16 0-16,1 0 15,-1 0-15,10 0 16,-1 0-16,0 0 15,1 0-15,8 0 16,0 0-16,0 0 16,0 0-1,0 0-15,0 0 16,0 0-16,0 0 16,0 0-16,0 0 15,0 0-15,0 0 16,0 0-16,0 0 15,0 0-15,0 0 16,-9 0 0,0-9-16,1 1 15,-18-18-15,-18 0 16,1-18-16,-9 1 16,-9 0-16,-9-9 15,1 0-15,8 9 16,-8 8-1,17 0-15,-1 18 16,-7 0-16,-1-1 16,9 10-16,0 8 15,8 8-15,1 10 16,8-1-16,0 9 16,18-9-16,0 1 15,-1 8-15,1 8 16,8-8-1,1 0-15,8 0 16,0-9-16,0 1 16,0-10-1,0 1-15,0 0 0,0-1 16,0-8-16,0-8 16,-9-1-1,0-17-15,-17-17 16,-9 0-16,9-1 15,-17 10-15,0-1 16,-1 0-16,-17 9 16,1 9-16,7 0 15,-7 17-15,-10 0 16,18 0-16,0 17 16,0 9-1,0 9-15,8-1 16,10 18-16,-1 0 15,18-9-15,-1 1 16,18-18 0,0 0-16,0-9 15,0-8-15,0-1 0,9 1 16,-9-9 0,0 0-16,0 0 15,0-9-15,0-8 16,-9-9-16,0 0 15,-8-9 1,-9 1-16,0-1 0,-17 1 16,-1 16-16,-17 1 15,1 8 1,-1 9-16,-9 0 16,10 0-16,-1 18 15,0-1-15,9 0 16,0 1-1,8 8-15,-8 8 0,18-8 16,-1 0 0,17-9-16,1-8 15,8 0-15,1-1 16,-1 1-16,9 0 16,0-9-16,0 0 15,0 0-15</inkml:trace>
  <inkml:trace contextRef="#ctx0" brushRef="#br1" timeOffset="65109.21">11793 14193 0,'0'0'0,"0"0"16,0 0-16,-9 0 15,-26 17-15,-34 27 16,-44 16-1,-9 1 1,1 0-16,16-18 0,19 0 16,7 1-16,-7-10 15,25-8-15,17 0 16,27-17-16,0-1 16,-1 1-16,10-9 15,8 0 1,0 9-16,17 8 15,26 9-15,36 9 16,25 17-16,17 8 16,27-16-16,26-18 15,164-35-15</inkml:trace>
  <inkml:trace contextRef="#ctx0" brushRef="#br1" timeOffset="65657.67">12974 13154 0,'0'0'0,"0"0"0,0 0 16,0 0 0,0 0-16,-9 0 15,0 0-15,0 17 16,-8 0-16,-9 18 15,9 17-15,-1 0 16,1 17-16,17-8 16,0 0-16,17-1 15,1-8 1,-1-17-16,18-9 16,17 0-16,0-18 15,0-16-15,0-10 16,-8-8-16,-1 0 15,-17-8-15,0-1 16,-17-17 0,-18-8-16,0-10 15,-8 18-15,-9 0 16,9 18-16,-9 8 16,0 8-16,8 18 15,-8 0-15,17 0 16</inkml:trace>
  <inkml:trace contextRef="#ctx0" brushRef="#br1" timeOffset="66073.57">13616 13059 0,'0'0'0,"0"0"0,0 0 15,0 0-15,18 8 16,-1 10 0,18-1-16,-1 17 15,1 10-15,0 8 16,-9 0 0,0 0-16,-17-9 0,-1 9 15,1-9-15,-18 9 16,1 0-16,-1-9 15,0-17 1,1 0-16,-1-17 16,0 0-16,0-1 15,1 1-15,-1-9 16,0-9-16,1 1 16,8-18-1,0 0-15,17-17 0,35-35 16,26-9-1,1 9-15,-1 26 16,-9 17-16,-43 18 16</inkml:trace>
  <inkml:trace contextRef="#ctx0" brushRef="#br1" timeOffset="67806.2">12496 15380 0,'0'0'0,"0"0"16,0 0-16,0 0 15,0 0-15,0 0 16,-9 26-16,1 26 16,-1 51-16,0 45 15,-8 8 1,-1-35-16,1-26 16,8-17-16,1-26 15,-1-9-15,9-25 16,0-10-16,0-16 15,0 8-15</inkml:trace>
  <inkml:trace contextRef="#ctx0" brushRef="#br1" timeOffset="68155.53">12444 15432 0,'0'0'0,"0"0"15,0 0-15,0 0 16,0 0-16,0 0 15,0-9-15,17 0 16,1 1 0,16-1-16,10 0 15,17 9-15,-1 0 16,-8 0 0,-8 9-16,-1 0 0,-17-1 15,0 1-15,-8 8 16,-10 1-1,1-1-15,-9 9 16,-17 9-16,-27-1 16,-8 9-16,-9 1 15,1-18-15,8 0 16,-1 0-16,10-9 16,26-8-16,17-1 15,0-8-15,0 0 16</inkml:trace>
  <inkml:trace contextRef="#ctx0" brushRef="#br1" timeOffset="68385.07">13121 15839 0,'0'0'0,"0"0"0,0 0 16,0 0-16,0 8 15,9 18-15,0 35 16,-18 8-16,0-8 16,0-35-16</inkml:trace>
  <inkml:trace contextRef="#ctx0" brushRef="#br1" timeOffset="75006.23">13868 15821 0,'0'0'0,"0"0"0,0 0 0,0 0 15,0 0 1,0 9-16,9 0 16,-9-9-16</inkml:trace>
  <inkml:trace contextRef="#ctx0" brushRef="#br1" timeOffset="75539.28">13798 14981 0,'0'0'0,"0"0"15,0 0-15,-8 0 16,-10 18-16,-16 34 16,-18 34-16,0 27 15,-9-1 1,35-60-16</inkml:trace>
  <inkml:trace contextRef="#ctx0" brushRef="#br1" timeOffset="76206.42">24601 14756 0,'0'0'0,"0"0"16,0 0-16,0 0 15,-17 17-15,-61 70 16,-44 60 0,-121 182-16</inkml:trace>
  <inkml:trace contextRef="#ctx0" brushRef="#br0" timeOffset="78644.57">18783 16228 0,'0'0'0,"0"0"15,0 0-15,0 0 16,-9 9-16,1 34 16,-10 44-16,10-35 15</inkml:trace>
  <inkml:trace contextRef="#ctx0" brushRef="#br0" timeOffset="79582.78">21692 16731 0,'0'0'0,"0"0"16,0 0 0,0 0-16,0 8 15,9 27-15,-9 60 16,0 35-16,-9 17 16,0-8-16,1-26 15,8-27-15,0-34 16,0-26-16,0-9 15,-9-17-15,9 0 16</inkml:trace>
  <inkml:trace contextRef="#ctx0" brushRef="#br0" timeOffset="79822.17">21788 16705 0,'-9'0'0,"0"0"0,1 0 16,8 0-1,0 0-15,0 0 16,0 0-16,17 0 16,0 0-16,18 17 15,8 0-15,9 1 16,-8-1-16,-1 0 16,-17 1-16,0-1 15,-17 0-15,-9 1 16,-9 16-1,-25 18-15,-1-9 16,0-8-16,18-18 16</inkml:trace>
  <inkml:trace contextRef="#ctx0" brushRef="#br0" timeOffset="80222.5">22135 17172 0,'0'0'0,"0"0"15,0 0-15,0 0 16,17 9-16,1 0 16,-1 8-1,0 0-15,1 1 0,-10-1 16,1 0-1,0 1-15,-18-1 16,0 9-16,-17 9 16,9-9-16,0 0 15,-1 0 1,1-9-16,8-9 16,1 1-16,-1 0 15,9-1-15,0 1 16,0 0-16,0-1 15,9 1-15,8 0 16,18-1-16,17-16 16,-9 8-1,-17 0-15</inkml:trace>
  <inkml:trace contextRef="#ctx0" brushRef="#br0" timeOffset="80455.39">22673 16445 0,'0'0'0,"0"0"0,0 0 15,0 0-15,0 0 16,-8 26-16,-18 26 15,-18 17-15,9 9 16,1 0 0,16-35-16</inkml:trace>
  <inkml:trace contextRef="#ctx0" brushRef="#br0" timeOffset="86710.53">23160 17077 0,'-9'-9'0,"0"1"16,1 8-16,8 0 16,0 0-1,0 0-15,0 0 16,0 0-16,17 0 15,18 0-15,-1 0 16,10 0-16,-9 8 16,-9 1-16,0 0 15,-18-1-15,1-8 16,0 9-16,-9 8 16,-18 27-1,-25 16-15,-18 10 16,0-10-16,9-16 15,9-10-15,17-8 16,8-17-16,18-1 16,9 1-16</inkml:trace>
  <inkml:trace contextRef="#ctx0" brushRef="#br0" timeOffset="87237.6">24184 16869 0,'0'0'0,"0"0"0,0 0 15,0 0 1,0 18-16,9 16 16,0 27-16,-18 25 15,0 27 1,1 8-16,-10-17 0,1-9 15,-1-8-15,1-26 16,8-18-16,9-17 16,0-9-1,-8-8-15,8 0 16,-9-18-16,0-26 16,1-34-16,8-35 15,8-17-15,10 0 16,-1 25-16,0 18 15,1 18-15,8 16 16,17 10-16,1-1 16,8 18-1,0 8-15,9 9 16,0 9-16,-18 8 16,0 9-16,-17 0 15,0-9-15,-17 1 16,0-1-16,-18 9 15,-8 9-15,-27 8 16,-25 0 0,-18 1-16,9-18 15,26-18-15,26-16 16,17 8-16</inkml:trace>
  <inkml:trace contextRef="#ctx0" brushRef="#br0" timeOffset="88490.43">24723 17527 0,'0'0'0,"0"-8"0,0 8 16,0 0-16,0 0 16,0 0-16,8-9 15,10 0-15,-1 9 16,18 0-16,0 0 15,-1 9 1,-8 0-16,0-1 16,-17 1-16,0 0 15,-1 8-15,-16 0 16,-1 1-16,-17 16 16,-9 1-16,1-9 15,-1 0-15,17-9 16,1-8-16,8 0 15,9-1 1,0 1-16,18 0 16,8-1-16,17 1 15,9-9-15,35-35 16,-35 9-16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3:39:57.543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18349 3004 0,'0'0'0,"0"0"16,0 0-16,0 0 15,0 0-15,17 0 16,53 17-16,43-8 16,86 8-1,62-9-15,17-16 16,34-18-16,27-9 15,-35 18-15,-9 0 16,-34-1-16,-44 1 16,-52 0-16,-52 8 15,-44 0-15,-34 9 16,-18 0-16,-17 0 16,-35-8-16,-112-1 15,-114 0 1,-43 1-16,-26 8 15,9 0-15,26 8 16,0-8-16,34 0 16,35 9-16,27 0 15,25-1 1,35 1-16,52 0 16,35-9-16,17 0 15,18 0-15,17 0 16,9-9-16,34 0 15,87-8-15,79-9 16,60 9-16,61-1 16,17 10-16,-8 16 15,0 10-15,-9 8 16,-53 0 0,-42-9-16,-35 0 15,-61 9 1,-53-17-16,-34 0 0,-25-1 15,-19 1-15,-25-9 16,-79 17-16,-112 18 16,-53-9-1,27 0-15,34-9 16,35 0-16,96-8 16</inkml:trace>
  <inkml:trace contextRef="#ctx0" brushRef="#br0" timeOffset="766.11">22977 2406 0,'0'0'0,"0"-9"0,-8 1 16,-1-10-16,0 10 15,-17-10-15,-17 18 16,-18 0-16,0 18 16,-8 34-1,-9 26-15,17 8 16,17 9-16,10 1 15,16 8-15,18-26 16,18-9-16,-1-17 16,26-9-16,18 0 15,43-17-15,27 0 16,-19-26-16,-59-8 16</inkml:trace>
  <inkml:trace contextRef="#ctx0" brushRef="#br0" timeOffset="1061.94">23368 2917 0,'-9'0'0,"1"0"16,-1 0-16,0 0 15,-17 26-15,0 9 16,9-1-16,17 9 16,0-8-1,17-9-15,1 0 16,-1-9-16,9-8 15,9 0-15,8-18 16,1-8-16,-1-18 16,-17-8-16,-9-18 15,-8 9-15,-18 9 16,1 8 0,-18 18-16,0 0 15,-9 8-15,9 9 16,8 9-16,1-1 15,17 1-15</inkml:trace>
  <inkml:trace contextRef="#ctx0" brushRef="#br0" timeOffset="1495.36">24002 2865 0,'0'0'0,"0"0"0,-9 0 16,1 0-16,-1 0 16,0 0-16,-17 0 15,0 17-15,0 9 16,9 9-16,-1 8 15,18 1-15,0-19 16,0 1 0,18 0-16,16-8 15,10-10-15,8 1 16,-9-18-16,1-8 16,-1-18-16,-17-8 15,-8-17-15,-18-1 16,-18-8-16,-8 17 15,-17 0 1,-9 8-16,-9 18 16,17 26-16,1 9 15,8 8-15,27-8 16</inkml:trace>
  <inkml:trace contextRef="#ctx0" brushRef="#br0" timeOffset="1729.64">24679 2397 0,'0'0'0,"0"0"0,0 0 16,0 18-16,0 8 16,0 34-16,-8 18 15,-1 26 1,0 0-16,1 0 15,-10-17-15,9-35 16,1-9-16,-1-17 16,9 0-16,0-18 15,0 1-15</inkml:trace>
  <inkml:trace contextRef="#ctx0" brushRef="#br0" timeOffset="1951.02">24931 2804 0,'0'0'0,"0"0"15,0 0-15,-9 0 16,1 9-16,-1 17 16,0 17-1,-8 9-15,0-8 16,8-1-16,0-17 15,9-9-15,0 9 16,9-17-16</inkml:trace>
  <inkml:trace contextRef="#ctx0" brushRef="#br0" timeOffset="2093.89">24905 2458 0,'0'0'0,"0"0"0,0 0 0,0 0 15,0 0-15,0 0 16,0 0-16,17 17 16,-8-8-16</inkml:trace>
  <inkml:trace contextRef="#ctx0" brushRef="#br0" timeOffset="2513.83">25192 2839 0,'0'0'0,"0"0"0,0 0 16,0 0-16,-9 9 16,0 17-16,1 8 15,-1 10-15,0-10 16,0-8-16,1-8 15,8-10-15,0 1 16,0-1 0,0-8-16,0-8 15,17-18-15,9-26 16,18-9-16,8 1 16,9 8-16,-18 17 15,-17 9-15,0 9 16,-9 17-16,-8 0 15,0 17-15,-1 9 16,1 35 0,-9 8-1,0-8-15,0-1 0,0-8 16,9-9-16,8-17 16,-8-8-16</inkml:trace>
  <inkml:trace contextRef="#ctx0" brushRef="#br0" timeOffset="3063.46">26147 2943 0,'0'0'0,"0"0"16,0 0-16,0 0 15,0 0-15,0 0 16,0-9-1,-9 1-15,0-1 16,1 0-16,-18 1 16,0 8-16,-18 0 15,1 17-15,8 0 16,0 18-16,1 0 16,16-9-16,1-1 15,17 1-15,0-8 16,17-1-1,9-8-15,18-1 16,8 1-16,0-9 16,9 0-16,-9 0 15,-9 9-15,1 8 16,-10 18-16,1 25 16,-9 27-16,0 8 15,-17 0 1,-18-8-16,1-9 15,-19 0-15,-7-17 16,-10-18 0,-16-8-16,-1-9 0,0-18 15,-9-8 1,1-17-16,8-26 16,9-18-16,26-8 15,26-9-15,26 0 16,35-9-16,69 9 15,191-60-15</inkml:trace>
  <inkml:trace contextRef="#ctx0" brushRef="#br0" timeOffset="7096.17">4689 6667 0,'0'0'0,"0"0"0,0 0 0,0 0 16,18 0-1,8 9-15,34 8 16,19-8-16,25-1 15,0 1-15,0-9 16,-8 0-16,-27-9 16,-17 9-1,-8 0-15,-18 0 16,0 0-16,-9 0 16,-8 0-16,0 0 15,-1 0-15,1 0 16,0 0-16,-9 0 15,8 0-15,-8 0 16,0 0-16,0 0 16,0 0-1,0 0-15,0 0 16,0 0-16,0-8 16,0-1-16,0-17 15,9 0-15,8-9 16,1 1-16,16-10 15,1 10-15,9-10 16,8 10 0,17-1-16,1 18 15,-1 0-15,-8 17 16,-18 0-16,9 17 16,-8 0-16,-1 18 15,1-1-15,-18 1 16,0 0-16,-9-9 15,-8 0-15,0-9 16,-1-8 0,1-1-16,-9-8 15,0-8-15,17-10 16,9-16-16,9-10 16,8 1-16,-8 8 15,9 1 1,-10 17-16,1-1 15,-9 18-15,0 0 16,0 18-16,0-1 16,0 17-16,0 18 15,-17-8-15,0-10 16,-9-8-16,0-17 16,0 0-16,0-1 15,0-8 1,8-8-16,18-18 15,18-18-15,8-16 16,9 8-16,0 9 16,-1 8-1,-8 18-15,-8 8 0,-1 9 16,-17 17 0,0 1-16,0 16 15,1 9-15,-10 1 16,-8-1-16,-1-17 15,1-9-15,0-8 16,-1 0-16,-8-18 16,18 0-16,8-17 15,8-8-15,-7-1 16,-1 9-16,0 9 16,-18 17-16,10 0 15,-1 8-15,18 10 16,-1 16-1,19 1-15,16 8 16,27-8 0,43-9-16,-1-9 15,45-8-15,34-9 0,0 0 16,0-9 0,-26 9-16,-17 0 15,-44 9-15,-26-9 16,-17 0-16,-17 9 15,-18-1-15,-18 1 16,-16-9-16,-10 0 16,1 0-16,-9 0 15,-9 0-15,-8-17 16,0-18 0,-9 9-16,0-9 15,0 18-15,0 0 16,-9-9-16,-9 8 15,27 1-15,0 17 16,17 0-16,0 0 16,17 0-1,18 0-15,26 26 16,34 9-16,-8-1 16,0 10-16,-18-10 15,-25-8-15,-18 0 16,-9 0-16,-17 9 15,-35 0-15,-34 25 16,-35 18-16,8 0 16,53-35-1</inkml:trace>
  <inkml:trace contextRef="#ctx0" brushRef="#br0" timeOffset="7811.69">6582 4692 0,'0'0'0,"0"0"16,0 18-16,0-1 15,0 18-15,0 25 16,9 10-16,0 33 16,-1 27-1,-16-17-15,-1-9 16,0-9-16,-8-8 15,0-35-15,8-9 16,-8-17-16,8-17 16,0-9-16,-8-18 15,-1-25-15,10-44 16,8-42-16,8-10 16,27 26-16,0 27 15,0 25 1,-1 9-16,1 18 15,8 16-15,-8 18 16,-9 0-16,-8 18 16,-10-1-16,1 18 15,-18 8-15,-17 17 16,-17 10 0,-1-10-16,-8-8 15,9-17-15,8-9 16,27-17-16,8-27 15,0 10-15</inkml:trace>
  <inkml:trace contextRef="#ctx0" brushRef="#br0" timeOffset="8535.86">7095 4433 0,'0'0'0,"0"0"0,0 0 16,0 0-16,8 17 15,1 17-15,-9 36 16,0 42-16,-9 1 16,1-9-16,-1-9 15,0-8-15,1-18 16,8-17 0,0-26-16,0 0 15,0-17-15,0-1 16,0-8-16,0 0 15,0-8-15,0-1 16,8-8-16,1-9 16,8 0-16,1 0 15,-1 8 1,0 1-16,1 0 16,-1 8-16,1 9 15,-1 0-15,0 0 16,1 17-1,-1 1-15,-8 8 0,-1 0 16,10 0 0,-10 0-16,1-9 0,8-8 15,1-1 1,-1-16-16,18-1 16,0-17-16,-1 0 15,1-9-15,-9 1 16,0 16-16,-17 1 15,0 17-15,-1 0 16,1 0 0,-9 0-16,17 17 15,1 18-15,-1 8 16,9 1-16,0-10 16,0-8-16,9-8 15,0-10-15,8-8 16,-8-8-16,0-18 15,8-18 1,-17 1-16,-17 0 16,-9-9-16,-9 0 15,-17 8 1,0 18-16,0 9 0,0 9 16,-9 8-16,9 17 15,17-9-15</inkml:trace>
  <inkml:trace contextRef="#ctx0" brushRef="#br0" timeOffset="8946.29">7876 4848 0,'0'0'0,"0"0"16,0 0-16,0 0 15,0 0 1,18 0-16,8 9 15,34-9-15,10-9 16,8 1-16,0-10 16,-8 1-16,-10 0 15,1-1-15,0-8 16,-18 9-16,-25 8 16,-10 1-16,-8-1 15,-8 0-15,-1 1 16,-8-10-1,-18-16-15,0-1 16,18 18-16,0 17 16,-1 0-16,9 8 15,-8 18-15,8 26 16,-8 26-16,0 18 16,17-1-1,0-9-15,8 1 16,10-9-16,-10-35 15,1-25-15,0-10 16</inkml:trace>
  <inkml:trace contextRef="#ctx0" brushRef="#br0" timeOffset="9596.19">8649 5047 0,'-9'-8'0,"9"-1"0,-8 9 16,-1 0-16,0 0 15,1 0-15,-1 17 16,0 1-16,9 8 16,9 8-16,8-8 15,1 0 1,-1-17-16,18 0 16,8-18-16,9 0 15,-8-17-15,-1 0 16,-17-8-16,-8-10 15,-10 1 1,-16-9-16,-1 9 16,0 8-16,-17 18 15,0 17-15,0 0 16,0 17-16,-9 1 16,18-1-16,-1 9 15,18 0-15,9-9 16,9 0-16,16-8 15,18 0 1,27-18-16,16 0 16,-8-8-16,-18 0 15,-17 8-15,-8 9 16,-18 0-16,0 0 16,-9 17-16,-8 1 15,0-1-15,-1 9 16,-8 0-16,0 0 15,0-9-15,0-8 16,0 0 0,0-1-16,0-8 15,18-8-15,-1-1 16,18-17-16,17-17 16,-9 8-1,1 18-15,-18-1 0,0 18 16,0 0-16,-9 18 15,1 8 1,8 26-16,8 34 16,-7 10-16,-10-44 15</inkml:trace>
  <inkml:trace contextRef="#ctx0" brushRef="#br0" timeOffset="10577.74">13147 6528 0,'0'0'0,"0"0"15,0 0-15,18 0 16,25 18-16,44-1 15,69-8 1,53-1-16,34-8 16,35-8-16,26-1 15,-27 0-15,-25-8 16,-9-9-16,-34 9 16,-27-1-16,-34 1 15,-53 0 1,-25 8-16,-27 9 15,-17 9-15,-8-1 16,-18-8-16</inkml:trace>
  <inkml:trace contextRef="#ctx0" brushRef="#br0" timeOffset="10950.1">13634 6260 0,'0'0'0,"0"0"0,0 0 16,0 0-16,0 0 15,0 0 1,-9 0-16,-9 9 15,-16 8-15,-18 18 16,-9-1-16,-9 9 16,1 1-16,-9 16 15,17-16-15,18-10 16,25-8-16,1-8 16,17-1-16,8 0 15,27 18 1,43 0-16,35 8 15,70-17-15,68 0 16,132 17-16</inkml:trace>
  <inkml:trace contextRef="#ctx0" brushRef="#br0" timeOffset="12079.19">16534 6234 0,'0'-9'0,"0"1"0,0-10 0,0 1 16,0 0-16,-9 8 15,1 0 1,-1 9-16,-9 0 16,-16 18-16,-10 25 15,1 26-15,8 18 16,9 17 0,17-9-16,18-8 0,17-18 15,18-8-15,16-9 16,19-18-1,25-17-15,0-8 16,0-18-16,-8-16 16,-10-19-16,-7-8 15,-10-17-15,-17-9 16,-17-9 0,-26-17-16,-27-17 15,-8 26-15,-9 26 16,-17 17-16,-26 8 15,-9 18-15,18 35 16,-9 0-16,43-9 16</inkml:trace>
  <inkml:trace contextRef="#ctx0" brushRef="#br0" timeOffset="12311.19">16482 6528 0,'0'0'0,"0"0"16,0 0-16,0 0 16,0 0-16,17 0 15,18 9-15,26 0 16,17-1-16,0-8 16,0-8 15,35-10-31,-9-8 0,-34 9 0,-44 17 15</inkml:trace>
  <inkml:trace contextRef="#ctx0" brushRef="#br0" timeOffset="12511.17">16820 6182 0,'0'0'0,"0"0"0,0 9 0,-8 17 16,-1 34-16,0 36 16,-17 25-1,9-17-15,0-18 16,17-8-16,8-17 16,10-35-16</inkml:trace>
  <inkml:trace contextRef="#ctx0" brushRef="#br0" timeOffset="12843.43">16325 5117 0,'0'0'0,"0"0"0,0 17 15,0 18-15,-8 17 16,-1 8-16,0 1 15,9-18 1,0-8-16,9-18 16,0-8-16</inkml:trace>
  <inkml:trace contextRef="#ctx0" brushRef="#br0" timeOffset="13018.92">16412 4554 0,'0'0'0,"0"0"0,0 0 15,0 8-15,0 10 16,0 34-16,18 0 16,-10-26-16</inkml:trace>
  <inkml:trace contextRef="#ctx0" brushRef="#br0" timeOffset="13811.02">16846 5099 0,'-8'0'0,"-1"0"0,0 0 15,1 0 1,-1 9-16,9 0 15,-9 17-15,-8 8 16,0 10-16,8-1 16,9 0-16,0 1 15,17-18-15,1 0 16,16 0-16,1-18 16,0 1-1,0-18-15,8 1 16,9-27-16,-8-8 15,-18-9-15,-18-9 16,-16 9-16,-1 0 16,0 17-16,-8 9 15,0 9 1,-1 0-16,9 8 16,9 9-16,0 0 15,0 0-15,0 0 16,0 0-16,18 9 15,17 8-15,25-8 16,1-1-16,0 1 16,-18 0-16,-8-1 15,-9 1 1,-8 0-16,-10 8 16,1 0-1,0 9-15,-9 9 0,0-9 16,0 0-16,0 0 15,0-17-15,0-1 16,0 1-16,0 0 16,0-1-16,0-8 15,0 0 1,17-17-16,0-9 16,18-17-16,8-9 15,-8 8-15,-9 10 16,0 16-16,-8 1 15,-10 0-15,1 17 16,0 0 0,-1 0-16,1 0 15,0 17-15,8 9 16,1 17-16,-1 1 16,0-1-16,1-8 15,-1-1-15,9-8 16,0 9-16,-17-18 15</inkml:trace>
  <inkml:trace contextRef="#ctx0" brushRef="#br0" timeOffset="17510.56">4741 7559 0,'0'0'16,"0"0"-16,0 0 0,0 0 15,0 0-15,0 9 16,0 17-16,0 43 16,-8 70-16,-1 16 15,9 1-15,-9-17 16,1-35-16,8-18 15,0-34 1,0-8-16,0-18 0,0-18 16,0-8-1,0 0-15,8-8 16,1-36-16,0 10 16</inkml:trace>
  <inkml:trace contextRef="#ctx0" brushRef="#br0" timeOffset="17794.71">4785 7784 0,'0'0'0,"0"0"0,0 0 16,0 0 0,0 0-16,17 0 15,18 0-15,17 18 16,17-1-16,1 17 16,-9 10-1,-1-10-15,-16 10 0,-1-1 16,-17 0-1,-17 1-15,0 16 0,-18 1 16,-26 8 0,-8-8-16,-18-9 15,0 0-15,9-18 16,0-8-16,17-17 16,18 0-16,8-1 15,9-8 1,0 0-16</inkml:trace>
  <inkml:trace contextRef="#ctx0" brushRef="#br0" timeOffset="18135.32">5705 8200 0,'0'0'0,"0"0"0,-8 0 15,-1 0-15,0 0 16,0 9-1,1 8-15,-10 26 16,1 1-16,8-1 16,9 0-16,18-8 15,-1-9-15,0 0 32,18-9-32,0-8 0,0-1 15,-1-16-15,1-10 16,-9-16-16,-8-10 15,-27 1-15,-8 0 16,-10 0-16,-16 8 16,-9 9-16,9 9 15,-1 17 1,27 8-16,17-8 0,0 0 16</inkml:trace>
  <inkml:trace contextRef="#ctx0" brushRef="#br0" timeOffset="18609.66">6148 8200 0,'0'0'0,"0"0"0,0 0 16,0 0-16,0 0 15,0 26-15,9 35 16,-9 25-16,0 35 15,-9 35-15,0-17 16,-8-18-16,8-26 16,-8-8-16,8-35 15,1-17-15,-1-9 16,9-18 0,0 1-16,0-9 15,-9-17-15,9-27 16,0-68-16,9-36 15,8 10-15,9 17 16,0 34-16,0 26 16,-8 18-1,-1 17-15,1 9 16,16 17-16,-8 0 16,0 17-16,-8 0 15,-10 1-15,1 16 16,-9 10-16,-9-1 15,-8-17-15,0 0 16,-1-17 0,10-1-16,-1-8 15,9 0-15</inkml:trace>
  <inkml:trace contextRef="#ctx0" brushRef="#br0" timeOffset="19060.32">6626 8226 0,'0'0'0,"0"0"16,0 0-16,0 0 16,0 0-16,8 17 15,10 27-15,-1 16 16,0 27-16,-8 17 16,-9 26-1,9-9-15,-9-35 16,0-16-16,-9-27 15,9-8-15,-9-9 16,9-18-16,0 1 16,0-9-16,-8-9 15,-1-8-15,0-52 16,9-61-16,18-9 16,8 1-16,9 25 15,-1 44-15,1 17 16,0 17-1,0 18-15,-9 0 16,0 17-16,0 0 16,0 8-16,-9 18 15,-8 9-15,-9 8 16,-9 0 0,-17 9-16,0-8 15,-9-10-15,1-8 16,7-17-16,1 0 15,18-9-15</inkml:trace>
  <inkml:trace contextRef="#ctx0" brushRef="#br0" timeOffset="19295">7338 7602 0,'0'0'0,"0"0"15,0 0-15,0 26 16,-9 35-16,0 52 16,-17 25-1,0-8-15,0-9 0,0-17 16,18-17 0,8-35-16,0-18 15,26-8-15,17 0 16,-17-17-16</inkml:trace>
  <inkml:trace contextRef="#ctx0" brushRef="#br0" timeOffset="19726.82">7546 8226 0,'0'0'0,"0"0"0,-8 0 16,-1 9-16,9-1 15,0 1-15,0 8 16,0 1-16,0-10 15,0 1-15,9 0 16,8-1-16,18-16 16,-9-1-16,0 0 15,0 1 1,0-1-16,-9 0 16,-8 1-16,0-1 15,-9-8-15,0-1 16,0 1-16,-9 0 15,0 8-15,0 9 16,1 0-16,-10 0 16,1 0-16,0 9 15,-1 8 1,1 9-16,0 17 16,17 9-16,0-9 15,8 1-15,10-18 16,-1 0-16,18-18 15,17 1 1,26-26-16,-17-9 16,-18 0-16,-25 8 15</inkml:trace>
  <inkml:trace contextRef="#ctx0" brushRef="#br0" timeOffset="20026.45">8050 8200 0,'0'0'0,"0"0"0,0 0 16,0 0-16,9 0 16,8 0-16,0 17 15,9 1-15,0-1 16,9 18-16,-9 8 16,-8-9-1,-10-8-15,1 0 16,-9 0-16,0-8 15,0-10-15,0 1 16,0 0-16,0-9 16,0 0-16,0 0 15,0-9-15,9-17 16,8-17-16,26-18 16,1 18-16,-27 26 15</inkml:trace>
  <inkml:trace contextRef="#ctx0" brushRef="#br0" timeOffset="20562.75">9474 7836 0,'0'0'0,"0"0"16,0 0-16,0 0 16,-9 0-16,1 0 15,-18 0-15,0 9 16,-9 8 0,0 18-16,18 8 15,-1 0-15,18 1 16,0-1-16,18 0 15,-1 1-15,0-10 16,9-8-16,1 0 16,-19-17-16,1 0 15,0-1 1,-18 1-16,0 0 0,-8 8 16,-27 0-1,1 0-15,-18-8 16,-17-18-16,17-8 15,44 9-15</inkml:trace>
  <inkml:trace contextRef="#ctx0" brushRef="#br0" timeOffset="21377.57">9761 7377 0,'0'0'0,"0"0"0,0 0 15,0 0-15,0 26 16,0 17 0,0 18-16,-9 26 15,0 34-15,-17 17 16,9-34-16,-1-17 16,1-26-16,0-9 15,8-26-15,9 0 16,0-9-16,0-8 15,0-1-15,0-8 16,0 0 0,0-8-16,9-1 15,8-8-15,0-1 16,1 1-16,-10 0 16,10 8-1,-1 0-15,1 1 0,-1 8 16,-8 0-16,-1 0 15,1 0-15,0 0 16,-1 0 0,1 17-16,8 0 15,1 18-15,-1 17 16,0-9-16,1-8 16,-9-9-16,-1 0 15,1-18-15,0 1 16,8 0-16,0-18 15,18-8 1,8-18-16,-16 9 16,-1 0-16,-9 18 15,131-183-15,-148 191 16,0 0-16,0 0 16,0 0-16,0 0 15,0 0-15,0 9 16,-9 8-1,0 0-15,1 18 16,-1 0-16,9 8 16,0-17-16,0-17 15,0-1-15,0-8 16,9 0-16,-9-8 16,0-1-16,0-34 15,8-53 1,1-8-16,0 26 15,-1 0-15,-8 35 16,0 9-16,0 16 16,0 1-16,0 8 15,0 9 1,9 0-16,0 0 16</inkml:trace>
  <inkml:trace contextRef="#ctx0" brushRef="#br0" timeOffset="21726.98">11011 7429 0,'0'0'0,"0"0"0,0 0 16,0 0-16,0 0 15,-9 0-15,1 0 16,-10 9-16,-8 17 15,-9 8-15,1 18 16,-1 9-16,9 17 16,9 26-16,8 0 15,9-18 1,9-8-16,8-8 16,0-10-16,1-8 15,-10-8-15,1-18 16,0-1-16,-18 1 15,0 0-15,-8-8 16,0 8-16,-9-9 16,8-8-1,10-9-15</inkml:trace>
  <inkml:trace contextRef="#ctx0" brushRef="#br0" timeOffset="21911.36">10638 8070 0,'0'0'0,"0"0"0,0 0 16,0 0-16,0 0 16,0 0-1,0-9-15,17 1 16,26-18-16,44-9 16,0 0-16,-9 1 15,-34 25-15</inkml:trace>
  <inkml:trace contextRef="#ctx0" brushRef="#br0" timeOffset="22193.28">11419 7802 0,'0'0'0,"-9"0"16,1 0-1,-1 0-15,0 0 16,1 0-16,-1 0 16,9 0-16,0 0 15,0 0-15,0 0 16,17 8-16,18-8 16,17-8-16,9-1 15,17 0-15,9-8 16,-26 8-1,-18-8-15,-25 8 16</inkml:trace>
  <inkml:trace contextRef="#ctx0" brushRef="#br0" timeOffset="22436.69">11619 7420 0,'0'0'0,"0"0"0,0 0 16,0 0-16,0 0 15,0 0-15,0 18 16,-9 8-16,1 17 16,-1 26-16,-17 27 15,0 25 1,0-9-16,0 1 0,8 0 16,1-9-1,17-18-15,0-25 16,17-1-16,9-16 15,-8-27-15</inkml:trace>
  <inkml:trace contextRef="#ctx0" brushRef="#br0" timeOffset="23475.87">12270 8512 0,'0'0'0,"0"0"16,0 0-16,9 17 15,0 9-15,-9 26 16,-35 52-16,-17 8 16,26-68-1</inkml:trace>
  <inkml:trace contextRef="#ctx0" brushRef="#br0" timeOffset="26265.53">13755 7802 0,'-9'0'0,"1"8"0,-1 1 16,0-9-16,1 0 15,-1 17-15,-8 18 16,-9 25-16,-9 10 16,9 16-1,-9 10-15,18-10 16,8-34-16,9-9 16,0-17-16,9-17 15,-1 0-15,10-1 16,-1-16-16,18-18 15,0 0-15,-1 0 16,-8 9-16,0-1 16,-8 18-1,8 0-15,9 18 16,17-1-16,-9 9 16,9 0-16,0-9 15,-8-8-15,-10-9 16,1-9-16,-9-8 15,0-9-15,0 0 16,-17-9 0,0-8-16,-18-18 15,0 9-15,9 9 16,0 8-16,0 9 16,9 18-16</inkml:trace>
  <inkml:trace contextRef="#ctx0" brushRef="#br0" timeOffset="26991.87">14754 8139 0,'0'0'0,"0"0"0,0-8 16,0 8-16,0-9 15,0 9-15,-9-9 16,0 9-16,-17 0 15,0 18 1,-8-1-16,-1 0 16,9 18-16,8 0 15,1 8-15,17-17 16,0 0 15,9 0-31,8-18 0,0 1 16,18-18-16,0-17 0,0 1 15,-1-10-15,-8 0 16,0 1-16,-17 16 16,0 1-16,-1 0 15,1 8-15,-9 9 16,0 0-16,0 0 16,9 17-16,8 1 15,1 8 1,8 0-16,0 0 15,8 0-15,-8-18 16,1-8-16,-1-8 16,-9-1-16,0 0 15,-8 1-15,0-1 16,-1-8-16,1-9 16,0 0-1,-9 8-15,0 10 16,0 8-16,0 0 15,8 0-15,10 8 16,-1 10-16,9 16 16,9 10-1,-9-10-15,0-8 0,-9-9 16,-8-8 0,0 0-16,-1-1 15,-8-8-15,0-8 16,9-27-16,9-25 15,-1-36-15,9 1 16,9 8-16,-1 18 16,-8 34-16,-8 18 15,-9 8 1</inkml:trace>
  <inkml:trace contextRef="#ctx0" brushRef="#br0" timeOffset="27408.94">15570 8191 0,'0'0'0,"-9"0"0,9 0 16,0 0-1,0 0-15,0 0 16,0 0-16,0 0 16,0 0-16,0 0 15,0 0-15,0 9 16,9 0-16,8-1 15,1 1-15,8 0 16,0-9-16,9-9 16,-1 0-1,1-8-15,-9 0 16,0-9-16,-9 0 16,-8 0-1,0-9-15,-18 18 0,0-1 16,1 1-16,-10 17 15,1 0 1,-9 17-16,9 18 16,-1 17-16,1 17 15,17 1-15,17-10 16,1-17-16,16 1 16,18-10-16,9-8 15,-35-17-15</inkml:trace>
  <inkml:trace contextRef="#ctx0" brushRef="#br0" timeOffset="27612.36">16517 7455 0,'0'0'0,"0"0"16,0 0-16,0 9 15,-9 17-15,-9 34 16,-8 36-16,-8 25 15,-10 17 1,18-25-16,9-9 16,26 9-16,17-27 15,-18-43-15,1-34 16</inkml:trace>
  <inkml:trace contextRef="#ctx0" brushRef="#br0" timeOffset="28008.62">16525 8200 0,'0'0'0,"0"0"16,0 0-16,0 0 15,0 0-15,0 9 16,18 8-16,8-8 16,17-1-16,9 1 15,18-18 1,-10 1-16,1-18 15,-17 0-15,-1 0 16,-17 0-16,0 0 16,-17 0-16,-1-9 15,-8 9-15,-8 9 16,-1 8 0,0 9-16,-8 9 15,-9 8-15,0 18 16,9-1-16,-1 10 15,18-10-15,0-8 16,18 0 0,-1 0-16,9-17 0,26 0 15,35-9-15,0-18 16,-26 1 0,-35 8-16</inkml:trace>
  <inkml:trace contextRef="#ctx0" brushRef="#br0" timeOffset="28359.09">17454 8009 0,'0'0'0,"0"0"0,0 0 0,0 0 16,0 0-16,0 0 15,0 18 1,-8-1-16,-1 9 16,0 9-16,1-9 15,-1 0-15,0-9 16,1-8-16,8-1 15,0 1-15,0 0 16,0-1-16,0-8 16,0-8-16,17-1 15,0-17 1,1 0-16,8 9 16,-9-1-16,0 10 15,-8 8-15,0 0 16,0 0-16,-9 0 15,8 17-15,1 0 16,8 1-16,1 8 16,8 0-1,8-18 1,-16 1-16</inkml:trace>
  <inkml:trace contextRef="#ctx0" brushRef="#br0" timeOffset="28808.57">18253 8165 0,'-8'-8'0,"8"-1"0,-9 0 16,0 1 0,1-1-16,-1 0 15,0 1-15,0-1 16,-17 0-16,0 9 16,-17 0-16,0 18 15,-10-1-15,10 9 31,8 0-31,18 0 0,0 0 16,17-9-16,0 9 16,0-8-16,17-1 15,18 9-15,8 0 16,9 8-16,-8 1 16,-1 0-16,0-1 15,-17-8 1,-8 0-16,-9 0 15,-9 0-15,-9 0 16,0-8-16,-17-1 16,0 9-16,-17-17 15,8-1-15,0-8 16,9-8-16,9-10 16,-1-8-16,18-26 15,9-17-15,34 0 16,18-1-1,-26 44-15</inkml:trace>
  <inkml:trace contextRef="#ctx0" brushRef="#br0" timeOffset="28980.94">18731 7628 0</inkml:trace>
  <inkml:trace contextRef="#ctx0" brushRef="#br0" timeOffset="29325.93">18453 7836 0,'0'-8'0,"0"8"0,0 0 15,0 0-15,0 0 16,0 0-16,0 0 16,0 0-16,26-9 15,17 0-15,18 1 16,9-10-16,17 10 15,-9-1-15,-44 9 16</inkml:trace>
  <inkml:trace contextRef="#ctx0" brushRef="#br0" timeOffset="29575.28">18783 7394 0,'0'0'0,"0"0"16,0 0-16,0 0 15,0 0-15,-9 18 16,1 8 0,-1 34-16,-17 18 15,0 18-15,0 8 16,0-1-16,8-16 16,18-26-16,0-9 15,9-9-15,8-17 16,9-9-1,-8-8-15,25 0 0,-17-9 16</inkml:trace>
  <inkml:trace contextRef="#ctx0" brushRef="#br0" timeOffset="29975.84">19208 7317 0,'0'0'16,"0"0"-16,0 0 0,0 0 15,0 8 1,-8 18-16,-1 35 16,-17 17-16,0 8 15,-9 1-15,9 8 16,0-8-16,9-27 16,-1-16-16,10-18 15,8-9 1,0-8-16,0-1 15,0-8-15,0-8 16,17-1-16,9-17 16,9 0-16,0 0 15,-9 9-15,0-1 16,0 18 0,0 0-16,0 18 15,0 16-15,0 10 16,-9 8-16,1-9 15,-1 0-15,0-17 16,18 0-16,17-8 16,-26-10-1</inkml:trace>
  <inkml:trace contextRef="#ctx0" brushRef="#br0" timeOffset="30293.19">20841 7273 0,'0'-8'0,"-9"-1"16,9 0-16,0 9 15,-8 0-15,-1 0 16,0 18-16,-17 25 15,-8 43-15,-1 18 16,0 18 0,9 8-16,9-18 0,-1-17 15,1-17-15,8-17 16,1-9 0,8-9-16,0-17 15,0-17-15,0-9 16,0 0-16</inkml:trace>
  <inkml:trace contextRef="#ctx0" brushRef="#br0" timeOffset="30592.68">20442 7810 0,'0'0'0,"-9"0"15,0 0-15,9 0 16,-8 0-16,8 18 15,0 16-15,0 1 16,0 17-16,17 0 16,0-9-1,1 0-15,-1 1 16,9-18-16,-9 0 16,-8-9-16,0-8 15,-1-1 1,1 1-16,0 0 0,0-9 15,17-18 1,26-34-16,43-69 16,148-191-16</inkml:trace>
  <inkml:trace contextRef="#ctx0" brushRef="#br0" timeOffset="31085.2">21675 8174 0,'0'0'0,"0"0"0,0 0 16,0 0-16,0 0 16,8 17-16,1 9 15,0 18 1,-18 8-16,-17-1 15,0 10-15,0-9 32,0-17-32,17-18 0</inkml:trace>
  <inkml:trace contextRef="#ctx0" brushRef="#br0" timeOffset="31477.16">22856 7368 0,'0'0'0,"0"0"0,0-8 0,0-1 16,-9 1-16,0-1 15,1 0-15,-1 1 16,0 8-16,1 0 15,-18 8-15,-1 18 16,-7 35-16,-10 25 16,10 27-1,-1 8-15,17 9 16,10-26-16,8-17 16,8-1-16,1 1 15,-9-26-15,-9-10 16,9-7-16,-8-18 15,-1 0-15,-8 0 16,-9-9-16,0 0 16,17-8-16</inkml:trace>
  <inkml:trace contextRef="#ctx0" brushRef="#br0" timeOffset="31625.47">22065 8061 0,'0'0'0,"0"0"16,18 0-16,25-8 16,27-1-16,43 0 15,43-17-15,0-8 16,18-10-16,217-59 16</inkml:trace>
  <inkml:trace contextRef="#ctx0" brushRef="#br0" timeOffset="31941.74">23698 7438 0,'0'0'0,"0"0"0,0 0 15,0 0-15,0 0 16,0 0-1,0 8-15,-9 18 16,1 26-16,-1 26 16,0 35-16,1 17 15,8-9-15,0-26 16,0 1-16,-9-1 16,0-9-16,1-34 15,-1-8 1,9-10-16,0-16 15,0-10-15,0 1 16</inkml:trace>
  <inkml:trace contextRef="#ctx0" brushRef="#br0" timeOffset="32340.82">23681 7317 0,'0'0'0,"0"0"0,0 0 16,0 0-16,-9 0 16,0 17-16,-17 26 15,-17 26-15,-1 1 16,-8 8 0,9-18-16,8-8 15,18-17-15,-1-9 16,18-17-16,0-1 15,9-8-15,26-8 16,0-1-16,8-26 16,0-25-16,1 8 15,-18 8-15,0 10 16,-9 16 0,1 1-16,-1 17 15,9 0-15,17 17 16,1 1-16,8 16 15,0 1-15,18 17 16,-18-17-16,-26-18 16</inkml:trace>
  <inkml:trace contextRef="#ctx0" brushRef="#br0" timeOffset="49418.87">25973 7187 0,'0'0'0,"0"0"0,-9 0 0,1 0 16,-10 0-16,-16 26 15,-18 34-15,-18 61 16,1 27-16,8 8 16,17 8-1,18-34-15,26-9 0,9 1 16,26-36 0,26-8-16,17-26 15,43-9-15,261 61 16</inkml:trace>
  <inkml:trace contextRef="#ctx0" brushRef="#br0" timeOffset="49812.68">26650 7836 0,'0'0'0,"0"0"0,0 0 16,0 0 0,0 0-16,0 0 15,-8-8-15,-1 8 16,0 0-16,-8 0 16,0 0-16,-1 17 15,1 0-15,0 18 16,8-1-16,9 1 15,9 8 1,-1-8-16,10 0 16,-1-9-16,0 0 15,-8-9-15,0-8 16,-1-1-16,1 1 16,-9 0-16,0-1 15,0 1-15,0 0 16,9-1-1,-1-8-15</inkml:trace>
  <inkml:trace contextRef="#ctx0" brushRef="#br0" timeOffset="50489.65">26650 7368 0,'-8'0'0,"-1"0"15,0 0-15,9 0 16,0 0-16,0 0 15,0 0-15,0 0 16,0 0-16,-8 0 16,-1 18-16,0 25 15,1 26-15,-1 27 16,-8 25 0,-1 9-16,10-26 15,-1-9-15,0-8 16,9-9-16,0-26 15,0-18-15,0-8 16,0-17-16,0-1 16,0 1-16,0-18 15,0-8-15,0-17 16,18-27 0,-1 9-16,-8 0 15,-1 17-15,1 18 16,0 0-16,8 8 15,0 9-15,18 0 16,0 17-16,8 1 16,1-1-1,-18 0-15,0 1 16,-17-10-16,-1 10 16,1-1-16,-18 0 15,-8 1-15,-9-1 16,-9 0-16,-8-8 15,8 0-15,0-1 16,18-8-16,8 0 16,9 0-16,0-8 15,9 8 1</inkml:trace>
  <inkml:trace contextRef="#ctx0" brushRef="#br0" timeOffset="50754.95">27232 7394 0,'0'0'0,"0"0"0,0 0 15,0 9-15,0 34 16,-8 35-16,-1 44 15,-8 25 1,-1-9-16,1-16 16,8-10-16,9-25 15,9-9-15,8-18 16,1-34-16,-10-8 16</inkml:trace>
  <inkml:trace contextRef="#ctx0" brushRef="#br0" timeOffset="51166.02">27371 7983 0,'0'0'0,"0"0"0,0 0 15,0 0 1,0 18-16,0 16 15,0 1-15,9 0 16,-9 8-16,0-17 16,0-9-16,0 1 15,0-10-15,0 1 16,9-9-16,-1 0 16,10-9-16,-1-8 15,9-18 1,0 1-16,0 16 15,-17 1-15,0 0 16,-1 17-16,-8 0 16,0 8-16,0 18 15,0 18-15,18 16 16,-1 1 0,18-1-16,8 1 15,-8-18-15,-9-25 16</inkml:trace>
  <inkml:trace contextRef="#ctx0" brushRef="#br0" timeOffset="51800.28">27840 8200 0,'0'0'0,"0"0"0,0 0 16,0 0-16,0 0 15,0 0-15,0 0 16,0 0-16,0 0 15,18 0-15,-1 0 16,9-9 0,17 1-16,1-1 15,-1-8-15,-17-1 16,0 1-16,-17 0 16,0-1-1,-1-8-15,-16 0 0,-1 9 16,0 0-16,1-1 15,-1 18-15,-17 0 16,0 18 0,0 16-16,8 1 15,1 17-15,17 17 16,17-8-16,9-18 16,18 0-16,8 9 15,-26-26-15</inkml:trace>
  <inkml:trace contextRef="#ctx0" brushRef="#br0" timeOffset="52172.21">29108 7853 0,'0'0'0,"0"0"0,0 0 0,0 0 15,-9 0 1,1 0-16,-10 0 16,1 0-16,-1 9 15,1 8-15,0 1 16,-1 8-16,1 0 16,17 0-16,0 8 15,0-8-15,9 0 16,-1 0-1,1 0-15,0-8 16,-1-10-16,-8 1 16,-8 8-16,-1 1 15,-17-10-15,-9 1 16,-8 0-16,8-1 16,9-8-16,9 0 15,-1 0 1,18 0-16</inkml:trace>
  <inkml:trace contextRef="#ctx0" brushRef="#br0" timeOffset="52691.9">29481 7455 0,'0'0'0,"0"0"16,0 0-16,0 0 15,0 17-15,-8 9 16,-1 26-16,-8 18 16,-1 8-16,-8 17 15,0 0 1,9-17-16,-1-9 16,1-17-16,0-8 15,-1-18-15,10-9 16,-1-8-16,9-1 15,0 1-15,0-9 16,0 0-16,0-9 16,17-8-16,1-9 15,-1 0-15,9 9 16,-9-1 0,1 1-16,-9 0 15,-1 8-15,1 9 16,0 0-16,-1 0 15,-8 0-15,0 9 16,9 8 0,0 0-16,-1 1 0,10 8 15,-10 0 1,1 0-16,8-9 16,-8-8-16,8-1 15,1 1-15,-1-9 16,1 0-16,16-9 15,1 1-15</inkml:trace>
  <inkml:trace contextRef="#ctx0" brushRef="#br0" timeOffset="52830.36">29846 8035 0,'0'0'0,"-9"-8"16,1 8-16,-1 0 16,0 0-16,1 17 15,-1 0-15,0 1 16,9 8-16,0-9 15,18-8-15,-10-1 16,1 1 0</inkml:trace>
  <inkml:trace contextRef="#ctx0" brushRef="#br0" timeOffset="52971.82">29759 7611 0,'0'0'0,"0"0"0,0 0 0,0 0 16,0 0-16,9 9 16,0-1-16</inkml:trace>
  <inkml:trace contextRef="#ctx0" brushRef="#br0" timeOffset="53288.36">30480 7611 0,'0'0'0,"0"0"16,0 0-16,0 0 16,0 0-16,0 0 15,-9 0-15,1 0 16,-10 17-1,-8 18-15,0 34 16,-9 35-16,18-9 16,0 1-16,17-18 15,0 0-15,0-18 16,0-8-16,0-26 16,0 9-16,8-9 15,1-18 1</inkml:trace>
  <inkml:trace contextRef="#ctx0" brushRef="#br0" timeOffset="53422.87">30011 8148 0,'0'-9'0,"0"1"15,0-1-15,0 9 16,0 0-16,0-9 16,17 1-1,18-1-15,35 9 16,-18 9-16</inkml:trace>
  <inkml:trace contextRef="#ctx0" brushRef="#br0" timeOffset="53690.61">30819 7654 0,'0'0'0,"0"0"0,0 0 16,0 0-16,0 0 16,17 18-16,0-1 15,18 18 1,17 17-16,9 25 16,-18 1-16,1 9 15,-18 8-15,-17 27 16,-27-1-16,-17-9 15,-8 10-15,17-53 16</inkml:trace>
  <inkml:trace contextRef="#ctx0" brushRef="#br0" timeOffset="54223.1">30054 8096 0,'0'0'0,"0"0"0,0 0 16,0 0-1,0 0-15,9-9 16,26 1-16,26-1 16,8 0-16,-34 18 15</inkml:trace>
  <inkml:trace contextRef="#ctx0" brushRef="#br0" timeOffset="54571.67">30532 7975 0,'0'0'0,"0"0"0,0 0 16,0 0 0,0 0-16,9 0 15,8 0-15,18 0 16,17-9-16,-9 0 15,10 9-15,-1-8 16,-35 8 0</inkml:trace>
  <inkml:trace contextRef="#ctx0" brushRef="#br0" timeOffset="54839.13">30853 7802 0,'0'0'0,"0"0"0,0 0 16,0 0-1,0 0-15,-8 8 16,-1 18-16,-17 26 16,-9 9-16,1-1 15,-1 1 1,0 0-16,18-1 0,17 1 15,8-18-15,18 0 16,35 1 0,-26-18-16</inkml:trace>
  <inkml:trace contextRef="#ctx0" brushRef="#br0" timeOffset="55321.99">30063 8217 0,'0'0'0,"0"0"0,0 0 16,0-8-16,0-1 16,0 0-16,0 9 15,0-8-15,18-1 16,8-8-1,34-1-15,-25 18 16</inkml:trace>
  <inkml:trace contextRef="#ctx0" brushRef="#br0" timeOffset="58010.81">10533 9127 0,'-8'0'0,"8"0"0,0 0 16,0 0-16,0 17 15,-9 9-15,0 17 16,1 9-16,-10 0 16,1 0-16,0-9 15,-1-8-15,10-9 16,-1-17 0,9-1-16,0 1 15,0-9-15,0-9 16,9-8-1,8-18-15,18-17 0,-1-8 16,18 8-16,1 0 16,-10 17-16,0 1 15,-8 16 1,9 18-16,-18 0 16,0 0-16,-9 18 15,0-1-15,-8 18 16,0-1-16,-1-8 15,-8 0-15,0 0 16,0 0-16,9 0 16,0-9-1,-1 1-15,1-10 16,9 10-16,8-10 16,8 1-16,1-9 15,0 0-15,0-9 16,-1 1-16,10-10 15,-18 1 1,0 0-16,0-1 0,-17-8 16,-1 9-1,-8 0-15,-8-9 16,-1 9-16,0-1 16,0 1-16,-8 0 15,8 8-15,-8 9 16,8 0-16,1 0 15,-1 17 1,-8 1-16,-1 8 16,10 0-16,8 8 15,0 1-15,8-1 16,10 1-16,-1 0 16,18-9-16,-1 0 15,19-18-15,-1 1 16,8-18-16,1-8 15,-17-9 1,16-9-16,1-17 16,-17 0-16,-18 18 15,-18-1-15,1 18 16,-9 0-16,0-1 16,-9 10-16,1 8 15,-18 0-15,0 0 16,0 8-1,-9 10-15,9 8 16,0 8-16,8-8 16,1 0-16,17 0 15,0 0-15,17 0 16,1-9-16,16-8 16,10 0-16,17-18 15,25 0 1,-7-8-16,-19 0 15,-7-9-15,-1 0 16,-18 8-16,-8 10 16,-17 8-16,0 0 15,-9 0-15,0 0 16,0 0-16,0 17 16,0 0-1,0 9-15,0 0 16,0 9-16,0-9 15,8 0-15,10 0 16,-1-9-16,1-8 16,-1 0-16,18-18 15,-1 0-15,1-17 16,0 0 0,8-8-16,-8-10 15,0-16-15,-9-1 16,0 1-16,-17 8 15,-1 0-15,1 17 16,-9 0-16,-9 18 16,9 0-16,0-1 15,-8 10 1,-1 8-16,0 0 16,1 0-16,-1 8 15,-9 10-15,-8 16 16,0 27-1,9 26-15,0-1 0,8 1 16,9-9 0,9 0-16,8-9 0,0-17 15,9-9 1,9-17-16,35 0 16,-18-9-16</inkml:trace>
  <inkml:trace contextRef="#ctx0" brushRef="#br0" timeOffset="58532.96">12114 9308 0,'0'0'0,"0"0"15,0 0-15,0 0 16,9-8-16,8-1 16,26 1-16,-8-1 15</inkml:trace>
  <inkml:trace contextRef="#ctx0" brushRef="#br0" timeOffset="59537.66">13790 8988 0,'0'-9'0,"0"1"0,0 8 15,0 0 1,0 0-16,0 0 16,0 0-16,-9 8 15,-17 44-15,-17 52 16,8 35-16,0-27 16,18-8-16,26 9 15,8-35-15,-8-43 16</inkml:trace>
  <inkml:trace contextRef="#ctx0" brushRef="#br0" timeOffset="59907.53">13972 9395 0,'0'0'0,"0"0"15,0 0-15,0 0 16,0 17-16,-9 18 16,9 0-16,0 17 15,0 0-15,18-26 16,-1 0-16,1-18 16,-1 1-16,0-9 15,9-9 1,0 1-16,0-10 15,1 1-15,-19-9 16,1 0-16,-18-9 16,-17 1-1,-9-1-15,1 9 0,-10 9 16,1 17 0,8 8-16,9 10 15,9-1-15,17-8 16</inkml:trace>
  <inkml:trace contextRef="#ctx0" brushRef="#br0" timeOffset="60396.07">14354 9369 0,'0'0'0,"0"0"0,0 0 0,0 0 16,0 0-16,0 17 16,-8 18-1,-1 8-15,0 18 0,1-18 16,-1 1 0,9-1-1,0-17-15,0-9 0,0-8 16,0 0-1,0-18-15,17 0 0,9-17 16,9 0-16,0 0 16,-1 9-1,-7 0-15,-1-1 16,-9 18-16,9 0 16,0 0-16,0 9 15,0 0-15,0-1 16,-8 1-16,-10 0 15,1-9-15,0 0 16,-1 0 0,1-9-16,0-8 15,-1-18-15,1-8 16,0-9-16,-9 26 16</inkml:trace>
  <inkml:trace contextRef="#ctx0" brushRef="#br0" timeOffset="60818.57">14893 9516 0,'0'0'0,"0"0"0,0 0 16,0 0-16,17 0 15,0 0 1,1 0-16,16-8 16,1-1-16,0 0 15,-9-8-15,0 0 16,-17 8-16,-1 0 16,1-17-16,-9 9 15,-9 0-15,1-1 16,-1 10-16,0 8 15,-8 0 1,0 0-16,-1 8 16,1 10-16,0-1 15,-1 0-15,18 9 16,0 9-16,9 0 16,8 8-16,9-17 15,9 0 1,-9-17-16,0-18 15,-9 9-15</inkml:trace>
  <inkml:trace contextRef="#ctx0" brushRef="#br0" timeOffset="61106.34">15388 9395 0,'0'0'0,"0"0"0,0 0 16,0 0-16,0 9 15,8 8-15,10 0 16,-1 9-16,9 0 16,-9 0-16,-8 0 15,0-8-15,0-10 16,-9 1 0,0 0-16,0-1 15,0 1-15,0-9 16,0 0-16,0 0 15,0 0-15,17-9 16,9-17-16,17-17 16,36-35-1,7 0-15,-51 43 0</inkml:trace>
  <inkml:trace contextRef="#ctx0" brushRef="#br0" timeOffset="61703.7">16621 9075 0,'0'-9'0,"0"0"0,0 1 16,-9-1-16,0 0 15,1 1 1,-1-1-16,0 9 0,-8 0 15,-9 17 1,0 1-16,0 16 16,-9 27-16,18 26 15,-1-1-15,18-8 16,0 9-16,0-1 16,9-16-16,0-18 15,-1-9-15,1-17 16,-9 0-1,-9-9-15,9 0 16,-8 1-16,8-10 16</inkml:trace>
  <inkml:trace contextRef="#ctx0" brushRef="#br0" timeOffset="61904.55">16213 9620 0,'0'-8'0,"0"-1"16,0 9-16,0 0 16,0 0-16,8-9 15,18 1-15,35-10 16,9 1-16,-1 0 16,27-1-1,-1 1-15,-51 17 16</inkml:trace>
  <inkml:trace contextRef="#ctx0" brushRef="#br0" timeOffset="62996.9">17315 9326 0,'0'0'0,"0"0"0,0 0 0,0 0 16,0 0-16,0 0 15,0 0-15,9 8 16,-9 1-1,0-9-15,0 0 0,0 0 16,0 0-16,0 0 16,0 0-1,0 0-15,0 0 16,0 0-16,0 0 16,0 0-16,0 0 15,9 17-15,-1 1 16,1 25-16,0 26 15,0 27 1,-9 8-16,-9-1 16,0-16-16,0-9 15,1-9-15,-1-17 16,0-17-16,9-9 16,0-9-16,-8-8 15,8 0-15,-9-18 16,0-8-1,1-27-15,-1-42 16,26-36-16,9 1 16,9 9-16,0 16 15,0 10-15,8 16 16,0 18-16,1 18 16,-9 16-1,-1 1-15,-8 17 16,0 9-16,-17 8 15,0 0-15,-18 18 16,-17 17-16,-17 0 16,-18-9-16,9 1 15,17-10-15,18-25 16,8-9-16</inkml:trace>
  <inkml:trace contextRef="#ctx0" brushRef="#br0" timeOffset="63842.36">17776 9014 0,'0'0'0,"0"0"15,0 0-15,0 0 16,8 0-16,1 17 16,0 9-1,-1 26-15,1 18 16,-18-1-16,-8 9 15,0-18-15,-1-16 16,10-1-16,-1-17 16,0-9-16,9-8 15,0 0-15,0-1 16,0 1 0,0-9-16,0 0 15,0-9-15,9 1 16,8-10-16,1 1 15,-1-9-15,9 9 16,-17-1 0,-1 10-16,1-1 0,0 9 15,-1 0 1,1 0-16,9 0 16,-10 0-16,1 0 15,0 0-15,-1 0 16,1 0-16,0 9 15,-1-1-15,1 10 16,0-1 0,-1 0-16,1 1 15,0-1-15,8 0 16,-8-8-16,8 0 16,1-1-16,-1-8 15,0 0-15,1-8 16,8-1-1,0-8-15,0-1 16,-18 1-16,1 0 0,0-1 16,0 10-1,-9-1-15,0 0 16,0 9-16,0 0 16,0 0-16,0 0 15,0 0-15,0 18 16,0-1-1,0 9-15,0 0 0,0 0 16,8 0 0,1-9-16,0-8 15,-1 0-15,1-1 16,0-8-16,-1 0 16,1-8-16,-9-1 15,0 0-15,-9-8 16,1 0-16,-10-1 15,-8 1 1,9 0-16,8 8 16,9 9-1,0 0-15</inkml:trace>
  <inkml:trace contextRef="#ctx0" brushRef="#br0" timeOffset="64060.62">18271 9343 0,'0'0'0,"0"0"0,0 0 15,0 0-15,0 0 16,8 0-16,10 0 16,25-9-16,9 1 15,9-18 1,8-9-16,-25 9 15,-18 18-15</inkml:trace>
  <inkml:trace contextRef="#ctx0" brushRef="#br0" timeOffset="64295.52">18531 9023 0,'0'0'0,"0"0"0,0 0 16,0 0-16,0 17 16,-9 26-16,1 18 15,-1 26-15,0-1 16,9-8-16,0-9 16,9 1-1,17 16-15,9-16 16,-18-44-16</inkml:trace>
  <inkml:trace contextRef="#ctx0" brushRef="#br0" timeOffset="64953.46">18852 9447 0,'0'0'0,"0"0"0,0 0 16,0 0-16,0 0 15,-8 17-15,8 1 16,0-1-16,0 9 16,0 0-1,0-9-15,8 1 16,10-10-16,8 1 16,-9-9-16,9 0 15,0-9-15,-8 1 16,-1-1-16,-8-8 15,-1-1-15,1 1 16,-9 0-16,-9-1 16,1 1-1,-10 0-15,1 8 16,0 0-16,-1 1 16,18 8-16,0 0 15,0 0-15,0 0 16,18 0-16,8 0 15,8 0-15,10 0 16,-1 0 0,-17 8-16,0 1 15,-8 0-15,-10-1 16,1 10-16,0-1 16,-9 0-16,0-8 15,0 0-15,0-1 16,0 1-16,0 0 15,0-9-15,0 0 16,17-9 0,9-8-16,9-9 15,0 0-15,8 8 16,-17 1-16,0 8 16,-8 9-16,-1 0 15,0 9-15,1 8 16,-1 1-16,18 16 15,0-8 1,-18-17-16</inkml:trace>
  <inkml:trace contextRef="#ctx0" brushRef="#br0" timeOffset="65226.14">20146 9291 0,'0'0'16,"0"0"-16,0 0 0,0 0 16,0 0-16,0 0 15,26 0-15,18-8 16,17-1-1,25-8-15,1-1 16,-17 1-16,34 0 16,-17-9-16,-52 17 15</inkml:trace>
  <inkml:trace contextRef="#ctx0" brushRef="#br0" timeOffset="65470.23">20563 8927 0,'0'0'0,"0"0"16,0 0-16,-9 0 15,1 26-15,-1 9 16,-17 26-16,0 25 16,0 1-1,9-9-15,-1-9 16,18-8-16,0-9 15,9-9-15,8 0 16,1-25-16,-10-10 16,1-8-1</inkml:trace>
  <inkml:trace contextRef="#ctx0" brushRef="#br0" timeOffset="65768.25">20971 9412 0,'0'0'0,"0"0"0,-8 0 16,-1 0 0,0 0-16,-8 18 15,-1 8-15,1 0 16,17 0-16,0-9 16,0 0-16,17-8 15,1 0-15,-1-1 16,9-8-16,0-8 15,-8-1-15,-1 0 16,-8-8-16,-1-9 16,-16-17-1,-1 8-15,-17 9 16,0 9-16,-9 17 16,18 8-16,8 1 15</inkml:trace>
  <inkml:trace contextRef="#ctx0" brushRef="#br0" timeOffset="66254.47">21892 9265 0,'0'0'15,"0"0"-15,0 0 0,0 0 16,0 0-16,0 0 15,-9 0 1,0 0-16,-8 0 16,0 0-16,-9 0 15,0 9-15,8 0 16,1-1-16,-1 1 16,18-1-16,0 1 15,0 0-15,0-9 16,0 0-1,18 8-15,-1 1 16,1 8-16,8 1 16,0 16-16,0 10 15,0 8-15,-9 0 16,0 8-16,-8-8 16,0-8-1,-9-10-15,-9-8 0,0 0 16,1-9-1,-10-8-15,1 0 16,0-1-16,-1 1 16,1-9-16,8-9 15,-8-17-15,17-17 16,9 0-16,-1 26 16</inkml:trace>
  <inkml:trace contextRef="#ctx0" brushRef="#br0" timeOffset="66653.23">22031 9438 0,'0'0'0,"0"0"15,0 0-15,0 0 16,0 0-16,17 0 15,0 0-15,18 0 16,0-8-16,0-1 16,-1 0-16,-8 1 15,0-10-15,-8 1 16,-9 0 0,-1-1-16,1 10 15,-18-1-15,1-8 16,-1 8-16,0 9 15,0 0 1,-8 0-16,0 17 0,-1 1 16,1 8-1,17 8-15,0 1 16,17-9-16,18 9 16,0-18-16,-18-8 15</inkml:trace>
  <inkml:trace contextRef="#ctx0" brushRef="#br0" timeOffset="66907.33">22526 9213 0,'0'0'0,"0"0"16,0 0-16,0 0 15,0 0-15,0 0 16,17 0 0,9 0-16,26-8 15,18-1-15,-1 0 16,18-8 0,8 0-16,-25-1 0,-18 10 15,-35 8-15</inkml:trace>
  <inkml:trace contextRef="#ctx0" brushRef="#br0" timeOffset="67156">22925 8962 0,'0'0'0,"0"0"0,0 0 15,0 0-15,0 0 16,0 17-16,-9 1 15,1 25 1,-10 18-16,1 8 16,0 9-1,8-9-15,9 0 0,0-8 16,0 0-16,17-18 16,9-8-16,35-9 15,-26-18-15</inkml:trace>
  <inkml:trace contextRef="#ctx0" brushRef="#br0" timeOffset="68289.23">24193 9170 0,'0'0'0,"9"9"0,-9-9 16,0 0-16,0 0 16,0 0-16,-9 0 15,-8 0-15,-9 0 16,-9 8-16,-17 18 15,0 9 1,-1 8-16,19 0 16,16-17-16,1 0 15,17-8-15,0-10 16,0 1-16,9-9 16,8 0-16,18-9 15,-9 1-15,0-10 16,-9 10-1,-8-1-15,0 0 16,-1 9-16,1 0 16,-9 0-16,9 18 15,8-1-15,0 9 16,9 0-16,9 0 16,9 0-16,8-17 15,-35-1-15</inkml:trace>
  <inkml:trace contextRef="#ctx0" brushRef="#br0" timeOffset="68689.47">24445 8901 0,'0'0'0,"0"0"0,0 0 0,0 9 15,0 17 1,0 26-16,0 26 15,-9 17-15,0 1 16,1-10 0,-1-34-16,9-9 0,0-17 15,0-8 1,0-10-16,0 1 0,0 0 16,0-9-1,17-9-15,18 0 16,0-17-16,0 9 15,-1 0-15,-8 17 16,0 0-16,-8 0 16,-9 0-16,-1 8 15,-8 1-15,-8 0 16,-1 8 0,0 0-16,-8 1 15,-1-10-15,1 1 16,17 0-16,0-9 15,0 0-15,0 0 16</inkml:trace>
  <inkml:trace contextRef="#ctx0" brushRef="#br0" timeOffset="69033.35">25148 9213 0,'0'0'0,"0"0"16,0 0-16,0 0 15,0 0-15,-9 0 16,1 18-16,-18-1 16,0 9-16,0 0 15,8 8 1,1 1-16,17 0 16,0-9-16,0 0 15,9 0-15,-9-9 16,8-8-16,-8-1 15,0 1-15,-8 0 16,-1-1-16,0 1 16,-8 0-1,-1-1-15,10 1 16,8-9-16,0 0 16,0 0-16,0 0 15,0 0-15,0 0 16</inkml:trace>
  <inkml:trace contextRef="#ctx0" brushRef="#br0" timeOffset="69336.28">25426 9482 0,'0'-9'0,"-9"0"0,9 1 15,0 8-15,0 0 16,-8 0-16,-1 0 16,0 0-16,1 17 15,-1 0-15,9 1 16,0-1-16,0 0 15,9 1 1,8-10-16,0 1 16,1 0-16,-1-9 15,0-9-15,-8 0 16,0 1-16,0-1 16,-9-17-16,-9 0 15,0-9-15,-17 1 16,0 16-1,0 1-15,-17 17 16,-1 17-16,27-8 16</inkml:trace>
  <inkml:trace contextRef="#ctx0" brushRef="#br0" timeOffset="70053.92">25773 9317 0,'0'0'0,"0"0"16,0 0-16,0 0 15,0 9 1,9 8-16,0 0 16,-1 18-16,1 0 15,0-1-15,-9-8 16,-9 0-16,0 0 15,9 0-15,0-8 16,0-10 0,0 1-16,0 0 0,0-1 15,0-8 1,0 0-16,0-8 16,0-10-16,18-16 15,8-10-15,0 10 16,-9-1-16,1 18 15</inkml:trace>
  <inkml:trace contextRef="#ctx0" brushRef="#br0" timeOffset="70537.2">26251 9343 0,'0'0'0,"0"0"0,0 0 16,0 0 0,0 17-16,0 18 15,0 26-15,-9 34 16,-17 18 0,9-18-16,0-9 0,8-25 15,-9-9-15,1-9 16,8-17-16,1-8 15,8-10 1,0 1-16,0-9 16,0-9-16,0-8 15,0-26-15,8-53 16,10-25-16,17 26 16,-1 17-16,1 26 15,-9 17 1,0 1-16,0 16 15,0 1-15,0 17 16,-8 0-16,-1 0 16,-8 9-16,-1 8 15,1 0-15,-18 1 16,1 16-16,-10 10 16,1-10-16,0 1 15,8 0-15,9-18 16</inkml:trace>
  <inkml:trace contextRef="#ctx0" brushRef="#br0" timeOffset="70736.62">26598 9482 0,'0'0'0,"0"0"0,0 0 16,0 0-16,0 0 15,18 0-15,16 0 16,19 0-16,-1-9 16,26 9-16,9 9 15,-44-1 1</inkml:trace>
  <inkml:trace contextRef="#ctx0" brushRef="#br0" timeOffset="70952.17">26842 9144 0,'0'0'0,"0"0"0,0 0 0,0 0 15,0 26-15,-9 35 16,0 8 0,-8 17-16,-9 10 15,8-1-15,1-17 16,17-17-16,9-18 15,-1-17-15,1-18 16,0 1-16</inkml:trace>
  <inkml:trace contextRef="#ctx0" brushRef="#br0" timeOffset="71109.23">27093 9534 0,'0'0'0,"0"0"0,0 0 15,0 17-15,0 0 16,0 9-16,9 18 16,8-1-1,-8-26-15</inkml:trace>
  <inkml:trace contextRef="#ctx0" brushRef="#br0" timeOffset="71248.11">27215 9205 0,'0'0'0,"0"0"16,0 0-16,0 0 15,0 0-15,0 8 16,9 1-16</inkml:trace>
  <inkml:trace contextRef="#ctx0" brushRef="#br0" timeOffset="71888.73">27432 9499 0,'0'0'0,"0"0"16,0 0-16,0 17 16,-9 1-1,1 16-15,8 1 0,0 0 16,17-9-1,0 0-15,1-18 16,-1 1-16,0 0 16,10-18-16,-10 0 15,0 1-15,-8-10 16,0-8-16,-9 0 16,-9-8-16,0 8 15,1 8-15,-1 1 16,9 8-1,0 1-15,0 8 16,0 0-16,0 0 16,0 0-16,9 0 15,8 8-15,18 10 16,-1-1 0,-8 0-16,1 1 15,-1-1-15,-9 0 16,-8 1-16,-1-1 15,1 0-15,-9 1 16,0-10-16,0 1 16,0 0-16,0-1 15,0 1-15,0-9 16,17-9-16,9-8 16,18-9-1,8-9-15,9 1 16,-18-1-16,-17 18 15,0 8-15,-17 0 16,0 9-16,-1 0 16,1 0-16,0 0 15,8 18-15,0 8 16,18 26 0,0 17-16,-18-26 15</inkml:trace>
  <inkml:trace contextRef="#ctx0" brushRef="#br1" timeOffset="78717.89">14137 10218 0,'0'0'0,"0"0"16,0 0-16,0 0 16,0 0-16,0 0 15,0 0-15,0 0 16,0 9-16,9 8 16,8 0-16,9 0 15,9-8 1,8 0-16,10-18 15,-10 0-15,0-17 16,-17 1 0,0-10-16,-17 9 0,-9 9 15,-9-1-15,1 1 16,-10 0 0,-8 17-16,0 8 15,-8 10-15,8 16 16,8 27-16,1 8 15,17 0-15,17 9 16,9-17-16,35 17 16,-18-35-16</inkml:trace>
  <inkml:trace contextRef="#ctx0" brushRef="#br1" timeOffset="78890.6">14814 10365 0,'0'0'0,"0"0"0,0 0 16,0 0-16,0 17 15,9 1 1,17-10-16,-8 1 16</inkml:trace>
  <inkml:trace contextRef="#ctx0" brushRef="#br1" timeOffset="79368.98">15587 10209 0,'0'0'0,"0"0"15,0-8-15,0-1 16,-8 0-16,-1 1 15,0-1-15,-8 0 16,-9 9 0,-18 9-16,1 8 15,8 9-15,1 0 16,16 0-16,1 0 16,17-17-16,0-1 15,0 1-15,0-9 16,17 0-16,1 0 15,-1 0-15,0 0 16,1 0-16,-1 9 16,9 8-1,0 18-15,0 25 16,0 10-16,-8-1 16,-10-8-16,-8-18 15,-8 0-15,-1-17 16,-17 0-16,0 0 15,-9 0-15,-8-17 16,-1-1 0,10-16-16,-1-1 15,17 0-15,1 1 16,17-1-16</inkml:trace>
  <inkml:trace contextRef="#ctx0" brushRef="#br1" timeOffset="79500.6">15804 10426 0,'0'0'0,"0"0"16,0 0-16,0 0 15,0 0-15,18 8 16,-1 1-16</inkml:trace>
  <inkml:trace contextRef="#ctx0" brushRef="#br1" timeOffset="80123.05">17941 10036 0,'0'0'0,"0"0"0,0 0 16,0 0-16,0 0 15,0 26-15,0 26 16,-9 43-16,-8 35 15,-1 0-15,1-26 16,-1-17-16,10-27 16,8-17-1,0-17-15,8-8 16,-8-10-16,0-8 16</inkml:trace>
  <inkml:trace contextRef="#ctx0" brushRef="#br1" timeOffset="80501.82">18418 10053 0,'0'0'0,"0"0"16,0 0-16,0 0 15,0 0-15,0 9 16,-8 8 0,-1 18-16,0 8 15,1 9-15,-10-9 16,9 1-16,1-1 31,8-17-31,0 0 0,0-26 0,0 26 0,0 0 16,17-9-16,9 9 15,9 0 1,17-17-16,9 0 16,0-9-16,-1-9 15,-7 9-15,-1-9 16,0 1-16,-26-1 16</inkml:trace>
  <inkml:trace contextRef="#ctx0" brushRef="#br1" timeOffset="80800.43">18740 10304 0,'0'0'0,"-9"0"15,9 0-15,-9 0 16,1 0-16,-1 0 16,0 18-16,-8 16 15,-9 44-15,-9 18 16,0-10 0,18-8-16,17-17 0,0-18 15,9-26 1,-1 1-16,1-10 15</inkml:trace>
  <inkml:trace contextRef="#ctx0" brushRef="#br1" timeOffset="81434.53">19339 10045 0,'0'0'0,"0"0"0,0 0 16,-9 0-16,0 0 15,-8 8 1,-9 10-16,-17 16 16,-10 18-16,1 9 15,18-1-15,8 10 16,-1 8-16,10 17 15,0-8-15,17-27 16,17-16-16,18-1 16,0-17-1,-1-9-15,1-8 16,8-18-16,1 0 16,-9 1-16,-9-1 15,-9-8-15,-26-9 16,1 0-16,-1 0 15,-8 9-15,-1-1 16,1 1-16,8 8 16,1 1-1,8 8-15,0 0 16,0 0-16,0 0 16,0 0-16,17 0 15,0 0-15,1 0 16,8 0-16,-9 8 15,0 10 1,1-1-16,-10 0 16,1 9-16,0 9 15,0-1-15,-1 1 16,1-9-16,0 0 16,-1 0-16,1-9 15,8-8-15,1-9 16,-1 0-16,-8 0 15</inkml:trace>
  <inkml:trace contextRef="#ctx0" brushRef="#br1" timeOffset="81659.5">19799 10270 0,'0'0'0,"0"0"0,0 0 0,0 8 15,-9 18 1,1 35-16,-1 26 16,0 8-16,-8-17 15,8-17-15,1-10 16,8-16-16,0-9 16,0-17-16,0-1 15,0-8 1,0 0-16</inkml:trace>
  <inkml:trace contextRef="#ctx0" brushRef="#br1" timeOffset="81813.5">19773 10651 0,'0'0'0,"0"0"0,0 0 16,0 0-16,0 0 16,17 0-16,1 0 15,16-9 1,10 1-16,-1-18 15,-8 8-15,-18 10 16</inkml:trace>
  <inkml:trace contextRef="#ctx0" brushRef="#br1" timeOffset="82035.12">20329 10218 0,'0'0'0,"0"0"0,0 0 0,0 0 0,0 0 15,-9 0-15,0 17 16,1 26-16,-18 18 16,0 17-16,-1 26 15,10-17-15,0-18 16,8-9 0,9-8-16,0-26 15,0-17-15,0 0 16</inkml:trace>
  <inkml:trace contextRef="#ctx0" brushRef="#br1" timeOffset="82536.4">20494 10599 0,'0'0'0,"0"0"0,0 0 15,0 0-15,0 0 16,0 0-16,0 0 16,8 0-1,10 0-15,-1 0 16,18 0-16,8 0 16,1 0-16,-1 0 15,-8 0-15,-9 0 16,-9 0-16,-8 0 15,0 0-15,-9 0 16,0 17-16,-9 1 16,0-1-1,-8 0-15,-9 1 16,8-1-16,1 0 16,0-8-16,-1-1 15,1 1-15,8 0 16,9-1-16,0-8 15,0 0-15,0 0 16,0 0 0,0 9-16,0 0 15,18-1-15,8 1 16,8 0-16,10-1 16,8 1-16,0 0 15,-9-1-15,-25 1 16</inkml:trace>
  <inkml:trace contextRef="#ctx0" brushRef="#br1" timeOffset="82936.6">21570 10668 0,'0'0'15,"0"0"-15,0 0 0,0 0 16,0 0-1,18 0-15,8 0 16,17 0-16,18 9 16,17 0-16,18-1 31,8 1-31,-9-9 0,-8 0 0,-9-9 16,1 1-16,-10-1 15,-25 0 1,-18 1-16,8-1 15,-8 0-15,-8 1 16</inkml:trace>
  <inkml:trace contextRef="#ctx0" brushRef="#br1" timeOffset="83240.43">22118 10486 0,'0'0'0,"0"0"15,0 0-15,0 0 16,17 0-16,9 0 16,9 0-16,8 9 15,9 0-15,18 8 16,-10 0 0,-16 1-16,-18-1 15,0 0-15,0 1 16,-17-1-16,-1 0 15,-16 1-15,-10 16 16,-16 9-16,-10 9 16,-17-8-1,27-18-15,25-18 16</inkml:trace>
  <inkml:trace contextRef="#ctx0" brushRef="#br1" timeOffset="85244.4">23585 10573 0,'0'0'0,"0"0"0,0 0 16,0 0-16,-9 17 15,1 18-15,-18 17 16,8 8-16,-8-16 16,9-1-16,0-17 15,-1-9-15,9-8 16,1 0 0,8-1-16,0-8 0,0 0 15,0-8-15,26-10 16,17-25-1,9 0-15,0-1 16,-8 10-16,-9 17 16,-9-1-16,-9 10 15,9 8 1,-17 8-16,-1 10 0,1-1 16,0 9-1,-18 8-15,0-8 16,1 0-16,-1 0 15,9-8-15,0-10 16,0 1-16,0 0 16,0-9-16,0 0 15,17 0-15,1 0 16,17 0 0,-1-9-16,10 0 15,-1 1-15,1-1 16,-1 0-16,0 1 15,-17-1-15,0-8 16,-8 8-16,-1-8 16,-8-1-1,0-8-15,-1 9 16,1 0-16,-9 0 16,0-1-16,0 1 15,0 0-15,-9 8 16,1 0-16,8 9 15,-9 0-15,0 0 16,1 0-16,-1 0 16,0 9-1,0 8-15,1 1 16,-1-1-16,9 18 16,0-1-16,0 1 15,9-9-15,8 0 16,1 0-16,-1-9 15,18-8-15,-1-1 16,1-8-16,9-8 16,-1-1-1,-8-8-15,-9-9 16,0 0-16,0 0 16,-17 8-16,-1 1 15,1 0-15,0 0 16,-9-1-16,0 10 15,0 8-15,-9 0 16,0 0 0,1 0-16,-19 8 15,1 10-15,9-1 16,0 0-16,-1 0 16,10 1-16,8-1 15,0-8-15,0-1 16,17 1-16,9 0 15,9-1 1,17-8-16,-9-8 16,1-1-16,-10 0 15,-7 1-15,-1 8 16,-18 0-16,1 0 16,0 0-16,-1 0 15,-8 0-15,0 0 16,-8 8-1,-1 10-15,0-1 16,1 0-16,-1 1 16,9 8-16,0-9 15,0-8-15,0-1 16,17 1-16,1-9 16,-1-9-16,9 1 15,9-18-15,0-9 16,8-26-1,0-17-15,1-17 16,-18 9-16,0 25 16,-17 9-16,-1 17 15,1 18-15,-9 0 16,0 8-16,0 9 16,0 0-1,0 0-15,-9 26 16,1 26-16,-1 35 15,9 17-15,0-9 16,17 0-16,1-8 16,-1-35-1,18-9-15,17-8 0,-9-9 16</inkml:trace>
  <inkml:trace contextRef="#ctx0" brushRef="#br1" timeOffset="85502.14">25730 10374 0,'0'0'0,"0"0"16,0 0-16,0 8 15,-9 18-15,-8 26 16,-9 44-16,-9-1 15,0-17-15,9-9 16,9-8-16,0-9 16,8-18-1,9-8-15,0-17 0,0 8 16,0-8 0</inkml:trace>
  <inkml:trace contextRef="#ctx0" brushRef="#br1" timeOffset="86102.04">25973 10530 0,'0'0'0,"0"0"15,0 0-15,0 0 16,17 0-1,1 0-15,17 0 16,-1 0-16,-8 0 16,0 8-16,0 1 15,-17 0-15,0-1 16,0 10-16,-9-1 16,0-8-16,-9 8 15,0-8-15,9-1 16,0 10-16,0-1 15,0 0 1,0 1-16,0-1 16,0-9-16,0 1 15,0 0-15,0-1 16,0 1-16,-9 0 16,1-1-16,-1 1 15,0 0 1,-8-1-16,0 1 15,8 0-15,0-1 16,1 1-16,8-9 16,0 9-16,0-9 15,0 0-15</inkml:trace>
  <inkml:trace contextRef="#ctx0" brushRef="#br1" timeOffset="86264.95">26442 10928 0,'0'0'0,"0"0"0,0 0 16,0 0-16,0 0 15,0 0 1,0 0-16,0 0 0,0 0 16</inkml:trace>
  <inkml:trace contextRef="#ctx0" brushRef="#br1" timeOffset="86567.12">26781 10400 0,'0'0'0,"0"0"16,0 0-16,0 0 15,0 0-15,0 0 16,0 17-16,17 9 15,0 26-15,1 0 16,-1 9 0,1-9-1,-1-9-15,0 0 0,-8 0 0,0-17 16,-1-8 0,-8-1-16,-8 0 15,-18 1-15,-9-1 16,-26 0-1,0-8-15,-8-18 0,43 9 16</inkml:trace>
  <inkml:trace contextRef="#ctx0" brushRef="#br1" timeOffset="86701.32">26963 10547 0,'0'0'0,"0"0"0,9 0 16,8 0-16,18 0 15,17-9-15,-26 9 16</inkml:trace>
  <inkml:trace contextRef="#ctx0" brushRef="#br1" timeOffset="87250.71">27606 10434 0,'-9'0'0,"0"-8"0,9 8 16,-8 0 0,8 0-16,-9 0 15,0 0-15,-8 17 16,-9 9-16,-18 35 16,10 8-16,-1 18 15,0-10 1,18 10-1,8-9-15,9-17 0,9-18 16,0-17-16,8-9 16,-8-8-16,-1 0 15,1-9-15,0-9 16,-1 0-16,-8 1 16,0-1-16,-8-8 15,-1-1-15,0 1 16,9 8-16,0 1 15,0-1 1,0 0-16,0 1 16,18-1-16,16 0 15,18-8-15,-8 8 16,-1 9 0,-17 0-16,0 0 15,-17 0-15,0 18 0,-1 8 16,1 8-1,-9 18-15,0-8 16,0-1-16,0-17 16,0 0-16,0-9 15,9-8-15,-9-9 16</inkml:trace>
  <inkml:trace contextRef="#ctx0" brushRef="#br1" timeOffset="87783.93">28075 10538 0,'0'0'0,"0"0"0,0 26 0,-9 18 16,0 25 0,1 17-16,-10 10 31,1-18-31,-1-18 0,10-8 0,8-8 15,8-18-15,1-18 16,0-8-16,-1-17 16,1 0-16,0-9 15,0 8-15,-9 1 16,0 0 0,0 8-16,0 0 15,0 1-15,0-1 16,17 0-16,9 1 15,9-10-15,17-8 16,9 0-16,8-8 16,-8-1-16,0-8 15,-18-1 1,-8 10-16,-9-1 16,-17 18-16,-1 0 15,1 8-15,0 9 16,-1 0-16,-8 0 15,0 0-15,0 26 16,-8 17-16,-1 26 16,-8 27-16,-10-1 15,10 0 1,0-8-16,17-35 16,8-26-16,1-18 15,0 1 1</inkml:trace>
  <inkml:trace contextRef="#ctx0" brushRef="#br1" timeOffset="88182.56">28709 10893 0,'0'0'0,"0"0"15,0 0-15,0 0 16,0 0-16,0 0 15,17 0-15,0 0 16,18 0 0,17 0-16,9 0 15,-9 9-15,-9 0 16,-17-1-16,0 1 16,-17 0-16,0-1 15,-18 10-15,0-1 16,-17 9-16,0 0 15,-8 0 1,-1 0-16,18-17 16,-1-1-16,10 1 15,-1 0-15,9-1 16,0 1-16,17 0 16,27 8-16,16-8 15,27-1-15,17 10 16,-8-1-1,-61-9-15</inkml:trace>
  <inkml:trace contextRef="#ctx0" brushRef="#br1" timeOffset="88402.99">30037 10434 0,'0'0'0,"0"0"16,-9 26-16,-17 35 16,-26 43-16,9 17 15,8-8-15,0-9 16,1-18 0,16-8-16,10-17 0,8-35 15,8-18 1</inkml:trace>
  <inkml:trace contextRef="#ctx0" brushRef="#br1" timeOffset="88803.59">30384 10911 0,'0'0'0,"0"0"15,0 0-15,0 0 16,0 0-16,-8 0 15,-1 0-15,-17 0 16,-17 17-16,-1 0 16,-8 9-16,17 9 15,1 0 1,16-9-16,1 0 16,8-9-16,9 0 15,0-8-15,0 0 16,18-1-16,-1-8 15,9-8-15,0 8 16,-9 0-16,-8 0 16,0 0-1,-1 0-15,1 0 0,0 0 16,0 0 0,8 17-16,0 0 15,9 1-15,0 7 16,9-7-16,-9-10 15</inkml:trace>
  <inkml:trace contextRef="#ctx0" brushRef="#br1" timeOffset="89103.13">30819 10902 0,'0'0'0,"0"0"0,0 0 15,0 0-15,0 0 16,0 0-16,-9 0 15,0 0-15,1 17 16,-1 9-16,-8 9 16,-1 8-1,1 1-15,8-18 16,0 0-16,1-9 16,-1 0-1,9-8-15,-9 0 0,-8 8 16,-9-8-16,-17 8 15,8-9-15,9 1 16,8 0 0,1-1-16,17-8 15</inkml:trace>
  <inkml:trace contextRef="#ctx0" brushRef="#br1" timeOffset="89702.23">30906 11214 0,'0'-9'0,"17"1"0,9-1 15,9-8 1,-1 8-16,10-8 16,-1-1-16,1 1 15,-18 0-15,0-1 16,0 1-16,-9 0 16,-8-1-16,0 10 15,-1-1-15,1-8 16,-9 8-1,0 0-15,-9 1 16,1-1-16,-1 9 16,-9 0-16,1 0 15,-9 0-15,0 0 16,0 17-16,0 1 16,9 8-16,-1 8 15,18 1 1,0-9-16,0 0 15,9 0-15,8 0 16,9 0-16,9-18 16,0 1-16,-1-9 15,1 0-15,0 0 16,-9 0 0,0 0-16,0 0 15,0 0-15,-8 0 16,-10 9-16,10 8 15,-10 0-15,1 1 16,0-10-16,-9 1 16,0 0-16,0-1 15,0 1-15,0 0 16,0-1-16,0-8 16,0 0-1,0 0-15,0 0 16,8-8-16,53-10 15,26-25-15,-35 26 16</inkml:trace>
  <inkml:trace contextRef="#ctx0" brushRef="#br0" timeOffset="106815.73">4446 12279 0,'0'0'0,"0"0"16,9 0-16,17 0 15,35 9-15,17-1 16,35 1-1,0-9-15,-9-9 16,-17 9-16,-27-8 16,-8-1-16,-25 9 15,-1 0-15,-9 0 16,-8 0-16,-1 0 16,1 0-16,0 0 15,-1 0-15,1 0 16,-9 0-1,0 0-15,0 0 16,0 0-16,0 0 16,0 0-16,0-9 15,9 1-15,-1-18 16,10 0-16,8-26 16,9 0-16,8 0 15,-8 9 1,-1 8-16,10 18 15,8-1-15,-9 10 16,9 8-16,9 17 16,9 9-16,-18 9 15,-9-1-15,1 1 16,-18 0-16,0-9 16,-18 0-1,1-1-15,0-16 16,0 0-16,-1-1 15,-8 1-15,0-9 16,0 0-16,0 0 16,18-9-16,-1 1 15,18-18-15,-1 9 16,-8-1 0,9 1-16,0 8 15,0 9-15,-1 0 16,1 18-16,0-1 15,0 17-15,-1 1 16,-8 0-16,0 8 16,-8-17-16,-1 0 15,-8-17-15,0-1 16,8-16-16,9-10 16,17-34-1,27-8-15,-1-9 16,9-1-1,-17 18-15,-9 18 0,-8 16 16,-9 18-16,17 9 16,-9 17-1,-8 9-15,-9 17 0,9 0 16,-9 8 0,0 1-1,-9-18-15,-8-17 0,-1 0 16,1-17-16,0-1 15,8-16-15,1-1 16,-10 0-16,10 9 16,-10 0-16,10 0 15,-1 0 1,0 0-16,1 9 16,16 8-16,19 9 15,25 0-15,17-17 16,27 0-1,34-1-15,9-8 16,17-8-16,18 8 16,-9 0-16,-8 0 15,-27 0-15,-8 0 16,-18-9-16,-35 9 16,-17 0-16,-25 0 15,-19 0 1,-16 0-16,-10 0 0,1 9 15</inkml:trace>
  <inkml:trace contextRef="#ctx0" brushRef="#br0" timeOffset="107047.49">9170 12253 0,'0'0'0,"17"0"0,27 17 15,34 18 1,26 17-16,-17-9 16,-17 1-16,-18-1 15,-18-8-15,-16-1 16,-18 18 0,-52 52-16,-53 17 15,-25-8-15,-17 0 16,34-44-16,69-52 15</inkml:trace>
  <inkml:trace contextRef="#ctx0" brushRef="#br0" timeOffset="107654.83">5862 10651 0,'0'0'0,"0"0"16,0 26-16,0 17 15,8 44-15,1 25 16,0-16 0,-18-18-16,0-18 15,1-16-15,-1-1 16,0-17-16,-8 0 15,-1-18-15,1 1 16,0-18-16,-1-8 16,1-26-16,17-35 15,17-17 1,18 8-16,8 18 16,18 17-16,9 0 15,-1 17-15,9 0 16,1 18-16,-27 17 15,-18 0-15,-8 9 16,-17 8-16,0 0 16,-27 27-16,-25 16 15,-26 27 1,-10 0-16,10-27 16,-9-16-16,26-18 15,43-26-15</inkml:trace>
  <inkml:trace contextRef="#ctx0" brushRef="#br0" timeOffset="108347.72">6608 10097 0,'0'0'0,"0"0"0,0 0 15,0 8-15,0 18 16,0 18-16,-8 33 15,-10 27-15,-8 26 16,-8-8 0,-1-27-16,17-17 15,-8 0-15,9-18 16,0-25-16,8-9 16,9-17-16,0-1 15,0 1-15,0 0 16,0-9-16,0-9 15,17-8 1,18-9-16,0-9 16,-9 18-16,0-1 15,0 1-15,0 17 16,-9 0-16,1 9 16,-1 8-16,0 0 15,9 18-15,9 0 16,-9-9-16,0 0 15,9-18 1,0-8-16,8-8 16,1-10-16,-10 1 15,-8 0-15,0-1 16,-17 10-16,0 8 16,0 0-1,-1 0-15,-8 8 16,9 18-16,0 9 15,8 0-15,0-1 16,1-8-16,-1 0 16,9-17-16,-9 0 15,10-9-15,-1-9 16,-9 0-16,9-17 16,-17-8-16,-1-1 15,-16 0 1,-1 9-16,0-8 15,-17 8-15,0 8 16,0 10-16,9 8 16,-1-9-1,10 9-15</inkml:trace>
  <inkml:trace contextRef="#ctx0" brushRef="#br0" timeOffset="108586.09">7043 10833 0,'0'0'0,"0"0"0,0 0 15,17 0-15,9 0 16,35 8-16,26-16 16,8-1-1,1 0-15,-18 1 16,0-10-16,-17 1 15,-9 17-15,-9-9 16,-17 1-16,-8-1 16</inkml:trace>
  <inkml:trace contextRef="#ctx0" brushRef="#br0" timeOffset="108816">7546 10400 0,'0'0'0,"0"0"15,0 0-15,0 0 16,0 8-16,0 18 16,-8 35-16,-1 34 15,0 9 1,-8 9-16,8-1 16,9-25-16,9-18 15,8-17-15,-8-17 16,17-18-16,26 9 15,-17-17 1</inkml:trace>
  <inkml:trace contextRef="#ctx0" brushRef="#br0" timeOffset="109415.19">8032 10893 0,'0'0'0,"0"0"0,0 0 16,0 0-16,0 0 15,0 0-15,-8 18 16,-1 16-16,0 18 15,9 9-15,0-9 16,9-9 0,8-8-16,1-9 15,-1-18-15,18 1 16,0-9-16,8-9 16,1-8-16,-10-17 15,-8-10-15,-8 1 16,-10 8-16,-8 1 15,-8 16 1,-1 1-16,0 0 16,1 8-16,-1 9 15,9 0-15,0 0 16,0 0-16,0 9 16,0-1-16,17 1 15,9 0 1,9-1-16,17-8 15,9 0-15,0 0 16,-9 9-16,-9 8 16,-17 1-16,0-1 15,-17 9-15,0 0 16,-1-9-16,1 1 16,-9-10-16,0 1 15,0 0 1,0-1-16,17-8 15,10-8-15,16-27 16,18-8-16,0-1 16,-18 10-16,0 16 15,-8 1-15,-9 17 16,9 9-16,0 25 16,17 27-1,0 26-15,52-1 16,-34-43-16</inkml:trace>
  <inkml:trace contextRef="#ctx0" brushRef="#br0" timeOffset="110147.07">13060 12357 0,'0'0'0,"0"0"0,0 0 16,0 0-16,0 0 15,26 0-15,27 0 16,25 0-16,43 0 16,36 0-1,25 9-15,18-1 16,43 10-16,26-10 16,-35-16-16,-16-1 15,-19 9 1,-25 0-16,-35 9 0,-18-9 15,-16 8 1,-18 1-16,-35-9 16,-18-9-16,-8 1 15,-8-1 1,-10-17-16,-34 0 0,0 0 16,9 9-16</inkml:trace>
  <inkml:trace contextRef="#ctx0" brushRef="#br0" timeOffset="110363.96">15205 11959 0,'0'0'0,"0"0"0,0 0 16,0 0-16,9 0 15,34 17-15,18 0 16,26 18-16,-9 0 16,0-1-16,-8 1 15,-18 0 1,-9-10-16,-17 10 15,-8 17-15,-36 0 16,-25 17-16,-44 18 16,-26-9-16,9-26 15,52-35-15</inkml:trace>
  <inkml:trace contextRef="#ctx0" brushRef="#br0" timeOffset="110866.54">13234 12764 0,'0'0'0,"0"0"15,-9 0-15,1 0 16,-1 17-16,-17 27 16,0 16-1,-9 10-15,9 34 16,9 8-16,17-25 15,17-1-15,9-8 16,18-17-16,8-18 16,17-8-16,9-18 15,18-17-15,-1-17 16,1-9 0,-18-26-16,-9-17 15,-16-18-15,-10 0 16,-26-8-16,-25 0 15,-18 8-15,-9 27 16,-26 8-16,-8 8 16,-9 18-16,8 18 15,9 8 1,44 0-16</inkml:trace>
  <inkml:trace contextRef="#ctx0" brushRef="#br0" timeOffset="111129.83">13217 13085 0,'0'0'0,"0"0"0,0 0 15,0 0-15,17 0 16,0 0-16,18 8 15,9 1-15,8 0 16,17-18-16,1 0 16,8 1-1,-17 8-15,-18 0 16,-26 0-16</inkml:trace>
  <inkml:trace contextRef="#ctx0" brushRef="#br0" timeOffset="111280.43">13442 12920 0,'0'0'0,"0"0"15,0 9-15,0 17 16,9 34-16,-9 27 16,35 17-1,-9-44-15</inkml:trace>
  <inkml:trace contextRef="#ctx0" brushRef="#br0" timeOffset="111598.31">16317 12184 0,'0'0'0,"0"0"0,0 0 0,0 8 15,0 18 1,0 35-16,-9 8 15,0-8-15,1-9 16,8-9-16,8-17 16,1-17-16,0 0 15</inkml:trace>
  <inkml:trace contextRef="#ctx0" brushRef="#br0" timeOffset="111748.84">16490 11742 0,'0'0'0,"0"0"0,0 0 16,0 0-16,0 0 16,0 0-16,0 0 15,0 9-15,0-1 16</inkml:trace>
  <inkml:trace contextRef="#ctx0" brushRef="#br0" timeOffset="112462.21">16786 12089 0,'0'0'0,"0"0"0,0 0 16,-9 17-16,0 9 15,1 17 1,-1 26-16,-8 1 0,8-1 15,9-17-15,0-9 16,17-8 0,1-9-16,8 0 15,8-17-15,-8-1 16,1 1-16,-1-18 16,0 1-16,-9-18 15,0-9-15,-8-26 16,0 9-16,-18 9 15,0 8-15,-17 1 16,9 16 0,0 1-16,-1 0 15,1 17-15,8 0 16,9 0-16,0 0 16,9 0-16,17 0 15,26 8-15,26 1 16,18-9-1,-9 0-15,-18 0 16,-17 0-16,-8 9 16,-18 8-16,-9 0 15,0 18-15,-8 0 16,0-1-16,-9-8 16,0 0-16,0-8 15,0-10-15,0 1 16,0 0-16,0-1 15,0-8 1,17-17-16,26-26 16,18-18-16,17 0 15,-8 9-15,-27 18 16,-8 16-16,-9 1 16,-9 17-1,1 0-15,-1 9 0,1 17 16,8 34-1,0 10-15,-9 8 16,0-18-16,-8-25 16</inkml:trace>
  <inkml:trace contextRef="#ctx0" brushRef="#br0" timeOffset="113948.76">6183 13665 0,'0'0'0,"0"0"0,0 0 15,0 0 1,-9 0-16,0 0 15,1-9-15,-1 0 16,0 1-16,1-1 16,-1 0-16,0 9 15,1 0-15,-1 0 16,0 9-16,-17 34 16,0 18-1,9 8-15,8 1 16,9-10-16,18-16 15,8-1-15,8-17 16,10-17-16,17-9 16,-9-26-1,8-9-15,-16-8 0,-18-9 16,-9-9 0,-17-17-16,-17 17 15,-18 9-15,-8 18 16,-18 8-16,0 26 15,9 17-15,26 18 16,26-18 0</inkml:trace>
  <inkml:trace contextRef="#ctx0" brushRef="#br0" timeOffset="114448.93">6686 13596 0,'0'0'0,"0"0"0,0 0 16,0 17-16,0 26 15,0 18 1,-8 34-16,-1 35 16,-8 17-16,-1-26 15,-8-8-15,0-18 16,0-8-16,9-26 15,0-27-15,-1-8 16,9-9 0,1-8-16,8 0 15,-9-18-15,9-34 16,0-70-16,26-51 16,9 8-16,8 26 15,1 17-15,-1 35 16,1 18-16,-10 25 15,1 0-15,0 18 16,8 0 0,-8 17-16,-9 8 15,0 10-15,0 8 16,-17 0-16,-18 8 16,0 1-16,-17 0 15,0-9-15,-8 0 16,-1 0-1,9-18-15,0 1 16,17-9-16</inkml:trace>
  <inkml:trace contextRef="#ctx0" brushRef="#br0" timeOffset="114884.71">7129 13717 0,'0'0'0,"0"0"15,0 0-15,0 26 16,18 17-16,-10 35 16,1 61-16,-18 25 15,1-34-15,-18 0 16,8-17-16,1-27 16,0-34-16,8-26 15,0 0-15,9-17 16,0-1-1,0-16-15,0-18 16,0-70-16,26-77 16,9-26-16,17 43 15,0 18-15,9 34 16,-18 26-16,1 26 16,-1 17-16,-17 18 15,0 17 1,-8 0-16,-1 17 15,-8 26-15,-9 18 16,-18 17-16,-8 9 16,-8-9-16,-1-9 15,0-17-15,18-9 16,17-26-16,0-8 16</inkml:trace>
  <inkml:trace contextRef="#ctx0" brushRef="#br0" timeOffset="115363.93">7920 13691 0,'0'0'0,"0"0"0,0 0 16,0 0-16,0 0 15,0 0-15,-9 0 16,0 0-16,1 0 15,-1 8-15,-9 1 16,10 0-16,-1-1 16,0 1-16,1 0 15,8-1 1,0-8-16,0 9 16,-9 0-16,0 8 15,1 0-15,-1 9 16,0 9-16,9 8 15,0-8 1,0-9-16,9 0 0,8 0 16,1 0-1,8-17-15,0-1 16,0-8-16,0-8 16,0-1-16,0-8 15,-9-9-15,-8 0 16,0 0-16,-18 0 15,0 0-15,-17 0 16,0 8-16,0 10 16,0 8-1,9 17-15,17-8 16</inkml:trace>
  <inkml:trace contextRef="#ctx0" brushRef="#br0" timeOffset="115696.07">8415 13630 0,'0'0'0,"0"0"0,0 0 15,0 0-15,-9 0 16,0 9-16,-17 8 16,0 18-16,-9-1 15,1 1-15,16 0 16,1 8-16,17-8 15,0-9 1,9 0-16,8 0 16,-8 0-16,-1-9 15,1-8-15,-9-1 16,0 1-16,-9 8 16,-8 9-16,-26 9 15,-1-9-15,18-9 16,9-8-1,-1-18-15,18 9 16</inkml:trace>
  <inkml:trace contextRef="#ctx0" brushRef="#br0" timeOffset="115846.13">8640 13812 0,'0'0'0,"0"0"0,0 0 15,0 17 1,0 9-16,0 9 15,-8 34-15,8 9 16,8 9-16,1-35 16,0-35-16</inkml:trace>
  <inkml:trace contextRef="#ctx0" brushRef="#br0" timeOffset="116004.56">8701 13552 0,'0'0'0,"0"0"16,0 0-16,0 0 16,0 0-16,17 0 15,1 9-15,-9-9 16,-1 0-16</inkml:trace>
  <inkml:trace contextRef="#ctx0" brushRef="#br0" timeOffset="116213.05">8840 13760 0,'0'0'0,"0"0"0,0 0 16,0 0 0,9 0-16,17 0 15,17 9-15,27-18 16,8-8-16,0-9 15,-9 8-15,-8 1 16,-26 0-16,-18-1 16,-8 18-16</inkml:trace>
  <inkml:trace contextRef="#ctx0" brushRef="#br0" timeOffset="116435.72">8988 13509 0,'0'0'0,"0"0"0,0 0 0,0 0 0,0 17 16,0 18-1,0 34-15,0 35 16,-9 9-16,0 8 16,-8 0-16,17-34 15,0-27-15,0-25 16,9-9-16,-1-9 15,10-8-15</inkml:trace>
  <inkml:trace contextRef="#ctx0" brushRef="#br0" timeOffset="116848.86">9231 13985 0,'0'0'0,"-9"0"0,0 0 0,9 0 15,0 0-15,0 0 16,0 0 0,0 0-16,0 9 15,9 0-15,9-1 16,-1 1-16,9 0 16,9-1-16,8-16 15,9-1-15,0 0 16,-8-8-1,-18 0-15,0-1 16,-17-8-16,-1 0 16,-8 9-16,-8-9 15,-19 9-15,1-1 16,0 18-16,-8 0 16,-1 18-16,0 16 15,9 1 1,9 17-16,-1 9 0,18-1 15,18 1 1,16-9-16,10-9 16,43-8-16,-35-18 15</inkml:trace>
  <inkml:trace contextRef="#ctx0" brushRef="#br0" timeOffset="117170.59">10559 13821 0,'0'0'0,"0"0"16,0 0-16,0 0 15,9 8-15,0 10 16,0-10-16</inkml:trace>
  <inkml:trace contextRef="#ctx0" brushRef="#br0" timeOffset="117313.29">10507 14124 0,'0'0'0,"0"0"0,0 0 0,0 0 0,0 0 16,18 17-16,-1-8 15,-8-9-15</inkml:trace>
  <inkml:trace contextRef="#ctx0" brushRef="#br0" timeOffset="117782.92">12079 13968 0,'0'-9'0,"-9"1"16,1-10-16,-1-8 15,-8 0-15,-9 0 16,0 9 0,8 0-16,-8 17 15,0 0-15,-9 17 16,9 0-16,9 9 16,0 9-16,17 0 15,0-1-15,8 10 16,1-10-16,0 1 15,-1-9 1,-8 0-16,-8 8 16,-1-8-16,-17 9 15,-18 0-15,1-9 16,0 0-16,8 0 16,18-18-16,8 1 15,9-9-15,0 0 16</inkml:trace>
  <inkml:trace contextRef="#ctx0" brushRef="#br0" timeOffset="118394.71">12140 14245 0,'0'0'0,"0"0"0,17 0 16,9 9-1,26-1-15,9 1 16,-9-18-16,0 1 15,1-10-15,-10-8 16,-17 9-16,0 0 16,-17-1-16,-1 1 15,1-9-15,-9 9 16,-9 0-16,1-1 16,-1 1-16,0 8 15,-8 9 1,0 0-16,-9 0 15,0 18-15,-1 16 16,10 9-16,0 1 16,17-1-16,0 0 15,17 1-15,9-18 16,9 0-16,8-9 16,18-8-1,9-1-15,-10-16 16,-16-1-16,-1-8 15,-17-1-15,0-8 16,0-8 0,-17-1-16,0 0 0,-1 9 15,-8 9 1,0 0-16,-8-1 16,-1 1-16,0 8 15,-8 9-15,0 0 16,-9 18-16,-9 16 15,0 18-15,9 0 16,9 9-16,17-9 16,0-9-16,17 1 15,18-10 1,8-16-16,70-18 16,9-9-16,-70 0 15</inkml:trace>
  <inkml:trace contextRef="#ctx0" brushRef="#br0" timeOffset="118749.83">13755 14020 0,'0'0'0,"0"0"0,0 0 16,0 0-16,0 17 15,17 27-15,1 7 16,-10 10 0,1 0-16,0-9 15,-9-9-15,-9-8 16,0-9-16,1-9 16,-1-8-16,0-1 15,9 1-15,0-9 16,0 0-16,0-9 15,0-8-15,26-44 16,9-25 0,17 16-16,9 18 15,9 0-15,-36 35 16</inkml:trace>
  <inkml:trace contextRef="#ctx0" brushRef="#br0" timeOffset="119129.01">14102 14297 0,'0'0'0,"0"0"16,0 0-16,18 9 16,-1-1-16,18 1 15,0 0-15,8-9 16,9-9-1,0 0-15,-8-17 16,-1 0-16,-17 0 16,0-8-16,-17-1 15,0 0-15,-9 9 16,-9 9-16,0 0 16,1 0-16,-1 17 15,-9 0 1,-8 26-16,0 8 15,9 18-15,0 0 16,17 0-16,8-9 16,10-8-16,25-9 15,9-9-15,-8-8 16,-18-9-16</inkml:trace>
  <inkml:trace contextRef="#ctx0" brushRef="#br0" timeOffset="119582.6">15171 14115 0,'0'0'0,"0"0"0,0 0 15,0 0-15,0 0 16,-9 0 0,0-9-16,-8 9 15,-9 0-15,-18 9 16,-16 34-16,-1 9 15,9 0 1,17 9-16,9-9 0,8-9 16,10-17-16,8 0 15,0-17-15,8 0 16,10-1 0,25-25-16,9-18 15,18-25-15,8-36 16,0-34-16,-17-17 15,-9 26-15,-26 34 16,-17 27-16,-1 25 16,1 18-16,-9-1 15,0 10 1,0 8-16,-9 0 16,1 17-16,-18 35 15,8 43-15,1 44 16,8 8-16,9-26 15,18-34-15,16-26 16,10-27-16,-18-25 16</inkml:trace>
  <inkml:trace contextRef="#ctx0" brushRef="#br0" timeOffset="120029.57">16334 13925 0,'0'0'0,"0"0"15,0 0-15,0 0 16,0 0-16,0 0 15,0 0-15,-9 0 16,1 0 0,-18 0-16,0 8 15,-9 10-15,18-1 16,-1 0-16,1 9 16,17 9-16,0 0 15,17-1-15,1 1 16,-1-9-1,0 0-15,-8-18 16,0 1-16,-1 0 16,-8-1-16,-8 10 15,-18-1-15,-18 9 16,-8-9-16,17-8 16,18 0-16,17-9 15</inkml:trace>
  <inkml:trace contextRef="#ctx0" brushRef="#br0" timeOffset="120712.08">16638 13466 0,'0'0'0,"0"0"0,0 8 15,9 10 1,-1 25-16,-8 35 15,-8 17-15,-10 18 16,-8 8-16,0-8 16,9-27-16,0-17 15,-1-17-15,10-17 16,8-9-16,0-17 16,0-1-16,0 1 15,0 0 1,0-9-16,0 0 15,0-9-15,17-8 16,0-18-16,9 0 16,0 9-16,0 9 15,-8 0-15,-10 8 16,1 9-16,0 0 16,0 0-1,-1 9-15,10 8 16,-1 0-16,0 1 15,1 8-15,-1 0 16,9 0-16,0 0 16,0 0-16,-8-18 15,-1 1-15,0 0 16,1-18 0,-1 0-16,0-8 15,1-9-15,-1-26 16,-8-9-16,-1 27 15,1-1-15,-9 18 16,0-1-16,9 1 16,-9 8-16,0 9 15,0 0 1,0 0-16,0 9 16,0 17-16,9 9 15,-1 8-15,10 0 16,-1 1-16,0-1 15,1-17-15,8-17 16,-18-1-16</inkml:trace>
  <inkml:trace contextRef="#ctx0" brushRef="#br0" timeOffset="120863.31">17150 13613 0,'0'0'0,"0"0"0,0 0 16,0 0-16,9 0 15,0 0-15</inkml:trace>
  <inkml:trace contextRef="#ctx0" brushRef="#br0" timeOffset="121212.56">17836 13518 0,'0'0'0,"0"0"0,0 0 16,0 0-16,0 0 15,0 0-15,-8 0 16,-10 17-16,-8 18 15,0 25 1,-8 18-16,16 9 16,1-1-16,17 1 15,0-9-15,0-9 16,9-8-16,-1-18 16,1-8-16,-9-9 15,0 0-15,-9-9 16,1 0-1,-1 1-15,-9-1 16,1-8-16,-18-1 16,9 1-16</inkml:trace>
  <inkml:trace contextRef="#ctx0" brushRef="#br0" timeOffset="121395.78">17454 13968 0,'0'0'0,"0"0"0,0 0 16,0 0-16,18 0 16,16 0-16,27 0 15,26 0-15,9-9 16,16 1-16,-7 16 16,-36-16-1,-43 8-15</inkml:trace>
  <inkml:trace contextRef="#ctx0" brushRef="#br0" timeOffset="121595.34">18132 13855 0,'0'0'0,"0"0"0,0 0 16,0 0-1,0 0-15,17 0 16,18 0-16,26 9 15,8-18-15,9 1 16,0-1 0,-17-17-16,-35 9 0</inkml:trace>
  <inkml:trace contextRef="#ctx0" brushRef="#br0" timeOffset="121828.54">18410 13552 0,'0'0'0,"0"0"0,0 0 16,0 0-16,0 0 15,-9 26 1,0 35-16,1 25 16,-10 10-16,1 16 15,-1 10-15,18-19 16,0-7-16,18-18 15,8-9-15,35-26 16,-27-34-16</inkml:trace>
  <inkml:trace contextRef="#ctx0" brushRef="#br1" timeOffset="124078.93">6261 15354 0,'0'0'0,"0"0"16,0 0-16,9 8 16,17 18-16,8 18 15,19-1 1,16 0-16,-8-17 16,8-26-16,18-17 15,-9-9-15,-17-9 16,0-8-16,-18 0 15,-17 8-15,-17 0 16,0 1-16,-18-1 16,0 0-16,1 18 15,-1 0 1,-17 17-16,-9 8 16,9 18-16,-9 26 15,9 35-15,18 17 16,16-17-16,18-10 15,18-16-15,8-26 16,-26-18 0</inkml:trace>
  <inkml:trace contextRef="#ctx0" brushRef="#br1" timeOffset="124228.37">7338 15518 0,'0'0'0,"0"0"15,0 0-15,0 0 16,0 18 0,17-1-16,9 0 15,-17-8-15</inkml:trace>
  <inkml:trace contextRef="#ctx0" brushRef="#br1" timeOffset="124737.04">8067 15336 0,'0'0'15,"0"0"-15,0 0 0,0 0 16,0 0-16,0 0 16,0 0-16,0 0 15,-8-8-15,-1-1 16,-17 0-1,0 9-15,-18 0 16,10 18-16,-1-1 16,9 18-16,8 17 15,1-9 1,17-8-16,0-9 0,17-9 16,1 0-16,8-8 15,0-1 1,9-8-16,-1 9 15,1 0-15,0-1 16,-9 10-16,0 8 16,0 26-16,0 26 15,-9 17-15,-17 0 16,-8-17-16,-1-17 16,-17-9-1,0 0-15,0-18 16,0-8-16,-9 0 15,9-17-15,0 0 16,0-18-16,-9-8 16,27-1-16,8 1 15,8 0-15</inkml:trace>
  <inkml:trace contextRef="#ctx0" brushRef="#br1" timeOffset="124918.14">8892 15821 0,'0'0'0,"0"0"16,0 0-16,0 0 15,0 0-15,0 0 16,0 0-16</inkml:trace>
  <inkml:trace contextRef="#ctx0" brushRef="#br1" timeOffset="125478.27">10403 14955 0,'0'0'0,"0"0"15,0 0-15,0 0 16,0 0-16,0 0 16,0 35-16,0 51 15,-9 62-15,-8 16 16,0-16-1,-1-27-15,1-17 16,17-18-16,0-34 16,0-26-16,0-17 15</inkml:trace>
  <inkml:trace contextRef="#ctx0" brushRef="#br1" timeOffset="125795.87">10863 15137 0,'0'0'0,"0"0"0,0 0 16,0 26-16,-8 26 16,-1 26-16,-8 9 15,8-9 1,0-9-16,9-9 15,0-16-15,0-1 16,0-8-16,18-9 16,-1 0-16,18 0 15,8 0-15,9-9 16,26-8-16,9-9 16,17-9-1,1-17-15,-36 9 16,-25 8-16,-27 0 15</inkml:trace>
  <inkml:trace contextRef="#ctx0" brushRef="#br1" timeOffset="126145.09">11211 15354 0,'0'0'0,"0"0"15,0 0-15,0 0 0,0 0 16,0 0-16,0 8 15,0 36-15,-9 51 16,-17 43 0,9 10-16,-1-10 0,1-25 15,0-27 1,17-16-16,8-27 16,-8-34-16,0-9 15</inkml:trace>
  <inkml:trace contextRef="#ctx0" brushRef="#br1" timeOffset="126739.82">12131 15258 0,'0'0'0,"0"0"0,0 0 15,0 0-15,0 0 16,0 0 0,-8 0-16,-10 18 15,-17-1-15,-8 26 16,-18 27-16,0 34 16,18 8-16,8 18 15,18-9-15,8-17 16,18-17-16,8-27 15,18-16 1,0-18-16,-1 0 16,10-18-16,-1 1 15,-17-18-15,-8 1 16,-1-1-16,-8-8 16,-1-1-16,-16-8 15,-1 0-15,0 0 16,-8 9-1,0 0-15,8 8 16,9 0-16,0 1 16,0 8-16,0-9 15,26 0-15,17 1 16,10 8-16,-1 0 16,0 8-16,-9 1 15,-8 8 1,-9 1-16,0 16 15,-17 1-15,-1 17 16,-8 9 0,-8-9-16,8-9 0,8-26 15,-8-17-15,0 0 16</inkml:trace>
  <inkml:trace contextRef="#ctx0" brushRef="#br1" timeOffset="126954.58">12687 15414 0,'0'0'15,"0"0"-15,0 18 0,-9 34 16,1 34-16,-1 35 16,0 9-16,1-8 15,-1-19 1,9-25-16,0-43 15,0-26-15,0-1 16,0-8-16</inkml:trace>
  <inkml:trace contextRef="#ctx0" brushRef="#br1" timeOffset="127328.12">12704 15830 0,'0'0'0,"0"0"15,0 0-15,0 0 16,0 0-16,0 0 15,0 0-15,18 0 16,25-9-16,18-17 16,52 9-16,-9-9 31,-26-26-31,-26-26 0,-17 26 16,-9 18-16,-9-1 15,1 0-15,-1 9 16,-8-8-16,0 16 15,-1 1-15,-8 0 16,0 17 0,0 0-16,0 0 15,-8 26-15,-1 43 16,-9 35-16,1 34 16,-9 1-16,9-18 15,-1-17 1,18-17-16,9-35 0,0-35 15,-1-8-15,1-9 16</inkml:trace>
  <inkml:trace contextRef="#ctx0" brushRef="#br1" timeOffset="127778.29">13469 15934 0,'0'0'0,"0"0"0,0 0 16,0 0-16,0 0 15,0 0-15,0 0 16,17 0-16,0 0 16,18-9-16,0 9 15,17 0-15,-9 0 16,1 0-16,-18 0 15,0 0 1,-18 0-16,1 0 16,0 0-16,-9 9 15,-9 8-15,-8 9 16,-9 9-16,-9-9 16,0 8-16,1-8 15,16 0-15,1-17 16,-1 0-16,10-1 15,8 1 1,0 0-16,0-1 16,17 10-16,9-1 15,35 9-15,17-9 16,18-8-16,34-9 16,-35-9-16,-69 9 15</inkml:trace>
  <inkml:trace contextRef="#ctx0" brushRef="#br1" timeOffset="128096.22">14528 15960 0,'0'0'0,"0"0"0,0 0 16,0 0-16,0 0 16,9 0-16,17 9 15,8-1-15,36 1 16,34 0 0,9-1-16,52 1 15,9-9-15,-44 0 16,0-9-16,-8 1 15,-18-1-15,-26 0 16,-17 1-16,-26-1 16,-9-17-16,-18 17 15</inkml:trace>
  <inkml:trace contextRef="#ctx0" brushRef="#br1" timeOffset="128419.01">15283 15709 0,'0'0'0,"0"0"16,0 0-16,18 17 16,25 0-16,18 18 15,35 0-15,8-1 16,-9 1-16,-8 0 15,-9 8-15,-26-17 16,-8 0 0,-18-9-16,0-8 0,-17 8 15,-1 0 1,-16 18-16,-27 8 16,-35 18-16,-25 0 15,25-27-15,53-25 16</inkml:trace>
  <inkml:trace contextRef="#ctx0" brushRef="#br1" timeOffset="129660.75">17324 15432 0,'0'0'0,"0"0"16,0 0-16,0 8 15,-9 44-15,1 35 16,-18 60 0,-9 9-16,0-18 15,9-16-15,-9-1 16,18-43-16,8-26 16,9-26-16,9 0 15,0-17-15</inkml:trace>
  <inkml:trace contextRef="#ctx0" brushRef="#br1" timeOffset="129944.49">17758 15518 0,'0'0'0,"0"0"0,0 9 16,-8 17-1,-1 34-15,-17 18 16,0 9-16,0 0 16,8-9-16,1-18 15,8-8-15,9-9 16,0-17-16,18 0 16,8 0-16,17 0 15,18-17 1,17-9-16,26-9 15,-17 1-15,-52-1 16</inkml:trace>
  <inkml:trace contextRef="#ctx0" brushRef="#br1" timeOffset="130169.13">17975 15813 0,'0'0'0,"-8"8"16,-1 27-16,-17 52 16,0 25-16,-9 35 15,0 1 1,18-27-16,8-35 0,9-25 16,0-35-1,0-17-15,0-1 16,0-8-16</inkml:trace>
  <inkml:trace contextRef="#ctx0" brushRef="#br1" timeOffset="130307.46">18097 16350 0,'0'0'0,"0"0"15,0 0-15,0 0 16,0 8-16,17 1 15,-8-9-15</inkml:trace>
  <inkml:trace contextRef="#ctx0" brushRef="#br1" timeOffset="130661">18679 15579 0,'0'0'0,"0"0"0,0 0 16,0 0-1,0 17-15,0 9 16,8 17-16,10 35 16,-1 18-16,18-10 15,0-8-15,-1 0 16,10-9-16,-18-25 15,0-18 1,-17 0-16,-1-9 0,1 0 16,-18-8-1,-8 8-15,-35 1 16,-26-10-16,-27-16 16,1-10-16,43 1 15,35 8-15</inkml:trace>
  <inkml:trace contextRef="#ctx0" brushRef="#br1" timeOffset="130780.7">18948 15865 0,'0'0'0,"0"0"0,17 0 16,18 0-16,17 0 16,0 0-16,9-9 15,-26 9-15</inkml:trace>
  <inkml:trace contextRef="#ctx0" brushRef="#br1" timeOffset="131443.57">19634 15613 0,'0'-8'0,"0"-1"15,0 0-15,0 9 16,0 0-16,0 0 16,0 0-16,-9 0 15,1 0-15,-1 18 16,-17 8-1,0 26-15,0 17 16,0 35-16,8-9 16,18-8-16,18-9 15,-1-9-15,18-17 16,-9-9-16,0-17 16,9-17-16,-9 0 15,0-9 1,-9-9-16,-8 0 15,0-8-15,-18 0 16,0-1-16,0-8 16,-8 9-16,8 0 15,1-1 1,8 10-16,0-1 16,0 9-16,0 0 15,17-9-15,9 1 16,9 8-16,0 0 15,8 0-15,-17 0 16,0 8-16,-9 10 16,-8-1-16,0 0 15,0 18 1,-9 17-16,-9 0 16,9-9-16,0-17 15,9-8-15,-1-1 16,10-34-16,-1-9 15,0 8-15</inkml:trace>
  <inkml:trace contextRef="#ctx0" brushRef="#br1" timeOffset="131794.04">20294 15752 0,'0'0'0,"0"0"0,0 17 16,0 18-16,9 26 15,-1 17-15,-16 17 16,-1-9 0,0-25-16,1-9 0,8 0 15,0-35 1,0-17-16,0 0 16,0 0-16,8-8 15,1-1-15,8 0 16,9 1-16,-17-10 15,-9 1-15,0 0 16,0-1 0,0 10-16,0-1 15,0 0-15,17 1 16,27-18-16,17 0 16,52-35-16,8-8 15,-51 26-15,-44 25 16</inkml:trace>
  <inkml:trace contextRef="#ctx0" brushRef="#br1" timeOffset="132001.18">20963 15406 0,'0'0'0,"0"0"16,0 0-16,0 0 15,0 8-15,-9 27 16,0 26-16,1 16 15,-1 36 1,-17 17-16,0 0 16,8-26-16,10-9 15,-1-8-15,18-9 16,-1-26-16,1-35 16</inkml:trace>
  <inkml:trace contextRef="#ctx0" brushRef="#br1" timeOffset="132632.51">21032 16194 0,'0'0'0,"0"0"15,0-9-15,0 9 16,0 0-16,0 0 15,0 0-15,0 0 16,0 0-16,17-9 16,1 1-16,17-1 15,17 0-15,0 1 16,0-1-16,-9 0 16,1 9-1,-18 0-15,0 0 16,-9 0-16,-8 0 15,0 0-15,-1 0 16,-8 0-16,-8 9 16,-10 8-16,-8 1 15,-9 8 1,9-9-16,9 0 16,0-8-16,-1 0 15,10-1-15,-1 1 16,9-9-16,0 0 15,0 0-15,17 9 16,9-1 0,35 1-16,17 0 0,18-18 15,-9-8 1,-53 8-16</inkml:trace>
  <inkml:trace contextRef="#ctx0" brushRef="#br1" timeOffset="140042.29">22804 15458 0,'0'0'0,"0"0"0,0 0 16,0 0-16,0 0 16,0 8-16,-9 18 15,-8 26-15,-18 43 16,-9 35 0,1 9-16,-9-9 15,8-35-15,10-17 16,16-17-16,10-18 15,8-17-15,0 0 16,17-9-16,0 1 16,27-1-16,8-8 15,43-1-15,18-16 16,-17-1 0,-9-8-16,-18-1 15,-17 10-15,-26-10 16,-17 10-16</inkml:trace>
  <inkml:trace contextRef="#ctx0" brushRef="#br1" timeOffset="140443.04">23681 15969 0,'0'0'0,"0"0"0,0 0 16,-9 0-16,0 0 15,-8 0-15,-27 17 16,-8 17-16,-8 1 16,7 17 15,1 0-31,18-9 0,16 1 0,1-10 16,17 1-16,0-9 15,0-17-15,26-1 16,17-16-16,18-18 15,0-18-15,0 10 16,-27-1 0,-7 18-16,-19-1 15,1 10-15,0 8 16,-1 0-16,-8 0 16,9 26-16,8 8 15,1 18-15,-1 9 16,18-9-16,26-9 15,-18-17 1</inkml:trace>
  <inkml:trace contextRef="#ctx0" brushRef="#br1" timeOffset="140762.34">24280 15908 0,'0'0'0,"0"0"0,0 0 15,0 0 1,0 0-16,-9 17 16,9 9-16,0 9 15,0 8-15,17 9 16,1-9-16,-1 1 16,-8-18-1,0-9-15,-1 0 0,1 1 16,0-1-1,-18 0-15,-17 9 16,-9 9-16,-8-9 16,8 0-16,9-9 15,9-8-15,17-9 16,-9-9-16,9 1 16,0 8-16</inkml:trace>
  <inkml:trace contextRef="#ctx0" brushRef="#br1" timeOffset="141142.18">24549 16246 0,'0'0'0,"0"0"0,0 0 16,0 0-16,0 0 15,0 0-15,17 0 16,1 0-16,8-9 16,0 0-1,9 1-15,-1-10 16,-8 10-16,-8-1 15,-10 0-15,1 1 16,0-1-16,-9 0 16,-9-8-16,0 0 15,-8-1-15,0 1 16,-1 17 0,1 0-16,0 0 15,-1 0-15,1 17 16,8 1-16,0 16 15,9 18-15,0 9 16,18 0-16,-1-9 16,1-9-16,8-17 15,26 9 1,0-27-16,-9-25 16,-25 0-16</inkml:trace>
  <inkml:trace contextRef="#ctx0" brushRef="#br1" timeOffset="141405.87">25166 16272 0,'0'0'0,"0"0"0,0 0 16,17 0-16,0 17 16,9 18-16,0 8 15,-17 0-15,0 9 16,-9-9-16,-9 1 15,0-18-15,1-9 16,8-8 0,0-1-16,0 1 15,0 0-15,0-9 16,0-9-16,26-17 16,26-52-16,43-17 15,-43 60-15</inkml:trace>
  <inkml:trace contextRef="#ctx0" brushRef="#br1" timeOffset="186129.62">25843 12184 0,'0'0'0,"0"0"0,0 0 0,0 0 15,0 0-15,0 17 16,17 35-16,-8 26 16,8 26-16,-8 26 15,0 26-15,-1 0 16,-8 8 0,-8 18-16,-1 17 15,0 0-15,-8 9 16,0 9-16,-1-1 15,-8-8-15,9 35 16,-18 17-16,9-35 16,0 0-16,0 9 15,9 0 1,-1 17-16,1-9 16,8 1-16,9 8 15,0 9-15,9-18 16,-9 1-16,-9 17 15,9-18-15,-9-25 16,1-27-16,8-43 16,0-43-16,17-34 15,0-36 1,18-17-16,-9-17 16</inkml:trace>
  <inkml:trace contextRef="#ctx0" brushRef="#br1" timeOffset="186771.53">25278 12132 0,'0'0'0,"0"0"0,0 0 16,0 0-16,18 0 15,8 0-15,26 0 16,26 9-16,35-1 16,26 1-16,9 8 15,17 0-15,17 1 16,0-10-1,18 1-15,0-9 16,8 9-16,1-1 16,8 1-16,0 0 15,9-1-15,17-8 16,-9 0-16,9 0 16,0-8-16,1 8 15,7 0-15,10-9 16,-9 0-1,0 1-15,17-1 16,-17 0-16,-1 1 16,10 8-16,-18 0 15,-26 0-15,0-9 16,9 9-16,-9 0 16,-61 9-16,-103-1 15</inkml:trace>
  <inkml:trace contextRef="#ctx0" brushRef="#br1" timeOffset="187787.31">26616 12669 0,'0'0'0,"0"0"0,0 0 16,0 0-16,0 0 16,0 34-16,-9 36 15,0 8-15,1 8 16,8-16 0,0-10-16,0-16 15,8-19-15,1-16 0,-9-9 16</inkml:trace>
  <inkml:trace contextRef="#ctx0" brushRef="#br1" timeOffset="187940.21">26659 12487 0,'0'0'0,"0"0"0,0 0 0,0 0 15,0 0 1,0 17-16,18 1 15,8 8-15,-9-9 16</inkml:trace>
  <inkml:trace contextRef="#ctx0" brushRef="#br1" timeOffset="188719.44">27006 12799 0,'0'0'0,"0"0"0,0 0 16,0 0-16,0 0 16,-8 0-16,8 17 15,0 9 1,0 9-16,0 8 16,0 0-16,17 1 15,1-1-15,-1-17 16,0-9-16,18-8 15,0 0-15,-1-18 16,-7 0-16,-1-17 16,0 0-16,-9-17 15,-8-9 1,-18 0-16,-8 0 16,-9 17-16,-9 9 15,9 9-15,-9 0 16,9 17-16,0 0 15,9 8-15,-1 10 16,10 8-16,8-9 16,17 0-1,9-8-15,26 0 16,9-1 0,26-25-16,8-18 0,-25 18 15,-27 0-15,-17-1 16,-8 18-16,-18 0 15,0 0-15,0 0 16,0 0 0,0 0-16,8 18 15,1-1-15,0 0 16,-1 9-16,-8 9 16,0-9-16,0 0 15,-8 0-15,8 0 16,0-9-16,0-8 15,0 0-15,0-1 16,0-8 0,0-8-16,26-10 15,17-34-15,18-8 16,0 8-16,-9 17 16,-9 9-16,1 9 15,-18 17-15,0 0 16,-9 8-16,0 18 15,1 9 1,-1 26-16,0 8 16,18-17-16,-17-26 15</inkml:trace>
  <inkml:trace contextRef="#ctx0" brushRef="#br1" timeOffset="189356.7">29490 12695 0,'0'0'0,"-9"-9"0,-8 0 0,0-8 15,-9 0-15,-9 0 16,-9 8-16,1 9 15,-9 0-15,8 17 16,10 1 0,8 7-16,8 10 0,1 8 15,17 1 1,0-1-16,17-8 16,-8-1-16,0-8 15,-1 0-15,1-8 16,-9-1-16,0 0 15,-9-8-15,1 0 16,-18 8-16,0-8 16,0-1-16,26-8 15,0 0 1</inkml:trace>
  <inkml:trace contextRef="#ctx0" brushRef="#br1" timeOffset="189575.6">29620 12470 0,'0'0'0,"0"0"16,0 0-16,0 0 15,0 26-15,-8 17 16,-1 26-16,-17 35 16,0 9-1,8-9-15,1-18 0,17-8 16,0-17-16,9-27 15,-1-25 1,-8 0-16,0-9 16</inkml:trace>
  <inkml:trace contextRef="#ctx0" brushRef="#br1" timeOffset="189918.24">29924 12981 0,'-8'-9'0,"-1"-8"0,0 8 16,1 9-16,-1 0 15,-9 9 1,1 8-16,-9 18 16,9-1-16,-1-8 15,18 9-15,0-1 16,9-8-16,0-8 16,8-10-16,0 1 15,1 0-15,-1-18 16,9 0-1,0-17-15,0 0 16,-17-8-16,0-9 16,-18-9-16,0 17 15,1 0-15,-10 18 16,1 17-16,-9 0 16,-9 9-16,9 8 15,17 9 1,9-17-16</inkml:trace>
  <inkml:trace contextRef="#ctx0" brushRef="#br1" timeOffset="190370.27">30280 12877 0,'0'0'0,"0"0"15,0 0-15,0 0 16,-8 17-16,-1 0 16,-8 18-16,8 8 15,-9-8-15,1-9 16,8 0-16,1-9 16,-1-8-1,9 0-15,0-1 16,0-8-16,0 0 15,0 0-15,17-8 16,9-1-16,1 9 16,-1 0-16,-9 0 15,9 0-15,0 9 16,-9-1-16,1 1 16,-1-1-1,1 1-15,-10 0 16,1-9-16,0 0 15,-1-9-15,10-8 16,-10-9-16,1-9 16,0-8-1,-1 8-15,-8-8 16,0 26-16</inkml:trace>
  <inkml:trace contextRef="#ctx0" brushRef="#br1" timeOffset="191969.37">31227 12955 0,'0'0'0,"0"0"16,0 0-16,0 0 15,0 0-15,0-9 16,-9 0-16,0 9 15,-17 0-15,0 0 16,0 18-16,0-1 16,0 0-1,9 9-15,-1 0 16,18 0-16,0-8 16,9-10-16,8 1 15,1 0-15,17-18 16,-1-8-16,10-18 15,-10-17 1,10-26-16,-1-17 16,-17-1-16,-8 27 15,-10 9-15,1 25 16,-9 18-16,0-1 16,0 18-16,0 0 15,0 0-15,-9 18 16,1 8-1,-1 26-15,0 17 16,9 0-16,0 0 16,0-8-16,18-9 15,-1-9-15,0-17 16,10 0-16,7-17 16,1 0-16,8-18 15,1 0-15,-1 1 16,-17-10-1,0 10-15,-17-1 16,0 9-16,-9 0 16,0 0-16,0 0 15,0 0-15,-9 17 16,9 1-16,0 16 16,0 1-16,9-9 15,8 0 1,0-9-16,1-8 15,-1-1-15,18-16 16,-9-1-16,0-17 16,0 0-16,0-8 15,-17-10 1,0 1-16,-18 0 0,0 8 16,0 9-16,1 9 15,-10-1 1,1 10-16,0-1 15,-1 9-15,10 0 16,-1 0-16,0 9 16,9-1-16,0 1 15,0 0-15,0-1 16,0 1-16,18 0 16,-1-1-1,18 1-15,-1-9 16,1 0-16,-9 0 15,0 0-15,0 0 16,-8 0 0,-10 0-16,1 0 15,0 9-15,-9 8 16,0 0-16,0 18 16,0-9-16,0 0 15,0 0-15,0-17 16,0-1-16,0 1 15,0 0-15,0-1 16,0-8-16,17 0 16,0 0-16,1-8 15,-1-1 1,1 9-16,-1 0 16,-8 0-16,8 0 15,0 9-15,1 8 16,-1 0-16,0-8 15,1-1-15,-1 1 16,1 0 0,-10-9-16,1 0 15,8-9-15,1-8 16,-10-1-16,1 1 16,0 0-16,-1 0 15,1 8-15,-9 0 16,9 1-16,-1 8 15,10 0 1,8 0-16,9 0 16,-1 0-16,-8 0 15,0 8-15,-17 1 16,0 8-16,0 1 16,-1-1-16,-8 9 15,0 0-15,0 0 16,0-9-16,0-8 15,0-1 1,0 1-16,0-9 16,18-9-16,25-25 15,0-1-15,1 0 16,-1 1-16,-17 17 16,-8-1-16,-10 18 15,1 0-15,0 18 16,8 16-16,-8 27 15,-1 8 1,1 0-16,9-17 16,-1-26-16</inkml:trace>
  <inkml:trace contextRef="#ctx0" brushRef="#br1" timeOffset="193169.31">26607 14150 0,'0'0'0,"0"0"0,0 0 0,0 0 16,0 0-16,0 0 16,0 0-1,0 17-15,9 0 16,-9 18-16,0 8 16,-9 9-16,0-8 15,1-1-15,-10 0 16,10 1-16,-1-18 15,0-9-15,1-8 16,8-1-16,0-8 16,0 0-1,0-8-15,0-1 16,0 0-16,0-17 16,17 0-16,0 0 15,9-8-15,9-1 16,0 0-16,0 9 15,-9 9-15,0 0 16,-9 17 0,0 0-16,1 0 15,-10 8-15,1 10 16,0-1-16,0 18 16,-1-1-16,-8-8 15,0 0-15,0 0 16,0-8-16,0-10 15,0 1 1,0 0-16,0-1 16,0-8-16,0-8 15,18-10-15,-1-8 16,9-17-16,9-9 16,8 0-16,-17 17 15,0 1-15,0 16 16,-17 1-1,0 8-15,-1 9 16,1 0-16,0 0 16,-1 18-16,1 8 15,0 17-15,-9 9 16,0 9-16,8-1 16,1-8-16,8 0 15,1-17-15,-9-18 16</inkml:trace>
  <inkml:trace contextRef="#ctx0" brushRef="#br1" timeOffset="193575.7">27415 14176 0,'0'0'0,"0"0"0,0 0 15,0 8-15,17 10 16,0 16-16,18 18 15,0 0-15,0 18 16,-9-10-16,0 1 16,0-18-16,-9-17 15,-8 0-15,-1-9 16,1-8 0,-9 0-16,0-1 15,0-16-15,18-44 16,16-52-16,10-35 15,-18 79-15</inkml:trace>
  <inkml:trace contextRef="#ctx0" brushRef="#br1" timeOffset="194252.25">28005 13717 0,'0'0'0,"0"0"16,0 0-16,0 0 16,0 0-16,0 0 15,0 0-15,9 0 16,8 17-16,1 0 15,8 1 1,-9-1-16,-8 0 16,-1 1-16,1-1 15,-18 0-15,1 9 16,-10 0-16,1 0 16,0-8-16,-1-1 15,9 0-15,1-8 16,8 0-1,0-1-15,0 1 16,0 0-16,17-1 16,9 1-16,18 0 15,34-9-15,17 0 16,-51 0-16</inkml:trace>
  <inkml:trace contextRef="#ctx0" brushRef="#br1" timeOffset="194935.33">28483 14704 0,'-9'-9'0,"0"1"16,1-1-16,-1 0 15,0 1-15,1-1 16,8 0-16,0-8 15,0-9-15,0 0 16,8 0-16,1 9 16,0 0-16,8-1 15,0 1 1,1 0-16,8-1 16,9 10-1,-9-1-15,0 0 0,0 9 16,0 0-16,0 0 15,-9 0-15,1 9 16,-1 0 0,0 8-16,1 0 15,-1 1-15,0-1 16,9 0-16,1 1 16,7-10-16,1 1 15,17 0-15,9-18 16,26 0-16,-9-17 15,-35 18-15</inkml:trace>
  <inkml:trace contextRef="#ctx0" brushRef="#br1" timeOffset="195935.08">29725 14332 0,'0'0'0,"0"0"16,0 0-16,0 0 15,17-9-15,9 0 16,17-8-16,9-9 16,1-17-16,-10 8 15,-8-8 1,-9 8-16,-9 1 15,-8-1-15,-1 18 16,1-1-16,-9 1 16,0 17-16,0 0 15,-9 0-15,1 17 16,-10 27-16,1 33 16,0 27-1,-1 0-15,1 0 16,0-8-16,8-27 15,0-17 1,1-9-16,-1-17 16,9-9-16,0-8 15,-9 0-15,1-9 0,8 0 16,-9-18 0,0-16-16,9-10 15,0-8-15,9 9 16,8 9-16,1-1 15,-1 0-15,18 9 16,8 0-16,0 9 16,1 0-1,-1 17-15,-17 0 16,0 0-16,-17 0 16,0 8-16,-9 1 15,0 8-15,0-8 16,-9 8-16,0 1 15,-8-1-15,0 0 16,-1-8 0,10 0-16,-1-1 0,0 1 15,9 8 1,0 1-16,9-1 16,8 9-16,1 0 15,16 0-15,19-9 16,-1-8-16,-9 8 15,-26-8-15</inkml:trace>
  <inkml:trace contextRef="#ctx0" brushRef="#br1" timeOffset="196189.42">30480 14210 0,'0'0'0,"0"0"0,0 0 16,0 0 0,9 0-16,17 9 15,17 0-15,18-18 16,17 0-16,18 1 16,17-10-16,-18 10 15,-8-1-15,-35 0 16,-9-8-16,-25 17 15</inkml:trace>
  <inkml:trace contextRef="#ctx0" brushRef="#br1" timeOffset="196418.4">31001 14306 0,'0'0'0,"0"0"0,0 0 16,0 0-16,0 17 15,0 0-15,0 18 16,-9 26 0,9 8-16,-8 9 15,-1-9-15,0 0 16,1-34-16</inkml:trace>
  <inkml:trace contextRef="#ctx0" brushRef="#br1" timeOffset="197100.96">27250 15657 0,'0'0'0,"0"0"15,17 0-15,18 0 16,34-9-16,44 0 15,35-17 1,8-8-16,-26-1 0,-26 18 16,-8-9-1,-44 17-15</inkml:trace>
  <inkml:trace contextRef="#ctx0" brushRef="#br1" timeOffset="197351.81">27823 15709 0,'0'0'0,"0"0"0,0 0 16,0 17-16,0 0 16,0 35-16,0 18 15,-9 16-15,0 1 16,1-1-16,-1 1 15,-8 0 1,17-18-16,0-17 16,8-17-16,-8-9 15,0-18-15</inkml:trace>
  <inkml:trace contextRef="#ctx0" brushRef="#br1" timeOffset="197634.43">28821 15458 0,'0'0'0,"0"0"0,0 0 0,-8 26 15,-1 17 1,0 17-16,-8 27 15,0 17-15,-1 9 16,10-9-16,-10-1 16,10-16-16,-10 0 15,18-18-15,-9-17 16,1-17 0,8-27-16</inkml:trace>
  <inkml:trace contextRef="#ctx0" brushRef="#br1" timeOffset="197901.65">28431 16124 0,'0'0'0,"0"0"0,0 0 15,0 0-15,17 18 16,0 16-16,18 1 15,0 26-15,8-1 16,-8-16 0,-9-1-16,0-17 0,0 0 15,-8-9 1,-1-8-16,18-18 16,43-51-16,35-79 15,138-190-15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2:37:05.8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20867 2622 0,'0'0'0,"0"0"0,0 0 0,9 0 0,8 0 16,9 0-16,9 0 15,17 0-15,17 9 16,1 0 0,17-1-16,8 1 0,1 8 15,8 1 1,0-1-16,0 0 16,-8 9-16,-1 0 15,10 0-15,-10 0 16,-8 0-16,9 9 15,-1 8-15,-8-8 16,0 8-16,-9 0 16,0 1-1,-17-1-15,0 9 16,17-9-16,-9 9 16,-8 9-16,0 0 15,0-1-15,-18 1 16,9-9-16,-8 8 15,-1 1-15,0 8 16,1-8-16,-9 0 16,-1-1-1,1 1-15,-9-1 16,0-8-16,0 18 16,0-1-16,0-8 15,0 8-15,0-8 16,-8-1-16,-1 1 15,9 17 1,-8-18-16,-1 10 16,0-1-16,1-8 15,-1-1-15,0 9 16,-8 1-16,0-10 16,-1-8-16,1 9 15,8 0-15,1-9 16,-1-1-16,1 1 15,8 9 1,-9 0-16,9-1 16,0 1-16,0-9 15,0 0-15,9 0 16,0 8-16,8-8 16,-8-8-1,0-1-15,-1 0 16,1 1-16,0-1 15,8 0-15,1 1 16,-10-10-16,10 1 16,8-1-16,-9 1 15,1-9-15,8 9 16,-9-9-16,1 0 16,-1 0-1,0 0-15,1-9 0,-1 9 16,9-9-1,1-8-15,-1 0 16,0-1-16,0-8 16,-9-8-16,1 8 15,8-9-15,9 0 16,-1-8 0,-16-9-16,8 0 15,0 0-15,0 0 16,9-9-16,-18 1 15,9-10-15,9 1 16,-9 0-16,0-9 16,0 0-16,1 0 15,-10-9-15,0 1 16,1 8-16,-1 0 16,-8-17-1,17-9-15,-8 0 16,-10 17-16,18-17 15,0 0-15,1 0 16,-1-8-16,0-1 16,0 9-1,0 9-15,9-18 16,0-8-16,8 8 0,-8 1 16,0-1-1,-1 0-15,1 1 16,9 8-16,-1 0 15,1 0-15,8-9 16,0 1 0,0-10-16,-8 1 0,16 0 15,-8 8 1,1-8-16,7 0 16,-7 8-16,7 9 15,10 9-15,-18 0 16,18-18-16,8 9 15,-9 0-15,10 9 16,-1 0 0,9 8-1,-9 0-15,-9 9 0,-16 9 16,-1 8-16,-17 9 16,-35 18-16</inkml:trace>
  <inkml:trace contextRef="#ctx0" brushRef="#br0" timeOffset="1132.99">24063 5957 0,'0'0'0,"0"0"16,-9-9-16,0 0 15,9 9 1,0-8-16,0-1 16,0 1-16,0-1 15,0 0-15,0 1 16,0-1-16,9 0 15,0 9-15,-1-8 16,10 8-16,-1 0 16,0-9-16,1 9 15,17-9-15,8 9 16,-8 0-16,17 0 16,0 0-1,0 0-15,9-8 16,0 8-16,-1 0 15,10 0-15,-1 0 16,1 0-16,-1 0 16,-8 0-1,9 0-15,-1 0 16,0 0-16,1 0 16,8 0-16,0 0 15,0 0-15,9 0 16,0 0-16,0 0 15,-9 0-15,9 0 16,0 0-16,-9 0 16,-9 0-1,-8 0-15,-17 0 16,-10 0-16,-8 0 16,-8 8-16,-10 1 15</inkml:trace>
  <inkml:trace contextRef="#ctx0" brushRef="#br0" timeOffset="1499.66">26850 5844 0,'0'0'0,"0"0"0,0 0 16,0 0-16,0 0 16,0 0-16,0 0 15,0 18-15,0 16 16,0 35-16,0 9 15,0 0 1,0 0-16,0-17 16,0-9-16,0-9 15,0-17-15,0 9 16,9-18-16,-9-17 16</inkml:trace>
  <inkml:trace contextRef="#ctx0" brushRef="#br0" timeOffset="1884.86">27145 6147 0,'0'0'0,"0"0"16,0 0-16,0 0 15,0 0-15,0 0 16,0 0-16,-8 18 15,-1-1 1,0 18-16,9-1 16,0 1-16,0-9 15,18 0-15,-1 0 16,9-9-16,9-8 16,0-1-1,-1-16-15,1-1 0,9-17 16,-10 0-1,-8-17-15,-8 0 16,-18-1-16,-9 10 16,0-1-16,-17 9 15,-8 9-15,-10 8 16,9 9-16,18 0 16,17 0-16,0 0 15</inkml:trace>
  <inkml:trace contextRef="#ctx0" brushRef="#br0" timeOffset="2167.03">27467 6017 0,'0'0'0,"0"0"0,0 0 16,17 0-1,0 0-15,27 18 16,8-1-16,26 18 15,18-1-15,-9 1 16,-9 0-16,-9-9 16,-25-9-16,-10-8 15,-8-1-15,-17 1 16,0 0 0,-18 8-16,-26 18 15,-26 17-15,-43 25 16,-9 19-16,61-44 15</inkml:trace>
  <inkml:trace contextRef="#ctx0" brushRef="#br0" timeOffset="3342.65">23794 4640 0,'0'0'0,"0"0"15,0 0-15,0 0 16,0 0-16,0 0 16,0 0-16,0 0 15,0 0-15,0 0 16,8 0-16,10 0 16,8 0-1,8 0-15,27 0 16,9 9-16,8 0 15,17-1-15,9 1 16,9 0-16,0-1 16,9-8-16,8 9 15,-17 0-15,0-9 16,8 0-16,-8 8 16,-8 1-1,-1-9-15,9 0 16,0 0-16,-18 0 15,-8 9-15,8-1 16,-8 1-16,-9 8 16,1-8-16,-10 8 15,9-8-15,0 0 16,0-1-16,-8-8 16,-9 0-1,-9 0-15,-9 0 16,1 0-16,-10 0 15,1 0-15,0 0 16,0 9-16,-1-9 16,10 9-16,-18-1 15</inkml:trace>
  <inkml:trace contextRef="#ctx0" brushRef="#br0" timeOffset="3768.3">27762 4597 0,'0'0'0,"0"0"0,0 0 16,0 0-16,0 0 15,0 0-15,0 0 16,-9 17-16,1 18 15,-18 43-15,0 9 16,8 8 0,1-17-16,-1 8 15,1-16-15,0-18 16,8-9-16,9-8 16,9-9-16,-1-9 15,1-8-15</inkml:trace>
  <inkml:trace contextRef="#ctx0" brushRef="#br0" timeOffset="4033.1">28022 4753 0,'0'0'0,"0"0"15,0 0-15,0 17 16,-8 9-16,-1 18 16,0 8-16,1 8 15,-1-17-15,0 1 16,9-18-16,0-9 16,0 9-1,9-9-15,0-8 0,-1-9 16</inkml:trace>
  <inkml:trace contextRef="#ctx0" brushRef="#br0" timeOffset="4333.74">28335 4727 0,'0'0'0,"0"0"0,0 0 15,0 0-15,0 0 16,0 0-16,9 9 16,8 8-16,18 9 15,0 0-15,17 0 16,9 0-16,8 0 16,-8 0-1,0-9-15,-18-8 16,-17 0-16,-9-1 15,-8 1-15,-18 8 16,-34 26-16,-61 18 16,-53 26-16,-190 121 15</inkml:trace>
  <inkml:trace contextRef="#ctx0" brushRef="#br0" timeOffset="5484.73">23663 4095 0,'0'0'0,"0"0"0,0 0 16,0 0-16,0 0 15,0 0-15,0 0 16,0-9-16,18 0 16,-1 9-16,18 0 15,-1 0-15,19 0 16,16 0-16,0 0 15,10 9 1,-1 0-16,0-1 16,17 1-16,1 0 15,0-1-15,-10 1 16,10-9-16,8 0 16,-8 0-1,-18 0-15,0 0 0,-9 0 16,18 9-1,-9-9-15,-8 8 16,-1 1-16,1 0 16,-1-1-16,18 1 15,0-9-15,0 0 16,-9 0 0,0 9-16,0-9 0,0 0 15,1 8 1,-1-8-16,-9 0 15,-8 0-15,8 9 16,1-9-16,8 9 16,0-9-16,0 0 15,1 8-15,-10-8 16,0 0-16,1 0 16,-9 0-1,-1 0-15,-16 0 16,-1 0-16,-17 0 15,9 0-15,-9 0 16,0 0-16,-8 0 16,8 0-16,17-8 15,0 8-15,-16 0 16,-10 0-16</inkml:trace>
  <inkml:trace contextRef="#ctx0" brushRef="#br0" timeOffset="5917.8">28187 3826 0,'0'0'0,"0"0"0,0 0 15,0 0-15,0 0 16,0 18-16,0-1 16,0 18-16,-8-1 15,8 18 1,-9 9-16,0-9 16,1 0-1,8-9-15,0 0 0,0 1 16,0-10-16,0-16 15,0-10 1</inkml:trace>
  <inkml:trace contextRef="#ctx0" brushRef="#br0" timeOffset="6353.23">28474 3930 0,'0'0'0,"0"0"0,0 0 16,0 0 0,0 0-16,9 0 15,8 0-15,0 9 16,18 8-16,0 1 16,0-1-16,-1 0 15,-8 0-15,1 1 16,-10-1-1,-8 0-15,-1 1 16,-8-1-16,-8 0 16,-10 1-16,-8-1 15,0 0-15,9-8 16,-1 0-16,1-1 16,0 1-16,8 0 15,9-9-15,0 0 16,0 8-1,9 1-15,8 0 16,9 8-16,9-8 16,8-1-16,18 1 15,-9-18-15,-26 9 16</inkml:trace>
  <inkml:trace contextRef="#ctx0" brushRef="#br0" timeOffset="6632.68">28934 3974 0,'0'0'0,"0"0"15,0 0-15,0 0 16,18 0-16,-1 17 16,18 0-1,-1 0-15,19 1 16,-1-1-16,8 0 15,-7-8-15,-10 0 16,-17-1-16,-9 1 16,-8 0-16,-9 8 15,-26 9-15,-35 26 16,-52 26-16,-34 26 16,-192 112-16</inkml:trace>
  <inkml:trace contextRef="#ctx0" brushRef="#br1" timeOffset="9872.49">25001 4675 0,'0'0'0,"-9"0"0,0 0 16,0 0-16,1 0 15,-1 9-15,0 8 16,9 18-16,0 8 16,0 18-16,9 17 15,0 17 1,8 17-16,-8-16 15,0-18-15,-9 0 16,0-26-16,0-9 16,0-9-16,0-8 15,0 0-15,0-8 16,0-10-16,0-8 16,0 0-16</inkml:trace>
  <inkml:trace contextRef="#ctx0" brushRef="#br1" timeOffset="10403">25061 4736 0,'0'0'0,"0"0"16,0 0-16,0 0 0,0 0 16,0 0-16,-8 8 15,-1 10 1,-8 16-16,-18 18 15,0 0-15,0 0 16,1-9 0,8-8-16,8-9 0,18-17 15,0-9-15,0 0 16,0 0 0,18-9-16,8-8 15,0-27-15,0-7 16,-9 16-16,-8 9 15,-9 9-15,0-1 16,0 10-16,0-1 16,0 9-16,0 0 15,8 0-15,10 0 16,-1 17 0,18 1-16,0 8 15,8 8-15,9 1 16,-34-18-16</inkml:trace>
  <inkml:trace contextRef="#ctx0" brushRef="#br1" timeOffset="10773.96">24766 5316 0,'0'0'0,"0"0"0,0 0 16,0 0-1,9 9-15,8 8 16,18 18-16,8-1 16,1 18-16,-1 0 15,1 0-15,-1-9 16,-8 1-16,-9-10 15,0-8-15,-18-17 16,1 0 0,0-1-16,-9-8 15,17-8-15,1-18 16,16-26-16,18-18 16,9-42-16,-35 51 15</inkml:trace>
  <inkml:trace contextRef="#ctx0" brushRef="#br1" timeOffset="11011.47">25417 5082 0,'0'0'0,"0"0"0,0 0 16,0 0-16,0 0 15,18-9 1,8 1-16,9-1 16,-1 0-16,18 1 15,18 8-15,-18 0 16,-9 0-16,1 0 16,-18 0-16,-9 0 15</inkml:trace>
  <inkml:trace contextRef="#ctx0" brushRef="#br1" timeOffset="11381.23">25556 5117 0,'0'0'0,"0"0"0,0 0 16,0 0-16,0 0 15,0 8-15,0 10 16,0-1-16,0 18 16,0-1-16,0 1 15,0-9-15,0 0 16,0 0-16,0-9 16,0 1-16,0-1 15,0-8 1,9-1-16,0 1 15,8 8-15,9-8 16,9-1-16,0 1 16,-1 0-16,-8-9 15,0 0 1,-8 0-16,-1 0 16,1 0-16,-10 0 15</inkml:trace>
  <inkml:trace contextRef="#ctx0" brushRef="#br1" timeOffset="11577.63">25652 5255 0,'0'0'0,"0"0"16,0 0-16,0 0 15,0 0-15,17 0 16,1 0-16,8 0 15,8 0-15,10 0 16,-9-8-16,-18 8 16</inkml:trace>
  <inkml:trace contextRef="#ctx0" brushRef="#br1" timeOffset="11798.87">26216 5203 0,'0'0'0,"0"0"0,0 0 0,0 0 16,0 18-16,-8-1 16,-1 18-16,0 17 15,1-9-15,8-8 16,0-18-16,8 0 15,-8-8 1</inkml:trace>
  <inkml:trace contextRef="#ctx0" brushRef="#br1" timeOffset="12114.7">26381 5420 0,'0'0'0,"0"0"0,0 0 0,-8 0 15,-1 0-15,9 0 16,0 0-16,0 9 16,0-1-16,0 1 15,0-1-15,9 1 16,8 0-1,0-18-15,1 0 16,-1 1-16,9-9 16,-17-9-16,-1 0 15,-16-9-15,-1 9 16,-8 9-16,8 8 16</inkml:trace>
  <inkml:trace contextRef="#ctx0" brushRef="#br1" timeOffset="12741.31">25808 4190 0,'-9'0'0,"1"0"16,-1 0-16,9 0 15,0 0-15,0 0 16,-9 9-16,1 34 15,-10 26-15,1 1 16,0 8 0,-1-18-16,10-17 0,8-17 15,0-8 1,8-10-16,1 1 16,-9-9-16</inkml:trace>
  <inkml:trace contextRef="#ctx0" brushRef="#br1" timeOffset="12946.1">25747 4225 0,'-8'0'0,"-1"0"16,0 0-16,1 0 15,-1 8-15,-17 10 16,0 8-16,0 8 15,0 1-15,8-18 16,18-8-16</inkml:trace>
  <inkml:trace contextRef="#ctx0" brushRef="#br1" timeOffset="13103.24">25878 4164 0,'0'0'0,"0"0"0,0 0 16,0 0-16,0 0 15,8 17-15,1 1 16,8 16 0,1 10-16,-10 8 15,10 0-15,-10-26 16</inkml:trace>
  <inkml:trace contextRef="#ctx0" brushRef="#br1" timeOffset="13383.4">25582 4433 0,'0'0'0,"0"0"0,0 0 0,0 0 15,0 8-15,9 10 16,8 7-1,1 1-15,-1 0 16,1 0-16,-1 0 16,-8-8-16,8-10 15,0 1-15,1 0 16,-1-9-16,18-9 16,0-8-1,-27 17-15</inkml:trace>
  <inkml:trace contextRef="#ctx0" brushRef="#br1" timeOffset="13764.64">26008 4259 0,'0'0'0,"0"0"0,0 0 15,0 0-15,0 0 16,0 0-16,0 0 15,17 0-15,1 0 16,25 0-16,9 0 16,18-8-16,-1 8 15,-8 0 1,-9 0-16,-9 0 16,1-9-16,-1 9 15,-34 0-15</inkml:trace>
  <inkml:trace contextRef="#ctx0" brushRef="#br1" timeOffset="14114.54">26286 4294 0,'-9'0'0,"0"0"0,1 0 16,8 0-16,0 0 15,-9 0-15,0 17 16,1 1-16,-1-1 15,0 9-15,1 9 16,-1-1 0,0-8-16,1-9 15,-1 9-15,9-8 16,0-1 0,0-8-16,0-1 0,0 1 15,0 0-15,17-1 16,1 1-16,16 0 15,10-1-15,-1 1 16,1 0 0,-1-9-16,-17 0 15,17 0-15,1 0 16,-18 0-16,-17 0 16</inkml:trace>
  <inkml:trace contextRef="#ctx0" brushRef="#br1" timeOffset="14313.25">26234 4450 0,'0'0'0,"0"0"0,0 0 16,0 0-16,0 0 16,0 0-16,17 0 15,18-9-15,-1 1 16,27-1-16,26 9 15,9 9 1,-36-27-16,-34 10 16</inkml:trace>
  <inkml:trace contextRef="#ctx0" brushRef="#br1" timeOffset="14858.42">26616 4493 0,'0'0'0,"0"0"0,0 0 16,0 0-16,0 0 15,17 0 1,0 0-16,1 0 15,-1 9-15,1-1 16,-10 1-16,1 0 16,0-1-16,-9-8 15,0 9-15,-9 0 16,0 8-16,-8 0 16,0 1-16,-1-10 15,1 1 1,8 0-16,9-1 15,0-8-15,0 0 16,0 0-16,0 0 16,17 9-16,1 0 15,-1-9-15,9 0 16,-8 0-16,8 0 16,-9-9-1,9 9-15,-9-9 16,10 1-16,-10-1 15,0-8-15,-8-1 16,0 10-16,-1 8 16,-8 0-16,0 0 15,0 17-15,0 61 16,0-9 0</inkml:trace>
  <inkml:trace contextRef="#ctx0" brushRef="#br1" timeOffset="17968.28">29065 5099 0,'0'0'0,"0"0"0,0 0 16,0 0-16,0 0 16,0 0-16,0 0 15,8 9-15,1 8 16,8 1-16,1 16 16,-1 1-1,0 17-15,-8 0 16,0 9-1,-9-1-15,0 9 0,0-8 16,0 0-16,8-18 16,10 0-16,-1-8 15,1-9 1,25 0-16,9-17 0,9-18 16,-9 0-1,-9 1-15,1-18 16,-18 8-16,0 1 15,-17 8-15,-1 9 16,-8 0-16,0 0 16,0 0-16,-8 26 15,-1 9-15,-8 17 16,-10 9 0,10 16-16,0 10 15,-1-9-15,10 0 16,-1-17-16,0-18 15,1 0-15,-1-17 16,0-9 0,1 1-16,-10-1 15,-34 0-15,26-8 16</inkml:trace>
  <inkml:trace contextRef="#ctx0" brushRef="#br1" timeOffset="20013.09">30046 5532 0,'0'0'0,"0"0"0,0-8 16,0 8-1,0-9-15,8 0 16,1 9-16,9 0 15,8 0-15,17 9 16,0 8-16,1 1 16,-18 8-16,0 0 15,-9 8 1,-17 1-16,-17 8 0,-9 1 16,0-1-16,-9 0 15,0-17 1,9 0-16,9-8 15,0-10-15,8 1 16,9-1-16,0 1 16,0 0-16,17-1 15,9 10-15,26-10 16,18 1 0,-9 0-16,-1-1 15,19-8-15,-36 0 16</inkml:trace>
  <inkml:trace contextRef="#ctx0" brushRef="#br1" timeOffset="20179.12">30654 5862 0,'0'0'0,"0"0"0,0 0 16,0 0-1,0 0-15,0 0 16,17 0-16,0 0 15,18 8-15,-17 1 16</inkml:trace>
  <inkml:trace contextRef="#ctx0" brushRef="#br1" timeOffset="20381.3">31305 5489 0,'0'0'0,"0"0"15,0 0-15,-9 0 16,1 9-16,-18 25 16,-9 36-16,-17 25 15,-9 26 1,0 18-16,9-9 16,35-61-16,8-43 15</inkml:trace>
  <inkml:trace contextRef="#ctx0" brushRef="#br1" timeOffset="20766.06">31166 6095 0,'0'0'0,"0"0"15,0 0-15,9 0 16,8 0-16,9 0 15,9 0-15,0-8 16,8-1 0,0-8-16,-17-9 15,1 0-15,-10 0 16,-8-9-16,-1 9 16,-16 0-16,-1 9 15,0 0-15,1 8 16,-19 9-16,1 9 15,-17 17 1,8 0-16,9 17 16,9 17-16,-1 1 15,27 0-15,9-18 16,8 0-16,0-17 16,17 9-16,-8-18 15</inkml:trace>
  <inkml:trace contextRef="#ctx0" brushRef="#br1" timeOffset="21032.12">31722 6052 0,'0'0'0,"0"0"15,0 0-15,-9 9 16,0 8-16,9 18 16,0-1-16,0 1 15,9 0-15,0-9 16,-9-9-1,0 0-15,0-8 16,0 0-16,0-9 16,0-9-16,8 0 15,10-25-15,17-27 16,-1-8 0,1 8-16,0 26 15,8 18-15,-17 17 16,-17 0-16</inkml:trace>
  <inkml:trace contextRef="#ctx0" brushRef="#br1" timeOffset="21431.55">31982 6286 0,'0'0'0,"0"0"0,0 0 16,0 0-16,0 0 15,9 0-15,8 0 16,1-9-16,16 1 16,1-10-16,-9-8 15,0-8-15,0-1 16,-17 0 0,0 1-1,-9 16-15,-9 1 0,0 0 16,-17 17-16,-8 0 15,-19 17-15,1 18 16,9-1-16,8 1 16,9 8-16,9-8 15,17-9 1,0 0-16,17 0 16,9-9-16,18-8 15,16 0-15,10-9 16,-1-9-16,27-8 15,8-35-15,-52 8 16</inkml:trace>
  <inkml:trace contextRef="#ctx0" brushRef="#br1" timeOffset="21609.3">32764 5584 0,'0'0'0,"0"0"15,0 0-15,0 0 16,0 0-16,0 0 15,-9 9-15,0 17 16,-17 43-16,-8 44 16,-36 60-1,1 26-15,-1 26 16,-69 209-16</inkml:trace>
  <inkml:trace contextRef="#ctx0" brushRef="#br1" timeOffset="24180.74">22239 1600 0,'0'0'0,"9"-8"0,17-1 16,17 1-16,35-18 16,35 0-1,0 8-15,-9-8 0,18 9 16,-9 8-1,-44 9-15,-17 0 16,-26 9-16</inkml:trace>
  <inkml:trace contextRef="#ctx0" brushRef="#br1" timeOffset="24412.66">22699 1549 0,'0'0'0,"0"0"16,0 0-16,0 8 16,-8 18-16,-10 43 15,1 27-15,0 25 16,-1 0-16,1-26 16,-1-8-16,27-35 15,0-26-15,0-17 16,-1-1-1</inkml:trace>
  <inkml:trace contextRef="#ctx0" brushRef="#br1" timeOffset="24746.1">22882 1895 0,'0'-9'0,"0"1"16,8 8-16,1 0 15,8 0-15,1 17 16,17 0-16,-1 18 16,-8 0-16,0 8 15,-17-8-15,0-10 16,-1 1 0,-8-17-1,0 0-15,-8-9 0,-1-9 16,0 0-16,1 1 15,-1-18-15,9-9 16,9-17-16,25 0 16,10-8-16,8-1 15,26 0 1,9 18-16,0 17 16,-44 17-16</inkml:trace>
  <inkml:trace contextRef="#ctx0" brushRef="#br1" timeOffset="25182.47">23767 1704 0,'0'0'0,"0"0"0,0 0 15,0 0-15,0 0 16,-8 0-16,-1 0 15,0 18-15,-8-1 16,-18 18-16,1 8 16,-1 0-16,17-17 15,1 0 1,17-8-16,0-1 16,0-8-16,17-1 15,1 1-15,-1-9 16,18-9-16,-9-8 15,9 0 1,-9-9-16,0 8 0,0 1 16,-17 8-1,-1 9-15,1 0 16,0 0-16,8 9 16,0 8-16,9 1 15,0-1-15,0 0 16,1-8-16,-10 0 15,-8-9-15</inkml:trace>
  <inkml:trace contextRef="#ctx0" brushRef="#br1" timeOffset="25515.92">24176 1878 0,'0'0'0,"0"0"0,0 0 16,0 0-16,0 17 15,0 0 1,0 1-16,-9 8 16,9 0-16,0-18 15,0 1-15,0 0 16,0-9-16,0-9 16,0 0-16,9-17 15,-1 0-15,10-17 16,8 8-1,0 18-15,0 0 16,-18 17-16,1 0 16,0 0-16,0 8 15,-9 10-15,8 16 16,1 1-16,0 8 16,17 9-1,8-17 1,-16-26-16</inkml:trace>
  <inkml:trace contextRef="#ctx0" brushRef="#br1" timeOffset="25814.6">24992 1600 0,'0'0'0,"0"0"0,-9 0 16,0 0-16,1 0 15,-1 0 1,-17 18-16,-17-1 15,8 9-15,0 9 16,9-1-16,9 1 16,-1 0-16,10-9 15,8 0 1,0 0-16,8 0 16,1-9-16,0 0 15,-1-8-15,-8 0 16,-8-1-16,-1 10 15,0-1-15,-8 0 16,0 1-16,17-18 16</inkml:trace>
  <inkml:trace contextRef="#ctx0" brushRef="#br1" timeOffset="26362.05">25174 1774 0,'0'0'0,"0"0"0,0 0 16,0 0-16,9 0 16,0 8-16,-1 10 15,1-1-15,0 0 16,-1 9 0,-8 0-16,0 0 15,0-17-15,0 0 16,0-1-16,0-8 15,0 0-15,9-8 16,17-18-16,17 0 16,1-18-1,8 10-15,-9-1 16,-8 18 0,9 8-16,-1 9 0,-17 0 15,-9 17-15,-8 9 16,0 9-16,-1 8 15,-8-8-15,0-9 16,0-9 0,0-8-16,0 0 15,0-9-15,0-9 16,27-8-16,16-27 16,9-8-16,9 0 15,-18 9-15,-8 17 16,-9 9-1,0 8-15,-9 9 16,1 17-16,-1 18 16,-8 17-16,0 9 15,8-1-15,9 1 16,26 17-16,-17-35 16</inkml:trace>
  <inkml:trace contextRef="#ctx0" brushRef="#br1" timeOffset="27113.15">26494 1817 0,'0'0'0,"0"0"0,0 0 0,-9 0 16,1 9-16,-1 8 15,0 9-15,-8 9 16,8-9-1,9 0-15,0-9 16,0-8-16,0-1 16,0-8-16,18 0 15,-1-8-15,0-1 16,10-17-16,-1 0 16,0-9-16,-9 1 15,-8-1-15,-18 0 16,0 18-1,1 0-15,-10 17 16,10 0-16,-1 0 16,0 0-16,1 0 15,8 0-15,0 8 16,0-8-16,8 9 16,10 0-16,-1-9 15,0 0 1,1 0-16,-1 0 15,18 0-15,0 0 16,-1 0-16,1 17 16,8 0-1,-17 1-15,1-1 0,-1 0 16,-18 1-16,1-10 16,-9 1-1,0 0-15,0-1 16,0 1-16,0 0 15,0-9-15,0 0 16,0 0-16,0 0 16,17-9-16,18-17 15,26-26 1,8 0-16,-8 9 16,-18 17-16,-16 8 15,-1 18-15,0 0 16,-9 18-16,9-1 15,0 18 1,0-1-16,-8 10 16,8 8-16,8 0 15,18-9-15,1-26 16,-27-8-16</inkml:trace>
  <inkml:trace contextRef="#ctx0" brushRef="#br1" timeOffset="27243.64">28596 1912 0,'0'0'0,"0"0"16,0 0-16,0 0 16</inkml:trace>
  <inkml:trace contextRef="#ctx0" brushRef="#br1" timeOffset="119718.69">22283 13136 0,'0'0'0,"0"0"0,0 0 15,0 0-15,0 0 16,0 0-16,0 0 16,0 0-16,0 0 15,0 9-15,0 17 16,0 17 0,0 18-16,0 17 15,0 17-15,0 27 16,0 16-16,8 1 15,1 25-15,0 9 16,-1 9-16,1 9 16,-9 8-16,9 0 15,-1-26 1,-8 9-16,9 0 16,-18-9-16,1-8 15,-1-18-15,0 0 16,1-8-16,-10-26 15,10-9-15,8-18 16,-9-17-16,0 1 16,0-18-16,9 8 15,9-25 1</inkml:trace>
  <inkml:trace contextRef="#ctx0" brushRef="#br1" timeOffset="120466.46">18392 16402 0,'0'0'0,"0"0"15,0 0-15,0 0 16,0 0 0,0 0-16,0 0 15,9-9-15,8 9 16,18 0-16,26 0 16,8 0-16,18 9 31,26-1-31,9 1 0,16 0 15,19-18-15,-1 0 16,26 1-16,18-10 16,0 1-16,17 0 15,-9 8-15,10-8 16,-1-1-16,8 10 16,1-1-1,9 0-15,-1-8 0,18 0 16,-9-1-1,0 1-15,9 8 16,-9 1-16,0-1 16,9-8-16,-9-1 15,-8 1-15,-1 0 16,-25-1 0,-1 10-16,-8-10 0,-18 10 15,-8-10-15,-35 10 16,0-10-1,-18 10-15,-25 8 16,-18 0-16,-26 0 16,-9 8-16,-16 1 15,-19 0-15</inkml:trace>
  <inkml:trace contextRef="#ctx0" brushRef="#br1" timeOffset="121250.29">22639 17008 0,'-9'-9'0,"-8"0"0,8-8 15,0 9-15,0-1 16,1 0-16,-1 1 16,9 8-16,0 0 15,0 0-15,0 0 16,0 0 0,-9 0-16,1 17 15,-1 26-15,-8 18 16,-1-9-16,1 17 15,0-17 1,8-17-16,0-9 0,9-9 16,0-8-1,0-1-15,0 1 16,0-9-16,0 0 16,0-17-16,18-27 15,8-16-15,8-10 16,10-8-16,-1 9 15,1 9-15,-10 8 16,-8 17-16,0 9 16,-8 9-1,-9 8-15,-1 9 16,1 0-16,0 26 16,8 17-16,-8 18 15,-1 25-15,1 10 16,-9-1-16,9-8 15,-1-27 1,-8-16-16,0-1 16,9-17-16,-9-18 15,0 1-15,9 0 16,-1-9-16,27 0 16,-9 8-16</inkml:trace>
  <inkml:trace contextRef="#ctx0" brushRef="#br1" timeOffset="121966.6">23533 17155 0,'0'0'0,"-9"0"15,1-9-15,-1 1 16,0-1-16,1 0 16,-1 1-16,-8-10 15,-1 1-15,-8 8 16,0 1-1,0 8-15,-9 0 16,-8 17-16,8 18 16,0 8-1,1 9-15,16-9 0,1 1 16,17-10-16,0-8 16,9-8-16,8-10 15,0 1 1,9-18-16,9-8 15,9-9-15,-1 0 16,-8 9-16,-9-1 16,0 1-16,-9 8 15,1 9-15,-1 0 16,0 18-16,9-1 16,0 26-1,9 18-15,-9 8 16,0 9-16,0 9 15,-17-1-15,0 1 16,-18-9-16,0-17 16,1-18-16,-10 0 15,1-8 1,-9-9-16,-18-9 16,10-8-16,-10-9 15,9-9-15,1-17 16,-1 0-16,18-9 15,-1-17-15,18-8 16,18-18-16,34-17 16,52-18-16,-43 52 15</inkml:trace>
  <inkml:trace contextRef="#ctx0" brushRef="#br1" timeOffset="123886.56">25530 15995 0,'0'0'0,"0"0"0,0 0 16,0 0-16,0 0 15,0 0 1,0 0-16,0 0 16,0 0-16,18 0 15,16 0-15,1 0 16,17 0-16,9 8 16,0 1-16,-9-1 15,9 1 1,-1 0-16,-16-1 15,-18 1-15,-9-9 16,-8 0-16,0 0 16,-18 9-16,-17 17 15,-44 17-15,-34 9 16,0 9-16,0-9 16,34 17-1,44-34-15</inkml:trace>
  <inkml:trace contextRef="#ctx0" brushRef="#br1" timeOffset="124649.64">25634 15830 0,'0'0'0,"0"0"16,0 0-16,0 0 15,0 0-15,18 0 16,-1 0-16,18 9 15,8-1-15,9 10 16,-8-10 0,-18 10-16,0-1 31,0 9-31,0 0 0,0 0 0,-9 0 16,-8 0-16,9 0 15,-10-9-15</inkml:trace>
  <inkml:trace contextRef="#ctx0" brushRef="#br1" timeOffset="126867.95">22361 13760 0,'0'0'0,"0"0"0,0 0 16,0 0-1,0 0-15,0 0 16,0 0-16,0 0 15,0 0-15,0 0 16,8 0-16,18-9 16,9 9-16,-9 0 15,9 0-15,0 0 16,-1 0 0,10 0-16,-1 0 15,1 0-15,16 0 16,10 0-16,-9-8 15,8-1-15,1 0 16,-10 1-16,10-1 16,17 0-16,-9 9 15,9 0 1,0-8-16,-9-1 16,9 0-16,8 1 15,-8 8-15,8 0 16,-16 0-16,7 0 15,10 0-15,-1 0 16,1 0-16,0 0 16,-1 0-1,9 0-15,9 0 16,-17 0-16,-1-9 16,1 9-16,-1 0 15,1 0-15,-1 0 16,1 0-16,-1 0 15,1 9-15,-9-9 16,-9 0 0,-9 0-16,1 0 15,-9 8-15,-18 1 16,9 17-16,-9 0 16,-25-17-16</inkml:trace>
  <inkml:trace contextRef="#ctx0" brushRef="#br1" timeOffset="128149.27">22352 14791 0,'0'0'0,"0"0"16,0 0-16,0 0 15,0 0-15,0 0 16,0 0 0,0 0-16,0 0 15,9 0-15,8 0 16,9 0-16,18 0 15,16 0-15,10 0 16,8 8 0,0-8-16,18 0 15,8-8-15,0 8 16,9-9-16,0 0 16,8 1-16,-8 8 15,-9 0-15,18 0 16,8-9-16,-17 9 15,0-9-15,17 1 16,1-1 0,8 9-16,-9-9 15,9 9-15,-9 0 16,9 0-16,0 0 16,0 0-16,0 0 15,8 0-15,-16 0 16,8-8-16,-9-1 15,-17 9-15,-9 0 16,0-9 0,0 9-16,-26 0 15,-17 0-15,-9 0 16,-8 0-16,-18 0 16,0 0-16,-17 9 15,-1 0-15</inkml:trace>
  <inkml:trace contextRef="#ctx0" brushRef="#br1" timeOffset="129735.08">22404 15839 0,'0'0'0,"0"0"0,0 0 16,0 0-16,0 0 16,0 0-16,0 0 15,0 0-15,0 0 16,0 0-16,0 0 15,0 0 1,0 0-16,0 0 16,0 0-16,0 0 15,9 0-15,-1 0 16,10 0-16,17-9 16,17 9-16,17 0 15,1 0 1,-1 0-16,-8-9 15,0 1-15,17-1 16,9 0-16,-9 1 16,0-1-16,-9 0 15,10 1-15,-1 8 16,0 0-16,0-9 16,0 9-1,9-9-15,0 1 0,8 8 16,-16 0-1,-1 0-15,0 0 16,0 0-16,18 0 16,-10 0-16,1-9 15,-9 9-15,9-9 16,9 9-16,-1 0 16,-17 0-16,1 9 15,-1-9 1,9 9-16,8-9 15,1 0-15,-18 0 16,9 0-16,8-9 16,1 9-16,-10 0 15,-7 0-15,7 0 16,19 0-16,-10 0 16,1 0-16,-18 9 15,9-1 1,8-8-16,-8 9 15,-9-9-15,0 0 16,-17 0-16,-9 0 16,-8 0-16,-1 9 15,9-1-15,-26 1 16</inkml:trace>
  <inkml:trace contextRef="#ctx0" brushRef="#br1" timeOffset="130748.43">27319 15449 0,'0'0'0,"0"0"16,0 0-16,0 0 15,0 0-15,0 0 16,0 0-16,0 0 16,0 0-16,0 0 15,17 0-15,10 0 16,16 0-1,18 0-15,8 0 16,1-9-16,-10 9 16,-7 0-16,-1 0 15,0-8-15,0 8 16,-26 0-16,-17 0 16</inkml:trace>
  <inkml:trace contextRef="#ctx0" brushRef="#br1" timeOffset="131148.43">27719 15475 0,'0'0'0,"-9"0"0,0 0 0,9 0 16,-8 0-16,-1 17 16,0 1-1,0-1-15,-17 17 16,0 10-16,9-1 15,-9 0-15,9-8 16,-1-9 0,1 0-16,-1 0 0,1-9 15,8 9-15,1-8 16,8-10 0,0 10-16,0-10 15,8 1-15,10 0 16,8-1-16,9 1 15,8 0 1,0-1-16,10-8 16,7 0-16,-8-8 15,-8 8-15,-18-9 16,-9 9-16,1 0 16,-1-9-16,0 1 15,-8-1-15,-9 9 16</inkml:trace>
  <inkml:trace contextRef="#ctx0" brushRef="#br1" timeOffset="131332.2">27693 15821 0,'0'0'0,"-9"-8"16,9 8-16,0 0 16,0 0-16,0 0 15,0 0-15,0 0 16,9-9-16,17 0 15,8 1-15,10-1 16,34 9-16,0 0 16,-52 0-1</inkml:trace>
  <inkml:trace contextRef="#ctx0" brushRef="#br1" timeOffset="132063.21">28240 15882 0,'0'0'0,"0"0"0,0 0 15,-9 0-15,0 0 16,1 9-16,-1-1 16,0 1-16,0 8 15,-8 1-15,8-1 16,9 9-16,0 8 16,0-8-16,9-8 15,8-1 1,1-8-16,-1-1 15,18-8-15,0-8 16,-1-10-16,1-8 16,-9 0-16,0-8 15,-17-1-15,0 18 16,-18 0 0,0-1-16,1 1 0,-1 8 15,0 9 1,-8 0-16,8 9 15,-8-9-15,8 0 16,9 0-16</inkml:trace>
  <inkml:trace contextRef="#ctx0" brushRef="#br1" timeOffset="132232.41">28700 15847 0,'0'0'0,"0"0"0,0 0 16,0 0-16,0 0 15,0 9-15,0 17 16,0 17-16,0 27 16,-9-10-16,0-25 15,1-9 1,8-18-16</inkml:trace>
  <inkml:trace contextRef="#ctx0" brushRef="#br1" timeOffset="132648.37">27484 14626 0,'0'0'0,"0"0"16,0 0-16,0 0 15,0 0-15,17 0 16,10 0 0,16 0-16,18 0 15,17-9-15,9 1 16,-9 8 0,0-9-16,-17 0 15,-18 1-15,-17-1 16,-17 9-16</inkml:trace>
  <inkml:trace contextRef="#ctx0" brushRef="#br1" timeOffset="132998.4">27710 14782 0,'0'0'0,"0"0"0,0 0 16,0 0-16,-9 0 15,1 0 1,-1 9-16,0 8 16,-8 9-16,-1 0 15,1 9-15,0-1 16,-1 10-16,1-1 31,8-17-31,1 0 0,8-9 0,0 0 16,8 1-16,10-1 15,16 0 1,1 1-16,17-10 16,0 1-16,0-18 15,-8 1 1,8-10-16,0-8 0,-17-8 16,-18 25-16</inkml:trace>
  <inkml:trace contextRef="#ctx0" brushRef="#br1" timeOffset="133199.59">27693 14921 0,'0'0'0,"0"0"0,0 0 0,0 0 16,0 0-16,0 0 16,0 0-16,0 0 15,17 0 1,9 0-16,9 8 15,25 1-15,19-9 16,-1-9 0,-17 9-16,-35 0 0</inkml:trace>
  <inkml:trace contextRef="#ctx0" brushRef="#br1" timeOffset="133744.7">28344 14955 0,'0'0'0,"0"0"0,0 0 16,0 0 0,0 0-16,0 0 15,0 0-15,8 0 16,1 0-16,0 0 15,0 0-15,-9 0 16,0 0-16,-9 0 16,0 9-16,0 8 15,1 1 1,-10-10-16,10 1 16,-1 0-16,0-1 15,9 1-15,0 0 16,0-1-16,0 9 15,9 1-15,8-10 16,9 1 0,27 0-16,-10-18 0,0-8 15,1-9 1,-18 0-16,-9 17 16</inkml:trace>
  <inkml:trace contextRef="#ctx0" brushRef="#br1" timeOffset="133872.41">28743 14921 0,'0'0'0,"0"0"0,0 0 15,0 0-15,0 0 16,0 0 0,-8 17-16,-1 9 15,0 26-15,-8 8 16,8-8-16,9-26 16</inkml:trace>
  <inkml:trace contextRef="#ctx0" brushRef="#br1" timeOffset="134615.54">27319 13561 0,'0'0'0,"0"0"16,0 0-16,0 0 15,0 0-15,17-9 16,1 1-16,25-1 15,27-8-15,17-1 16,-9 1 0,-9 8-16,1 9 0,8 0 15,0 9-15,-26-9 16,-35 0 0</inkml:trace>
  <inkml:trace contextRef="#ctx0" brushRef="#br1" timeOffset="135032.19">27345 13621 0,'0'0'0,"0"0"0,0 0 16,0 0-16,0 0 15,0 9-15,0 8 16,0 1-16,0-1 16,0 18-1,0-1-15,-9 10 16,1-1-16,-1 0 16,9 1-1,0-18-15,0 0 0,0 0 16,0-9-16,0 9 15,9-9-15,8 1 16,1-1 0,16-9-16,10 1 15,8 0-15,9-1 16,-1 1-16,-16-18 16,8 1-16,0-1 15,-17-8-15,-27 17 16</inkml:trace>
  <inkml:trace contextRef="#ctx0" brushRef="#br1" timeOffset="135207.12">27536 13881 0,'0'0'0,"0"0"15,0 0-15,0 0 16,0 0-16,0 0 15,18-8 1,16-1-16,10 9 16,43 17-16,-18 1 15</inkml:trace>
  <inkml:trace contextRef="#ctx0" brushRef="#br1" timeOffset="136715.1">28109 13881 0,'0'0'0,"0"0"16,0 0-16,0 0 15,0 0-15,0 0 16,9 0-16,8 0 16,1 0-16,-1 9 15,0 0-15,1-1 16,-9 1-1,-1 0-15,1-1 16,0 1-16,-9-9 16,0 0-16,0 9 15,-9-1-15,0-8 16,9 9-16,0-9 16,0 9-16,0-1 15,0 1 1,0 0-16,0-1 15,0 10-15,9-10 16,0 1-16,-1 0 16,-8-1-16,0 1 15,0 0-15,0-1 16,-8 9-16,-1-8 16,-8 8-1,-10 1 1,10-10-16,0 1 0,-1 0 15,10-1-15,8-8 16,0 9 0,0-18-16,17 1 0,-8-1 15</inkml:trace>
  <inkml:trace contextRef="#ctx0" brushRef="#br1" timeOffset="137048.06">28500 14020 0,'0'0'0,"-9"-9"0,1 1 16,8 8-16,0 0 16,0 0-16,0 0 15,0 0 1,17 8-16,0 10 16,10-10-16,-10 10 15,-8-1-15,-1 0 16,1 0-16,0 1 15,-9-1-15,-9 0 16,0 1-16,1-1 16,-1-8-16,0-1 15,9 1 1,0 0-16,0-1 16,0 1-16,26 8 15,26 1-15,44 8 16,8 0-16,-69-18 15</inkml:trace>
  <inkml:trace contextRef="#ctx0" brushRef="#br1" timeOffset="138848.74">24106 17112 0,'0'0'0,"-9"-9"0,-8 0 15,-18-17-15,-17-26 16,-26-8-16,-9-9 15,-8-9 1,-18 8-16,0 1 16,-17 0-16,-18 8 15,-17 18-15,0 26 16,17 25-16,10 18 16,-1 17-16,0 18 15,26 8-15,9 27 16,17 8-16,17 8 15,18 18 1,9 9-16,25-1 16,27 9-16,17 1 15,26-10-15,26-8 16,35 0-16,9-17 16,43-18-16,26-8 15,17-18 1,1-17-1,16-18-15,10-25 16,-1-18-16,-25-25 0,-1-27 16,-25 1-16,-10-27 15,-16-17-15,-36 0 16,-17-17 0,-34-9-1,-27 9-15,-25-9 16,-36-9-16,-17 9 0,-43 0 15,-43-8-15,-36 8 16,-42 17-16,-36 44 16,-25 60-16,8 18 15,-156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2:45:36.328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28431 2224 0,'0'0'0,"0"0"0,0 0 0,0 0 0,17 0 16,-8 0-16</inkml:trace>
  <inkml:trace contextRef="#ctx0" brushRef="#br0" timeOffset="12326.56">2527 4155 0,'0'0'0,"-9"0"0,9 0 0,-8-8 0,-1 8 0,0 0 15,1-9-15,-10 0 16,10 9-16,-1 0 16,0 0-1,0 0-15,9 0 16,0 0-16,0 0 15,0 0-15,0 0 16,9 18-16,9 8 16,8 8-16,8 10 15,1 8-15,8-9 16,-8-17 0,-9 0-1,0-9-15,-8 1 0,-10-10 16,1 1-16,0 0 15,17 8-15,8-9 16,-7 1-16</inkml:trace>
  <inkml:trace contextRef="#ctx0" brushRef="#br0" timeOffset="12830.55">3135 3965 0,'0'0'0,"0"0"0,0 0 0,0 0 16,0 0-16,0 0 15,-9 17-15,0 0 16,-17 18-16,0 8 15,0 9-15,-17 0 16,8 0 0,-8-8-16,8-1 15,0-17-15,1 0 16,16 0-16,1-9 16,8 1-16,9-10 15,0 1-15,0 8 16,0 0-16,0 1 15,0 16-15,0 18 16,0 26 0,-9 9-16,1 8 15,-1-17-15,0 0 16,1 0-16,-1-17 16,0-18-16,9-8 15,0-9-15,0-9 16,0-8-16,0-1 15,0 1 1,9-9-16,8 0 16</inkml:trace>
  <inkml:trace contextRef="#ctx0" brushRef="#br0" timeOffset="14229.12">3135 4372 0,'0'0'0,"0"0"0,0 0 16,0 0-16,0 0 15,0 0 1,0 17-16,0 9 16,0 35-16,-9 17 15,9 26 1,0-9-16,0-8 0,-9-9 16,1-9-16,8-9 15,0-8-15,0-26 16,0 0-1,0-17-15,0 0 16,0-9-16,0 0 16,0-9-16,0 0 15,0 9-15</inkml:trace>
  <inkml:trace contextRef="#ctx0" brushRef="#br0" timeOffset="14580.31">3109 4969 0,'0'0'0,"0"0"16,0 0-16,0-8 15,0-1-15,0 1 16,0-1-16,0 0 16,0 1-16,0-1 15,0 0-15,0 1 16,8-1-16,10 9 16,-1 0-1,1 0-15,16 0 16,1 9-16,0 8 15,-9 0-15,0 1 16,0-1-16,-17 0 16,-1 0-16,1 1 31,-18-1-31,1 0 0,-18 9 16,-18 9-16,-17-9 15,1 0-15,-10 0 16,9-17-16,1-1 15,7-16-15,19-1 16,16 0-16</inkml:trace>
  <inkml:trace contextRef="#ctx0" brushRef="#br0" timeOffset="22445">1693 5030 0,'0'0'0,"0"0"0,0 0 16,0 0-16,0 0 15,0 0-15,0 0 16,0 0 0,0 0-16,0 0 15,9 0-15,17 0 16,26-9-16,18 1 16,-1-10-16,-17 1 15,-8 8-15,-18 1 16,0 8-16,-18 0 15,1 0 1,0 17-16,-9 0 16,-9 27-16,0 25 15,-17 0-15,9-8 16,0 0-16,-1-18 16,1-8-16,8-9 15,9-18-15,0 1 16,0 0-16,18-1 15,-1-8 1,-8 0-16</inkml:trace>
  <inkml:trace contextRef="#ctx0" brushRef="#br0" timeOffset="22894.21">2492 5073 0,'0'0'0,"0"0"0,0 0 16,-8 0-16,-10 0 16,1 0-16,-1 0 15,1 0-15,8 0 16,1 9-1,-10 0-15,1 8 16,0 9-16,8 9 16,9-1-16,0 1 15,0-9-15,0 0 16,17-9 0,1-8-16,-1 0 15,0-1-15,1-16 16,17-10-16,-1-8 15,-8 0 1,0-17-16,-17 0 0,0-1 16,-18 10-16,-8 8 15,-9 8 1,-9 1-16,9 17 16,8 0-16,18 0 15</inkml:trace>
  <inkml:trace contextRef="#ctx0" brushRef="#br0" timeOffset="23665.72">1589 3584 0,'-9'-9'15,"9"9"-15,-17 0 0,8 0 16,1 0-16,-1 0 15,9 17 1,-17 9-16,8 26 16,0 26-16,1 0 15,8-8-15,-18-1 16,10-17-16,8-18 16,8-16-16,10-10 15,-10 1-15,1 0 16</inkml:trace>
  <inkml:trace contextRef="#ctx0" brushRef="#br0" timeOffset="24057.86">1676 3644 0,'0'0'0,"0"0"16,0 0-16,0 0 15,0 0-15,0 0 16,17-8-16,-8 8 16,17-9-16,9 0 15,8 1-15,1-1 16,-1 9-16,-17 0 16,-9 0-16,-8 0 15,0 0 1,0 0-16,-9 0 15,0 9-15,0 8 16,0 9-16,0 17 16,0 18-16,-9 0 15,0-1 1,0-16-16,9-10 0,0-8 16,0-9-1,9 1-15,9-10 16,-1-8-16,-8 0 15</inkml:trace>
  <inkml:trace contextRef="#ctx0" brushRef="#br0" timeOffset="24275.14">2206 3350 0,'0'0'0,"0"0"16,0 0-16,0 0 15,0 0-15,0 9 16,0 8-16,-9 26 16,0 27-16,1 33 15,-1 27 1,9-8-16,0-10 16,0-17-16,9-43 15</inkml:trace>
  <inkml:trace contextRef="#ctx0" brushRef="#br0" timeOffset="66853.05">4168 3722 0,'0'0'0,"0"0"0,-8 0 16,-19 18-16,-7 25 0,-10 18 16,-16 34-1,7 17-15,1 27 16,18 8-16,16 18 16,10-9-16,8-35 15,17-17-15,0-9 16,1-26-16,8-8 15,8-18 1,10-17-16,17-17 16,8-18-16,-43 1 15</inkml:trace>
  <inkml:trace contextRef="#ctx0" brushRef="#br0" timeOffset="67201.14">4429 4216 0,'0'0'0,"0"0"15,0 0 1,0 0-16,0 0 0,0 0 15,0 0 1,0 0-16,0 0 16,-9 17-16,-8 27 15,-9 42-15,-9 18 16,0 9 0,0-9-16,1-18 0,-1-16 15,18-10-15,-1-25 16,10-9-1,8-18-15,8 1 16,10-9-16,-10 0 16</inkml:trace>
  <inkml:trace contextRef="#ctx0" brushRef="#br0" timeOffset="67435.1">4437 4190 0,'0'0'0,"0"0"0,0 0 15,0 0-15,0 17 16,0 18-16,0 34 16,9 27-16,0 7 15,8 10 1,1-9-16,-1-9 0,0-8 16,1-35-16,-10-9 15,1-17 1,8-9-16,-8-8 15,-9-9-15</inkml:trace>
  <inkml:trace contextRef="#ctx0" brushRef="#br0" timeOffset="67634.02">4212 4753 0,'0'0'0,"0"0"0,0 0 15,0 0-15,0 0 16,0 0-16,17 0 16,18-9-16,8 1 15,18-1 1,26 0-16,8-8 16,-51 17-16</inkml:trace>
  <inkml:trace contextRef="#ctx0" brushRef="#br0" timeOffset="67900.11">4411 4666 0,'0'0'0,"0"0"0,0 0 16,0 0-16,0 0 15,18 0-15,8 0 16,17 0-16,27 0 16,-1-8-1,1-1 1,-10 0-16,19 1 0,-1-10 16,-26 18-16,-35 0 15</inkml:trace>
  <inkml:trace contextRef="#ctx0" brushRef="#br0" timeOffset="68185.17">4828 4259 0,'0'0'0,"0"0"0,0 0 16,0 0-16,0 0 15,-9 0-15,1 9 16,-1 8-16,-8 18 15,-9 17-15,0 17 16,8 18 15,-8 17-31,9-18 0,-1-8 0,18-8 16,0-10-16,0-17 16,9 1-16,0-18 15,8-9-15,9 0 16,-8-17-1,-10 0-15</inkml:trace>
  <inkml:trace contextRef="#ctx0" brushRef="#br0" timeOffset="68530">4906 4762 0,'0'0'0,"0"0"0,0 0 16,0 0-16,0 0 15,-8 17 1,8 0-16,0 9 16,0 0-16,0 9 15,8-9-15,1 0 16,0 0-16,-1-18 16,10 1-1,-1 0-15,9-18 16,0 0-16,0-16 15,-8-1-15,-10-18 16,-8 1-16,-8 8 16,-1 1-16,-8 16 15,-1 1-15,1 8 16,-1 9-16,1 0 16,8 0-16,9 0 15</inkml:trace>
  <inkml:trace contextRef="#ctx0" brushRef="#br0" timeOffset="69151.53">5280 4658 0,'0'0'0,"0"0"16,0 8-16,0-8 15,0 0-15,0 18 16,0-1-16,0 9 16,0 9-16,-9-1 15,0 1-15,1-9 16,-1 0-16,0 0 16,9-9-1,0-8 1,0 0-16,0-9 0,0 0 15,0 0-15,0-9 16,9-17-16,8-9 16,1 1-16,-1 8 15,0 8 1,1 1-16,-9 0 16,-1 17-16,1 0 15,0 17-15,-1 0 16,1 1-16,0 8 15,-9 0-15,0-9 16,0-8-16,0-1 16,0 1-1,0-9-15,0 0 16,17-17-16,0-9 16,18-18-16,0 1 15,0 0-15,-9 8 16,0 18-16,0-1 15,-9 18-15,-8 0 16,8 18 0,-8 16-16,8 1 15,-8 8-15,0 1 16,-1-18-16,1 0 16,0-9-16,-1-8 15,1-1-15</inkml:trace>
  <inkml:trace contextRef="#ctx0" brushRef="#br0" timeOffset="69451.37">5610 4181 0,'0'0'16,"-9"0"-16,0 0 0,9 0 15,0 0 1,0 0-16,0 0 16,18 18-16,16 25 15,10 18-15,8 8 16,-9 9 0,1 26-16,-9 8 0,-27-8 15,-8 0-15,-17 0 16,-9 0-16,8-17 15,-8-18 1,18-34-16</inkml:trace>
  <inkml:trace contextRef="#ctx0" brushRef="#br0" timeOffset="69958.67">6357 4571 0,'0'0'0,"0"0"0,0 0 16,0 0-16,0 0 15,0 0-15,8 0 16,10 0-16,-1 9 16</inkml:trace>
  <inkml:trace contextRef="#ctx0" brushRef="#br0" timeOffset="70099.7">6400 4918 0,'0'0'0,"0"0"0,0 0 16,9 0-16,-1 8 15</inkml:trace>
  <inkml:trace contextRef="#ctx0" brushRef="#br0" timeOffset="71383.75">8015 3696 0,'0'-8'0,"0"-1"15,9 0-15,-9 1 16,0 8 0,0 0-16,0 0 15,0 0-15,-9 0 16,-26 17-16,-8 18 15,-18 8-15,-17 18 16,17-18 0,9 0-16,0-17 0,17 0 15,1 0 1,16-9-16,1-8 16,8 0-16,9-1 15,0 10-15,0-1 16,18 9-1,-1 9-15,0 25 0,1 10 16,-10 16-16,1 1 16,-18-1-1,1 10-15,-1-10 16,-8-16 0,-1-10-16,1-16 0,-1-1 15,10-17-15,-1-9 16,9-8-16,0 8 15,0-8-15,0-1 16,9 10 0,8-1-16,9 0 15,9 1-15,17-1 16,9 0-16,0-8 16,-27-9-1</inkml:trace>
  <inkml:trace contextRef="#ctx0" brushRef="#br0" timeOffset="71739.14">8441 4147 0,'0'-9'0,"0"0"0,0 1 16,0-1-16,0 9 15,0 0-15,0 0 16,-9 0-16,-8 26 16,-18 35-16,-26 51 15,0 18 1,-8-9-16,17-8 0,0-26 15,17-18 1,0-17-16,18-17 16,8-18-16,9-8 15,0-1-15,0-8 16</inkml:trace>
  <inkml:trace contextRef="#ctx0" brushRef="#br0" timeOffset="71934.5">7963 4242 0,'0'0'0,"0"0"0,0 0 16,0 0-16,0 26 15,17 17-15,18 18 16,0 26-16,17 8 31,-9 9-31,1-18 0,-9-8 16,8-17-16,-8 0 15,-9-27-15,-9-17 16</inkml:trace>
  <inkml:trace contextRef="#ctx0" brushRef="#br0" timeOffset="72476.36">8519 4649 0,'0'0'0,"0"0"16,0 0-16,0 0 16,0 0-16,0 0 15,8 9 1,10-1-16,8 1 16,9 0-16,17-1 15,-9-16-15,1-1 16,-1-8-16,-17-1 15,0 1 1,-17 0-16,-1-1 0,-16-8 16,-1 0-16,-8 9 15,-1 0 1,-16 17-16,-10 0 16,1 17-16,8 9 15,0 17-15,1 27 16,16 8-16,18-18 15,9-8-15,8-8 16,18-18-16,26 0 16,52-9-1,243 43-15</inkml:trace>
  <inkml:trace contextRef="#ctx0" brushRef="#br0" timeOffset="73149.35">8927 3818 0,'0'0'0,"0"0"16,0 0-16,-9 0 15,1 0-15,8 0 16,-9 0-16,9 0 16,0 0-16,0 0 15,0 0-15,9 0 16,17 0-16,8 0 15,1 8 1,8 1-16,1-9 16,-18 0-16,0 0 15,-9 0-15,-8 0 16,0 0-16,-1 0 16,1 0-16,-9 0 15,0 0-15,0 9 16,0-1-1,9 1-15,-1 0 16,1 8-16,0 0 16,-9 1-16,9 8 15,-9 8-15,8 18 16,1 17-16,0 27 16,-1 8-16,1 8 15,0 9 1,-1 1-16,1-18 15,0-18-15,-9-25 16,0-1-16,0-16 16,-9-10-16,0 1 15,1-9-15,-18 0 16,0 0-16,-18 0 16,-17 9-16,35-18 15</inkml:trace>
  <inkml:trace contextRef="#ctx0" brushRef="#br0" timeOffset="74202.5">9778 3999 0,'0'-8'0,"0"8"0,0-9 16,0 9-16,0 0 15,0 0 1,0 0-16,0 0 16,0 0-16,0 0 15,0 17-15,0 18 16,-9 8-16,1 18 16,-1 0-16,0-1 15,0 1 1,-8-18-16,8-8 15,9-9-15,0 0 16,0-9-16,18 0 16,-1 1-16,18-1 15,17-8-15,26-1 16,9-8 0,-9 0-16,-17-8 15,0-1-15,-18 0 0,-8 9 16,-9 0-1,-9 0-15,9 0 16,0 0-16,-17 0 16</inkml:trace>
  <inkml:trace contextRef="#ctx0" brushRef="#br0" timeOffset="74451.19">10221 4164 0,'0'0'0,"0"0"0,0-9 0,0 9 16,0 0-16,0 0 16,0 0-16,-9 0 15,0 26 1,-17 35-16,0 60 0,-8 35 16,8-9-1,-1-34-15,10-18 16,17-34-16,0-18 15,0-8-15,0-18 16,17-8-16,-8-1 16</inkml:trace>
  <inkml:trace contextRef="#ctx0" brushRef="#br0" timeOffset="75151.64">11150 3948 0,'0'-9'0,"0"0"0,0 1 16,0-1-16,0 0 16,0 1-16,0-1 15,0 0-15,0 1 16,-9-1-16,1-8 15,-1 8-15,0 0 16,-17 9 0,9 0-16,-9 18 15,0 16-15,-9 10 16,0 16-16,0 35 16,18 27-16,0 8 15,17 0-15,8-1 16,1-7-16,0-18 15,-1-18 1,1-17-16,0-8 16,-9 0-16,0-18 15,-9-17-15,0 0 16,1-17-16,-10-1 16,-8-16-16,0-10 15,9 10-15</inkml:trace>
  <inkml:trace contextRef="#ctx0" brushRef="#br0" timeOffset="75332.64">10664 4666 0,'0'0'0,"0"0"0,0 0 16,0 0-16,0 0 16,0 0-16,17-8 15,9-1-15,26 0 16,18-8-1,16-9-15,1 9 16,-9 8 0,-34 18-16</inkml:trace>
  <inkml:trace contextRef="#ctx0" brushRef="#br0" timeOffset="75759.93">11532 3731 0,'0'0'0,"-9"0"15,1 0-15,-1 0 16,0 0-16,1 0 15,-1 26-15,-17 35 16,0 25-16,8 1 16,1-18-16,8 9 15,9-17-15,9 8 16,8-17 0,-8-26-16</inkml:trace>
  <inkml:trace contextRef="#ctx0" brushRef="#br0" timeOffset="76118.2">11662 3722 0,'0'0'0,"0"0"0,0 0 0,0 0 15,0 0-15,0 0 16,0 0-16,0 18 16,-8-1-1,-1 18-15,0 17 16,1-9-16,-1 0 16,0 1-16,9-1 15,0-17-15,0 0 16,9-9-16,8 0 15,1 1 1,8-1-16,8-8 16,18-1-16,9 1 15,-9-9-15,-17 0 16,-18 0-16</inkml:trace>
  <inkml:trace contextRef="#ctx0" brushRef="#br0" timeOffset="76349.14">11923 3792 0,'0'0'0,"-9"0"0,0 0 16,1 0-16,-1 0 15,0 0-15,-8 26 16,-9 17-1,0 18-15,0 16 16,-9 19-16,9-1 16,17-8-16,1-9 15,8-44-15</inkml:trace>
  <inkml:trace contextRef="#ctx0" brushRef="#br0" timeOffset="77808.03">12861 3731 0,'-9'0'0,"0"0"0,1 0 16,-1 0-16,-8 0 15,-1 9-15,-17 8 16,-8 26-1,0 27-15,-18 34 16,-9 34-16,1 27 16,25-18-16,10-9 15,16 1-15,18-26 16,18-27-16,-1-17 16,9-25-1,0-18-15,9-9 16,8-8-16,18-18 15,9-17-15,-10-17 16,-8-18-16,-17-8 16,-17 0-16,-18-1 15,-18 10-15,-17 16 16,-25 10-16,-1 16 16,-17 18-1,8 9-15,10 8 16,42-8-16,18-9 15,0 9 1</inkml:trace>
  <inkml:trace contextRef="#ctx0" brushRef="#br0" timeOffset="78362.03">13486 4225 0,'0'0'0,"0"0"15,0 0-15,0 0 16,0-9-16,-9 0 16,1 1-16,-10-1 15,-8 9 1,0 0-16,-9 0 16,1 9-16,-1 8 15,9 18-15,8 8 16,1 0-1,17 9-15,9 0 0,8-9 16,18 9-16,0-8 16,8 8-1,0-9-15,1 0 16,-18-17-16,-9 0 16,-8-8-16,-18-1 15,1 0-15,-1 1 16,-17-1-16,-18 0 15,-8-8-15,-8 0 16,-1-18 0,0-17-16,18-9 15,8-8-15,26 26 16</inkml:trace>
  <inkml:trace contextRef="#ctx0" brushRef="#br0" timeOffset="78949.36">13729 3722 0,'0'0'0,"-9"-8"0,1-1 0,-1 9 16,9 0-1,0 0-15,0 0 16,0 0-16,0 0 16,0 0-16,0 0 15,17 0-15,1 9 16,-1-1-16,0 10 16,-8-1-16,0 0 15,-1 1-15,-8 8 16,-8 0-1,-1 0-15,-8 0 16,-1 0-16,10-9 16,-1-8-16,0-1 15,9 1-15,0 0 16,0-1-16,0-8 16,0 0-1,18 0-15,-1 9 16,0-1-1,27 1-15,34 8 0,-17 1 16</inkml:trace>
  <inkml:trace contextRef="#ctx0" brushRef="#br0" timeOffset="86437.93">17376 5671 0,'0'0'0,"0"0"0,0 0 0,0 0 0,0 0 15,0 0-15,0 0 16,0 0-16,0 0 15,0 0-15,9 0 16</inkml:trace>
  <inkml:trace contextRef="#ctx0" brushRef="#br1" timeOffset="109423.99">25322 1921 0,'-9'0'0,"9"0"16,0 0-16,0 0 16,0 0-16,0 0 15,0 0 1,0 0-16,0 0 15,18 0-15,-1 9 16,9 8-16,0 0 16,0 18-16,0 0 15,-17 8-15,-1 9 16,-16 0 0,-1-9-16,0 0 15,-8 1-15,8-18 16,1 0-16,-1-18 15,0 1-15,9 0 16,0-9-16,0 0 16,0-9-16,0 0 15,9-17-15,8-8 16,9-10 0,18-16-16,-1-10 15,18 1-15,0 9 16,0 8-16,-18 17 15,-17 18-15,0-1 16,-17 18-16,0 0 16,-1 18-16,1 34 15,-18 17-15,1 17 16,-1-8 0,9 0-16,0 0 15,0-17-15,9-9 16,8-17-16,0-9 15</inkml:trace>
  <inkml:trace contextRef="#ctx0" brushRef="#br1" timeOffset="109964">26147 2068 0,'0'0'0,"0"0"15,0 0-15,0 0 16,0 0-16,0 0 16,17 0-16,9 0 15,9 0-15,8 0 16,1 0-1,8 0-15,-9 0 16,18-8-16,-26 8 16</inkml:trace>
  <inkml:trace contextRef="#ctx0" brushRef="#br1" timeOffset="110159.28">26234 2354 0,'-9'-9'0,"9"1"0,0-1 15,0 0-15,0 1 16,0 8-16,17-9 16,1 0-1,16 9-15,19 0 16,-19 9-16</inkml:trace>
  <inkml:trace contextRef="#ctx0" brushRef="#br1" timeOffset="111529.19">28101 1947 0,'0'0'0,"0"0"0,0 0 16,-9 0-16,0 0 16,1 17-16,-1 18 15,-17 34-15,0 9 16,8 0 0,1-9-16,17 27 15,-9 16-15,9-68 16</inkml:trace>
  <inkml:trace contextRef="#ctx0" brushRef="#br1" timeOffset="111799.82">28509 2432 0,'-9'0'0,"9"0"15,0 0-15,-9 0 16,1 17-16,-18 18 16,-9 8-16,9 0 15,-9 1-15,0-1 16,1-8-16,25-18 15</inkml:trace>
  <inkml:trace contextRef="#ctx0" brushRef="#br1" timeOffset="112293.8">28761 2060 0,'0'0'0,"0"0"0,0 0 0,17 0 16,0 0 0,1 8-16,16 9 15,1 1-15,-9-1 16,0-8-16,-17-1 16,0 10-16,-1-1 15,-16 0-15,-10 9 16,-8 0-16,0 9 15,0-9 1,-9 0-16,1 0 16,16-9-16,1-8 15,8 0-15,9-1 16,0 1-16,0 0 16,18-1-16,-1 1 15,26 0-15,1 8 16,-18-8-1</inkml:trace>
  <inkml:trace contextRef="#ctx0" brushRef="#br1" timeOffset="112528.12">29316 2484 0,'0'0'0,"0"0"0,0 0 15,0 0-15,0 0 16,0 0-16,0 0 16,-8 17-16,-1 1 15,-17 16-15,-9 18 16,0-9-16,1 1 16,8-10-1,17-16-15</inkml:trace>
  <inkml:trace contextRef="#ctx0" brushRef="#br1" timeOffset="113044.57">29803 2008 0,'0'0'0,"0"0"15,0 0-15,0 0 16,0 0-16,8 0 15,10 0-15,-1 0 16,9 0-16,0 8 16,0 10-16,0-1 15,0 0 1,-8 9-16,-10-9 16,1 1-16,-18-1 15,-17 9-15,0 0 16,0 0-16,9 0 15,0 0 1,17-9-16,0 9 0,0 0 16,8 0-1,1-8-15,0 8 16,-1-9-16,1 0 16,-18 1-16,-8-1 15,-44 0-15,-60 18 16,-227 69-16</inkml:trace>
  <inkml:trace contextRef="#ctx0" brushRef="#br1" timeOffset="113665.7">30341 2493 0,'0'0'16,"0"0"-16,0 0 0,0 0 16,0 0-1,0 0-15,0 0 16,0 0-16</inkml:trace>
  <inkml:trace contextRef="#ctx0" brushRef="#br1" timeOffset="113815.79">31018 2406 0,'0'0'0,"0"0"16,0 0-16,0 0 15,-8 0-15,-1 0 16</inkml:trace>
  <inkml:trace contextRef="#ctx0" brushRef="#br1" timeOffset="113964.75">31209 2432 0,'0'0'0,"0"0"0,0 0 0,-8 0 0,8 0 15</inkml:trace>
  <inkml:trace contextRef="#ctx0" brushRef="#br1" timeOffset="124726.25">25461 3601 0,'0'0'0,"0"0"0,0 0 15,0 0-15,0 0 0,-9 0 16,-8 0-1,-1 0-15,10 0 16,-1 0-16,0 0 16,1 0-16,-1 0 15,0 0-15,9 0 16,0 0-16,0 0 16,0 0-16,0 0 15,0 9 1,0-9-16,0 0 15,9 8-15,0-8 16,8 0-16,0-8 16,1-1-16,16-17 15,10-26 1,17-8-16,8-18 31,1-26-31,8 0 0,-17 8 0,-18 10 16,-17 17-16,0 17 15,-17 17-15,-1 9 16,-8 9-16,0-1 16,-8 10-16,-1 8 15,0 0-15,-17 8 16,-8 18 0,-18 35-16,-1 26 15,10 16-15,-9 19 16,26-18-16,8-9 15,18-17-15,9-18 16,9-16-16,8-1 16,26-17-16,-26-9 15</inkml:trace>
  <inkml:trace contextRef="#ctx0" brushRef="#br1" timeOffset="125296.04">26329 3220 0,'-9'-9'0,"1"1"16,-1-1-16,0 0 16,9 9-16,0 0 15,0-8-15,18-1 16,8 0-16,9 1 16,17-1-16,0 0 15,9 18 1,-9 0-16,-26-1 15</inkml:trace>
  <inkml:trace contextRef="#ctx0" brushRef="#br1" timeOffset="125475.81">26338 3315 0,'-9'0'0,"9"0"0,0 0 16,0 0-1,0 0-15,0 0 16,9 0-16,17 0 16,9 9-16,43 0 15,-26-9-15</inkml:trace>
  <inkml:trace contextRef="#ctx0" brushRef="#br1" timeOffset="127577.11">27241 3229 0,'0'0'0,"0"0"16,0 0-16,0 0 16,0 0-16,-9-9 15,-8 0-15,8 1 16,1-1-16,-1 9 15,0 0-15,0 0 16,1 0 0,-1 0-16,0 0 15,1 0-15,-1 9 16,-8 8-16,-1 0 16,1 9-16,0 9 15,17 0-15,0-1 16,0-8-1,8 0-15,1-8 16,8-10-16,1 1 16,-1-18-16,9 1 15,9-18-15,-9 0 16,0-9-16,-9-8 16,-8-9-16,-18 0 15,1 17-15,-10 9 16,1 9-1,-9 17-15,-9 8 16,18 10-16</inkml:trace>
  <inkml:trace contextRef="#ctx0" brushRef="#br1" timeOffset="130324.52">27493 3532 0,'0'0'0,"0"0"16,0 0-16,0 0 15,-9 8-15,0 10 16,1 8-16,-18 8 15,8 1-15,1 0 16,17-27-16</inkml:trace>
  <inkml:trace contextRef="#ctx0" brushRef="#br1" timeOffset="130575.47">27849 3246 0,'0'-9'0,"0"1"0,0-1 16,0 0-16,0 9 16,0 0-16,0 0 15,0 9-15,-9 17 16,0 26-16,1 17 15,-1 1-15,0-1 16,9-35 0</inkml:trace>
  <inkml:trace contextRef="#ctx0" brushRef="#br1" timeOffset="130810.39">28205 3471 0,'0'0'0,"0"0"0,0 0 16,0 18-16,-9 7 16,0 10-16,-8 0 15,-9-1-15,17-8 16,9-8-16,-8-1 15,8-8 1</inkml:trace>
  <inkml:trace contextRef="#ctx0" brushRef="#br1" timeOffset="131158.56">28500 3281 0,'-9'0'0,"9"0"0,0 0 16,0 0-16,0 0 15,18 0-15,-1 0 16,1 8-16,8 1 16,0 0-1,-18 8-15,1 0 0,0 1 16,-18-1-1,0 0-15,1 18 16,-18-9-16,8 0 16,1 0-16,-1 0 15,1-9-15,8-8 16,9-1 0,0 10-16,9-10 15,8 10-15,1-1 16,-1-8-16</inkml:trace>
  <inkml:trace contextRef="#ctx0" brushRef="#br1" timeOffset="131349.54">29056 3679 0,'0'0'0,"0"0"0,0 0 16,-9 0-16,0 0 15,1 0-15,-18 17 16,0 1-16,-18-1 15,1 18-15,-1-9 16,1 17 0,8 0-16,18-17 0,8-8 15</inkml:trace>
  <inkml:trace contextRef="#ctx0" brushRef="#br1" timeOffset="131744.47">29160 3298 0,'0'0'0,"0"-9"0,9 1 0,-1-1 16,1 9 0,0 0-16,-1 0 15,1 0-15,9 0 16,-10 9-16,1-1 15,0 1-15,-1 0 16,-8-1-16,-8 1 16,-1 8-1,0 1-15,1-1 16,8 0-16,0 1 16,0-1-16,0 9 15,8-9-15,1 9 16,0 0-16,-1 0 15,-8 0 1,0 0-16,-8-9 16,-1 1-16,0-1 15,-8 0-15,8-8 16,9 0-16,0-9 16</inkml:trace>
  <inkml:trace contextRef="#ctx0" brushRef="#br1" timeOffset="131968.12">29863 3696 0,'-8'-8'0,"-1"-1"0,9 9 0,0 0 15,0 0 1,0 0-16,0 0 16,0 0-16,0 0 15</inkml:trace>
  <inkml:trace contextRef="#ctx0" brushRef="#br1" timeOffset="132123.65">30150 3696 0,'0'0'0,"17"0"0,-17 0 0,18 0 0,-10-8 0,-8 8 15,9 0-15,0 0 16,-1 0-16,-8 0 16</inkml:trace>
  <inkml:trace contextRef="#ctx0" brushRef="#br1" timeOffset="132883.51">27250 4103 0,'-9'-8'0,"0"-10"0,1-8 16,-1 0-16,-8 0 16,-10-8-16,-7 17 15,-10-1-15,1 18 16,8 0-16,0 18 15,1-1-15,8 9 16,8 0-16,1 8 16,17 1-16,0 0 15,17-9 1,9 8-16,9 1 16,0-9-16,-9 0 15,0-17-15,-17-1 16,-1 1-16,1 0 15,-18-1-15,1 1 16,-18 0 0,-1-1-16,-7 1 15,-1-9-15,18 0 16,17 0-16,0 0 16</inkml:trace>
  <inkml:trace contextRef="#ctx0" brushRef="#br1" timeOffset="133508.64">27719 4181 0,'0'0'0,"0"0"0,0 0 16,0 0-16,0 0 16,0 0-16,-9 0 15,0 18-15,1 16 16,-19 36-16,1 25 15,0-9 1,9-8-16,0 9 16,-1-18-16,1-25 15,0-10-15,8-8 16,9-17-16,0 0 16,0-9-16,0-9 15,9-8 1,8-18-16,0-8 15,18-61-15,-18-9 16,-8 44-16,0 17 16,-1 0-16,1 17 15,8 1-15,10 8 16,-1 8-16,0 1 16,0 0-1,0 17-15,-9 0 16,9 0-16,-8 0 15,-10 8-15,1 1 16,0 0-16,-18 8 16,0 0-16,1 9 15,-19 0-15,1 9 16,9-9 0,8-17-16,9-1 15</inkml:trace>
  <inkml:trace contextRef="#ctx0" brushRef="#br1" timeOffset="134075.66">28604 4259 0,'0'0'0,"-8"0"0,-1 0 16,0 0-16,1 0 16,-10 0-16,-8 0 15,0 0-15,-17 18 16,8 8-16,0 8 15,9 1-15,9 0 16,-1-1 0,10-8-16,8-9 15,0-8-15,0 0 16,0-9-16,0 0 16,17-9-16,9-25 15,9-10-15,8-25 16,9-18-1,-8 1-15,-9 8 16,-9 17-16,-18 26 16,1 18-16,0 0 15,-9 17-15,0 0 16,-9 26-16,-8 34 16,-9 27-16,8 17 15,1-9-15,17-8 16,17-18-16,18-8 15,-9-18-15,-9-26 16</inkml:trace>
  <inkml:trace contextRef="#ctx0" brushRef="#br1" timeOffset="134489.69">29490 4147 0,'0'0'0,"-9"-9"0,1 0 0,-1-8 16,0 8-1,1 1-15,-1-1 16,0 9-16,1 0 16,-1 0-16,0 9 15,-17 8-15,0 18 16,0 25-16,9 18 16,-1-8-1,10-1-15,8-9 0,0-16 16,0-1-1,0-17-15,0 0 16,0-9-16,-9-8 16,0 8-16,1-8 15,8-9 1</inkml:trace>
  <inkml:trace contextRef="#ctx0" brushRef="#br1" timeOffset="134643.15">29004 4433 0,'0'0'0,"0"0"16,17 0-16,35-9 15,18 0-15,-1 1 16,1-10 0,-1 10-16,-34 8 15</inkml:trace>
  <inkml:trace contextRef="#ctx0" brushRef="#br1" timeOffset="135739.34">29560 4675 0,'0'0'0,"0"0"16,0 0-16,0 0 15,0 0-15,0 17 16,-9 1-16,0 16 16,0 10-16,1 8 15,-10-9-15,18-17 16</inkml:trace>
  <inkml:trace contextRef="#ctx0" brushRef="#br1" timeOffset="135923.03">30054 4476 0,'0'0'0,"0"0"16,0 0-16,0 0 15,0 0-15,0 8 16,0 1-16</inkml:trace>
  <inkml:trace contextRef="#ctx0" brushRef="#br1" timeOffset="136060.14">30350 4528 0,'0'0'0,"0"0"0,0 0 16,0 0-16,0 0 15,8 8-15</inkml:trace>
  <inkml:trace contextRef="#ctx0" brushRef="#br0" timeOffset="190817.15">22517 4987 0,'0'0'0,"0"0"0,0 0 15,0 0-15,0-9 16,17 0 0,1 1-16,8-9 15,9-9-15,17-18 16,0 1-16,0-9 31,0-9-31,0 1 0,-9-18 0,1 8 16,-18 1-16,0 9 15,0-1 1,0 0-16,0-8 16,-9 0-16,-8 8 15,0 26-15,-9 1 16,0 17-16,0-1 16,0 18-16,-9 0 15,-8 0 1,-9 18-16,-9 7 0,0 10 15,1 17 1,-10 9-16,9 25 16,1 1-16,16 8 15,10-8-15,8-1 16,0 1-16,17-26 16,0-9-16,9-9 15,0-8-15,18-1 16,17-8-16,-18-8 15,-17-10 1</inkml:trace>
  <inkml:trace contextRef="#ctx0" brushRef="#br0" timeOffset="191283.57">23264 4545 0,'0'-9'0,"0"1"0,0-1 15,0 9-15,0-9 16,0 1-16,8 8 16,10-9-16,8 9 15,9-9-15,17 1 16,0-1 0,9 9-16,-9 0 15,-26 9-15,-9-1 16</inkml:trace>
  <inkml:trace contextRef="#ctx0" brushRef="#br0" timeOffset="191515.1">23385 4684 0,'0'0'0,"0"0"0,0 0 16,0 0-16,0 0 16,18-9-1,8 0-15,26 1 16,0 8-16,9 0 16,-26 0-16</inkml:trace>
  <inkml:trace contextRef="#ctx0" brushRef="#br0" timeOffset="195618.98">24254 4372 0,'0'0'0,"0"0"0,0 0 0,-9 0 16,0 0-1,1 0-15,-1 0 0,0 9 16,-17 8 0,0 18-16,-9 8 15,18 0-15,0 0 16,8 1-1,9-1-15,0 0 0,17-17 16,1 0-16,-1-8 16,18-1-1,8-17-15,-8-9 16,17-17-16,0-17 16,-8-9-16,-10 9 15,-8-1-15,-17-8 16,-18 18-16,1-1 15,-18 18-15,-18 0 16,10 17 0,-1 0-16,9 17 15,8 9-15,1 0 16,17-18-16</inkml:trace>
  <inkml:trace contextRef="#ctx0" brushRef="#br0" timeOffset="196033.18">24618 4952 0,'0'-8'0,"0"8"0,0 0 15,-8 0-15,-1 0 16,-8 17-16,-18 17 16,9-8-16,-9 0 15,18-8-15</inkml:trace>
  <inkml:trace contextRef="#ctx0" brushRef="#br0" timeOffset="196333.44">24740 4727 0,'0'0'0,"0"0"0,0 0 15,0 0-15,0 0 16,9 9-16,8 8 16</inkml:trace>
  <inkml:trace contextRef="#ctx0" brushRef="#br0" timeOffset="196512.09">25105 4684 0,'0'0'0,"0"0"16,0 0-16,0 0 16,0 0-1,0 0-15,0 0 0,0 8 16,0-8 0,0 0-16</inkml:trace>
  <inkml:trace contextRef="#ctx0" brushRef="#br0" timeOffset="196637.19">25304 4866 0,'0'0'0,"0"0"0,0 0 16,9 8-16,0 1 15</inkml:trace>
  <inkml:trace contextRef="#ctx0" brushRef="#br0" timeOffset="196834.37">25435 5047 0,'-9'0'0,"0"0"16,9 0-16,-8 0 16,-1 0-16,0 0 15,1 0-15,-1 9 16,-17 8-16,-9 18 15,-17 17-15,9 9 32,34-35-32</inkml:trace>
  <inkml:trace contextRef="#ctx0" brushRef="#br0" timeOffset="197283.6">25565 4658 0,'0'0'0,"0"0"0,0 0 16,0 0-16,0 0 16,-9 17-16,1 0 15,-1 18-15,0 0 16,1-1-16,-1-8 15,9 0 1,0-8-16,0-10 16,0 1-16,0-9 15,0 0-15,0-9 16,9-8-16,8-9 16,9-17-16,0 8 15,0 0-15,0 18 16,-8 0-1,-10 17-15,1 0 16,0 0-16,-1 26 16,1 8-16,0 18 15,-9 9-15,0 0 16,8-18 0,10-9-16,8-8 0,0 0 15,-18-17 1</inkml:trace>
  <inkml:trace contextRef="#ctx0" brushRef="#br0" timeOffset="197495.64">26034 4805 0,'0'0'0,"0"0"0,0 0 16,0 0-16,0 0 15,0 0-15,0 0 16,0 0-16,0 0 16,17 0-16,18-9 15,17 1-15,-26-1 16</inkml:trace>
  <inkml:trace contextRef="#ctx0" brushRef="#br0" timeOffset="197668.81">26425 4597 0,'0'0'0,"0"0"0,0 0 0,0 0 0,-9 9 16,0 17-16,-17 34 15,0 27-15,18 0 16,8-44-16</inkml:trace>
  <inkml:trace contextRef="#ctx0" brushRef="#br1" timeOffset="-178753.7">1294 6338 0,'0'-9'0,"0"1"0,0 8 0,0-9 15,0 0-15,0 1 16,-9-10-16,1 1 16,-1 0-16,-9-1 15,-8 18 1,0 0-16,-17 9 0,17 8 16,-18 9-1,1 9-15,0 8 16,17 18-16,-9-1 15,26 1-15,9-9 16,9-9-16,8 1 16,27-18-1,-1 0-15,0 0 16,-16-18-16</inkml:trace>
  <inkml:trace contextRef="#ctx0" brushRef="#br1" timeOffset="-178287.14">1711 6459 0,'0'0'0,"0"0"0,0 0 16,0 0-16,0-9 16,-9 1-16,0-1 15,-8 0-15,-9 1 16,0 8-16,-9 0 15,9 8-15,0 10 16,0 16 0,-9 1-16,27 8 15,-18 1 1,17-10-16,9-8 0,0 0 16,0-17-16,9 0 15,17-9-15,-18-9 16,10-8-16,8-9 15,0-9-15,8 0 16,-34 18 0,9 0-16,0 17 15,-9 0-15,0 8 16,0 10-16,8 16 16,10 1-16,8 8 15,-17-8 1,25-9-16,-16 0 0,34-9 15,-9-8 1,-25 0-16,-10-9 16</inkml:trace>
  <inkml:trace contextRef="#ctx0" brushRef="#br1" timeOffset="-177969.69">1954 6459 0,'-9'0'0,"9"0"15,0 0-15,0 0 16,0 0-16,0 17 16,0 18-16,0 0 15,0-1-15,0 10 16,0-1-16,0-8 16,0-9-16,0 0 15,0-9-15,0-8 16,0-1-1,-9 1-15,9 0 16,0-9-16,0-9 16,0-8-16,9-35 15,9-9 1,16 9-16,1 0 0,-9 17 16,0 18-1,-9 8-15</inkml:trace>
  <inkml:trace contextRef="#ctx0" brushRef="#br1" timeOffset="-177592.75">2214 6476 0,'0'0'0,"0"0"16,0 0-16,0 0 15,0 0-15,0 0 16,0 0-16,0 0 15,0 0-15,0 0 16,0 0-16,0 9 16,0 17-16,9 17 15,0 9-15,-1 9 16,1-18 0,0 1-1,-9-10-15,0-8 0,0 0 16,0-17-16,0 0 15,0-9-15,0 0 16,0-9-16,8-17 16,10-52-16,8 0 15,9 9-15,-1 17 16,1 17 0,-9 18-16,0-1 15,-17 18-15</inkml:trace>
  <inkml:trace contextRef="#ctx0" brushRef="#br1" timeOffset="-177267.35">2596 6546 0,'0'0'0,"0"0"0,0 0 16,0 0-16,-8 0 15,-1 17-15,0 9 16,1 9-16,-1 8 15,0 0-15,9 1 16,0-1-16,0-17 16,0 0-1,0-9-15,9-8 16,-9-9-16,0-9 16,9 9-16,51-355 15,-60 346 1,0 1-16,0-10 0,0-25 15,0 8 1,0 18-16,0 0 16,0 0-16,0 8 15,0 9-15,0 0 16</inkml:trace>
  <inkml:trace contextRef="#ctx0" brushRef="#br1" timeOffset="-176737.93">2622 6754 0,'0'0'0,"0"0"0,0 0 16,0 0 0,18 0-16,-1 0 0,9 0 15,9 0 1,8-9-16,10 0 15,-10 1-15,0-10 16,-17-8-16,0 0 16,1 0-16,-19 9 15,1 0-15,-9-1 16,-9 1-16,1 0 16,-10 8-16,1 9 15,-9 17 1,0 9-16,0 9 15,8 8-15,1 1 16,17-1-16,0-8 16,17-9-16,9 0 15,9 0-15,8-18 16,10-8 0,-19 0-16</inkml:trace>
  <inkml:trace contextRef="#ctx0" brushRef="#br1" timeOffset="-176400.68">3109 6537 0,'0'0'0,"0"0"16,0 0-16,0 0 16,0 0-16,17 0 15,1 17-15,8 1 16,0 8-16,8 8 15,1 1-15,-9 8 16,0-8 0,-8 0-16,-10-1 0,1 1 15,-9-9 1,0 0-16,0-18 16,0 1-16,0 0 15,0-9-15,0-9 16,0 0-16,0-17 15,17-25-15,18-10 16,0 0-16,0 9 16,17 9-16,-9 17 15</inkml:trace>
  <inkml:trace contextRef="#ctx0" brushRef="#br1" timeOffset="-173454.66">4550 6095 0,'0'0'0,"0"0"0,0 0 0,0 0 0,18 18 16,8 8 0,8 17-16,19 9 15,-1 9-15,0-18 16,0 0-16,0 0 16,-9 1-16,9-10 15,1-8-15,-27-26 16,-9 0-16</inkml:trace>
  <inkml:trace contextRef="#ctx0" brushRef="#br1" timeOffset="-173038.19">5401 5991 0,'0'0'0,"0"0"0,0 0 16,0 0-16,0 0 15,0 0-15,-8 0 16,-1 9 0,-8 8-16,-18 18 15,-9 17-15,-8-9 16,0 1 0,9-1-16,8 0 0,0-17 15,9 0-15,9 0 16,0-8-1,8-1-15,0 17 16,0 10-16,9 16 16,0 10-16,-8 8 15,-1 8-15,0 27 16,1-27-16,8-25 16,0-18-16,0 1 15,0-18-15,0 0 16,0-9-1,0-8-15,0-1 16,8 1-16,1 0 16</inkml:trace>
  <inkml:trace contextRef="#ctx0" brushRef="#br1" timeOffset="-172417.1">5427 6243 0,'0'0'0,"0"0"0,0 0 16,0 0-16,0 0 16,0 0-16,0 0 15,0 8-15,-8 18 16,-1 35-16,0 43 16,1 17 15,-1-8-31,0-9 0,9-1 0,0-16 15,0-26-15,0-18 16,0-17-16,0-9 16,0-8-16,0 0 15,0-9-15,0-9 16,0-8-16,0-9 16,9-9-1,0 0-15,-1 9 16,10 0-16,-1 9 15,0 0-15,18 8 16,0 0-16,0 9 16,-9 0-16,0 0 15,0 9-15,-9 0 16,-8 8 0,-1 0-16,-8 1 15,-8 16-15,-18 1 16,-18 0-16,-16-9 15,-1 0-15,0-18 16,26 1 0,27-9-16</inkml:trace>
  <inkml:trace contextRef="#ctx0" brushRef="#br1" timeOffset="-171449.02">5740 6104 0,'0'0'0,"0"0"0,0 0 15,0 0-15,0 0 16,0 0-16,0 0 16,17 0-16,18 0 15,17 0-15,18 0 16,-1-9 0,-8 1-16,-18-1 15,1 0-15,8 1 16,-9-1-16,-25 9 15</inkml:trace>
  <inkml:trace contextRef="#ctx0" brushRef="#br1" timeOffset="-171221.92">6139 5914 0,'-8'0'0,"-1"0"0,9 0 16,0 0-16,-9 0 16,1 0-1,-1 25-15,-17 36 16,0 34-16,-9 1 16,35 60-16,35 259 15</inkml:trace>
  <inkml:trace contextRef="#ctx0" brushRef="#br1" timeOffset="-167191.18">6904 6173 0,'0'0'0,"0"0"0,0 0 0,0 0 15,0 0-15,8 0 16,10 9-16,-10 0 15</inkml:trace>
  <inkml:trace contextRef="#ctx0" brushRef="#br1" timeOffset="-167041.21">6973 6676 0,'0'0'0,"0"0"16,0 0-16,0 0 15,0 0-15,0 0 16,9 0 0</inkml:trace>
  <inkml:trace contextRef="#ctx0" brushRef="#br1" timeOffset="-166272.62">8362 5602 0,'-8'0'0,"8"0"0,0 0 15,-9 0-15,0 0 16,1 0-16,-10 17 16,-16 18-16,-18-1 15,-9 18 1,-17 0-1,-1-8-15,10-1 0,17-17 16,17 0-16,0-9 16,18-8-16,0-1 15,8 1-15,9 0 16,0 8 0,0 9-16,0 9 15,0 17-15,0 17 16,0 0-16,9 9 15,-1 26-15,-16-9 16,-1-17-16,0 0 16,9-17-16,-8 8 15,8-17-15,0-17 16,0-9 0,0 0-16,0-9 15,8 0-15,10 1 16,8 8-16,8 0 15,19 0-15,-1 0 16,8-9-16,27 9 16,9 0-1,-61-17-15</inkml:trace>
  <inkml:trace contextRef="#ctx0" brushRef="#br1" timeOffset="-165944.47">8831 6078 0,'0'0'0,"0"0"16,0 0-16,0 0 15,0 0-15,-8 0 16,-1 0-16,0 17 15,-17 18-15,-8 26 16,-27 51-16,-9 35 31,18-17-31,0-26 0,17-17 16,1-26-16,8-10 16,8-16-16,18-18 15,0-17-15,0 0 16,0-8-16,0 8 15</inkml:trace>
  <inkml:trace contextRef="#ctx0" brushRef="#br1" timeOffset="-165755.39">8371 6373 0,'0'0'0,"0"0"0,0 0 16,0 0-16,0 0 15,0 0-15,18 17 16,-1 26-16,18 26 15,8 9 1,0 0 0,10-8-16,-1-10 0,0 10 15,-9-1-15,-17-35 16</inkml:trace>
  <inkml:trace contextRef="#ctx0" brushRef="#br1" timeOffset="-165272.21">8892 6780 0,'0'0'0,"0"-9"0,0 9 0,0 0 0,0 0 16,0 0-16,0 0 16,0 0-16,0 0 15,18 0-15,-1 0 16,9 0-16,9-9 16,8 1-1,1-1-15,-1-8 16,-17-9-16,0 0 15,-17 0-15,-1 0 16,1 0-16,-18 0 16,1 8-16,-10 1 15,-8 8-15,0 9 16,-8 9-16,-1 17 16,0 9-1,0 17-15,18 8 16,0-8-16,17 9 15,17-9-15,9-9 16,9-8-16,26-9 16,8-26-16,-43 0 15</inkml:trace>
  <inkml:trace contextRef="#ctx0" brushRef="#br1" timeOffset="-164655.71">9309 5983 0,'0'0'0,"0"0"0,0 0 15,0 0-15,0 0 16,0 0-16,0 0 16,0 0-1,9-9-15,8 0 16,0 9-16,18-8 16,9 8-16,-1-9 15,-8 9-15,-9 0 16,-9 0-16,-8 0 15,0 0 1,-1 0-16,1 0 16,-9 0-16,0 0 15,0 0-15,0 0 16,0 0-16,0 0 16,0 0-16,0 0 15,9 9-15,-1-1 16,1 10-16,0 8 15,-1 26-15,1 17 16,8 18 0,1 17-16,-1 8 15,-8-8-15,-1-17 16,1-9-16,0-18 16,-1-8-16,1 0 15,-9-9-15,0-17 16,-9 0-1,1 0-15,-18 0 16,0 0-16,-26 0 16,26 0-16</inkml:trace>
  <inkml:trace contextRef="#ctx0" brushRef="#br1" timeOffset="-160504.62">10117 5931 0,'-9'0'0,"9"0"0,-9 0 0,9 0 0,0 0 15,-8 17 1,-1 9-16,0 35 16,-8 8-16,-1 9 15,1-9 1,8-17-16,9 0 0,0 0 16,0-9-1,0-17-15,9 0 0,8 0 16,9 0-1,9-8-15,26-10 16,17-8-16,0-8 16,-8-1-16,-1 0 15,-17 1-15,-17-10 16,-18 10-16</inkml:trace>
  <inkml:trace contextRef="#ctx0" brushRef="#br1" timeOffset="-160237.12">10342 6156 0,'0'0'0,"0"0"0,0 0 15,-8 17 1,-1 9-16,0 18 15,-8 34-15,-9 34 32,9 9-32,-1-17 0,1-26 0,8-8 15,9-10-15,0-17 16,0-17-16,9-17 16,-9 0-1</inkml:trace>
  <inkml:trace contextRef="#ctx0" brushRef="#br1" timeOffset="-159756.31">11237 5939 0,'0'0'0,"0"-8"0,0-1 16,0 1-16,0-1 15,-9 0-15,0 1 16,1 8-16,-1 0 15,-8 0-15,-1 17 16,-8 9-16,0 26 16,9 26-16,-1 26 15,18 17 1,0 0-16,9 0 16,0-17-16,0-17 15,-1-18-15,-8 1 16,0-10-16,0-17 15,-8 1-15,-1-18 16,0 0-16,-8 0 16,-1-9-1,10 0-15,-1-8 16</inkml:trace>
  <inkml:trace contextRef="#ctx0" brushRef="#br1" timeOffset="-159568.98">10698 6702 0,'0'-9'0,"0"0"16,0 1-16,0-1 15,18 0-15,8-8 16,17 0-16,18-1 16,8 10-16,27-10 15,0 1-15,8 0 16,-9-1-16,-60 10 15</inkml:trace>
  <inkml:trace contextRef="#ctx0" brushRef="#br1" timeOffset="-159237.55">11445 5636 0,'0'0'0,"0"0"16,0 0-16,0 9 15,-8 17-15,-1 17 16,0 27-16,0 25 16,1 9-1,-10-18-15,27-8 0,8-26 16,1-8-16,-9-27 16</inkml:trace>
  <inkml:trace contextRef="#ctx0" brushRef="#br1" timeOffset="-158639.75">11671 5567 0,'0'0'0,"0"0"0,0 0 16,0 0-16,0 0 15,0 0-15,0 0 16,0 0-16,0 0 15,0 0-15,0 0 16,0 0-16,0 0 16,0 9-1,-9 8-15,9 18 16,0-1-16,0 1 16,0-9-16,0 0 15,9 0-15,0 0 16,-1 0-16,10-9 15,-1 1-15,18-10 16,0 1-16,17 0 16,-9-9-1,-17 8-15,-9 1 16</inkml:trace>
  <inkml:trace contextRef="#ctx0" brushRef="#br1" timeOffset="-158406.6">11949 5567 0,'-9'0'0,"0"0"0,1 0 16,-1 0-16,0 0 15,1 26-15,-10 26 16,-8 9-16,9 17 15,8 8 1,-8 18-16,17 0 16,9-52-16</inkml:trace>
  <inkml:trace contextRef="#ctx0" brushRef="#br1" timeOffset="-156439.72">12930 5697 0,'0'0'0,"0"0"15,-9-9 1,1 1-16,-1 8 16,0 0-16,-17 0 15,0 17-15,-26 26 16,-9 27-16,-17 34 15,0 43-15,9 9 16,17 8 0,17-8-16,17-17 15,18-27-15,9-8 16,8-26-16,1-26 16,8-9-16,9-17 15,-1-17-15,18-9 16,9-17-16,0-27 15,-18 1-15,-17 0 16,-8-18 0,-18-8-16,-18-9 15,-16 17-15,-10 9 16,-8 18-16,0 16 16,0 1-16,0 17 15,17 0-15,18 0 16,8 9-16,9-1 15,0-8-15</inkml:trace>
  <inkml:trace contextRef="#ctx0" brushRef="#br1" timeOffset="-155856.96">13686 6390 0,'0'0'0,"-9"-9"0,0 1 16,1-1-16,-1 0 16,0 1-16,1-1 15,-1 0-15,0-8 16,-8 0-16,-9-1 16,0 1-16,0 0 15,0 17-15,-9 0 16,0 0-1,0 17-15,1 0 16,8 1-16,8 8 16,1 8-16,17 1 15,9 17 1,8 8-16,18 1 0,-1-18 16,10 9-1,-9-8-15,-9-18 16,0 0-16,-9-9 15,-8-8-15,-1-1 16,-16 10-16,-1-1 16,-17 0-16,-26 9 15,-18 0-15,-16-9 16,7-8-16,19-18 16,34 9-16</inkml:trace>
  <inkml:trace contextRef="#ctx0" brushRef="#br1" timeOffset="-106879.86">14172 5870 0,'-9'-8'0,"1"-1"0,-1 0 16,0 1-16,0-1 15,9 9-15,-8 0 16,-1 0-16,0 9 15,1 17-15,-1 17 16,0 17-16,1 18 16,-1 0-1,-8-8-15,17-18 16,8-26-16</inkml:trace>
  <inkml:trace contextRef="#ctx0" brushRef="#br2" timeOffset="-94379.28">929 4216 0,'0'0'0,"0"0"0,0 0 15,0 0-15,-17 0 16,8 26-16,9 17 15,-35 35-15,9 18 16,9 16 0,8 9-16,-17-25 15,26-36-15,0-34 16</inkml:trace>
  <inkml:trace contextRef="#ctx0" brushRef="#br2" timeOffset="-93931.13">590 4147 0,'0'0'0,"-17"0"15,8 17-15,9 35 16,-34 69 0,25 18-1,9-35-15,9 0 0,8 0 16,0-52-16,9-9 16,18-8-1,-1-9-15,-8-1 0,8-16 16,18-18-1,9-16-15,17-19 16,-18-16-16,1-18 16,-27-26-16,-17-9 15,-9-17-15,-17 9 16,-34 17-16,-1 17 16,-9 27-16,-16 16 15,8 27-15,8 17 16,1 9-1,-1 25-15,18-16 16</inkml:trace>
  <inkml:trace contextRef="#ctx0" brushRef="#br2" timeOffset="-93164.64">590 6130 0,'0'0'0,"0"0"0,0 0 16,9 17-16,9 1 15,8-1-15,8 0 16,-34 1-16,9-1 15,8 9-15,-34 9 16,8-1-16,-8 1 16,-9-1-1,-18 10-15,18-10 16,9-8-16,0 0 16,8-8-16,9-1 15,26-8-15,-9-1 16,36-8-16,-27-8 15,8-1-15,18 0 16,-8-8-16,-18 8 16</inkml:trace>
  <inkml:trace contextRef="#ctx0" brushRef="#br2" timeOffset="-92748.1">755 5939 0,'-8'-8'0,"8"8"0,-35-9 15,9 9-15,0 0 16,-17 17-16,-10 9 16,-33 61-16,25 26 15,35-1-15,-18 9 16,62 1-16,8-1 15,17-26 1,-17-25-16,35-10 16,-9-8-16,9-35 15,-35-8-15,17-9 16,1-9-16,-1-25 16,27-18-16,-18-35 15,-9-17-15,-17-34 16,-26-27-16,-8 18 15,-36 26 1,1 34-16,-27 26 16,9 36-16,9 16 15,-17 18-15,25 16 16,-181 79-16</inkml:trace>
  <inkml:trace contextRef="#ctx0" brushRef="#br2" timeOffset="-91805.95">929 8399 0,'0'0'0,"0"0"15,0-9-15,0 9 16,0-8-16,0 8 16,0-9-16,9 0 15,26 9-15,8 0 16,-8 0-16,8 0 15,-8 0-15,-9 9 16,-26 0-16,9-1 16,-18 10-1,-8 8-15,-9 8 16,-1 1-16,-16 8 16,17-17-16,9 0 15,-1-8-15,18-1 16,18 0-16,-1 1 15,9 8 1,0 0-16,0 0 16,9 0-16,-9 0 15,-26-9-15,9 0 16,-18 0 0,-8 18-16,-9 0 0,-18 8 15,1-17-15,17 0 16,-18-17-16,18-1 15,9-8 1</inkml:trace>
  <inkml:trace contextRef="#ctx0" brushRef="#br2" timeOffset="-91349.66">1085 8200 0,'0'0'0,"0"0"0,-17 0 16,0 0-16,8 0 16,-17 0-16,-9 0 15,9 9-15,0 8 16,-17 9-16,-1 17 16,-8 9-1,17 17-15,27 18 16,-10 17-16,18 26 15,18 0-15,8-9 16,0-8-16,17-27 16,18-16-16,-17-19 15,25-16 1,-17-18-16,9-17 0,8-17 16,1-26-1,-18-26-15,9-44 16,-9-26-16,-17-8 15,-35-26-15,-18 17 16,-25 26 0,-9 35-16,-18 34 0,1 18 15,-9 26 1,-1 17-16,19 8 0,8 10 16,34-10-1</inkml:trace>
  <inkml:trace contextRef="#ctx0" brushRef="#br2" timeOffset="-89749.2">3048 8243 0,'0'0'0,"0"0"0,0 0 16,0-8-16,0-1 15,-9 0-15,1 1 16,-1-10-16,-8 1 15,-9 0-15,-1-1 16,1 10-16,-17 8 16,8 0-16,1 17 15,-1 0 1,0 27-16,0 25 16,18 17-16,0 36 15,25 16-15,10 1 16,-1-35-16,18-9 15,-9-8-15,-9-9 16,-8-26 0,0-9-16,-18-17 15,0-9-15,-17-8 16,0-9-16,17-9 16</inkml:trace>
  <inkml:trace contextRef="#ctx0" brushRef="#br2" timeOffset="-89565.35">2171 8754 0,'0'0'0,"0"0"0,0 0 15,17 9-15,18 0 16,26-1-16,17-8 16,35-8-16,0-1 15,8 0-15,-8-17 16,9 0-16,-1 9 15,-69 17 1</inkml:trace>
  <inkml:trace contextRef="#ctx0" brushRef="#br2" timeOffset="-89297.78">3343 8737 0,'0'0'0,"0"0"0,0 0 16,0 0-16,-8 26 16,-1 9-16,0 16 15,-8-7-15,17-1 16,0 0-1,0-17-15,9-17 16,-1 0-16,1-1 16</inkml:trace>
  <inkml:trace contextRef="#ctx0" brushRef="#br2" timeOffset="-89157.52">3300 8434 0,'0'0'0,"0"0"15,0 0-15,0 8 16,9 10-16,8-1 16,0 0-16</inkml:trace>
  <inkml:trace contextRef="#ctx0" brushRef="#br2" timeOffset="-88732.65">3526 8720 0,'0'0'0,"0"8"0,0 10 15,0 8-15,0 8 16,0 1 0,0-1-16,0-8 15,0 0-15,0-8 16,0-10-16,0 1 15,0 0-15,0-9 16,0 0-16,0-9 16,0-8-16,8-9 15,10-9 1,-1 0-16,0 1 16,1 17-16,-1-1 15,0 1-15,1 17 16,-1 0-16,1 17 15,-10 18-15,1 17 16,0 17-16,-1-8 16,1-9-1,0-9-15,-1-17 16,10-9-16,-1-8 16,-8-9-16</inkml:trace>
  <inkml:trace contextRef="#ctx0" brushRef="#br2" timeOffset="-88299.9">3908 8910 0,'0'0'0,"-9"0"0,9 0 16,0 0-16,0 0 15,0 0-15,0 0 16,17 9 0,1-9-16,16 8 15,1-8-15,9-8 16,-1-1-16,-8-8 16,-9-1-16,0 1 15,-17 0-15,-1-9 16,-16 0-1,-1-9-15,0 1 16,-8 16-16,-1 1 16,-8 17-16,0 0 15,-8 26-15,-1 17 16,0 18-16,9 17 16,9 0-16,17-9 15,8 0-15,10-8 16,25-18-1,27 1-15,-1-36 16,-34-16-16</inkml:trace>
  <inkml:trace contextRef="#ctx0" brushRef="#br2" timeOffset="-87799.13">5210 8642 0,'0'0'0,"-8"-9"15,-1 0-15,0 1 16,1-1-16,-10-8 16,9 8-16,-17 0 15,-8 9-15,-1 0 16,0 0-16,0 18 16,1 8-1,-1 8 1,18 18-16,-1 0 0,18 0 15,9-9-15,8 9 16,1-8-16,-1-10 16,9-8-16,-17 0 15,-1-8 1,1-1-16,0-8 0,-18-1 16,0 10-1,-8-1-15,-9-8 16,9-1-16,-1-8 15,10 0-15,-1 0 16</inkml:trace>
  <inkml:trace contextRef="#ctx0" brushRef="#br2" timeOffset="-87562.74">5271 8624 0,'0'0'0,"0"0"0,0 0 16,0 0-16,0 0 16,0 0-1,0 0-15,17 0 16,9 9-16,18 0 16,17-18-16,-1 9 15,-16 0-15,-1 0 16,-17-9-16,-17 9 15</inkml:trace>
  <inkml:trace contextRef="#ctx0" brushRef="#br2" timeOffset="-87265.68">5627 8269 0,'0'0'0,"-9"0"0,9 0 0,-8 9 15,-10 0-15,10-1 16,-10 10 0,1-1-16,-9 0 15,0 18-15,0 17 16,0 0-16,0 26 16,-9 8-16,18 10 15,-1-10 1,10-8-16,8-17 0,0-1 15,0-16 1,8-1-16,10-17 16,25-9-16,9-17 15,-26 0-15</inkml:trace>
  <inkml:trace contextRef="#ctx0" brushRef="#br2" timeOffset="-86925.65">5714 8711 0,'0'0'0,"0"0"15,0 0-15,0 0 16,0 0-16,0 17 16,0 18-16,0 0 15,9 16-15,-1 1 16,1-8-1,-9-1-15,0 0 16,0-17-16,0 0 16,0-8-16,0-10 15,0 1-15,0 0 16,0-9 0,0 0-16,0-9 0,0 0 15,0-17 1,17 0-16,9-26 15,35-17-15,9 0 16,-36 43 0</inkml:trace>
  <inkml:trace contextRef="#ctx0" brushRef="#br2" timeOffset="-86416.07">6183 8720 0,'0'0'0,"0"0"0,0 0 16,0 0-16,0 0 15,-9 0-15,0 17 16,1 9-16,-1 9 16,9 16-16,0 1 15,0 0-15,9-8 16,-1-10 0,1-8-16,0-8 15,0-10-15,-1 1 16,1-9-16,0 0 15,8-9-15,0-17 16,1-8 0,8-10-16,-9 1 0,-8 8 15,-1 18 1,1 0-16,-9 17 16,0 0-16,0 17 15,0 0-15,0 18 16,18 0-16,8 17 15,8-18-15,10-16 16,-27-10 0</inkml:trace>
  <inkml:trace contextRef="#ctx0" brushRef="#br2" timeOffset="-85965.59">7025 8711 0,'-9'0'0,"1"0"0,-1 0 16,0-9-16,-17 1 16,9 8-16,-9 0 15,0 0-15,0 0 16,-9 17-1,-8 9-15,8 9 16,0 16-16,18 1 16,-1-8-16,18-1 15,0-8-15,0-9 16,18 0-16,8 0 16,17-9-16,9-8 15,9-9 1,-26 0-16</inkml:trace>
  <inkml:trace contextRef="#ctx0" brushRef="#br2" timeOffset="-85696.68">7121 8685 0,'0'0'0,"0"0"0,0 0 16,0 0-16,0 0 16,0 0-16,17 0 15,9 0-15,18-9 16,16 1 0,10-1-16,-9 0 15,-9-8-15,8 17 16,10 0-16,-44 0 15</inkml:trace>
  <inkml:trace contextRef="#ctx0" brushRef="#br2" timeOffset="-85431.95">7355 8330 0,'0'0'0,"0"0"15,0 0-15,0 0 16,-9 17-16,1 9 16,-10 26-16,1 17 15,8 35 1,-8 9-16,8-9 16,9-9-1,0-17-15,9-9 0,8-8 16,9-26-16,0-18 15,-8-8-15</inkml:trace>
  <inkml:trace contextRef="#ctx0" brushRef="#br2" timeOffset="-83633.74">9804 8979 0,'0'0'0,"0"0"0,0 0 0</inkml:trace>
  <inkml:trace contextRef="#ctx0" brushRef="#br2" timeOffset="-83471.39">9917 8754 0,'0'0'0,"0"0"0,0 0 0,0 0 16,0 0-16,0 0 16,0 0-1,0 0-15,0 0 16</inkml:trace>
  <inkml:trace contextRef="#ctx0" brushRef="#br2" timeOffset="-83349.31">9986 9057 0,'0'0'0,"0"0"0,0 0 16,9 0-1,8 0-15</inkml:trace>
  <inkml:trace contextRef="#ctx0" brushRef="#br2" timeOffset="-75117.61">7980 8676 0,'0'0'0,"0"0"0,0 0 16,0 0-16,0 18 16,-8 8-16,-1 8 15,0 18-15,1 0 16,8 0-16,0 0 16,0-9-16,8-8 15,1-9-15,0-9 16,-1-8-1,1 0-15,0-9 16,8-9-16,0-17 16,10-9-16,7-34 15,-8 0-15,-8-1 16,-1 19-16,-8 7 16,-1 18-16,1 9 15,-9 17 1,0 0-16,0 9 15,0 25-15,-9 36 16,9 7-16,18 1 16,-1-17-16,9 0 15,18-18-15,-10-17 16,-8-26 0,-8 0-16</inkml:trace>
  <inkml:trace contextRef="#ctx0" brushRef="#br2" timeOffset="-74649.19">8493 8668 0,'0'0'0,"0"0"0,0 0 16,0 0-16,0 0 15,0 0-15,0 26 16,0 17-16,8 9 15,-8 17-15,0-8 16,0-9 0,0-9-16,0-17 0,0-9 15,0-8 1,0 0-16,0-9 16,0 0-16,0-9 15,0-8-15,0-35 16,9-9-16,8-8 15,1 17-15,17 9 16,8 8-16,0 0 16,-17 27-16</inkml:trace>
  <inkml:trace contextRef="#ctx0" brushRef="#br2" timeOffset="-74199.64">8814 9023 0,'-9'-9'0,"1"9"16,8 0-16,0 0 15,0 0-15,0 0 16,0 0-16,0 0 16,17 0-1,0 0-15,1-9 16,-1 1-16,18-18 16,-9-18-16,0 10 15,-17-1 1,-1 0-16,1 10 15,-18-1-15,1 8 16,-18 1-16,-9 8 16,-9 9-16,10 18 15,-10 25-15,-8 17 16,26 1-16,17 0 16,18 8-16,17-8 15,44-9-15,69-35 16,191-26-1</inkml:trace>
  <inkml:trace contextRef="#ctx0" brushRef="#br2" timeOffset="2677.86">2379 10408 0,'0'0'0,"-8"0"0,8 0 15,0 0-15,0 0 16,0 0-16,0 0 15,0 0 1,0 0-16,17 0 16,9 0-16,9 0 15,0 0-15,8-8 16,0-1-16,-8 0 16,9 1-16,-1-10 15,-8-8-15,-9 0 16,0 0-1,-9 0-15,-8 1 16,0-1-16,-1 0 16,-16 0-16,-1 0 15,0 8-15,0 1 16,1 0-16,-1 8 16,0 9-16,-8 0 15,-9 0-15,-9 17 16,-8 18-1,8 17-15,0 0 16,1 0-16,16 0 16,1 0-1,17 0-15,0 8 0,17-16 16,1-1-16,16 0 16,18-17-16,9-17 15,9 0 1,17-18-16,17-26 15,-52 18-15</inkml:trace>
  <inkml:trace contextRef="#ctx0" brushRef="#br2" timeOffset="3362.45">3161 9941 0,'0'0'0,"0"0"0,0 0 16,0 0-16,0 0 16,0 0-16,0 0 15,0 0-15,0 0 16,17-9-16,18 0 15,0 1 1,8-1-16,1 0 16,-1 1-16,18 8 15,26 8 1,-35 1-16</inkml:trace>
  <inkml:trace contextRef="#ctx0" brushRef="#br2" timeOffset="4538.03">4272 10339 0,'-8'-9'0,"-10"1"0,10-1 16,-1 0-16,0 1 15,-8-10-15,-9 10 16,0-10-16,0 10 16,0-1-16,0 9 15,0 0 1,0 0 0,-9 17-16,0 1 15,0 16-15,1 1 0,16 0 16,1-1-16,8 10 15,9-1 1,0-17-16,9 0 16,0-17-16,8-1 15,0-8-15,9-8 16,9-18-16,-9 0 16,0 0-16,0 0 15,0 8-15,-17 1 16,0 8-16,-9 9 15,0 0-15,0 0 16,8 18 0,10 8-16,-1 26 15,0-9-15,1 0 16,8-17-16,9 0 16,8-17-16,-8 0 15,-27-1-15</inkml:trace>
  <inkml:trace contextRef="#ctx0" brushRef="#br2" timeOffset="4921.06">4437 10382 0,'0'0'0,"0"0"0,0 0 15,0 0-15,0 0 16,0 0-1,0 18-15,0-1 16,0 9-16,-8 0 16,8 0-16,0-9 15,0-8-15,0 0 16,0-1-16,0-8 16,0 0-16,0-8 15,17-18-15,0 0 16,10-9-1,-1 9-15,-18 9 16,1-1-16,0 10 16,-1 8-16,-8 0 15,0 0-15,0 17 16,9 9-16,8 17 16,-8 1-16,8-1 15,9 0 1,0-8-16,-8-26 15</inkml:trace>
  <inkml:trace contextRef="#ctx0" brushRef="#br2" timeOffset="5647.96">5219 10391 0,'-9'-9'0,"-8"-8"15,8 8-15,1 1 16,-1-1-16,0 0 16,-17 1-16,0-1 15,-9 0 1,1 9-16,-1 0 16,0 9-16,0 8 15,9 1 1,9 8-16,0 0 0,-1 0 15,18-9-15,0 0 16,0 1 0,0-10-16,0 1 0,9-9 15,8 0 1,1 0-16,-1-9 16,9 1-16,0-1 15,0 9-15,0 0 16,0 9-16,-8 8 15,8 9-15,0 17 16,-9 9 0,-8 0-16,-1 9 15,1 8-15,-18 0 16,1-8-16,-10 0 16,1-18-16,8-17 15,-8 0-15,0 0 16,-1-17-1,1-1-15,0 1 0,-1-18 16,1-8 0,-1-26-16,18-1 15,0-8-15,9-8 16,26-1-16,8-8 16,9 0-16,-26 43 15</inkml:trace>
  <inkml:trace contextRef="#ctx0" brushRef="#br2" timeOffset="6104.73">5401 10426 0,'0'0'0,"0"0"0,0 0 16,0 0-16,0 17 16,-8 0-16,-1 9 15,9 18-15,0-1 16,9-17-16,-1 0 16,1-9-16,0-8 15,-1 0 1,10-1-16,-1-16 15,0-1-15,10-17 16,-1 0-16,0-9 16,-18 1-16,1 16 15,0 1-15,-9 17 16,0 0-16,0 0 16,0 0-16,0 26 15,8 9 1,1 8-16,0 0 15,8-17-15,0 0 16,1 0-16,-1-17 16,9-1-16,0 1 15</inkml:trace>
  <inkml:trace contextRef="#ctx0" brushRef="#br2" timeOffset="6337.15">5853 9993 0,'0'0'0,"0"0"0,0 0 16,0 0-16,0 0 15,-9 26-15,0 26 16,1 26 0,-1 17-16,0 26 15,-8 0-15,17-25 16,0-18-16,0-9 15,9-26-15,-1-26 16,18-8-16,-17 0 16</inkml:trace>
  <inkml:trace contextRef="#ctx0" brushRef="#br2" timeOffset="6773.16">6296 10417 0,'0'0'0,"0"0"0,0-9 0,0 1 16,-9-1-1,0 0-15,1 9 16,-1 0-16,-8 0 16,-9 0-16,0 18 15,-1-1-15,-7 18 16,8-1-16,0 18 15,8-8 1,10-10-16,8-8 0,0 0 16,8-17-1,10 0-15,-1-18 16,0 0-16,18-17 16,0 0-16,-9 0 15,0 9-15,-17 0 16,-1 8-1,1 0-15,0 9 0,-9 0 16,0 0 0,17 18-16,0 8 15,1 0-15,8 0 16,17 8-16,9-8 16,-17-17-16,-18-9 15</inkml:trace>
  <inkml:trace contextRef="#ctx0" brushRef="#br2" timeOffset="7072.75">6600 10426 0,'0'0'0,"0"0"16,0 0-16,0 0 16,0 8-16,8 10 15,1-1-15,8 18 16,1 8-1,-10-8-15,1 8 16,0-17-16,-1 0 16,-8 0-16,0-17 15,0-1-15,0 1 16,0-1-16,0-8 16,0 0-16,0-17 15,9-17 1,9-18-16,16-9 15,27-8-15,9 17 16,-36 26-16</inkml:trace>
  <inkml:trace contextRef="#ctx0" brushRef="#br2" timeOffset="7820.29">7260 10400 0,'0'0'15,"0"0"-15,0 0 0,0 0 16,0 8 0,0 10-16,8 8 15,1 17-15,-9 0 16,0-8-16,0-9 15,0-9-15,0-8 16,0 0-16,0-1 16,0-8-16,0-8 15,9-1 1,8-17-16,0-17 16,9-1-16,1 10 15,-1-1-15,-9 18 16,0-1-16,-8 18 15,0 0-15,-1 18 16,1-1-16,0 9 16,-1 17-1,-8 1-15,0-18 16,0 0-16,0-18 16,0 1-16,0 0 15,0-18-15,18 0 16,8-25-16,9-10 15,-1 1-15,10 0 16,-10 8 0,-8 18-16,-8-1 15,-9 18-15,-1 0 16,1 0-16,0 18 16,-9-1-16,8 18 15,1 8-15,17 9 16,0-9-1,-9-34-15,-8 0 0</inkml:trace>
  <inkml:trace contextRef="#ctx0" brushRef="#br2" timeOffset="8139.04">8059 10417 0,'0'0'0,"0"0"0,0 0 16,0 0-16,-9 0 15,0 17 1,0 9-16,1 18 16,-1-1-16,9 0 15,0 1-15,9-18 16,8 0-16,1-9 31,-1-8-31,9-1 0,9-16 0,-1-10 16,1-8-1,-9 0-15,-8-8 16,-10-1-16,-8 0 16,-8 1-16,-1 16 15,-17 1-15,0 0 16,8 17 0,10 0-16,-1 0 0</inkml:trace>
  <inkml:trace contextRef="#ctx0" brushRef="#br2" timeOffset="8737.59">8467 10452 0,'0'0'0,"0"0"0,0 0 16,0 8-16,0 10 15,0 8-15,0 8 16,-9 1-16,0 0 16,1-9-16,8 0 15,0-18 1,0 1-16,0 0 16,0-9-16,0 0 15,0 0-15,0-9 16,8-17-16,10 0 15,-1-9-15,0 1 16,-8 8-16,0 8 16,-1 1-16,1 17 15,0 0 1,0 0-16,-1 9 16,1 8-16,-9 18 15,0-1-15,0-8 16,0 0-16,0-8 15,0-10-15,0 1 16,0-9-16,0-9 16,17-8-1,9-18-15,9-8 16,8-9-16,1 9 16,-1 8-1,-17 18-15,0 8 0,-17 9 16,0 0-16,-1 17 15,1 9-15,-9 9 16,9 17 0,-9 0-16,8-17 15,-8-18-15</inkml:trace>
  <inkml:trace contextRef="#ctx0" brushRef="#br2" timeOffset="9121.29">9005 10521 0,'0'0'0,"0"0"15,0 0-15,0 0 16,0 9-16,0 8 16,17-8-16,1-1 15,-1 1-15,18-18 16,0 1-16,-1-1 15,10-8 1,-18-1-16,0-8 16,-9 0-16,-8 9 15,0 0-15,-9-1 16,-9 1-16,0 8 16,1 9-16,-18 0 15,-1 18-15,10-1 16,0 0-16,8 27 15,-8 8 1,17 8-16,8-16 16,10-1-16,16-8 15,-7-10-15,-10-7 16</inkml:trace>
  <inkml:trace contextRef="#ctx0" brushRef="#br2" timeOffset="9537.84">9734 10417 0,'0'0'0,"-8"0"0,-1 0 16,0 0 0,9 0-16,-8 0 0,-1 9 15,0 8 1,1 9-16,-10 17 15,1 1-15,0-10 16,-1-8-16,10-8 16,-1-10-16,9 1 15,0 0-15,0-9 16,0-9 0,0 0-16,17-17 15,1 0-15,-1-8 16,9-1-16,-9 18 15,-8-1-15,0 18 16,-1 0-16,-8 0 16,9 18-16,0 16 15,-1 10-15,-8-1 16,9 0 0,-9-17-16,9 0 15,0-17-15,-9-1 16,0 1-16</inkml:trace>
  <inkml:trace contextRef="#ctx0" brushRef="#br2" timeOffset="9837.73">9761 10278 0,'0'0'16,"0"0"-16,0 0 0,0 0 0,0 0 16,0 0-16,0 0 15,17 0 1,18 9-16,17 0 16,17-9-16,1-9 15,-10 0 1,1 1-16,0-1 0,0-8 15,0 0-15,-1-9 16,-34 17-16</inkml:trace>
  <inkml:trace contextRef="#ctx0" brushRef="#br2" timeOffset="10070.34">10012 9975 0,'0'0'0,"0"0"0,0 0 16,0 0-16,0 18 15,-8 16-15,-1 27 16,0 17-16,-8 17 16,0 18-1,-1-1-15,18-25 0,0-9 16,9-17-16,8-27 15,9-8 1,-8-9-16</inkml:trace>
  <inkml:trace contextRef="#ctx0" brushRef="#br2" timeOffset="10506.59">10386 10426 0,'0'0'0,"0"0"0,0 0 16,0 0-16,0 0 16,0 0-16,-9 8 15,0 10-15,1 8 16,-1 8-16,0 10 16,9-10-16,0-8 15,0 0 1,0-17-16,9 0 15,8-1-15,1 1 16,-1-18-16,1 1 16,8-18-16,0 0 15,0 0-15,-9 8 16,-8 1-16,-1 0 16,1 8-1,0 9-15,-9 0 16,0 0-16,0 9 15,8 8-15,10 9 16,-1 0-16,1 0 16,-1-9-16,18-8 15,34 0-15,1-18 16,-18-17-16,-26 9 16</inkml:trace>
  <inkml:trace contextRef="#ctx0" brushRef="#br2" timeOffset="11037.46">11080 10400 0,'0'0'0,"-8"0"16,-1 0-16,-8 0 16,-1 8-16,1 10 15,8-1-15,1 18 16,-10 8 0,-8 0-16,9 1 15,-1-10 1,1-8-16,8-8 0,1-10 15,8 1-15,0 0 16,0-9-16,0 0 16,0 0-1,0-9-15,8 0 0,1-17 16,0 9 0,-1 0-16,1-1 15,0 10-15,0 8 16,-1 0-16,1 8 15,0 10-15,-1-1 16,1 9-16,-9-9 16,0 1-1,0-10-15,0 1 16,0-1-16,0 1 16,9-9-16,8-9 15,9-16-15,17-19 16,1-8-16,-1 9 15,1 8 1,-18 18-16,0 8 16,-9 9-16,1 0 15,-1 26-15,9 9 16,0 8-16,0 9 16,9 0-16,8-9 15,9-17-15,-17-8 16</inkml:trace>
  <inkml:trace contextRef="#ctx0" brushRef="#br2" timeOffset="16603.59">12018 10408 0,'0'0'0,"0"0"0,0 0 0,0 0 16,0 0-16,-8-8 15,8 8-15,0 0 16,0 0-16,0 0 16,0 0-16,0 0 15,0 0-15,8-9 16,10 9-16,25-9 16,35 1-1,18-1-15,-1 0 16,-17 9-16,-8-8 15,-9-1-15,-18 9 16,1 0-16,-10 9 16,-16-1-1,-10 1-15</inkml:trace>
  <inkml:trace contextRef="#ctx0" brushRef="#br2" timeOffset="16919.24">11853 10599 0,'0'0'0,"0"0"0,0 0 15,0 0-15,18 9 16,8-1-16,17 10 15,27-1-15,25-8 16,9-1 0,1-16-16,-10-1 15,1 0-15,-18 9 16,-17-8-16,-9-1 16,-18 9-16,-8-9 15,-8 1-15,-10 8 16</inkml:trace>
  <inkml:trace contextRef="#ctx0" brushRef="#br2" timeOffset="17271">12322 10218 0,'0'0'0,"0"0"15,0 0-15,0 0 16,0 0 0,18 0-16,-1 9 15,18 8-15,-1 0 16,10 0-16,8 9 16,17 9-1,10 0-15,-1-1 0,-17-8 16,-1 0-1,-8 9-15,1-9 16,-27 0-16,-18 9 16,-16 8-16,-36 18 15,-25 8-15,-27 17 16,-25 27-16,42-26 16,62-61-16</inkml:trace>
  <inkml:trace contextRef="#ctx0" brushRef="#br2" timeOffset="27868.96">13720 10183 0,'0'0'0,"0"0"0,0 0 16,0 0-16,0 0 15,0 9-15,0 8 16,9 18-16,0 8 16,-9 9-1,-9 0-15,0 9 16,1-18-16,-1-8 16,9-9-16,0-9 15,0-8-15,0-1 16,0-8-1,0-8-15,17-10 0,9-25 16,9-9 0,17-9-16,0 1 15,-8 16-15,-18 10 16,0 16-16,-9 18 16,1 0-16,-1 18 15,-8 16 1,-1 1-16,1 17 15,0 0-15,-9-9 16,0-17-16,0 0 16,0-17-16,0 0 15,0-18-15,17-8 16,18-18-16,0-8 16,-9-1-16,0 10 15,-18 16 1,1 1-16,0 17 15,-9 0-15,0 9 16,8 17-16,1 17 16,8 26-16,1-8 15,8-18-15,35 9 16,-18-17-16</inkml:trace>
  <inkml:trace contextRef="#ctx0" brushRef="#br2" timeOffset="33168.49">15023 10400 0,'-9'-9'0,"1"0"0,-1 1 15,0-1-15,0 0 16,9 9-16,-8-8 16,-1-1-16,0 0 15,1 1-15,-10-1 16,1 0-16,-9 9 15,0 0-15,0 18 16,-18 8 0,10 8-16,-1 18 15,9-8-15,9-1 16,17-8-16,0-9 16,0-18-16,8 1 15,10-9-15,16-9 16,10-8-16,-10 0 15,-7-1-15,-1 1 16,-18 8 0,1 9-16,0 0 15,-9 0-15,8 18 16,1 16-16,0 10 16,8-1-16,0 0 15,18-17-15,9 0 16,-18-17-16</inkml:trace>
  <inkml:trace contextRef="#ctx0" brushRef="#br2" timeOffset="33767.11">15561 10443 0,'0'0'0,"0"0"0,0 0 16,-8-9-16,-1 1 0,0-1 15,1 0 1,-1-8-16,0 8 15,-8 1-15,-9-1 16,-9 9-16,9 0 16,-9 9-16,9 8 15,0 0-15,9 1 16,-1-1 0,18-8-16,0-1 0,0-8 15,9 0 1,8 0-16,18 0 15,0 0-15,0 0 16,-9 0-16,0 0 16,0 26-1,9 18-15,-9 25 0,0 0 16,-18 9-16,-8 0 16,-8 9-1,-10-9-15,-8 0 16,-8-18-16,-10-8 15,1-9-15,-1-17 16,1 0-16,-1-17 16,10-9-16,8-9 15,8 1-15,10-27 16,-1-34 0,9 34-16</inkml:trace>
  <inkml:trace contextRef="#ctx0" brushRef="#br2" timeOffset="34185.01">15796 10417 0,'0'0'0,"0"0"0,0 17 16,0 9-16,-9 18 15,-8 8-15,-1-9 16,1 0-16,0-17 16,8-8-1,0-10-15,9 1 16,0-9-16,0 0 16,0-9-16,0-17 15,18 0-15,-1-17 16,0 0-16,18 8 15,0 0-15,0 18 16,-9 0 0,0 17-16,-9 0 15,-8 0-15,-1 17 16,1 9-16,0 9 16,-9-1-16,0 10 15,0-10-15,0-8 16,8 0-16,1-17 15,0 0-15</inkml:trace>
  <inkml:trace contextRef="#ctx0" brushRef="#br2" timeOffset="34584.28">16143 10590 0,'0'-8'0,"0"8"0,0 0 15,0 0 1,0 0-16,0 0 16,0 0-16,17-9 15,1 0-15,17 1 16,-1-1-16,1-8 16,-9-1-16,0 1 15,-8 0 1,-10-1-16,1 1 0,0 8 15,-9-8 1,0 0-16,-9-1 16,0 10-16,1-1 15,-10 9-15,-8 9 16,0 8-16,0 18 16,0 17-1,9 0-15,17 8 0,0-16 16,8-18-1,18 8-15,18 1 16,-1-9-16,-17-18 16</inkml:trace>
  <inkml:trace contextRef="#ctx0" brushRef="#br2" timeOffset="34844.33">16447 10348 0,'0'0'0,"0"0"0,0 0 16,0 0-16,17 0 15,1 0-15,25-9 16,18 0-16,8 1 15,10-10-15,-19 10 16,-42 8-16</inkml:trace>
  <inkml:trace contextRef="#ctx0" brushRef="#br2" timeOffset="35084.93">16742 10079 0,'0'0'0,"0"0"16,0 0-16,0 9 15,-8 17 1,-1 17-16,-8 18 16,-1 8-16,-8 18 15,9 8-15,8-17 16,9 0-16,0-17 15,0-18-15,0-17 16,0-18-16</inkml:trace>
  <inkml:trace contextRef="#ctx0" brushRef="#br2" timeOffset="35258.54">16951 10608 0,'0'0'0,"0"0"0,0 0 16,0 17 0,0 0-16,0 1 15,0 8-15,0-9 16,0-8-16,0-9 16</inkml:trace>
  <inkml:trace contextRef="#ctx0" brushRef="#br2" timeOffset="35383.81">16994 10192 0,'0'0'0,"0"0"0,0 0 0,0 0 15,0 0-15,0 0 16,9 26-16,-1-9 16</inkml:trace>
  <inkml:trace contextRef="#ctx0" brushRef="#br2" timeOffset="35650.85">17368 10495 0,'0'0'0,"0"0"0,0 0 0,0 0 15,0 0-15,-9 0 16,0 0-1,0 0-15,1 9 16,-1 17-16,-17 8 16,9 1-16,-1 17 15,10-9-15,8 0 16,17 1 0,18-1-16,-1-17 0,-25-17 15</inkml:trace>
  <inkml:trace contextRef="#ctx0" brushRef="#br2" timeOffset="35983.93">18305 10140 0,'0'0'0,"0"0"15,0 0-15,0 0 16,-8 0-16,-1 0 16,0 0-16,1 0 15,-10 17-15,-8 18 16,9 8 0,-1 9-16,1 26 15,0 17 1,8 1-16,9-10 0,0-8 15,0-9-15,-9 1 16,1-18-16,-1-9 16,9-8-16,0-9 15</inkml:trace>
  <inkml:trace contextRef="#ctx0" brushRef="#br2" timeOffset="36131.95">17923 10798 0,'0'0'0,"0"0"15,0 0-15,0 0 16,0 0-16,18 0 16,8-9-16,34 1 15,19-10 1,-19 10-16,-34 8 16</inkml:trace>
  <inkml:trace contextRef="#ctx0" brushRef="#br2" timeOffset="36344.35">18514 10660 0,'0'0'0,"0"0"16,0 0-16,0 17 16,-9 9-16,0 17 15,1 0-15,-1 1 16,0-18-16,9-9 15,0-8-15,0-9 16,0 0 0</inkml:trace>
  <inkml:trace contextRef="#ctx0" brushRef="#br2" timeOffset="36462.93">18696 10417 0,'0'0'0,"0"0"0,0 0 16,0 0-16,0 0 15,0 0 1,0 0-16,0 9 16</inkml:trace>
  <inkml:trace contextRef="#ctx0" brushRef="#br2" timeOffset="37049.93">18696 10841 0,'-9'-8'0,"-8"8"0,8 0 0,9 0 16,0 0-16,0 0 15,0 0-15,18 0 16,-1 0-16,18 0 16,0 0-1,-1-9-15,10-8 0,-10-1 16,-7-8 0,-1 0-16,-18 1 15,1 7-15,0 1 16,-18 8-16,0 9 15,-8 0-15,-9 18 16,0-1-16,0 17 16,8 1-16,1 8 15,8 9 1,9-8-16,9-1 16,8-17-16,27 0 15,17-17-15,-18-18 16,0-17-16,-25 17 15</inkml:trace>
  <inkml:trace contextRef="#ctx0" brushRef="#br2" timeOffset="37212.17">19278 10391 0,'0'0'0,"0"0"16,0 0-16,0 0 15,-9 9-15,1 8 16,-1 26-16,-8 27 15,-1-1-15,9-17 16,9-17 0,0-18-16</inkml:trace>
  <inkml:trace contextRef="#ctx0" brushRef="#br2" timeOffset="37666.9">19521 10772 0,'0'0'0,"0"0"0,0 0 16,0 0 0,0 0-16,0 0 15,0 0-15,-9 0 16,1 0-16,-1 9 16,-17 8-16,0 18 15,-9-1-15,9 1 16,9 8-16,-1-8 15,18-9 1,0-9-16,0-8 16,18 0-16,-1-18 15,18-8-15,8-9 16,1-18-16,-1 1 16,1-26-16,-1-9 15,-17 9-15,-9 17 16,-8 17-1,0 18-15,-1-1 0,-8 1 16,0 8 0,0 9-16,0 0 15,0 18-15,0 25 16,9 44-16,0 42 16,8 10-16,27-9 15,25-26 1,1-52-16,-36-35 15</inkml:trace>
  <inkml:trace contextRef="#ctx0" brushRef="#br2" timeOffset="50255.96">3074 11430 0,'0'0'0,"0"0"0,0 0 15,0 0-15,0 0 16,0 0 0,0 0-16,0 0 15,0 0-15,0 0 16,0 0-16,-9 0 16,1 0-16,-18 0 15,0 9-15,0 8 16,-1 9-16,1 9 15,0 0 1,9-1-16,8 10 16,9-10-16,18 1 15,-1 8-15,0-8 16,9-9-16,1 0 16,-19 0-16,1-9 15,0 0-15,-1 1 16,-16-1-1,-10 0-15,-8 9 16,-17 0-16,-1 0 16,10 0-16,-1-17 15,17 0-15,1-1 16,0 1-16,17-9 16</inkml:trace>
  <inkml:trace contextRef="#ctx0" brushRef="#br2" timeOffset="50698.97">3474 11682 0,'0'0'0,"0"-9"0,8 0 0,1 9 15,-9-8-15,0 8 16,0 0-16,0 0 16,0 0-16,-9 0 15,-8 0 1,-9 0-16,-9 8 15,0 10-15,1-1 16,-1 9-16,17 0 16,1 0-16,17 8 15,0-8-15,9 0 16,8 0 0,1-17-16,-1 0 15,9-18-15,9 0 16,-1-8-16,-8-9 15,1 0-15,-1 9 16,-18-1-16,1 10 16,0 8-16,-9 0 15,0 0-15,0 0 16,0 17 0,0 9-16,17 17 15,0 1-15,9-10 16,9-8-16,17-17 15,9-26-15,-9-9 16,-35 17-16</inkml:trace>
  <inkml:trace contextRef="#ctx0" brushRef="#br2" timeOffset="51265.33">3908 11578 0,'0'0'0,"0"0"15,0 0-15,0 17 16,-9 9-16,0 26 16,1 0-16,-1 8 15,-8 1 1,-1-18-16,10-17 16,8 0-16,0-17 15,0 0-15,0-9 16,0-9-16,0 0 15,17-17-15,9-17 16,9 0-16,-9 8 16,0 9-1,0 9-15,0-1 16,-17 18-16,-1 0 16,1 9-16,0 8 15,-18 9-15,0 18 16,1-18-16,8 0 15,0-18-15,0 1 16,0 0 0,0-9-16,0-9 15,8-8-15,10-18 16,16-8-16,10-1 16,-9 10-16,-9-1 15,0 18-15,-9 8 16,-8 9-1,-1 0-15,1 9 16,0 17-16,-1 17 16,-8 9-16,0 9 15,0-18-15,9-17 16,8 0 0,1-17-16,-9-1 0</inkml:trace>
  <inkml:trace contextRef="#ctx0" brushRef="#br2" timeOffset="51681.01">4455 11785 0,'0'0'0,"0"0"0,0 0 0,0 18 16,8-1-1,10 0-15,8 9 16,9 0-16,-1-17 16,10 0-16,-1-9 15,1-9 1,-1 0-16,-17-8 16,0-9-16,0 0 15,-17 0-15,0-9 16,-18 18-16,0 0 15,0-1-15,-17 10 16,-17 8-16,8 8 16,1 10-16,-1 8 15,9 17-15,0 9 16,17 17-16,9-8 16,9-9-1,25-9-15,10-8 16,-1-9-16,79-17 15,208 17-15</inkml:trace>
  <inkml:trace contextRef="#ctx0" brushRef="#br2" timeOffset="52204.62">5462 11803 0,'0'0'0,"0"0"0,0 0 16,0 0-16,0 0 16,17 8-16,1 1 15,17 0-15,-1-1 16,1 1-16,8 0 15,1-9-15,-1-9 32,1 0-32,-18 1 0,0-1 0,-18-8 15,1-1 1,0 1-16,-18 0 16,0-1-16,1 1 15,-10 0-15,-8 8 16,0 9-16,-8 0 15,-1 0-15,0 17 16,18 1-16,-1 8 16,1 17-1,17 9-15,0 9 16,17-1-16,1-16 16,16-1-16,1 0 15,9-17-15,8-17 16,17-9-16,9-17 15,-8-18-15,-18-17 16,-35 26 0</inkml:trace>
  <inkml:trace contextRef="#ctx0" brushRef="#br2" timeOffset="52385.53">6035 11344 0,'0'0'0,"0"0"0,0 0 0,18 0 15,8 0-15,26-9 16,52 0-16,252-17 16</inkml:trace>
  <inkml:trace contextRef="#ctx0" brushRef="#br2" timeOffset="53150.83">7164 11300 0,'0'-8'0,"0"8"15,0 0-15,0 0 16,0 0-16,0 0 16,0 0-16,0 0 15,-9 17-15,1 35 16,-10 43 0,-8 18-16,-8 0 15,-1-18-15,0-9 16,0-25-16,18-18 15,0-17-15,8-8 16,0-10-16,9 1 16,0-18-16,0-8 15,18-18 1,8-8-16,0-9 16,0 17-16,0 1 15,0 16-15,-9 1 16,1 17-16,-1 0 15,-8 9-15,8 17 16,0 26-16,-8 8 16,0 1-1,-1-18-15,-8 1 16,9-10-16,0-8 16,26-8-16,17-10 15,-26-8-15</inkml:trace>
  <inkml:trace contextRef="#ctx0" brushRef="#br2" timeOffset="53567.16">7702 11768 0,'0'0'0,"0"0"0,0 0 0,0 0 15,-8 0-15,-1 0 16,0 0-16,-8 0 15,-9 9 1,-9 8-16,1 9 16,-10 17-16,9 9 15,9-8 1,9-1-16,17-17 0,0 0 16,9-17-16,8-1 15,0 1-15,1-18 16,17-8-1,8-26-15,-8 8 16,-9 0-16,-9 18 16,-8 0-16,-1-1 15,1 10-15,0 8 16,-9 0-16,8 8 16,1 10-16,9 16 15,-1 1-15,0-9 16,18 0-1,-9 0-15,-9-17 16</inkml:trace>
  <inkml:trace contextRef="#ctx0" brushRef="#br2" timeOffset="53898.73">8163 11647 0,'0'0'0,"0"0"0,0 0 0,0 0 16,0 0-16,-9 0 16,0 17-16,-17 1 15,0 16-15,9 1 16,0 8-16,-1 0 16,18 1-1,0-1-15,9-17 16,8 0-16,1 0 15,-1 0-15,-8-17 16,-1-1-16,1 1 16,0 8-16,-18 1 15,-8-1-15,-27 18 16,1-1-16,17-17 16,26-8-1</inkml:trace>
  <inkml:trace contextRef="#ctx0" brushRef="#br2" timeOffset="54794.45">9283 11682 0,'0'0'0,"-9"0"0,1 0 15,8 0-15,0 0 16,0 0-16,0 0 16,0 0-16,0 0 15,0 0-15,0 0 16,0 0-16,0 0 15,0 0 1,0 0-16,0 0 16,0 0-16,0 0 15,0 0-15,0 0 16,0 0-16,0 0 16,-9 0-16,0-9 15,-8 9-15,8-9 16,-17 9-16,-9 0 15,9 0 1,0 9-16,0 0 16,9-1-16,-1 9 15,1 1-15,8-1 16,1 0-16,8 1 16,8 8-16,10 8 15,-1 1-15,9 0 16,0-9-1,0 0-15,-17-18 16,0 1-16,-1 8 16,-16 1-16,-10-1 15,-8 18-15,-17-1 16,-9-8-16,8 0 16,10 0-16,16-17 15,18-1 1,0-8-16,0 0 15</inkml:trace>
  <inkml:trace contextRef="#ctx0" brushRef="#br2" timeOffset="55315.04">9587 11803 0,'0'0'0,"0"0"16,0 0-16,0 17 15,9 9-15,-1 26 16,1 17-16,0 18 16,-1 8-1,-16 18-15,-1-18 0,0-17 16,1-17-16,-1-18 16,0 0-1,1-17-15,-10-8 16,1-10-16,-1 1 15,10-9-15,-10-9 16,-8-25-16,9-36 16,0-34-16,25-34 15,10 8-15,8 26 16,-9 26 0,9 17-16,-9 27 15,1-1-15,-1 9 16,1 9-16,8-1 15,-9 18-15,9 0 16,0 9-16,-9 8 16,-8 1-16,0 16 15,-1 10 1,-16 8-16,-18 0 16,0-9-16,0 0 15,17-25-15,9-10 16,0 1-16</inkml:trace>
  <inkml:trace contextRef="#ctx0" brushRef="#br2" timeOffset="55515.05">10012 11820 0,'0'0'0,"0"0"0,0 0 16,0 9-16,0 17 15,0 17-15,-8 9 16,8 17 0,0-8-16,0-18 15,0-17-15,0 0 16,0-17-16,8-9 16,1 0-16</inkml:trace>
  <inkml:trace contextRef="#ctx0" brushRef="#br2" timeOffset="55670.21">9969 11430 0,'0'0'0,"0"0"16,0 0-16,0 9 15,26 26-15,0 17 16,-9-26-16</inkml:trace>
  <inkml:trace contextRef="#ctx0" brushRef="#br2" timeOffset="56048.34">10273 11846 0,'0'0'0,"0"0"0,0 0 15,0 9-15,0 8 16,-9 9-16,1 0 16,-1 0-16,0 0 15,0-9-15,1-8 16,-1 0-16,9-1 16,0-8-16,0 0 15,0-8 1,0-10-16,17-8 15,1-8-15,-1-1 16,9 0-16,0 18 16,-17 0-16,0 8 15,-1 9 1,1 0-16,8 9 0,1 17 16,-1 8-1,1 10-15,8 8 16,8-18-16,-16-16 15</inkml:trace>
  <inkml:trace contextRef="#ctx0" brushRef="#br2" timeOffset="56700.61">11159 11837 0,'0'0'0,"0"0"16,0 0-16,0 0 16,0 0-16,-9 18 15,0-1-15,1 18 16,-1-1-16,0 1 15,1-9-15,-1 0 16,0-9-16,0-8 16,9 0-1,0-1-15,0-8 16,0 0-16,0-8 16,18-18-16,-1-18 15,9 1-15,0 8 16,0 1-16,0 16 15,0 1 1,-8 17-16,8 0 0,-9 9 16,-8 17-1,0 8-15,-1 1 16,-16 8-16,8-17 16,0-8-16,0-1 15,0-8-15,0-1 16,0 1-16,0-9 15,17-17-15,18-9 16,-1-9 0,10 0-16,-1 1 15,-17 16-15,0 1 16,-17 0-16,0 8 16,-1 9-1,1 0-15,-9 26 0,0 9 16,-9 17-16,9 8 15,0-8 1,9-17-16,-9-26 16</inkml:trace>
  <inkml:trace contextRef="#ctx0" brushRef="#br2" timeOffset="57134.28">12201 11846 0,'0'0'0,"0"0"0,-9 0 15,0 0-15,-8 0 16,-18 0-16,-8 0 16,-9 17-16,-9 18 15,0 17 1,9 0-16,17 0 15,1-9-15,16 1 16,1-18 0,17-9-16,8-9 0,10 1 15,8-18-15,9 1 16,8-18 0,0-17-16,1-1 15,-18 10-15,-9 16 16,-8 1-16,0 17 15,-9 0-15,0 0 16,8 17-16,1 1 16,8 16-16,1-8 15,25 0-15,18-8 16,-9-10-16,-26-8 16</inkml:trace>
  <inkml:trace contextRef="#ctx0" brushRef="#br2" timeOffset="57580.61">12756 11855 0,'0'0'0,"0"0"0,-8-9 15,-1 0-15,0 1 16,-8-1 0,-9-8-16,-9 8 15,-8 9-15,-1 9 16,-8 8-16,9 9 15,8 9-15,0-1 16,18-8-16,0 0 16,17-8-16,0-10 15,17 1 1,0 0-16,9-1 16,9 10-16,9-1 15,-18 0-15,0 1 16,0 16-16,0 1 15,0 25-15,-9 18 16,-8-8 0,-18 8-16,-8-18 0,-9-8 15,0-8 1,0-1-16,-9-17 16,0 0-16,9-9 15,0-8-15,0-1 16,0-16-16,9-18 15,8 8-15,26-42 16,1-35 0,-10 51-16</inkml:trace>
  <inkml:trace contextRef="#ctx0" brushRef="#br2" timeOffset="57947.59">13008 11872 0,'0'0'0,"0"0"16,0 0-16,0 0 15,0 0-15,-8 17 16,-1 18 0,0 0-16,1 8 15,-1 0-15,9-8 16,0-9-16,0-9 16,0-8-16,0 0 15,0-1 1,0-8-16,0-8 15,9-10-15,17-16 16,8-18-16,-8 17 16,-8 18-1,-10-1-15,1 10 16,0 8-16,-1 0 0,1 17 16,0 26-16,-9 9 15,-9 9 1,0-18-16,9 9 15,9 0-15,9-17 16,-10-35-16</inkml:trace>
  <inkml:trace contextRef="#ctx0" brushRef="#br2" timeOffset="58380.93">13330 12080 0,'0'0'0,"0"0"16,0 0-16,0 0 16,0 0-16,0 0 15,0 9-15,0-1 16,8 1-16,10 0 16,-1-1-16,0-8 15,9 0 1,0-8-16,1-1 15,-1 0-15,0-8 16,-18-9-16,1 0 16,0 9-16,-18-1 15,0 1 1,1 8-16,-10 9 0,1 0 16,-9 18-1,0-1-15,8 9 16,1 9-16,0-1 15,17 10-15,0-10 16,17 1-16,0-9 16,18 0-16,26-18 15,-9-16 1,-9-1-16,-25 9 16</inkml:trace>
  <inkml:trace contextRef="#ctx0" brushRef="#br2" timeOffset="58581.66">13581 11889 0,'0'0'0,"0"0"0,0 0 15,0 0-15,0 0 16,18 0 0,8 0-16,26-8 15,9-1-15,-1 0 16,10 1-1,-1-10-15,-8 1 0,-9 0 16,-17 8-16,-18 9 16</inkml:trace>
  <inkml:trace contextRef="#ctx0" brushRef="#br2" timeOffset="58785.04">13877 11664 0,'0'0'0,"0"0"0,0 18 16,-9 7-16,0 36 16,1 26-1,-1-1-15,0 1 16,9-9-16,0-9 16,0 0-16,0-17 15,0-34-15</inkml:trace>
  <inkml:trace contextRef="#ctx0" brushRef="#br2" timeOffset="58973.05">14215 12037 0,'0'0'0,"0"0"0,0 17 15,-8 0 1,-1 18-16,9 8 0,0-8 15,0-9 1,9-18-16,-9-8 16,0 0-16,0 0 15</inkml:trace>
  <inkml:trace contextRef="#ctx0" brushRef="#br2" timeOffset="59098.1">14276 11586 0,'0'0'0,"0"0"0,0 0 0,0 0 16,0 0-16,0 18 16,9-1-16,-1-8 15</inkml:trace>
  <inkml:trace contextRef="#ctx0" brushRef="#br2" timeOffset="59384.77">14780 11959 0,'0'0'15,"0"0"-15,0 0 0,0 0 16,0 0-16,0 0 16,-9 0-1,0 0-15,1 0 16,-10 0-16,-8 17 15,0 0-15,9 18 16,0 0-16,-1-1 16,18 1-16,18 8 15,16 0 1,53-17-16,-17-17 0</inkml:trace>
  <inkml:trace contextRef="#ctx0" brushRef="#br2" timeOffset="62346.51">15579 11794 0,'0'0'0,"-9"0"16,0 0-16,9 0 15,0 0-15,0 0 16,0 0-16,0 0 15,-8 26-15,-1 17 16,0 9-16,1 0 16,-10 9-1,1-18-15,-1-17 16,10-8-16,8-10 16,0 1-16,0-9 15,0-9-15,26-17 16,9-17-1,17-9-15,-9 0 16,1 9-16,-1 8 16,-8 18-16,-9-1 15,0 18-15,-18 0 16,1 26-16,0 9 16,-9 8-16,0 1 15,0-18-15,0-9 16,0-8-16,0-1 15,0-8 1,17-8-16,9-10 16,18-25-16,-1 0 15,0 8-15,-16 9 16,-1 9-16,-9 8 16,-8 9-16,-1 0 15,1 17 1,8 18-16,1 0 0,-1 8 15,0-17 1,18 9-16,26-18 16,-35-8-16</inkml:trace>
  <inkml:trace contextRef="#ctx0" brushRef="#br2" timeOffset="62678.81">16543 11803 0,'0'0'0,"0"0"0,-9 0 16,0 0-16,-8 17 16,-9 18-16,0 17 15,0 8-15,8-8 16,18-8 0,0-18-16,0 0 15,9-9-15,0-8 16,8-1-16,0-8 15,1-8-15,-1-10 16,18-16-16,-9-10 16,-9 1-16,-8 8 15,0 1-15,-18-1 16,0 18-16,-8-1 16,0 10-1,-1 8-15,18 0 16,0 0-16,0 0 15,0 0-15</inkml:trace>
  <inkml:trace contextRef="#ctx0" brushRef="#br2" timeOffset="63248.93">16881 11785 0,'-8'0'0,"-1"0"0,0 0 16,0 9-16,1 8 15,-1 1-15,0 16 16,1 10-16,-18-1 16,0-8-16,0-1 15,8-8 1,1 0-16,0-17 16,8 0-16,9-9 15,0 0-15,0 0 16,0-9-16,17-17 15,1-9-15,8 1 16,0-1-16,0 18 16,0-1-1,-9 18-15,0 0 16,-8 0-16,0 18 16,0 8-1,-1 8-15,-8 1 0,0-9 16,0 0-16,0-9 15,0-8-15,0 0 16,0-9 0,0 0-16,9-9 15,8-8-15,1-9 16,16-9-16,-8 0 16,0 18-16,-8 0 15,-9 17-15,-1 0 16,1 8-16,0 10 15,-1-1-15,-8 18 16,9-1 0,0 10-16,8-18 15,0-9-15,1-8 16,-10-1-16</inkml:trace>
  <inkml:trace contextRef="#ctx0" brushRef="#br2" timeOffset="63608.46">17350 12141 0,'-9'-9'0,"-8"0"16,8 9-16,9 0 15,0 0-15,0 0 16,0 0-16,9 0 16,8-8-16,1-1 15,17-17-15,-1-9 16,10 9-1,-10-8-15,-7 8 16,-19 8-16,1 1 16,0 0-16,-18-1 15,0 1-15,-17 8 16,0 9-16,-9 0 16,1 18-16,-1 16 15,0 1 1,18 0-16,-1-1 15,18 10-15,0-10 16,18-8-16,-1 0 16,1-17-16,8 0 15,-9-1-15</inkml:trace>
  <inkml:trace contextRef="#ctx0" brushRef="#br2" timeOffset="63950.44">17671 12037 0,'0'0'0,"0"0"16,0 0-16,0 8 15,-8 10-15,-1-1 16,0 9 0,1 0-16,8-9 15,0-8-15,0 0 16,0-9-16,0 0 15,0-9-15,0 0 16,17 1-16,0-18 16,10 0-16,-1 8 15,-9 1-15,0 17 16,1 0 0,-1 0-16,0 9 15,1 8-15,-1 0 16,0 9-16,1-8 15,-9-1-15,-1-8 16,1-1 0</inkml:trace>
  <inkml:trace contextRef="#ctx0" brushRef="#br2" timeOffset="64147.37">17984 11829 0,'0'0'0,"0"0"0,0 0 16,0 0 0,17 0-16,18 8 15,17 1-15,18-18 16,-1 9-16,-8-8 16,-9-1-16,-35 9 15</inkml:trace>
  <inkml:trace contextRef="#ctx0" brushRef="#br2" timeOffset="64406.5">18158 11526 0,'0'0'0,"0"0"0,-9 17 0,0 9 16,1 35-16,-1 42 15,0 19 1,-8-27-16,17-8 16,0-18-16,9-8 15,8-18-15,0-9 16,9-16-16,9-10 16,-26-8-16</inkml:trace>
  <inkml:trace contextRef="#ctx0" brushRef="#br2" timeOffset="64814.01">18470 11976 0,'0'0'0,"0"0"16,0 0-16,0 9 15,0 8-15,0 9 16,-8 9-16,8-1 16,0-8-16,0 0 15,0-8-15,0-10 16,0 1-16,0-9 16,17-9-1,18 1-15,0-18 16,-1 0-16,-8 0 15,0 8-15,-17 1 16,0 8-16,-1 1 16,1 8-16,-9 0 15,0 0-15,0 17 16,0 0 0,9 18-16,8-9 15,1 0-15,-1-9 16,9-8-16,0-1 15,-9-8-15</inkml:trace>
  <inkml:trace contextRef="#ctx0" brushRef="#br2" timeOffset="65285.88">19130 12054 0,'-8'0'0,"-1"0"0,0 0 15,1 0-15,-10 9 16,1 8-16,-1 0 15,1 1-15,0 8 16,-1-9-16,10-8 16,-1-1-16,9 1 15,0-9 1,0 0-16,0 0 16,0 0-16,0-9 15,17 1-15,1-10 16,-1 1-16,9 0 15,-17 8-15,0 9 16,-1 0-16,1 0 16,-9 0-1,0 9-15,0-1 16,0 1-16,0 0 16,0-1-16,0 1 15,9-9-15,8-9 16,9 1-16,9-27 15,17-8 1,-9-1-16,-8 18 16,-9 9-16,0 17 15,-9 0-15,1 9 16,17 8 0,-1 18-16,18-1 0,1 1 15,42 0-15,-34-18 16</inkml:trace>
  <inkml:trace contextRef="#ctx0" brushRef="#br2" timeOffset="68430.33">20407 10997 0,'0'0'0,"0"0"0,0 0 16,0 0-16,0 0 16,-9 26-16,0 18 15,-8 16 1,-9 10-16,17-45 15</inkml:trace>
  <inkml:trace contextRef="#ctx0" brushRef="#br2" timeOffset="69229.92">20980 10720 0,'0'0'0,"0"0"0,0 0 16,0 0-16,0 0 15,0 0-15,0 0 16,0 0-16,0 0 16,0 0-16,-9 26 15,1 9-15,-1 25 16,-8 10 0,8-10-16,0-8 15,0-26-15,9 0 16,0-8-16,0-10 15,0-25-15,9-9 16,0 0-16,-9-17 16,9-18-16,-1-26 15,1 27 1,-9 16-16,0 10 16,0 17-16,0-1 15,17 1-15,1 0 16,8-1-16,8 1 15,10 17 1,-1 0-16,1 0 16,-1 9-16,-17 8 15,-8-8 1,-10 8-16,1 0 0,-18 1 16,-8-1-16,-9 9 15,0 0-15,0 0 16,8-9-16,1 0 15,0-8 1,8 8-16,9 1 16,0-1-16,9 0 15,8 9-15,9 9 16,-9 0-16,-8-9 16,0 0-16,-1 0 15,-16 0 1,-10 8-16,-8 1 0,-17 0 15,-18-1-15,0-8 16,9-9 0,0-8-16,26 0 15</inkml:trace>
  <inkml:trace contextRef="#ctx0" brushRef="#br2" timeOffset="69496.95">20937 10469 0,'-9'0'0,"0"0"0,0 0 0,1 0 15,8 0-15,0 0 16,0 0-1,0 0-15,17 0 16,9 0-16,26 0 16,26 0-16,27 0 15,-18 0 1,-35 0-16,-26 0 0</inkml:trace>
  <inkml:trace contextRef="#ctx0" brushRef="#br2" timeOffset="69890.89">21371 10304 0,'0'0'0,"0"0"16,0 0-16,0 0 15,0 9 1,17 17-16,0 52 16,1-26-16</inkml:trace>
  <inkml:trace contextRef="#ctx0" brushRef="#br2" timeOffset="70662.47">20129 12184 0,'0'0'0,"0"0"15,0 0-15,0 0 16,0 0-16,-9 17 16,-17 35-16,-35 43 15,-17 9 1,44-60-16</inkml:trace>
  <inkml:trace contextRef="#ctx0" brushRef="#br2" timeOffset="71596.28">20502 12513 0,'-8'0'0,"-1"0"0,9 0 16,0 0-16,0 0 16,0 0-16,0-9 15,17 1-15,1-18 16,16-18-16,19-16 15,7-10 1,10-8-16,8-8 0,-17 17 16,-18 17-1,-8 0-15,-9 17 16,-17 18-16,-1-1 16,1 10-16,-9 8 15,0 0-15,-9 8 16,-8 27-16,-9 26 15,-9 8-15,9 0 16,9 0 0,-1-8-16,10-18 15,8-8-15,0-9 16,0-17-16,0-1 16,17-16-16,18-1 15,0-17 1,17-9-16,0-8 0,9-18 15,-18 1-15,-17 8 16,0 17 0,-17 18-16,-1 0 15,1-1-15,0 10 16,-9 8-16,0 0 16,-9 17-16,0 26 15,-17 27-15,9 25 16,17 0-1,0-8-15,9-27 16,17-8-16,17-17 16,-25-18-16</inkml:trace>
  <inkml:trace contextRef="#ctx0" brushRef="#br2" timeOffset="71903">21518 12444 0,'0'0'0,"0"0"15,0 0-15,-8 17 16,-1 9-16,0 9 16,-8 8-16,8 0 15,1-17-15,8-8 16,0-10-16,0 1 16,0-9-1,0 0-15</inkml:trace>
  <inkml:trace contextRef="#ctx0" brushRef="#br2" timeOffset="72300">21518 12331 0,'0'0'0,"0"0"0,0 0 0,0 0 16,0 0 0,0 0-16,18-9 15,8 9-15,9 0 16,-1 0-16,1 0 15,-9 0-15,0 9 16,-17-9-16,-1 9 16,-8 8-16,-8 0 15,-10 1 1,-8 8-16,-8 0 16,8 0-16,8-9 15,1-8-15,8-1 16,0 1-16,9 8 15,0 1-15,0-1 16,18 0-16,8 9 31,0 0-31,-9-8 0,-8-10 16,0 1-16,-1-1 16,-16 1-16,-10 0 15,-16-1-15,-27 1 16,-9-9-16,44 0 15</inkml:trace>
  <inkml:trace contextRef="#ctx0" brushRef="#br2" timeOffset="72695.87">20815 11777 0,'0'0'0,"0"0"16,0 0-16,0 0 15,0-9-15,0 9 16,9-9-16,17 1 16,17-1-16,18 0 15,17 1-15,9-1 16,-9 9-1,-17 0-15,-18 9 16,-25-9-16</inkml:trace>
  <inkml:trace contextRef="#ctx0" brushRef="#br2" timeOffset="72860.27">21267 11552 0,'0'0'0,"0"0"15,0 0-15,0 0 16,17 17-16,18 18 16,25 25-16,-16-17 15</inkml:trace>
  <inkml:trace contextRef="#ctx0" brushRef="#br2" timeOffset="88922.98">6365 12885 0,'0'0'0,"0"0"0,0 0 16,0 0-16,18 0 16,8-8-16,8-1 15,18 0-15,9 1 16,17 8-16,-17 0 16,0 0-1,-18 0-15,1 17 16,-9-8-16,-27-9 15</inkml:trace>
  <inkml:trace contextRef="#ctx0" brushRef="#br2" timeOffset="89193.38">6209 13154 0,'0'0'0,"0"0"0,0 0 15,0 0-15,0 0 16,9 0-16,17 0 16,26 0-1,26-9-15,17 0 16,1 9-16,-1-8 16,1-1-16,-18 1 15,-17-1-15,-9 9 16,-26 0-16,0-9 15,-17 9-15</inkml:trace>
  <inkml:trace contextRef="#ctx0" brushRef="#br2" timeOffset="89527.23">6600 12747 0,'0'0'0,"0"0"0,0 0 16,0 0 0,0 0-16,0 0 15,8 0-15,27 17 16,26 18-16,8-1 16,9 1 30,1-9-46,-1 0 0,-9-9 0,-17-8 0,-8 0 0,-18-1 0,0 1 16,-17 8 0,-1 1-16,-25 25 15,-27 43-15,-16 10 16,-10-1-16,1-8 16,25-27-16,36-42 15</inkml:trace>
  <inkml:trace contextRef="#ctx0" brushRef="#br2" timeOffset="89929.52">7980 12755 0,'0'0'0,"0"0"0,0 0 16,0 0-16,0 0 15,0 0-15,0 0 16,0 9-16,0 17 16,-8 35-16,-1 17 15,0 26 1,-8-1-16,8-16 0,1-9 16,8-26-1,0-9-15,0-17 16,0-17-16,0 0 15,0-9-15</inkml:trace>
  <inkml:trace contextRef="#ctx0" brushRef="#br2" timeOffset="90125.9">7972 13128 0,'0'0'0,"0"0"0,0 0 15,0 0-15,0 0 16,0 0-16,0 0 15,0 0-15,8 0 16,10 0-16,25-9 16,27 1-1,16-1-15,-25 0 16,-17 1-16,-18 8 0</inkml:trace>
  <inkml:trace contextRef="#ctx0" brushRef="#br2" timeOffset="90393.89">8475 12703 0,'0'0'0,"0"0"16,0 0-16,0 0 16,0 0-16,0 0 15,0 0-15,0 0 16,0 26-16,0 18 15,0 25-15,0 9 16,0 35 0,0 8-16,0-26 15,0-8-15,0-9 16,0-18-16,0-8 16,9-26-16,-9-26 15</inkml:trace>
  <inkml:trace contextRef="#ctx0" brushRef="#br2" timeOffset="90764.25">8996 13145 0,'0'0'0,"0"0"16,0 0-16,0 0 15,0 0 1,0 0-16,9 0 16,17-9-16,18 9 15,8 0-15,8 0 16,-7 0-16,-10 0 16,-26 0-16</inkml:trace>
  <inkml:trace contextRef="#ctx0" brushRef="#br2" timeOffset="90962">9048 13336 0,'0'0'0,"0"0"0,0 0 0,0 0 15,0 0 1,18 0-16,-1 0 15,18 0-15,17 8 16,9-8-16,34 9 31,-25 8-31</inkml:trace>
  <inkml:trace contextRef="#ctx0" brushRef="#br2" timeOffset="91427.42">9813 13188 0,'0'0'0,"0"0"15,0 0-15,0 0 16,0 0-16,0 0 16,0 0-16,8 0 15,18 0-15,35 0 16,9-8-16,-36 8 15</inkml:trace>
  <inkml:trace contextRef="#ctx0" brushRef="#br2" timeOffset="92211.49">10299 13587 0,'0'0'0,"9"9"16,-9-9-1,0 0-15,0 0 0,0 0 16,0 0-1,0-9-15,17-8 16,0-18-16,9-17 16,0 0-16,1 0 15,-1 0 1,-9 17-16,-8 1 0,-1 16 16,1 1-16,0 0 15,-9 8 1,0 9-16,0 0 15,0 0-15,0 9 16,0 17-16,0 8 16,8 1-16,1 8 15,8-17 1,1 0-16,-1-17 16,9 0-16,9-9 0,17-26 15,9-18 1,0-16-16,-1-10 15,-8 10-15,-17 25 16,-9 18-16,-17 0 16,0 8-1,-9 9-15,0 0 0,0 26 16,0 26-16,0 17 16,0 9-1,0 0-15,17-17 16,0-18-16,1-17 15,-10-9-15,1-8 16,0-9-16</inkml:trace>
  <inkml:trace contextRef="#ctx0" brushRef="#br2" timeOffset="92460.25">10473 12937 0,'0'0'0,"0"0"16,0 0-16,17 0 16,9 0-16,17-8 15,36-1-15,16 0 16,1 1-16,-18-10 15,0 10-15,-17-10 16,-35 10 0</inkml:trace>
  <inkml:trace contextRef="#ctx0" brushRef="#br2" timeOffset="92633.97">10950 12634 0,'0'0'0,"0"0"16,0 0-16,0 0 15,18 18-15,16 16 16,1 35-16,-18-25 16</inkml:trace>
  <inkml:trace contextRef="#ctx0" brushRef="#br2" timeOffset="92947.18">11237 13422 0,'0'0'0,"0"0"0,0 9 0,0 17 0,-9 9 16,9 25-1,-9 18-15,-8-9 16,17-43-16</inkml:trace>
  <inkml:trace contextRef="#ctx0" brushRef="#br2" timeOffset="93399.55">11350 13197 0,'0'0'0,"0"0"0,0 0 16,0 0-16,0 0 15,17 9-15,18 8 16,0 0-16,-1 1 16,-8 8-1,0 0-15,-8 0 16,-10-9-16,-8 0 15,-8 18-15,-18 0 16,0-9-16,-9 0 16,9 0-16,8 0 15,1-18 1,8 1-16,9 0 16,0-1-16,0 1 15,0 0-15,18 8 16,-1 0-16,1 0 15,-1 9-15,-8-17 16,-1 0-16,1-1 16,-9 1-16,-9 8 15,-8 1-15,-9-1 16,-9 0 0,0-8-16,9 8 15,9-8-15</inkml:trace>
  <inkml:trace contextRef="#ctx0" brushRef="#br2" timeOffset="93572.57">11775 13474 0,'0'0'0,"0"0"0,0 0 16,0 0-16,9 18 15,17 8-15,-9-9 16</inkml:trace>
  <inkml:trace contextRef="#ctx0" brushRef="#br2" timeOffset="94229.75">12539 13180 0,'0'0'0,"0"0"0,0 0 16,0 0-16,0 17 16,0 9-16,0 17 15,9 18 1,-9 17-16,-9 0 15,9 0-15,0-18 0,0-8 16,0-26 0,0-8-16,0-10 15,0-8-15,0-8 16,-8-18-16,-1-26 16,9-26-16,0-26 15,9 9-15,-1 17 16,1 17-1,0 18-15,8 8 16,0 9-16,18 9 16,0 0-16,17-1 15,0 18-15,-8 0 16,-10 9-16,-8 0 16,-17-1-1,0 10-15,-1 7 0,-16 10 16,-1 8-1,-8 1-15,-1-18 16,1 0-16,8 0 16,1-18-16,8 10 15,0-10-15,0 10 16,0-1-16,8 0 16,10 1-16,-10-1 15,1 0-15,0 1 16,-9-1-1,-9 0-15,-8 1 16,-18-1 0,-17 9-16,-9-9 15,9-8-15,35-9 16</inkml:trace>
  <inkml:trace contextRef="#ctx0" brushRef="#br2" timeOffset="94510.55">12392 12920 0,'-9'-9'0,"0"1"0,1 8 0,8 0 16,0 0-1,0 0-15,0 0 16,0 0-16,8 0 15,10 0-15,34-9 16,17 0-16,27 1 16,-1-10-1,1 1-15,-1 0 16,-8-1-16,-17 1 16,-44 8-16</inkml:trace>
  <inkml:trace contextRef="#ctx0" brushRef="#br2" timeOffset="94675.67">12809 12608 0,'0'0'0,"0"0"0,0 0 16,0 0-16,17 18 15,26 33-15,27 36 16,8 8-1,-35-43-15</inkml:trace>
  <inkml:trace contextRef="#ctx0" brushRef="#br2" timeOffset="117623.5">13416 13171 0,'0'0'0,"0"0"0,0 0 0,0 0 0,0 0 15,0 0-15,18 0 16,8 0-1,9 0-15,17 0 16,8 0-16,1 0 16,0 0-1,-26 0-15,-9 0 0,-18 0 16</inkml:trace>
  <inkml:trace contextRef="#ctx0" brushRef="#br2" timeOffset="117806.75">13529 13405 0,'0'0'0,"0"0"15,0 0-15,0 0 16,0 0-16,18 0 16,25 9-16,9-1 15,18 1 1,8 0-16,-26 8 15</inkml:trace>
  <inkml:trace contextRef="#ctx0" brushRef="#br2" timeOffset="118175.38">14762 12868 0,'0'0'0,"0"0"16,0 0-16,0 0 15,-8 0-15,-1 17 16,-26 27-16,-8 16 16,-9 36-1,-9-1-15,0 0 16,9-8-16,17-9 16,1-26-16,16-9 15,1-8-15,17-9 16,0-18-16,0-8 15</inkml:trace>
  <inkml:trace contextRef="#ctx0" brushRef="#br2" timeOffset="118408.7">14814 12937 0,'0'0'0,"0"0"0,0 0 16,0 0-1,0 9-15,18 17 0,-1 9 16,9 17 0,9 17-16,0 9 15,-9-18-15,9-8 16,-9-8-16,0-1 16,0-8-16,-18-9 15,1-9-15,0-8 16</inkml:trace>
  <inkml:trace contextRef="#ctx0" brushRef="#br2" timeOffset="118656.88">14363 13665 0,'0'0'0,"0"0"0,0 0 16,17 0-16,9 0 16,18-9-16,17 0 15,8 1-15,1-1 32,25 0-32,18-8 0,0 9 0,-35 8 15,-52 0 1</inkml:trace>
  <inkml:trace contextRef="#ctx0" brushRef="#br2" timeOffset="118939.54">15344 12877 0,'0'0'0,"0"0"16,0 0-16,18 0 15,8-9-15,26 0 16,0 1 0,26-10-16,0 1 15,9 0-15,-9-1 16,-8 18-16,-27-8 15,-26-1-15,-8 9 16</inkml:trace>
  <inkml:trace contextRef="#ctx0" brushRef="#br2" timeOffset="119322.73">15492 12972 0,'0'0'0,"0"0"0,0 0 16,0 0-16,0 0 16,0 9-16,0 8 15,0 9 1,-9 9-16,0 17 16,1 8-16,-10 1 15,1-9 1,0-9-16,-1 0 0,18 1 15,0-18-15,0 0 16,0-9-16,9 0 16,8 1-1,9-1-15,9 0 16,17 1-16,0-10 16,18 1-16,-1 0 15,-8-9-15,-9-9 16,-8 0-16,-18 9 15,-18 0 1,1 0-16</inkml:trace>
  <inkml:trace contextRef="#ctx0" brushRef="#br2" timeOffset="119489.95">15579 13188 0,'0'0'0,"0"0"0,0 0 15,0 0 1,17 0-16,35 0 16,52 9-16,53-18 15,25-8-15,209-43 16</inkml:trace>
  <inkml:trace contextRef="#ctx0" brushRef="#br2" timeOffset="128160.15">17724 12435 0,'0'0'0,"0"0"0,0 0 15,0 0-15,-9 0 0,-8 17 16,-18 18-1,-17 34-15,-9 52 16,-9 35-16,18 18 16,0-10-16,26-17 15,9-25-15,25-18 16,19-18-16,7-17 16,44-8-1,27-26-15,-62-27 16</inkml:trace>
  <inkml:trace contextRef="#ctx0" brushRef="#br2" timeOffset="128420.45">18010 13344 0,'0'0'0,"0"0"0,0 0 16,0 0-16,0 9 15,0 8 1,9 9-16,-1 18 16,1-1-16,0 0 15,0-17-15,-1-17 16,1 0-16</inkml:trace>
  <inkml:trace contextRef="#ctx0" brushRef="#br2" timeOffset="128588.59">18097 13007 0,'0'0'0,"0"0"16,0 0-16,0 17 15,17 0-15,9 1 16,-8-1-16</inkml:trace>
  <inkml:trace contextRef="#ctx0" brushRef="#br2" timeOffset="128904.04">18340 13422 0,'0'0'0,"0"0"0,0 0 0,0 0 16,0 0-16,0 9 15,0 8 1,0-8-16,0 0 16,0-1-16,0 1 0,0-9 15,0 0 1,0 0-16,0-9 16,0-8-16,17-18 15,1 1-15,8-1 16,0 18-16,0-1 15,-9 18 1,-8 0-16,0 9 16,-1 8-16,1 18 15,0 8-15,8 1 16,1-1-16,-1-17 16,18-17-16,-9-1 15,-18-8-15</inkml:trace>
  <inkml:trace contextRef="#ctx0" brushRef="#br2" timeOffset="129121.24">18592 13301 0,'0'0'0,"0"0"0,0 0 15,9 0-15,17-9 16,34 1-16,27-18 16,9-9-1,-1 0-15,-25 18 0,-44 8 16</inkml:trace>
  <inkml:trace contextRef="#ctx0" brushRef="#br2" timeOffset="129377.21">18965 12877 0,'0'0'0,"0"0"16,0 0-16,0 0 16,0 17-1,-8 9-15,-1 9 16,-8 17-16,-1 26 15,1 17 1,17-9-16,0-8 0,0-17 16,17-9-16,9-9 15,9-17 1,0-17-16,-18-9 0</inkml:trace>
  <inkml:trace contextRef="#ctx0" brushRef="#br2" timeOffset="130309.55">19165 13344 0,'0'0'0,"0"0"15,0 0-15,0 0 16,0 0-16,17 9 15,9 0 1,9-1-16,9-16 16,-1-1-16,0-8 15,1-1-15,-18 1 16,0 0-16,-17-1 16,-1 1-16,-8 0 15,-8-1 1,-1 1-16,0 0 15,1 8-15,-10 0 16,1 9-16,0 0 16,-10 18-16,10 8 15,0 8-15,17 10 16,0-1-16,8 0 16,10-8-1,-1-9-15,18-9 16,8-8-16,1 0 15,-18-9-15</inkml:trace>
  <inkml:trace contextRef="#ctx0" brushRef="#br2" timeOffset="130744.14">19860 13180 0,'0'0'0,"0"0"16,0 0-16,0 0 16,0 17-16,0 18 15,0-1-15,-9 1 16,0 0-16,1-9 16,8 0-1,0-9-15,0-8 16,0-1-16,0 1 15,0-9-15,0 0 16,0-9-16,8-8 16,10-9-16,-1 0 15,-8 9-15,-1-1 16,1 10 0,0-1-16,0 9 15,-1 0-15,-8 0 16,9 17-16,0 1 15,-9 8-15,0 0 16,0 0-16,0 0 16,8-18-1,10 1-15,-1 0 0,-8-1 16</inkml:trace>
  <inkml:trace contextRef="#ctx0" brushRef="#br2" timeOffset="131353.82">20650 13258 0,'-9'-9'0,"1"0"0,-1 9 0,0-8 0,1-1 16,-1 0-16,0 1 15,-17 8-15,-9 0 16,1 0-16,-10 17 15,-8 18 1,17-1-16,1 1 16,-1 0-16,18-9 15,-1 0-15,18-9 16,0-8-16,0-1 16,9-8-16,8-8 15,9-1-15,0 0 16,0 1-1,-8-1-15,-10 0 16,1 9-16,0 0 16,-9 0-16,0 0 15,9 18-15,-1-1 16,10 0-16,-1 1 16,9-1-16,9-8 15,-1-1-15,19-16 16,-1-18-1,17-18-15,1-25 16,-10-26-16,-8-9 16,-25 17-16,-1 27 15,-18 16-15,1 10 16,-9 16-16,0 10 16,-9 8-16,-8 8 15,-9 36 1,-9 34-16,0 34 15,9 9-15,18-25 16,8-10-16,17-8 16,18-26-16,-1-26 15,-7-17-15</inkml:trace>
  <inkml:trace contextRef="#ctx0" brushRef="#br2" timeOffset="131982.44">21709 13154 0,'0'0'0,"0"0"0,0 0 16,0 0-16,18 0 16,8 0-1,17-9-15,27 0 16,8 1-16,26-18 15,-8 0-15,-10 9 16,-7-1-16,-19 1 16,-16 8-16,-18 9 15,0 0-15,-17 0 16,-1 0 0,-16 18-16,-10 8 15,-43 43-15,-17 9 16,-17 0-16,-1-9 15,9-8 1,9-9-16,17-9 16,27-17-16,16-9 15,1-8-15,0 0 16,17-1-16,0 1 16,8 0-16,18-1 15,26 1-15,35-1 16,17-8-16,1-8 15,-18-9-15,25 8 16,-16-8-16,-61 17 16</inkml:trace>
  <inkml:trace contextRef="#ctx0" brushRef="#br2" timeOffset="132371.03">22578 13457 0,'0'0'16,"0"0"-16,0 0 0,0 0 15,0 0-15,17 0 16,9 0-16,9 0 16,17-9-16,9 1 15,0-1-15,-9 0 16,-9-8-16,1-9 15,-18 9 1,0-1-16,-18 1 16,1 0-16,-18 8 15,1 0-15,-18 1 16,-9-1-16,-9 9 16,10 0-16,-1 17 15,0 1 1,9 8-16,9 8 15,-1 1-15,18 0 16,0-1-16,18 1 16,-1-9-16,18 0 15,34-17-15,10-18 16,-45 9-16</inkml:trace>
  <inkml:trace contextRef="#ctx0" brushRef="#br2" timeOffset="132911.11">23246 13483 0,'0'0'0,"0"0"0,0 0 15,0 0-15,0 0 16,0 0-16,0 0 15,18-9-15,8 1 16,9-1-16,8 0 16,0-17-16,1 0 15,-1-8 1,-17 8-16,0 8 16,-17 1-16,0 8 15,-9 1-15,-9-1 16,0 9-16,-17 0 15,-8 9-15,-10 8 16,9 9-16,1 9 16,16-1-1,1 1-15,17-9 16,0 0-16,0-9 16,26-8-16,17 0 15,1-9-15,-18 0 16</inkml:trace>
  <inkml:trace contextRef="#ctx0" brushRef="#br2" timeOffset="133821.25">23785 13240 0,'0'0'0,"0"0"0,0 0 16,-9 18-16,0-1 15,1 18-15,-18-1 16,0 10-1,0-10-15,8-8 16,1 0 0,0-17-16,8 0 0,9-1 15,0-8-15,0 0 16,0-8-16,9-1 16,8-17-16,0 0 15,9-9-15,0 18 16,0 0-1,-8 8-15,-1 9 0,-8 0 16,0 9 0,-1 8-16,-8 0 15,0 1-15,0-1 16,0-8-16,0-1 16,0 1-16,0-9 15,0 0-15,18-9 16,16-17-16,1 0 15,0-8 1,-9 8-16,0 8 16,-17 10-16,-1 8 15,1 0 1,0 8-16,-1 10 0,1-1 16,0 18-1,-1-1-15,10-8 0,-1-8 16,18-1-1,0-8-15,25-1 16,1-8-16,-9-8 16,-8-18-16,-1 0 15,-26 0-15,-8 8 16,0 1-16,-1 0 16,-8 8-16,0 0 15,0 1-15,0-1 16,0 0-1,0 9-15,-17 0 16,-9 0-16,-9 18 16,1 8-16,-1 0 15,9 0-15,8 0 16,1-9-16,17-8 16,0-1-16,0-8 15,17 0 1,1-8-16,17-1 15,-1-17-15,-8 0 16,0 9-16,-17-1 16,0 18-16,-1 0 15,1 0-15,-9 0 16,0 0-16,9 9 16,8 8-1,1 1-15,16-1 16,1-8-16,34 8 15,10 0-15,-45-8 16</inkml:trace>
  <inkml:trace contextRef="#ctx0" brushRef="#br2" timeOffset="134261.03">24862 13266 0,'0'0'0,"0"0"0,0 0 16,0 0-16,0 0 16,0 18-16,0-1 15,0 0 1,-9 1-16,0 8 16,1 0-16,-1 0 15,9-9-15,0 0 16,0-8-16,0 0 15,0-9-15,0 0 16,0-9 0,9 0-16,8-17 0,0-8 15,1 8 1,-1 8-16,-8 1 16,-1 8-16,1 9 15,0 0-15,-1 9 16,1 8-16,0 1 15,-1 8-15,-8 0 16,0 0 0,0-18-16,9 1 15,0 0-15,0-9 16,8-9-16,-8 0 16,-1 9-16</inkml:trace>
  <inkml:trace contextRef="#ctx0" brushRef="#br2" timeOffset="134654.51">25139 13266 0,'0'0'0,"0"0"16,0 0-16,0 0 16,0 0-16,9 18 15,0-1-15,0 0 16,-1 1-1,1-10-15,-9 10 16,0-10-16,0 1 16,0 0-16,0-9 15,0 0-15,0 0 16,0 0-16,17-9 16,1-17-16,8 0 15,0 0-15,0 0 16,0 9-1,-17-1-15,-1 18 16,1 0-16,0 18 16,-1 8-16,1 26 15,0 8 1,8 1-16,0 0 0,1-9 16,-1-26-16,-8-18 15</inkml:trace>
  <inkml:trace contextRef="#ctx0" brushRef="#br2" timeOffset="136270.91">26598 13162 0,'0'0'0,"0"-8"0,0-1 0,0 0 16,0 1-16,0-9 16,-8-1-1,-1 1-15,0 0 16,-17 8-16,0 9 15,-9 0-15,1 17 16,-1 1-16,0 8 16,18 8-16,0 1 15,17 8 1,0 0-16,17-8 16,0 0-16,9-9 15,-17 0-15,0-9 16,-1 0-16,1-8 15,-9 0-15,-9 8 16,-17 0 0,0 1-16,0-1 0,-9-8 15,9-1 1,18-8-16,8 0 16,0-8-16,8 8 15</inkml:trace>
  <inkml:trace contextRef="#ctx0" brushRef="#br2" timeOffset="136720.79">26746 13258 0,'0'0'0,"0"0"15,0 0-15,0 17 16,0 9-16,9 35 16,-9 17-16,0 26 15,-9-1-15,0-7 16,-8-10-16,8-25 15,1-18 1,-1 1-16,9-18 16,-9-18-16,9 1 15,-8-9-15,-1-9 16,0-8 0,0-52-16,9-53 15,27-25-15,7 9 0,10 16 16,-1 44-1,1 26-15,-1 18 16,-8 8-16,-1 8 16,10 10-16,-1 8 15,-17 8-15,0 10 16,0 16-16,-17 1 16,-18 0-16,1-1 15,-18 1-15,-18 0 16,-8-9-1,0 0-15,9-18 16,8 1-16,18-9 16,17 0-16,0 0 15</inkml:trace>
  <inkml:trace contextRef="#ctx0" brushRef="#br2" timeOffset="136995.56">27562 12764 0,'0'0'0,"0"0"16,0 0-16,0 0 16,-8 17-1,-1 27-15,-17 16 16,-18 36-16,10 16 15,-1 1-15,0-18 16,18-8-16,-1-18 16,10-17-16,8-17 15,0-9-15,0-26 16,0 0-16</inkml:trace>
  <inkml:trace contextRef="#ctx0" brushRef="#br2" timeOffset="137170.37">27666 13240 0,'0'0'0,"0"0"15,0 18-15,0 16 16,0 18-16,-8 9 16,8-9-1,0-17-15,8-27 16,-8-8-16</inkml:trace>
  <inkml:trace contextRef="#ctx0" brushRef="#br2" timeOffset="137318.38">27849 13024 0,'0'0'0,"0"0"16,0 0-16,17 0 15,18 9-15,-18-1 16</inkml:trace>
  <inkml:trace contextRef="#ctx0" brushRef="#br2" timeOffset="137524.07">27936 13076 0,'0'0'0,"0"0"0,0 0 16,8 0-1,18 0-15,35-9 16,17 1-16,35-1 16,-9 0-16,-60 9 15</inkml:trace>
  <inkml:trace contextRef="#ctx0" brushRef="#br2" timeOffset="137787.01">28196 12816 0,'0'0'0,"0"0"0,0 9 0,0 17 16,-9 8-16,1 27 15,-1 8 1,-8 9-16,-1 17 16,1-17-16,0-8 15,8-10-15,9-16 16,0-1-16,17-17 16,-8-9-16,0-8 15,-1-9 1</inkml:trace>
  <inkml:trace contextRef="#ctx0" brushRef="#br2" timeOffset="137972.28">28396 13180 0,'0'0'0,"0"0"0,0 0 0,0 0 16,17 0-1,18-9-15,26 0 16,8 1-16,18-1 16,-9-8-16,-43 8 15</inkml:trace>
  <inkml:trace contextRef="#ctx0" brushRef="#br2" timeOffset="138181.77">28630 12833 0,'0'0'0,"0"0"0,0 0 16,0 9-1,-8 17-15,-1 17 0,-8 9 16,-1 9-16,-8 26 16,0-1-1,0-8-15,9 0 16,8-26-16,18-26 15,-1-17-15</inkml:trace>
  <inkml:trace contextRef="#ctx0" brushRef="#br2" timeOffset="138381.44">28787 13232 0,'0'0'0,"0"0"16,0 0-16,0 0 15,0 17-15,0 9 16,0 9-16,0-1 16,-9 1-1,0-9-15,9-17 0,0-1 16</inkml:trace>
  <inkml:trace contextRef="#ctx0" brushRef="#br2" timeOffset="138753.87">29004 13050 0,'0'0'0,"0"0"0,0 17 16,8 9-16,-8 17 16,0 18-16,-8 0 15,-1-18-15,0-8 16,1-9-16,8-9 15,0-8-15,0-1 16,0 1 0,0-9-16,8-9 15,10-17-15,8 0 16,0 9-16,0 0 16,-9-1-16,-8 10 15,0 8-15,8 0 16,0 17-1,-8 0-15,8 9 16,1 9-16,-1 0 16,1-9-16,8 0 15,17-18-15,-8 1 16,-18-9-16</inkml:trace>
  <inkml:trace contextRef="#ctx0" brushRef="#br2" timeOffset="139154.31">29638 13240 0,'0'0'0,"0"0"0,0 0 0,0 0 15,0 0-15,-9 0 16,0 0 0,-17 9-16,0 8 0,0 1 15,0 8 1,9 0-16,-1-9 15,10 0-15,8 1 16,0-1-16,8-8 16,10 8-16,-1 0 15,9 18-15,0 0 16,0 25-16,0 9 16,-8 1-16,-10-1 15,-8-8 1,-8-18-16,-1 0 15,0 1-15,-8-18 16,-9 0 0,0 0-16,8-18 0,-8 1 15,0-18-15,-8-8 16,8-26-16,-9-35 16,26-18-1,9 62-15</inkml:trace>
  <inkml:trace contextRef="#ctx0" brushRef="#br2" timeOffset="139371.57">29985 12894 0,'0'0'0,"0"0"0,17 17 16,18 9-16,17 18 15,9 16-15,-9 18 32,-17 9-32,-18 17 0,-43 34 15,-52 10-15,0-27 16,43-69-16</inkml:trace>
  <inkml:trace contextRef="#ctx0" brushRef="#br2" timeOffset="153357.41">6669 14514 0,'0'0'0,"0"0"0,0 0 0,0 0 15,0-9-15,0 0 16,0 1-16,0-1 15,0 0-15,-9 1 16,1-1-16,-18 9 16,-9 0-16,0 0 15,-8 9 1,-1 8-16,10 0 16,-1 1-16,0-1 31,18 0-31,-1 9 0,18-26 0,-17 26 0,17 0 15,0 9-15,17-1 16,10 1-16,7 0 16,10-9-1,-1 0-15,1 0 16,-18-9-16,0-8 16,-18-1-16,1 1 15,0 0-15,-18 8 16,0 0-16,-8 9 15,-9 0-15,0 0 16,0-8-16,8-10 16,18-8-1,0 0-15,0 0 16</inkml:trace>
  <inkml:trace contextRef="#ctx0" brushRef="#br2" timeOffset="153986.37">7164 14643 0,'0'0'0,"0"0"16,0 0-16,0 0 16,0 0-16,0 0 15,0 0-15,-9 0 16,9 18-16,-8-1 15,-1 18 1,0 17-16,1 26 16,-1 17-16,0 9 15,1 0-15,-1-9 16,-8 0-16,-1-17 16,10-17-16,-10-18 15,1 0 1,-1-17-16,10-17 0,-1 0 15,0-1 1,1-16-16,-1-10 16,-8-33-16,8-36 15,18-17-15,8-9 16,9 9-16,9 9 16,0 26-16,8-18 15,9 9 1,0 18-16,-8 25 15,-18 18-15,0-1 16,8 18-16,1 9 16,-9 8-16,0 1 15,0-1-15,-17 0 16,0 9 0,-1-8-16,-16 8 15,-1 0-15,-17 0 16,0 0-16,-18 0 15,10 0-15,-1-9 16,9 0-16,9-8 16,17 0-16,0-1 15,0-8-15</inkml:trace>
  <inkml:trace contextRef="#ctx0" brushRef="#br2" timeOffset="154167.94">7746 14791 0,'0'0'0,"0"0"0,0 0 0,0 0 15,0 17-15,0 9 16,0 17 0,0 9-16,-9 9 15,18 0-15,0-27 16</inkml:trace>
  <inkml:trace contextRef="#ctx0" brushRef="#br2" timeOffset="154338.31">7876 14314 0,'0'0'0,"0"0"0,0 0 16,0 0-16,0 18 15,9-1-15,0 0 16,-1-8-16</inkml:trace>
  <inkml:trace contextRef="#ctx0" brushRef="#br2" timeOffset="154718.41">8024 14799 0,'0'0'0,"0"0"0,0 0 0,0 0 16,0 18-16,-9-1 15,0 9-15,1 0 16,-1 0-16,0-9 16,1-8-16,8 0 15,0-1-15,0 1 16,0-9-16,0 0 15,0-9-15,17 1 16,9-18 0,9 0-16,0 0 15,-1 0-15,-8 8 16,0 10-16,-8-1 16,-1 9-16,1 0 15,-1 17-15,-8 1 16,8 16-16,0 10 15,1 8 1,-1 0-16,9-1 16,-9-25-16</inkml:trace>
  <inkml:trace contextRef="#ctx0" brushRef="#br2" timeOffset="155911.77">9300 14384 0,'0'0'0,"0"0"0,0 0 16,0-9-16,0 9 15,-8 0-15,-1 0 16,-8 0-16,-9 9 16,-18 8-16,1 18 15,-18 25-15,9 10 16,0 7-16,17 10 15,0 8 1,18 9-16,8-17 16,9-9-16,18-18 15,8 1-15,8-18 16,10-17 0,25 0-16,1-17 15,25-9-15,-25 0 0</inkml:trace>
  <inkml:trace contextRef="#ctx0" brushRef="#br2" timeOffset="156402.01">9752 14600 0,'-9'0'0,"0"-9"0,1 1 0,-1-1 15,0 1 1,-8 8-16,-9 0 0,-9 0 16,-8 17-1,8 0-15,0 9 16,1 0-1,8 0-15,8 0 0,1 0 16,17 0-16,0 9 16,0-9-16,17 0 15,9 8-15,9-8 16,0 0 0,0 0-16,-9 0 15,0 0-15,-18 0 16,1-8-16,0-1 15,-18 0 1,0 0 0,-17 1-16,-17 8 15,-1 0-15,1-9 0,-9-8 16,0-1-16,17 1 16,9-9-16,17 0 15,9 0-15</inkml:trace>
  <inkml:trace contextRef="#ctx0" brushRef="#br2" timeOffset="156751.62">10030 14314 0,'0'0'0,"0"0"0,0 0 16,0 0-16,0 0 15,8 18-15,10 16 16,-1 27-16,9 17 15,0 8 1,-17 10-16,-9 25 0,-17 26 16,-27-8-1,-25 25-15,-1-8 16,35-86-16</inkml:trace>
  <inkml:trace contextRef="#ctx0" brushRef="#br2" timeOffset="157581.91">10403 14921 0,'0'0'0,"0"0"15,0 0-15,0 0 16,0 0 0,0 0-16,18 0 15,-1 0-15,0 0 16,18 0-16,0 8 15,17 1-15,-9-9 16,-25 0-16</inkml:trace>
  <inkml:trace contextRef="#ctx0" brushRef="#br2" timeOffset="158298.29">11645 14661 0,'0'0'0,"0"0"16,0 0-16,0 0 16,-9 0-16,-8 0 15,-18 8-15,-8 10 16,-18 25-1,-9 9-15,1 9 16,8 17-16,9 8 16,26-8-16,9 0 15,17-17-15,8-18 16,10-17 0,25 0-16,18-17 0,8-18 15,10-17-15,7-9 16,-16-25-1,-18 8-15,-26-9 16,0 1-16,-17 8 16,-9 8-1,-18-8 1,-8 18 0,0 16-16,-8 1 15,8 17 1,8 9-16,9-1 15</inkml:trace>
  <inkml:trace contextRef="#ctx0" brushRef="#br2" timeOffset="160183.12">12400 14470 0,'0'0'0,"0"0"0,-17 0 0,0 0 15,-1 0 1,10 0-16,-1 0 16,0 0-16,9 0 15,0 0-15,0 0 16,0 18-16,0 25 15,9 17-15,8 10 16,1-1-16,-1 18 31,-8 8-31,-1-17 0,1 0 16,0 0-16,-9-18 16,-9 1-16,0-18 15,9-17-15,0 0 16,0-8-16,0-10 15,0 1-15,0-9 16,0-9 0,0-8-16,0-18 15,18-25-15,17-10 16,-1 1-16,1 8 16,0 18-16,-1 9 15,1 16-15,0 1 16,0 17-16,-9 0 15,0 0-15,-9 17 16,-8 9 0,-1 9-16,-16 17 15,-18 8-15,0 1 16,-9-18 0,-8 1-16,-1-10 0,9-8 15,18-17-15,8 0 16,9-9-1,0 0-15,0 0 16</inkml:trace>
  <inkml:trace contextRef="#ctx0" brushRef="#br2" timeOffset="160385.82">13008 15007 0,'0'0'0,"0"0"15,0 0-15,0 18 16,0 16-16,9 18 16,-9 0-16,0-9 15,0-8-15,0-9 16,0-17-16,0-9 16,9 8-1</inkml:trace>
  <inkml:trace contextRef="#ctx0" brushRef="#br2" timeOffset="160532.29">13260 14496 0,'-9'0'0,"1"0"0,8 0 0,0 0 16,0 0-16,0 18 16,8 16-16,1-16 15</inkml:trace>
  <inkml:trace contextRef="#ctx0" brushRef="#br2" timeOffset="160807.41">13312 14895 0,'0'0'0,"0"0"0,0 0 0,0 0 0,0 0 0,0 0 16,0 0-16,0 0 16,18 0-16,-1 0 15,18-9-15,8 0 16,27 1 0,-1-10-16,9 1 15,-26 8-15,-26 9 16,-8 0-16</inkml:trace>
  <inkml:trace contextRef="#ctx0" brushRef="#br2" timeOffset="161084.62">13642 14462 0,'0'0'0,"0"0"15,0 0-15,0 0 16,0 17-16,-8 9 16,-10 26-1,-8 17-15,0 18 16,-9-1-16,1 18 16,16-8-16,1-19 15,17-7-15,9-10 16,8-16-16,18-1 15,34-17-15,18-17 16,-52-9 0</inkml:trace>
  <inkml:trace contextRef="#ctx0" brushRef="#br2" timeOffset="166220.41">11949 14912 0,'0'0'0,"-9"0"16,0 0-16,1 0 15,-1 0 1,9 0-16,0 0 15,0 0-15,0 0 16,0 0-16,0 0 16,0 0-16,0 0 15,9 0 1,-1 0-16,10 17 0,-1 1 16,1 16-16,-1 10 15,-8-1 1,-1 0-16,1-17 15,-9 0-15,0 0 32,-9-9-32,1-8 0,-1 0 15,9-1-15,0 1 0,0 0 16,0-9-16,0-9 16,9-8-1,17-18-15,8-17 16,10 0-16,-1 0 15,1 9-15,-10 26 16,-8-1 0,-17 18-1</inkml:trace>
  <inkml:trace contextRef="#ctx0" brushRef="#br2" timeOffset="166968.94">14363 14505 0,'0'0'0,"0"0"0,0 0 16,0 0-16,0 0 15,0 0 1,0 0-16,-9 0 16,-8 17-16,-9 18 15,0 17-15,-18 26 16,10 17 0,-1 9-16,18 9 0,8-18 15,9-9-15,17-25 16,1 0-1,8-18-15,8-17 16,27-9-16,26-8 16,-52-9-16</inkml:trace>
  <inkml:trace contextRef="#ctx0" brushRef="#br2" timeOffset="167466.4">14728 14574 0,'0'0'0,"0"0"16,0 0-16,0 0 0,0 0 15,0 0-15,0 0 16,0 9-16,0 8 15,-9 0-15,0 18 16,1 8-16,-10 9 16,1 0-16,0 0 31,-1 0-31,1-8 0,-1-1 16,10-8-16,-1-9 15,9-9-15,0-9 16,0 1-16,0 0 15,0-1-15,0 1 16,0-9-16,17 9 16,1-1-16,17 1 15,17-9 1,0 0-16,-9 0 16,1 0-16,-10 0 15,-8 0-15,0 0 16,-8 0-16,-1 0 15,0 0-15,10-9 16,-1-17-16,-18 18 16</inkml:trace>
  <inkml:trace contextRef="#ctx0" brushRef="#br2" timeOffset="167760.27">15144 14522 0,'0'0'16,"0"0"-16,0 0 0,0 0 16,0 0-16,18 18 15,-1 16-15,18 9 16,0 9-16,-9 0 15,0 9 1,0 8-16,-17 18 16,-27 8-16,-8 0 15,-17 1-15,-9-10 16,8-8-16,35-34 16</inkml:trace>
  <inkml:trace contextRef="#ctx0" brushRef="#br2" timeOffset="168568.83">16308 14851 0,'-9'-8'0,"1"-1"0,-1 0 16,0-8-16,1 8 15,-10-8-15,10 0 16,-10-1-1,1 10-15,0-1 16,-10 9-16,1 0 16,0 17-16,-8 1 15,-1 16 1,0 1-16,18 8 0,-1 9 16,18 0-1,0-8-15,0-1 16,18 0-16,-1-17 15,18-9-15,8-8 16,18-9-16,9-17 16,-1-9-16,-17-9 15,-8 1-15,-10 8 16,1 8 0,-9 1-16,-9 0 15,1-1-15,-9 1 16,-1 8-16,1 1 15,0 8-15,-9 0 16,0 0-16,0 0 16,0 0-16,0 26 15,0 8-15,0 1 16,0 8-16,17 0 16,0 1-1,1-18-15,-1 0 16,18-18-16,0 1 15,-1-18-15,1 1 16,-9-18-16,0 0 16,-9-9-1,-8-8-15,-18 0 16,1 8-16,-18 0 16,0 1-16,0 16 15,0 10-15,8 8 16,10 8-16,-10-8 15,18 0-15</inkml:trace>
  <inkml:trace contextRef="#ctx0" brushRef="#br2" timeOffset="168999.95">17011 14851 0,'0'0'0,"0"0"15,0 0-15,0 0 16,0 0-16,0 18 16,0-1-16,-8 18 15,8 17-15,0-9 16,0 0-16,0-17 15,0 0 1,0-17-16,0-1 31,8 1-31,10-18 0,-1-8 0,9-9 16,0 0-16,0-8 16,-8 16-16,-10 1 15,1 0 1,0 8-16,-9 9 0,0 0 15,0 0 1,8 26-16,10 17 16,-1 0-16,1 1 15,16-1-15,10-17 16,-1 0-16,-25-9 16</inkml:trace>
  <inkml:trace contextRef="#ctx0" brushRef="#br2" timeOffset="169549.58">17645 14921 0,'0'0'0,"0"0"0,0 0 16,0 0-16,0 0 15,0 0 1,0 0-16,0 0 15,0 8-15,0 18 16,-8 18-16,-1 33 16,0 10-16,1 0 15,-10-1-15,1-8 16,0-17-16,-1-18 16,10 0-1,-1-17-15,0-8 16,0-10-16,1 1 15,-1 0-15,0-18 16,1-26-16,8-25 16,0-35-16,26-18 15,9 9-15,-1 26 16,1 9 0,8 17-16,1 17 15,-9 1-15,-1 16 16,-8 1-16,0 17 15,0 0-15,-8 0 16,-10 9-16,1 8 16,-18 18-16,1 17 15,-18-1-15,-9-7 16,0-1 0,1-17-16,16-17 15,10-1-15,8 1 16,0-9-16</inkml:trace>
  <inkml:trace contextRef="#ctx0" brushRef="#br2" timeOffset="169772.24">18349 14323 0,'0'0'0,"0"0"15,0 0-15,0 9 16,0 17-16,-9 26 15,0 34-15,-17 9 16,0 9 0,0 0-16,0-8 15,9-10-15,-1-8 16,18-26-16,9-17 16,0-18-16,0-8 15,-9-9-15</inkml:trace>
  <inkml:trace contextRef="#ctx0" brushRef="#br2" timeOffset="169922.66">18392 14999 0,'0'0'0,"0"0"16,0 0-16,0 0 16,0 0-1,0 0-15,0 0 16,9 17-16,-9 9 16,0 0-16,0-9 15,0 0-15,0 1 16,0-1-1</inkml:trace>
  <inkml:trace contextRef="#ctx0" brushRef="#br2" timeOffset="170360.31">18679 14548 0,'0'0'0,"0"0"0,0 0 0,0 0 16,0 18-16,0 16 15,-9 18 1,0 17-16,1 1 16,-1-1-16,0 9 15,-8-17-15,8-18 16,1-9 0,-1-8-16,0-8 15,9-10-15,0 1 0,0 0 16,0-9-1,0 0-15,0-9 16,18-17-16,8 0 16,8-8-16,1 8 15,-9 8-15,0 1 16,0 8-16,-8 9 16,-1 0-16,0 9 15,1 17 1,-10 9-16,1-1 15,0 9-15,-1-8 16,1-18-16,17 1 16,18 8-16,-10-18 15,-16-8-15</inkml:trace>
  <inkml:trace contextRef="#ctx0" brushRef="#br2" timeOffset="170865.92">19504 14955 0,'0'0'0,"0"0"0,0 0 16,0 0-16,0 0 15,-9-8-15,0-1 16,-17 9-16,0 0 16,-17 0-1,-1 17-15,1 1 16,0 8-16,8 8 15,17-8-15,1 0 16,17-9 0,0-8-16,0 0 0,9-1 15,8 1-15,9 0 16,9-1 0,0 1-16,-9 8 15,8 9-15,1 9 16,0 17-1,-9 17-15,0 9 0,-17 0 16,-1 0-16,-8-17 16,-8-1-16,-1 1 15,0 0 1,-17-18-16,-8-8 16,-1-9-16,9-9 15,-9-8-15,9-18 16,-17 0-16,-1-17 15,9-8-15,9-10 16,9 1-16,17-18 16,9 1-16,17-10 15,-18 36 1</inkml:trace>
  <inkml:trace contextRef="#ctx0" brushRef="#br2" timeOffset="171012.95">20259 15362 0,'0'0'0,"0"0"0,0 0 16,0 0-16,0 0 16,9 0-16</inkml:trace>
  <inkml:trace contextRef="#ctx0" brushRef="#br2" timeOffset="172146.52">21032 15310 0,'0'0'0,"0"0"0,0 0 16,0 0-16,0 0 15,0 0-15,0 0 16,0 0-16,0 0 16,0 0-1,0 18-15,-9 16 16,-8 18-16,0 18 16,-9-1-16,17-35 15</inkml:trace>
  <inkml:trace contextRef="#ctx0" brushRef="#br2" timeOffset="172682.59">22126 14514 0,'0'0'0,"0"0"0,0 0 16,0 0-1,0 0-15,0 8 16,9 18-16,-18 26 16,1 17-16,-19 9 15,1 0-15,9 0 16,0-8-16,-1-18 16,10-9-1,-1-17-15,9-9 0,0 0 16,0 1-1,0-1-15,9-8 16,8 8-16,26 0 16,10-8-16,16 0 15,0-1 1,1-8-16,-18 0 0,-9 0 16,1 0-1,-18 0-15,9 0 0,8 9 16,-26 0-1</inkml:trace>
  <inkml:trace contextRef="#ctx0" brushRef="#br2" timeOffset="173159.15">23299 14843 0,'0'-9'0,"8"0"16,-8 1-16,0-1 16,0 0-16,0 1 15,0-10-15,-8-8 16,-1 9 0,0 0-16,0-1 15,-8 10-15,0 8 16,-1 0-16,1 0 15,0 17-15,-1 0 16,1 9-16,8 9 16,9 8-16,18 18 15,-1 0 1,18-1-16,-1 1 16,1-9-16,-9-9 15,0-17-15,-8 0 16,-10-17-16,1-1 15,-9 1-15,-9 8 16,-17 1 0,-8-1-16,-19-8 0,1 8 15,18-8 1,-1-1-16,17-8 16,18 0-16,0 0 15,9 0-15</inkml:trace>
  <inkml:trace contextRef="#ctx0" brushRef="#br2" timeOffset="173854.69">24349 14955 0,'0'0'0,"0"0"16,0 0-16,0-8 15,-8-1-15,-1 0 16,0 1-16,1-1 16,-10 9-16,-8 0 15,0 9-15,-9 8 16,1 9-16,-1 9 15,0 8 1,18 9-16,-1-9 16,18 0-16,0 1 15,18-18-15,16 0 16,10 0 0,25-18-16,18-16 0,-26 8 15,-18 0 1,-8-9-16,-9 0 15,9-17-15,0-8 16,-9 8-16,-18 8 16,1 1-16,0 0 15,-1 8-15,1 0 16,-9 9-16,0 0 16,0 0-16,0 18 15,0-1 1,9 18-16,0-1 15,-1 1-15,10-9 16,-1-9-16,9-8 16,-9 0-16,1-1 15,8-16-15,0-10 16,0-8 0,0-17-16,-17 0 0,-9 8 15,-9 0 1,0 1-16,-17 8 15,0 9 1,9-1-16,-1 18 0,1 0 16,8 9-16,9-9 15,0 0 1</inkml:trace>
  <inkml:trace contextRef="#ctx0" brushRef="#br2" timeOffset="174246.81">25087 14999 0,'0'0'0,"0"0"0,0 0 15,0 0-15,0 0 16,0 17 0,0 18-16,0 8 15,0 0-15,0-17 16,0 0-16,9-9 15,0-8-15,-1 0 16,1-1-16,8-8 16,1-8-16,8-10 15,0-8 1,0 9-16,-17 0 16,-1 8-16,1 0 15,0 9-15,-9 0 16,0 0-16,8 18 15,1-1-15,8 0 16,1 18-16,17-9 16,-9 0-1,0-17-15,-18-1 16</inkml:trace>
  <inkml:trace contextRef="#ctx0" brushRef="#br2" timeOffset="174748.86">25617 14981 0,'0'0'0,"0"0"0,0 0 16,0 0-16,0 9 16,0 17-16,9 26 15,-1 8-15,1 27 16,-18 26-1,-8 25-15,8-25 0,-8-18 16,0-17 0,-1-26-16,10-17 15,-1-9-15,9-18 16,0 1-16,-9-9 16,1-9-1,-1-25-15,-8-36 0,25-51 16,10-9-16,16 9 15,10 17 1,8 26-16,-9 17 16,1 18-16,-1 8 15,1 18-15,-1 9 16,-17 8-16,0 8 16,0 9-1,0 18-15,-17 0 16,-27 17-16,-16 17 15,-10-8-15,-16-9 16,-10-18-16,18-16 16,17-10-16,9-8 15,9-8-15,8 8 16</inkml:trace>
  <inkml:trace contextRef="#ctx0" brushRef="#br2" timeOffset="175005.95">26312 14643 0,'0'0'0,"0"0"15,0 0-15,0 0 16,0 9-16,8 8 16,1 18-1,-9 17-15,-9 9 16,1 17-16,-10 8 15,1-8-15,8 0 16,1-9 0,8-17-16,0-8 0,0-27 15,8-8 1,-8-9-16,9 0 16</inkml:trace>
  <inkml:trace contextRef="#ctx0" brushRef="#br2" timeOffset="175169.43">26468 15146 0,'0'0'0,"0"0"0,0 0 16,0 0-16,0 17 15,0 0-15,0 9 16,0 9 0,-9-9-16,1-17 15,8-1-15,0-8 16,0 0-16</inkml:trace>
  <inkml:trace contextRef="#ctx0" brushRef="#br2" timeOffset="175568.94">26572 14912 0,'0'0'0,"0"0"0,0 0 0,0 0 0,0 0 0,0 0 16,18 17-16,-1 9 15,-8 9-15,-1 17 16,1 8-16,0 1 16,-9-18-1,0 1-15,0-18 16,0 0-16,0-9 16,0-8-16,0-1 15,0 1-15,0-9 16,8-9-16,19-8 15,7-9 1,-8-9-16,9 9 16,-9 0-16,0 9 15,-8 8-15,-1 9 16,0 0-16,-8 9 16,0 8-1,-1 9-15,1 9 0,0 0 16,-1-9-16,-8 8 15,18-16 1,-10-10-16</inkml:trace>
  <inkml:trace contextRef="#ctx0" brushRef="#br2" timeOffset="176032.26">27484 15051 0,'0'0'0,"0"0"0,0 0 16,-9 0-16,1 0 16,-1 0-16,-17 8 15,0 9-15,-9 9 16,0 0-16,9 9 16,9-9-16,0 0 15,17-9 1,0-8-16,0 0 15,8-1-15,10 1 16,-1 0-16,0 8 16,10 9-16,7 26 15,-8 26-15,-8 34 16,-10 10 0,-16-1-16,-1-17 0,0-17 15,-17-18 1,0-17-16,-17-9 15,-1-17-15,-8-9 16,-9-17-16,9-8 16,0-18-16,18-9 15,7-26-15,27-25 16,44-9-16,60-27 16,44-8-1,208-103-15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2:57:05.23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23846 11205 0,'0'0'0,"0"0"0,0 0 0,0 0 16,-9 0-16,0 0 16,-25 17-16,-27 18 15,-35 8 1,-25 27-16,-27 34 15,-26 17-15,-8 9 16,8 8-16,27-16 16,16-27-16,27-8 15,17-18-15,1 9 16,25-26-16,17-18 16,1 1-16,17-9 15,26-17 1</inkml:trace>
  <inkml:trace contextRef="#ctx0" brushRef="#br0" timeOffset="332.02">22508 11803 0,'0'0'0,"-8"0"0,-1 0 15,0 0-15,1 0 16,-18 17-16,-18 9 16,-8 26-16,-9 9 15,9-1 1,17-8-16,1-8 16,-1-1-16,18-17 15,-1 0-15,9 0 16,9 8-16,9-8 15,9 0-15,8 0 16,34 0-16,36-8 16,34-18-16,0-18 15,-60 10-15</inkml:trace>
  <inkml:trace contextRef="#ctx0" brushRef="#br0" timeOffset="898.72">24193 13232 0,'0'0'0,"0"0"0,-9 0 0,-17 26 15,-26 26-15,-26 34 16,-26 62-1,-18 42-15,-17 53 16,-17 34-16,17 9 16,0 8-16,9-43 15,26-34-15,17-35 16,17-44-16,1-17 16,17-34-16,0-9 15,17-26-15,0-17 16,18-10-16</inkml:trace>
  <inkml:trace contextRef="#ctx0" brushRef="#br0" timeOffset="1217.6">22847 15189 0,'0'0'0,"0"0"16,0 0-16,0 0 16,-9 17-16,1 18 15,-1 0-15,-8 25 16,-1 18-16,1 0 31,-1 0-31,1 0 0,0-17 16,8-1-16,9-16 15,0-1-15,9-8 16,8-9-16,0-9 16,36-17-16,42-43 15,53-53 1,86-86-16,114-69 16</inkml:trace>
  <inkml:trace contextRef="#ctx0" brushRef="#br0" timeOffset="1933.55">25912 10919 0,'0'0'0,"-8"0"0,-1-8 16,0-1-16,-8 0 15,-9 1-15,0 8 16,-18 0-16,1 8 15,0 18-15,-18 26 16,-9 26 0,18 18-16,0 25 15,17 17-15,18-8 16,17 9 0,9-1-16,8-34 0,0-8 15,-8-18-15,0-18 16,-1 1-16,-8-9 15,-8-9 1,-18 0-16,0-8 16,17-9-16</inkml:trace>
  <inkml:trace contextRef="#ctx0" brushRef="#br0" timeOffset="2101.07">25105 11985 0,'0'0'0,"8"0"0,36-9 16,17 0-16,34-8 15,18 0-15,0-9 16,0 0-16,-52 17 16</inkml:trace>
  <inkml:trace contextRef="#ctx0" brushRef="#br0" timeOffset="2315.67">26182 11872 0,'0'0'0,"0"0"0,0 0 15,0 9-15,-9 17 16,0 17-16,-8 18 15,-1 8-15,1-8 16,0-18-16,8-35 16,9 1-16</inkml:trace>
  <inkml:trace contextRef="#ctx0" brushRef="#br0" timeOffset="2462.75">26060 11448 0,'0'0'0,"0"0"16,9 0-16,8 17 15,9 26 1,-9-8-16</inkml:trace>
  <inkml:trace contextRef="#ctx0" brushRef="#br0" timeOffset="2880.88">26468 12071 0,'0'0'0,"0"0"0,0 0 16,0 9-16,-9 8 15,1 1-15,-1-1 16,0 0-16,1 1 15,-1-10-15,0 1 16,1-1 0,8-8-16,0 0 15,0-8-15,0-1 16,8-17-16,10-17 16,8 0-16,0 8 15,0 0-15,0 18 16,-17 0-16,-1 8 15,1 9-15,0 0 16,-1 9 0,1 8-16,0 18 15,-9 17-15,8-9 16,10 9-16,8 0 16,0-35-16,-17-8 15</inkml:trace>
  <inkml:trace contextRef="#ctx0" brushRef="#br0" timeOffset="3281.85">26885 11959 0,'0'0'0,"0"0"0,0 0 15,0 0 1,0 0-16,0 8 16,26 10-16,9-10 15,17 1-15,17-18 16,-8 1-16,0-18 16,0 0-1,-9 0-15,-18 0 0,-7 0 16,-10-9-1,-8 18-15,-18-1 16,0 1-16,-26 0 16,-8 17-16,-9 8 15,0 10-15,0 16 16,8 18 0,18 9-16,18 0 0,16-1 15,27 1 1,26 0-16,69-27 15,261 35-15</inkml:trace>
  <inkml:trace contextRef="#ctx0" brushRef="#br0" timeOffset="3832.99">28752 11465 0,'0'0'0,"-9"0"15,1 0-15,-10 0 16,-8 0-16,-9 9 15,1 8-15,-10 18 16,10-1 0,-1 1-1,17 8-15,18 1 0,0 7 16,18 1-16,-1 0 16,1-8-16,8-1 15,-9-17-15,-8 0 16,-1-9-16,-16 1 15,-1-1-15,-17 0 16,-9 1 0,-8-1-16,-1 0 15,10-8-15,16 0 16</inkml:trace>
  <inkml:trace contextRef="#ctx0" brushRef="#br0" timeOffset="4066.13">28900 11664 0,'0'0'0,"0"0"16,0 0-16,0 0 16,8 0-16,18 9 15,18 0-15,16-1 16,27-8-16,18-8 15,-10-1 1,1-8-16,16 8 16,-51 18-16</inkml:trace>
  <inkml:trace contextRef="#ctx0" brushRef="#br0" timeOffset="4333.6">29308 11248 0,'0'0'0,"0"0"15,0 0-15,0 0 16,0 0-16,0 18 16,0 16-16,-9 27 15,0 26 1,-17 17-16,0 17 15,-9 0-15,9-8 16,9-27-16,8-8 16,9-17-16,0-18 15,0-34-15</inkml:trace>
  <inkml:trace contextRef="#ctx0" brushRef="#br0" timeOffset="11297.67">29872 11751 0,'-9'0'0,"1"0"0,8 0 16,0 0-16,0 0 15,0 0 1,0 8-16,0 10 16,8-1-16,1 18 15,-18 8-15,1 0 16,-10 1-16,1-10 15,0-8-15,-1 0 16,1 0-16,8-17 16,1 0-16,-1-1 15,0 1 1,1-9-16,8 0 16,0-9-16,17-17 15,9-17-15,17 0 16,9-9-16,-17 8 15,-9 27-15,-8 8 16</inkml:trace>
  <inkml:trace contextRef="#ctx0" brushRef="#br0" timeOffset="11731.57">30289 11829 0,'-9'0'0,"9"0"0,0 0 16,0 0-16,0 0 16,-8 0-16,-1 17 15,0 9-15,1 9 16,-1-1-1,9-8-15,-9 0 16,9-8-16,0-10 16,0 1-16,0 0 15,18-9-15,8-9 16,8-8-16,10-9 16,-1-18-16,-8 10 15,-9-1-15,-9 18 16,-8-1-16,0 18 15,-9 0 1,0 0-16,-9 9 16,9 17-16,0 9 15,0 8-15,0 0 16,0 1 0,9-18-16,-1-18 15</inkml:trace>
  <inkml:trace contextRef="#ctx0" brushRef="#br0" timeOffset="12030.33">30923 11803 0,'0'0'0,"0"0"0,0-9 16,0 0-16,0 9 15,-9-8 1,1 8-16,-19 0 15,1 0-15,-8 17 16,8 0-16,-9 18 16,0 0-16,9 8 15,9-8 1,8-1-16,9-8 16,17 9-16,9-9 0,18 0 15,17 9 1,17-9-16,-9-18 15,-43-8-15</inkml:trace>
  <inkml:trace contextRef="#ctx0" brushRef="#br0" timeOffset="12247.06">31088 11846 0,'0'0'0,"0"-9"0,0 9 15,0 0-15,0 0 16,0 0 0,0-8-16,26-1 0,17 0 15,9-8 1,18 0-16,17-1 16,0 18-16,-35-8 15,-26 8-15</inkml:trace>
  <inkml:trace contextRef="#ctx0" brushRef="#br0" timeOffset="12500.43">31305 11456 0,'0'0'0,"0"0"16,0 0-16,-9 0 15,1 26-15,-1 18 16,-17 16-16,8 18 16,-8 17-1,9 1-15,0-18 16,-1-18-16,27-8 16,8-17-16,1-9 15,-10-9-15</inkml:trace>
  <inkml:trace contextRef="#ctx0" brushRef="#br0" timeOffset="12933.69">31565 11811 0,'0'0'16,"0"0"-16,0 0 0,0 0 15,0 0 1,-8 9-16,-10 8 16,1 18-16,0 0 15,-1 8-15,18-17 16,0 0-16,0 0 16,0-17-16,9-1 15,0 1-15,8 0 16,9-18-1,9 0-15,8-17 16,1 0-16,-1-8 16,-17 8-16,0 8 15,-17 1-15,0 17 16,-9 0-16,0 0 16,0 0-16,0 17 15,0 18-15,0 0 16,0 8-1,17 0-15,-8-8 16,17-9-16,0-9 16</inkml:trace>
  <inkml:trace contextRef="#ctx0" brushRef="#br0" timeOffset="14013.71">32113 11837 0,'0'0'0,"-9"0"0,0 0 0,9 0 15,0 0 1,0 0-16,0 0 16,0 9-16,0 8 15,0 18-15,0 0 16,0-1-16,-9 1 16,1-9-16,-1 0 15,0 0-15,1 0 16,-1-17-1,9-1-15,0 1 16,0-9-16,0 0 16,0 0-16,0-9 15,0 1-15,9-18 16,8-18-16,18 1 16,0 0-16,-1 8 15,1 9-15,-9 17 16</inkml:trace>
  <inkml:trace contextRef="#ctx0" brushRef="#br0" timeOffset="14480.51">32356 12045 0,'0'0'0,"0"0"0,0 0 16,0 0-16,0 0 0,0 0 16,8 9-1,10 0-15,-1-1 16,18-8-16,0 0 15,8-8-15,-8 8 16,-9-9-16,0 0 16,-9 1-16,1-10 15,-10 1-15,1 0 16,-18-1 0,1 1-16,-10 0 15,-8 8-15,-17 9 16,-9 17-16,0 1 15,17 16-15,0 1 16,0 0-16,18 8 16,17 0-1,17 9-15,35 0 16,35 0-16,70-17 16,251-1-16</inkml:trace>
  <inkml:trace contextRef="#ctx0" brushRef="#br0">11879 12617 0</inkml:trace>
  <inkml:trace contextRef="#ctx0" brushRef="#br0" timeOffset="56880.37">16100 11803 0,'0'0'0,"0"0"16,0-9-16,0 0 15,0 1-15,0-10 16,0-8-16,-9-17 16,0 0-16,1 0 15,-18-1 1,-9 1-16,-9 0 15,-8-1-15,-17 10 16,-27-1-16,-8 18 16,9 17-16,-18 0 15,0 17-15,17 0 16,-8 18-16,0 17 16,17 17-1,0 9-15,18 9 16,8 17-16,9 0 15,17-9-15,18 9 16,17 0-16,17 0 16,9-18-16,26-8 15,9-17-15,26 0 16,34-18-16,18-17 16,26-26-1,-8-17-15,-10-18 16,1-26-16,-9-17 15,-35-8 1,-17-1-16,-18-8 0,-25-9 16,-27 17-16,-17 9 15,-17 9 1,-18 8-16,-17 9 16,-17 26-16,-18 18 15,52 16-15</inkml:trace>
  <inkml:trace contextRef="#ctx0" brushRef="#br0" timeOffset="57795.68">15353 15795 0,'0'0'0,"0"-8"0,-9-1 16,-8 0-16,-9-8 16,-9 0-16,-8-1 15,-18 18-15,0 0 16,0 18 0,0 16-16,1 27 0,-10 8 15,9 9 1,9 9-16,0 8 15,18 18-15,-1-1 16,17-8-16,18-9 16,18 9-16,17 0 15,17-8-15,8-1 16,19-17-16,7 0 16,-7-26-16,16-9 15,18-26 1,-18-17-16,1-17 15,0-9-15,-1-17 16,-8-18-16,0-26 16,-9-16-16,-17-19 15,-18 1-15,-8-18 16,-18 27-16,-8 17 16,-18 8-1,-8 0-15,-18 1 16,-8 8-16,-27 0 15,-34 0 1,-44 26-16,-234-26 16</inkml:trace>
  <inkml:trace contextRef="#ctx0" brushRef="#br0" timeOffset="66189.86">1659 4207 0,'0'0'0,"0"0"0,0 0 16,0 0-16,-9 0 15,9 9-15,-17 17 16,-10 17-16,1 27 15,0-1-15,18 0 16,25 9-16,0-26 16</inkml:trace>
  <inkml:trace contextRef="#ctx0" brushRef="#br0" timeOffset="66673.38">1520 4103 0,'-18'-8'0,"-8"-1"0,0 0 15,0 9 1,-17 0-16,-9 18 16,17 8-16,-9 17 15,10 18-15,16 25 16,-8 1-16,26-9 16,26 17-16,0-8 15,18-18 1,8-8-16,17-18 0,10-17 15,-10-9 1,27-25-16,-1-27 16,1-17-16,-18-9 15,-9-8-15,-8-26 16,-26-9-16,-18-9 16,-17 1-16,-26 8 15,-26 17 1,-18 27-16,-16 34 15,-1 17-15,-26 35 16,0 26-16,52-18 16</inkml:trace>
  <inkml:trace contextRef="#ctx0" brushRef="#br0" timeOffset="68524.23">3005 4199 0,'0'0'0,"-9"0"15,0 0-15,-8 0 16,-1 8 0,-8 10-16,-17 8 15,8 26-15,1 0 16,7 17 0,10-9-16,17 1 0,17 0 15,1-18-15,8-17 16,9-9-16,-1-8 15,18-18-15,9-8 16,-9-9-16,0-17 16,-8-9-1,-18-9-15,-17 9 16,-18 9-16,0 8 16,-17 1-16,0 16 15,9 10-15,-1-1 16,18 9-16</inkml:trace>
  <inkml:trace contextRef="#ctx0" brushRef="#br0" timeOffset="69590">3447 4216 0,'0'0'0,"0"0"0,0 0 15,0 0-15,0 0 16,0 0-16,0 0 15,9 17-15,9 9 16,-1 9-16,0 0 16,1 8-1,-10 0-15,1 1 16,-9-1 0,-9-9-16,1-8 0,-1 0 15,0-17-15,1 0 16,-1-1-16,0-8 15,1-8-15,8-10 16,0-34-16,17-17 16,9 0-1,17 8-15,27 9 16,-35 35-16</inkml:trace>
  <inkml:trace contextRef="#ctx0" brushRef="#br0" timeOffset="70054.87">3916 3809 0,'0'0'0,"0"0"0,-8 0 16,8 9-16,0 8 15,0 9-15,0 9 16,0 25-16,0 9 15,0 18 1,0 8-16,0-8 16,-9-18-16,0-17 15,9-8-15,-8-19 16,8 1-16,0-17 16,0 0-16,0-9 15,0-9-15,0 0 16,8-17-1,10 1-15,-1-10 16,9 0-16,9 18 16,-9 0-16,0 17 15,-9 0-15,-8 17 16,0 0-16,-1 9 16,-8 0-16,-8 9 15,-1-9 1,-8 0-16,-1 0 15,1-9-15,0-8 16,17-1-16,0-8 16,0 0-16</inkml:trace>
  <inkml:trace contextRef="#ctx0" brushRef="#br0" timeOffset="70241.82">4325 4363 0,'0'0'0,"0"0"0,-9 0 15,0 18-15,0-1 16,1 0-16,-1 1 16,0 8-16,9-9 15,0 0-15,0-8 16,0-1-16,0-8 16</inkml:trace>
  <inkml:trace contextRef="#ctx0" brushRef="#br0" timeOffset="70351.17">4298 4121 0,'-8'-9'0,"-1"0"0,0 1 15,9 8-15,0 0 16,0 0-16,0 0 16,9 0-16</inkml:trace>
  <inkml:trace contextRef="#ctx0" brushRef="#br0" timeOffset="70851.09">4785 3800 0,'0'0'0,"-9"0"15,0 0-15,-8 0 16,0 0-16,-1 18 16,-8 16-16,0 27 15,0 17-15,0 26 31,9 17-31,-1-26 0,18-8 16,0-18-16,18-8 16,8-27-16,0-8 15,0-17-15,-9 0 16</inkml:trace>
  <inkml:trace contextRef="#ctx0" brushRef="#br0" timeOffset="71443.97">5262 4311 0,'0'0'0,"-8"0"0,-1-8 16,0-1-16,-17 0 15,9 1-15,-9 8 16,-18 0-16,1 0 16,8 17-16,1 18 15,-1-1 1,9 1-16,8-9 15,1 0-15,8 0 16,9-9-16,0-8 16,0-1-16,0-8 15,9 0-15,8-8 16,1-1-16,8-17 16,0 0-1,0-8-15,-9 16 16,-8 1-16,0 17 15,-1 0-15,1 0 16,8 17-16,1 1 16,-1 8-16,9 0 15,0-1-15,9-16 16,0 0-16,-1-18 16,10 0-1,-1-8-15,9-26 16,0-18-16,1-17 15,-10-26-15,0 0 16,-17 1-16,-8 7 16,-10 36-16,-8 16 15,0 18 1,-8 18-16,-1 8 16,-8 17-16,-18 52 15,-8 53-15,8-1 16,18 9-16,17-9 15,8-34-15,10-18 16,16-17-16,-8-18 16,0-16-16,-8-10 15</inkml:trace>
  <inkml:trace contextRef="#ctx0" brushRef="#br0" timeOffset="71789.4">4368 4069 0,'0'-9'0,"0"9"15,0-9-15,0 9 16,0 0-16,0 0 16,0 0-16,26-8 15,26-1-15,26 0 16,18-8-16,60-26 31,244-87-31</inkml:trace>
  <inkml:trace contextRef="#ctx0" brushRef="#br0" timeOffset="72489.85">6252 4181 0,'0'0'0,"0"-8"15,0-1-15,0 0 16,-8 1-16,-1-10 16,0 1-16,1 8 15,-18 9 1,8 0-16,-8 9 15,0 8-15,9 9 16,-1 9-16,10-9 16,8 9-16,0-9 15,8-9-15,10-8 16,-1-1 0,0-16-16,1-1 15,-1 0-15,9-8 16,-8 0-16,-10 8 15,1 0-15,0 9 16,-1 0-16,-8 0 16,9 9-16,8 26 15,9-1-15,9 1 16,17 0-16,9-9 16,-35-18-1</inkml:trace>
  <inkml:trace contextRef="#ctx0" brushRef="#br0" timeOffset="72882.7">6626 4147 0,'0'0'0,"0"0"0,0-9 0,0 9 15,0 0-15,0 0 16,-9 0-16,0 17 15,1 1 1,-1 16-16,-8 10 0,8-18 16,0 0-1,9-9-15,0-8 16,0-1-16,0-8 16,0-8-16,18-10 15,16-16-15,1-18 16,8 0-16,1 17 15,-18 9-15,-17 9 16,-1 17-16,1 0 16,0 17-1,8 18-15,-8 25 16,-1 18-16,1-17 16,17-9-1,9-9-15,-18-25 0</inkml:trace>
  <inkml:trace contextRef="#ctx0" brushRef="#br0" timeOffset="73390.39">7425 4173 0,'0'0'0,"-9"-9"15,-8-8-15,8 8 16,-17-8-16,0-1 16,0 1-16,-9 17 15,-8 0-15,-1 17 16,1 9 0,8 9-16,0 0 0,18-9 15,0 0-15,17 0 16,0-18-1,0 1-15,17-9 16,0-9-16,18 1 16,0-1-16,-1 9 15,10 0-15,-9 17 16,8 9-16,0 18 16,-8 8-16,-9 8 15,0 9-15,-17 1 16,-9 8-1,-17-9-15,-18-8 16,-9-1-16,1-16 16,-9-1-16,0-17 15,0-18-15,0-8 16,8-8-16,9-27 16,9-25-1,26-10-15,26 1 16,1 17-1,-10 35-15</inkml:trace>
  <inkml:trace contextRef="#ctx0" brushRef="#br0" timeOffset="75504.62">7685 4060 0,'0'0'0,"0"0"0,0 0 0,0 0 16,0 0-16,0 9 16,-9 8-16,1 18 15,-1 25-15,9 18 16,0-17-16,9-9 15,-1-9 1,1-17-16,0-8 16,8-10-16,1 1 15,-1-18 1,18-17-16,-1-8 16,1-10-16,-9-8 0,0 18 15,-8 8 1,-10 8-16,1 18 15,-9 0-15,0 0 16,0 26-16,9 9 16,-1 17-16,1-9 15,0 1-15,8-18 16,0-1-16,9-7 16,27-10-16,-1-8 15,-26 0 1</inkml:trace>
  <inkml:trace contextRef="#ctx0" brushRef="#br0" timeOffset="75689.4">8397 3740 0,'0'0'0,"-8"0"0,-1 0 16,0 17-16,-8 18 16,-9 25-1,0 27-15,8 8 16,1 9-16,8-9 15,1-34-15,16 0 16,10-9-16,-10-9 16,1-26-16</inkml:trace>
  <inkml:trace contextRef="#ctx0" brushRef="#br0" timeOffset="76089.33">8762 4199 0,'0'0'0,"-9"-9"0,1 0 16,-1 1-16,0-1 16,0 9-16,1 0 15,-1 0 1,-17 17-16,0 1 16,-9 8-16,9 8 15,9 10-15,0-10 16,8-8-1,9 0-15,0-17 0,0 0 16,0-9-16,17-9 16,1-8-1,8-9-15,0-9 16,0 9-16,-9 9 16,-8-1-16,-1 1 15,1 17-15,-9 0 16,0 0-16,9 17 15,8 9-15,1 0 16,-1 0-16,9 0 16,0 0-1,9-17-15,17 8 16,-9-8-16</inkml:trace>
  <inkml:trace contextRef="#ctx0" brushRef="#br0" timeOffset="77171.69">10064 3982 0,'0'0'15,"0"0"-15,0 0 0,0 0 16,-8 17-16,-1 18 16,0 8-1,1 9-15,-1 9 16,0-9-16,-8-9 15,8-17-15,1-8 16,8-10-16,0 1 16,0-9-1,0-9-15,0 1 16,17-18-16,9-26 16,9-9-16,0 9 15,-9 17-15,0 18 16,-9 0-16,-8 17 15,-1 0-15,1 17 16,0 0-16,-1 18 16,1 8-1,-9 1-15,0-18 16,0 0-16,0-18 16,0 1-16,0-9 15,17-9-15,1-8 16,17-26-1,-1-1-15,10-8 0,-1 9 16,-17 8 0,0 18-16,-17 17 15,0 0-15,-1 0 16,1 17-16,0 1 16,-1 8-16,1 0 15,0 0 1,8 0-16,9-9 0,-17-8 15,8-1-15,1-8 16,-10 0 0</inkml:trace>
  <inkml:trace contextRef="#ctx0" brushRef="#br0" timeOffset="77503.75">10924 4147 0,'0'0'0,"-9"-9"0,1 0 16,-10-8-16,1 8 15,8 1-15,1 8 16,-1 0-16,0 8 15,-8 10-15,0-1 16,8 18 0,9 8-16,0-8 15,17-9-15,1 0 16,8-18-16,8 1 16,1-18-16,9 1 15,-1-18 1,-17 0-16,0-9 0,-17-8 15,-18-9 1,-17 0-16,0 17 16,-26 18-16,0 8 15,8 9-15,10 9 16,8 8-16,8 0 16,18-8-16,0 0 15</inkml:trace>
  <inkml:trace contextRef="#ctx0" brushRef="#br0" timeOffset="78105.32">11437 4043 0,'-9'-9'0,"0"9"0,0 0 15,1 0 1,-1 0-16,0 17 15,1 1-15,-10 16 16,1 1-16,-9 8 16,9 1-16,-1-10 15,1-8 1,8-8-16,9-10 0,0-8 16,0 0-1,0-8-15,0-10 16,18-16-16,8-27 15,8 9-15,1 0 16,-9 9-16,0 8 16,-8 18-1,-10 17-15,1 0 0,0 8 16,-1 10 0,1 8-16,-9 8 15,-9-8-15,1 0 16,-1-8-16,9-1 15,0-8-15,0-1 16,0-8-16,0 0 16,9-8-16,8-18 15,18-26-15,-1-9 16,10 9 0,-9 18-16,-9 16 15,0 10-15,-18 8 16,1 8-16,0 10 15,-9 16-15,-9 9 16,0 1 0,9-1-16,0-17 15,9 0-15,8-17 16,1-1-16,-1 1 16</inkml:trace>
  <inkml:trace contextRef="#ctx0" brushRef="#br0" timeOffset="78497.17">11992 3974 0,'-8'0'0,"-1"0"15,0 0-15,1 0 16,-1 8-16,0 1 16,9-1-16,0 1 15,0 0-15,18-1 16,-1 1-16,18 0 15,8-18-15,9 0 16,-8-8 0,-1-9-16,-17 0 15,0 0-15,-17 9 16,-9 0 0,-9-1-16,0 10 0,1-1 15,-18 9-15,0 9 16,-9 17-1,9 8-15,8 1 16,1-1-16,17 1 16,0-9-16,0 0 15,9-9-15,8-8 16,1 0-16,16-1 16,18 1-16,-8-18 15,-27 9-15</inkml:trace>
  <inkml:trace contextRef="#ctx0" brushRef="#br0" timeOffset="78855.4">12487 3844 0,'0'0'0,"0"0"16,0 0-16,-8 0 15,8 8-15,-9 10 16,0-1-16,1 0 16,-1 18-16,0 8 15,-8 9 1,-1-9-16,10 1 15,-10-10-15,10-8 16,8-8-16,0-10 16,0-8-16,0 0 15,0-8-15,17-10 16,0-16-16,18-18 16,0-18-16,-9 19 15,0 16-15,0 18 16,-17-1-1,-1 18-15,1 0 16,0 18-16,-1-1 16,-8 9-1,0 8-15,9 10 16,-9-10-16,18-8 0,-1-17 16,-8 0-1</inkml:trace>
  <inkml:trace contextRef="#ctx0" brushRef="#br0" timeOffset="79189.22">12809 3740 0,'0'0'0,"0"0"0,-9 0 16,0 0-16,0 0 15,1 0 1,8 0-16,0 0 16,0 0-16,17 0 15,9 0-15,26-9 16,9 0-16,26 1 15,0-10 1,-9 1-16,-26 17 0,-17 0 16,-9 9-16</inkml:trace>
  <inkml:trace contextRef="#ctx0" brushRef="#br0" timeOffset="79454.95">12982 3333 0,'0'0'0,"0"0"0,0 0 0,0 0 15,0 17 1,0 18-16,-8 25 16,-1 18-16,0 35 15,-8 17-15,-1-9 16,1-17-16,17-9 15,0-8-15,0-27 16,9-16 0,-1-10-16,1-8 15,0-17-15</inkml:trace>
  <inkml:trace contextRef="#ctx0" brushRef="#br0" timeOffset="79871.98">13304 3982 0,'0'0'0,"0"0"15,0 0-15,0 0 16,-9 0-16,0 17 16,0 9-16,1 9 15,-1 0-15,9-9 16,0 0-1,0 0-15,0-18 16,9 1-16,-1 0 16,1-9-16,9-9 15,-1 0-15,0-17 16,18-17-16,-9-9 16,0 9-16,-17 25 15,-1 1-15,1 17 16,-9 0-1,0 0-15,0 17 16,9 18-16,0 0 16,8-1-16,0-8 15,1 0 1,16-8-16,10-10 0,-1 1 16,1-9-16,-27 0 15</inkml:trace>
  <inkml:trace contextRef="#ctx0" brushRef="#br0" timeOffset="80421.17">13868 3800 0,'0'0'0,"0"0"0,0 9 16,0 0 0,0 8-16,-9 0 15,1 18-15,-1 0 16,0 8-16,1 0 15,-1 0-15,0-17 32,0 0-32,9-8 0,0-1 0,0-8 15,0-1 1,0-8-16,0 0 16,0-8-16,9-1 15,0-8-15,0-9 16,-1 8-16,1 1 15,0 8-15,-1 9 16,1 0-16,0 0 16,-1 9-16,-8 0 15,0 8-15,0 0 16,0-8 0,0 0-16,0-1 15,0 1-15,0-9 16,0 0-1,0-9-15,18 1 0,8-18 16,0 0-16,0-9 16,0 18-1,0-1-15,-17 1 16,8 17-16,-8 0 16,-1 9-16,1 8 15,8 0-15,1 1 16,-1 8-16,18 0 15,0 0 1,-18-18-16</inkml:trace>
  <inkml:trace contextRef="#ctx0" brushRef="#br0" timeOffset="90874.97">15144 3367 0,'0'0'0,"0"0"0,0 0 16,0 0-16,0 0 16,0 0-16,0 0 15,0 0-15,0 0 16,0 18-16,-8 25 16,8 18-16,-9 42 15,0 19 1,-8 8-16,0-26 15,8-18-15,0-17 16,9-17-16,0-17 16,0-9-16,0-9 15,0-8-15,0 0 16,0-1-16,0-8 16,0 0-16,0 0 15,18 0 1,-1 0-16,26-8 15,36-1-15,25 0 16,-9 1-16,1-1 16,-18 0-16,-35 9 15,-16 0-15,-1 0 16,-9 0 0,-8 0-16,17 0 15,-9 0-15</inkml:trace>
  <inkml:trace contextRef="#ctx0" brushRef="#br0" timeOffset="98406.04">17368 3142 0,'0'0'0,"-9"-9"0,0 1 0,0-1 15,1 0-15,-1 9 16,0 0-16,-17 0 15,-8 18-15,-10 8 16,1 17-16,-1 26 16,-8 35-1,18 9-15,7 17 0,10 8 16,17-8 0,17-26-16,1-17 15,17-18-15,17 0 16,8-17-16,1-26 15,-35-17-15</inkml:trace>
  <inkml:trace contextRef="#ctx0" brushRef="#br0" timeOffset="99134.9">18184 3359 0,'0'0'0,"-9"0"0,0 0 15,1 0-15,8 0 16,-9 0-16,0 0 15,1 0 1,-1-9-16,0 0 16,1 1-16,-10-1 15,-8 0-15,-17 1 16,-1 8-16,-16 0 31,7 0-31,1 17 0,-8 0 16,8 18-16,8 0 0,9 8 15,18-8 1,8 16-16,9-7 16,18-1-16,8 9 15,26 0-15,0-9 16,9 1 0,8-10-16,-17-8 0,-8 0 15,-18-17 1,-18 0-16,1-1 15,-18 1-15,1 8 16,-27 1-16,-17 16 16,-18-8-16,10 0 15,8-17 1,17-1-16,9 1 0,8-9 16,18 0-1,18 0-15,-10 0 16</inkml:trace>
  <inkml:trace contextRef="#ctx0" brushRef="#br0" timeOffset="99719.05">18722 3835 0,'-8'0'16,"-1"0"-16,0 0 0,0 0 15,1 0-15,-1 17 16,-17 18 0,0 8-16,0 1 15,0-1-15,9-9 16,8-16-16</inkml:trace>
  <inkml:trace contextRef="#ctx0" brushRef="#br0" timeOffset="100069.43">19504 3307 0,'-9'0'0,"0"0"0,1 8 16,-10 10-16,1 8 16,0 8-16,-1 27 15,10 25-15,-10 36 16,9 16-16,1-16 16,8-27-1,0-17-15,0 0 0,0-26 16,0-18-1,8-8-15,10-17 16,-1-18-16,-8 1 16,0 8-16</inkml:trace>
  <inkml:trace contextRef="#ctx0" brushRef="#br0" timeOffset="100370.66">19565 3315 0,'-9'0'0,"0"0"0,0 0 15,9 0-15,0 0 16,0 0-16,0 0 16,18-8-16,8 8 15,9 0-15,17 0 16,0 8-16,9 1 16,-18 8-1,0 1-15,-17-1 16,-8 18-16,-9-1 15,-18 1-15,-9-1 16,-25 18-16,-18 0 16,1-8-16,-1-18 15,17 0 1,10-18-16,-1 1 16,17-9-16,18 0 15,0 0-15</inkml:trace>
  <inkml:trace contextRef="#ctx0" brushRef="#br0" timeOffset="100652.07">20216 4164 0,'0'0'0,"0"0"0,0 0 15,0 0 1,0 0-16,-9 17 16,0 9-16,-17 18 15,-17 8-15,0-9 16,16 0-1,19-17-15</inkml:trace>
  <inkml:trace contextRef="#ctx0" brushRef="#br0" timeOffset="101095.4">20841 3454 0,'0'0'0,"0"0"16,0 0-16,0 0 16,0 0-16,0 26 15,0 17-15,0 18 16,-9 43-16,1 8 15,-10-8 1,1-26-16,17-17 16,0-18-16,9-17 15,8-9-15,-8-8 16,-1 0-16</inkml:trace>
  <inkml:trace contextRef="#ctx0" brushRef="#br0" timeOffset="101419.03">20937 3575 0,'-9'-9'0,"0"1"15,9-1-15,0 0 16,0 1-16,18-1 16,-1-8-1,9 8-15,17 9 16,18 0-16,-9 17 15,9 1-15,0 8 16,-18 8-16,1 1 16,-18 8-16,-18 9 15,1 0-15,-26 9 16,-18 8 0,-17-8-16,-9-1 15,0-16-15,-17-10 16,0-8-16,17-8 15,18-18-15,17 0 16,26 0-16</inkml:trace>
  <inkml:trace contextRef="#ctx0" brushRef="#br0" timeOffset="102038.55">21961 3489 0,'0'0'0,"0"0"16,0 0-16,0 0 16,0 0-16,26 0 15,9 0-15,26 0 16,17-9-16,26 0 16,0 1-16,-8-10 15,-9 1-15,-9 17 16,-35-9-16,-17 1 15,-17 8 1,0 0-16</inkml:trace>
  <inkml:trace contextRef="#ctx0" brushRef="#br0" timeOffset="102268.48">22309 3722 0,'0'0'0,"0"0"0,-9 0 15,0 9-15,1 17 16,-1 17-16,0 18 16,-8 8-16,-1 9 15,1-9-15,8 9 16,-8-8-16,0-18 16,17-18-16,8 1 15,10 0 1,-10-18-16</inkml:trace>
  <inkml:trace contextRef="#ctx0" brushRef="#br0" timeOffset="102439.88">22161 3982 0,'0'0'0,"0"0"16,0 0-16,0 0 15,0 0-15,17-8 16,9-1-16,18-17 15,34 0-15,9-9 47,17 9-47,-8 0 0,-96 26 0,86-17 0,-34 8 0</inkml:trace>
  <inkml:trace contextRef="#ctx0" brushRef="#br0" timeOffset="102907.64">21553 4346 0,'0'0'0,"0"0"15,0 0-15,0 0 16,0 0-16,0 0 16,-9 9-16,-8 17 15,-26 17 1,-1 9-16,36-35 0</inkml:trace>
  <inkml:trace contextRef="#ctx0" brushRef="#br0" timeOffset="103186.03">22778 4259 0,'0'0'0,"0"0"0,0 0 15,0 0-15,0 0 16,0 0-1,0 0-15,0 0 16,0 9-16,0-9 16</inkml:trace>
  <inkml:trace contextRef="#ctx0" brushRef="#br0" timeOffset="103338.14">23342 4190 0,'0'0'0,"0"0"0,0 0 16,0 0-16,0 0 16,0 0-16,0 0 15,0 0-15</inkml:trace>
  <inkml:trace contextRef="#ctx0" brushRef="#br0" timeOffset="103465.33">23663 4155 0,'0'0'0,"0"0"0,0 0 15,0 0-15,0 0 0,0 0 16,0 0-16</inkml:trace>
  <inkml:trace contextRef="#ctx0" brushRef="#br0" timeOffset="103751.93">23915 3185 0,'0'0'0,"0"0"0,17 0 16,18 18-16,17 16 16,26 27-1,1 8-15,-1 18 16,-17-1-16,-18 27 16,-34 26-16,-35 25 15,-27 44-15,-68 216 16</inkml:trace>
  <inkml:trace contextRef="#ctx0" brushRef="#br0" timeOffset="119575.64">3447 5229 0,'0'0'0,"0"0"0,0 0 0,0 0 0,0 0 16,-8 0-1,-1-8-15,-8 8 16,-18-9-16,-17 9 16,-9 17-16,0 9 15,1 9 1,7 0-16,19-1 0,8 10 15,17-10 1,9-8-16,17 9 16,18-1-16,17 10 15,-8-18-15,-1 0 16,-17 0-16,-17-18 16,-1 10-16,1-1 15,-18 0-15,-17 9 16,-17 0-1,-9 0-15,8-17 16,10 0-16,25-9 16,9 0-16,0 0 15,0 0-15</inkml:trace>
  <inkml:trace contextRef="#ctx0" brushRef="#br0" timeOffset="120176.11">3751 5472 0,'-8'-9'0,"-1"0"15,0 1-15,9-1 16,0 9-16,0 0 16,0 0-16,0 0 15,0 0-15,0 9 16,0 25-16,-8 44 16,8 35-16,0 0 31,0 8-31,-9-9 0,0-25 15,1-26-15,-1-18 16,9-17-16,0-9 16,0-8-16,0-9 15,-9-9-15,1-25 16,8-44-16,0-44 16,8-25-1,10 17-15,16 26 16,-8 26-16,0 26 15,0 18-15,1-1 16,-1 18-16,0 17 16,0 0-16,0 9 15,-9 8-15,-8 0 16,-1 0 0,-8 1-16,-8 16 15,-10 10-15,-8-10 16,0-8-16,9-8 15,0-10-15,17 1 16,0-9-16,0 0 16</inkml:trace>
  <inkml:trace contextRef="#ctx0" brushRef="#br0" timeOffset="120378.43">4281 5506 0,'0'0'0,"-9"0"0,9 0 16,-8 0-16,-1 0 16,0 18-16,1 8 15,-1 8 1,0 1-16,1-9 16,8 9-16,8-9 15,1-18-15</inkml:trace>
  <inkml:trace contextRef="#ctx0" brushRef="#br0" timeOffset="120549.04">4342 5047 0,'0'0'0,"0"0"16,0 0-16,0 18 15,0 8-15,17 26 16,-8 17-1,8 9-15,-8-26 16,0-9-16,-1-25 16</inkml:trace>
  <inkml:trace contextRef="#ctx0" brushRef="#br0" timeOffset="120899.02">4446 5567 0,'0'0'0,"0"0"0,0 0 0,0 0 15,0 0-15,0 0 16,0 0-16,0 0 15,0 0 1,0 0-16,-9 17 16,1 1-16,-1 8 15,0 0-15,9-9 16,0 0-16,0-8 16,0 0-16,0-1 15,0-8-15,0-8 16,18-10-1,-1-16-15,18-10 16,0 10-16,-1-1 16,-8 18-16,0-1 15,-8 18-15,-10 0 16,1 9-16,8 8 16,1 18-16,8 8 15,0 1 1,0 8-16,-17-26 15</inkml:trace>
  <inkml:trace contextRef="#ctx0" brushRef="#br0" timeOffset="129030.75">5731 5446 0,'0'0'0,"0"0"15,0 0-15,-8-9 16,-1-8-16,-8 0 16,-10-1-16,1 10 15,0 8-15,-8 0 16,-1 0-1,0 17-15,0 9 0,1 8 16,8 1 0,8 17-16,1-9 15,17 1-15,0-18 16,9 0-16,-1-18 16,10 1-16,-1-18 15,18-17-15,0 0 16,-9 0-16,0 9 15,-18 0 1,1-1-16,0 18 16,-9 0-16,0 0 15,17 18-15,0 16 16,9 1 0,9-9-16,0 9 0,34 8 15,18-8-15,-35-27 16,-8-25-1,-1-18-15,-25 18 16</inkml:trace>
  <inkml:trace contextRef="#ctx0" brushRef="#br0" timeOffset="129364.59">6157 5437 0,'0'0'0,"-9"0"0,9 0 15,-9 0 1,1 0-16,-1 17 15,0 1-15,1 16 16,-10 18-16,1-8 16,0-1-16,8-8 15,0-9 1,9-18-16,0 1 0,0-9 16,0-9-16,18-8 15,8-26 1,8-18-16,10 0 15,17-8-15,-9 17 16,-26 26-16,0 18 16,-18 8-16,10 17 15,-1 18-15,1 25 16,25 44-16,0-17 16,-17-61-1</inkml:trace>
  <inkml:trace contextRef="#ctx0" brushRef="#br0" timeOffset="129998.54">9187 4077 0,'-8'-8'0,"-1"-1"0,9 9 0,0 0 0,0 0 16,-9 0-1,1 17-15,8 18 16,-9 26-16,0 8 16,1-8-16,-1-18 15,0 0-15,1-17 16,8-8-16,-9-10 15,9 1 1,0-9-16,0 0 16,0-9-16,0-17 15,9-17-15,17-18 16,26-8-16,9 8 16,17 27-16,-18 25 15</inkml:trace>
  <inkml:trace contextRef="#ctx0" brushRef="#br0" timeOffset="131064.25">6912 5506 0,'-8'-8'0,"-1"-1"0,0 0 16,1 1-16,-1-1 16,-9 0-16,-8 1 15,-17 8-15,0 8 16,-10 10-16,1 8 15,18 8-15,-1 1 16,18 8 0,-1-17-16,18 0 15,0-17-15,0 0 16,18-1-16,-1-16 16,9-1-16,9 0 15,-1 9-15,10 0 16,-18 18-16,0 16 15,0 18-15,-9 0 16,-8 18 0,0-1-16,-9 9 15,-9-18-15,-8-16 16,-1-1-16,-8 0 16,0-17-16,0-8 15,9-10-15,-1 1 16,1-18-16,8-8 15,-8-9-15,17-9 16,9-8 0,-1 8-16,1 18 15</inkml:trace>
  <inkml:trace contextRef="#ctx0" brushRef="#br0" timeOffset="131464.07">7069 5498 0,'0'0'0,"0"0"0,0 0 15,0 0-15,0 0 16,0 17-16,0 9 16,0 17-16,0 1 15,0-1 1,0-17-16,8 0 15,1-17-15,0-1 16,-1 1-16,10-18 16,-1-8-16,9-9 15,-9-9-15,10 1 16,-19 8-16,1 8 16,0 18-16,-9 0 15,0 0 1,8 9-16,1 17 15,0 17-15,8-8 16,0-9-16,9 0 16,0 0-1,1 0-15,-1-17 0,-9-9 16</inkml:trace>
  <inkml:trace contextRef="#ctx0" brushRef="#br0" timeOffset="131664.17">7572 5082 0,'0'0'0,"0"0"16,0 0-16,0 0 15,0 9-15,-8 25 16,-1 27-16,0 26 16,-8-1-1,8 1-15,9-1 16,0-8-16,0-8 15,9-36-15,0-16 16</inkml:trace>
  <inkml:trace contextRef="#ctx0" brushRef="#br0" timeOffset="132057.94">7885 5567 0,'0'0'0,"-9"0"0,0-9 0,1 1 15,-10-1-15,10 0 16,-1 9-16,0 0 16,1 0-16,-10 9 15,-8 8-15,0 18 16,9 8 0,-1-17-16,18 0 15,0-8-15,0-1 16,0-8-16,0-1 15,9-8-15,9-8 16,-1-1-16,-8-8 16,-1 8-1,1 0-15,0 9 16,-1 0-16,1 0 16,0 9-16,-1 0 15,10 8-15,-1-8 16,0-1-16,1 1 15,8-9-15,-17 9 16,8-27 0,0 10-16</inkml:trace>
  <inkml:trace contextRef="#ctx0" brushRef="#br0" timeOffset="132332.81">8050 5506 0,'0'0'0,"0"0"0,0 0 16,0 0-16,0 0 15,0 0-15,9 18 16,8 8-16,0 8 16,9 1-1,-17 8-15,0-17 16,-1-8-16,1-1 16,-9-8-16,0-1 15,0 1-15,0 0 16,0-9-16,0-9 15,0-8 1,0-9-16,0-18 16,17 1-16,18 8 15,9 9-15,-18 18 16</inkml:trace>
  <inkml:trace contextRef="#ctx0" brushRef="#br0" timeOffset="133111.34">8875 5480 0,'0'0'0,"0"0"0,0 0 0,0 0 16,0 18-16,0 25 16,-9 18-16,0-1 15,1-16-15,-1-1 16,0-8 0,9-9-16,0-18 15,0 1-15,0-9 16,0 0-16,9-17 15,17-18-15,9-26 16,8-8-16,-8 17 16,-9 17-16,0 18 15,-9 0 1,-8 17-16,0 0 16,0 8-16,-1 18 15,1 18-15,-9-1 16,0 0-16,0-17 15,0-8-15,0-10 16,0 1-16,0 0 16,0-9-16,17-9 15,9-17 1,9-17-16,8 8 16,-16 0-16,-1 18 15,-9 8-15,-8 9 16,-1 0-16,-8 18 15,9 8-15,0 8 16,-1 10 0,10-1-16,-1 0 15,0-8-15,10-18 16,-10-8-16</inkml:trace>
  <inkml:trace contextRef="#ctx0" brushRef="#br0" timeOffset="133428.07">9700 5558 0,'0'0'0,"-9"0"0,0 0 16,1 0-1,-1 0-15,0 0 16,1 18-16,-1 16 16,-8 1-16,-1 8 15,18 1-15,0-10 16,9-8-16,8 0 15,1-8 1,16-10-16,1 1 16,0-18-16,0 1 15,8-18-15,-17 0 16,-17-9-16,-1-8 16,-16 8-16,-1 0 15,-17 1 1,0 16-16,0 1 0,0 17 15,8 0 1,10 0-16,8 0 16,0 0-16</inkml:trace>
  <inkml:trace contextRef="#ctx0" brushRef="#br0" timeOffset="134063.81">10108 5550 0,'0'0'0,"0"0"0,0 0 16,0 0-16,0 0 16,0 0-16,-9 17 15,1 9 1,-1 17-16,0-8 15,0 8-15,1 1 16,-1-18-16,0 0 16,1-18-1,-1 1-15,9 0 0,0-9 16,0 0-16,0-9 16,0-8-1,17-27-15,1 1 16,8 0-16,0 8 15,0 9-15,-9 9 16,-8 17-16,0 0 16,-1 0-16,1 8 15,0 10-15,-9 16 16,0-8 0,0 0-16,0 0 15,0-8-15,0-10 16,0 1-16,0-9 15,8-9-15,10-17 16,17-8-16,-1-10 16,10-8-16,-18 18 15,0 16 1,-18 18-16,1 0 16,0 0-16,0 18 15,-1 8-15,1 8 16,-9 10-16,0-18 15,9 8-15,17 1 16,-9-9-16,-8-17 16</inkml:trace>
  <inkml:trace contextRef="#ctx0" brushRef="#br0" timeOffset="134446.81">10672 5558 0,'0'0'0,"0"0"0,0 0 16,0 0-16,0 0 16,0 9-1,0 8-15,0-8 16,18 8-16,8-8 16,26 0-16,0-18 15,0 0-15,-9 1 16,1-18-1,-18 0-15,0 0 0,-17 8 16,-1-8-16,-16 9 16,-1 0-1,-8 0-15,-9 17 16,0 8-16,-1 9 16,-16 18-16,8 17 15,9 9-15,18-18 16,8 0-16,8 1 15,10-18 1,25 0-16,18-9 16,-9 0-16,-9-8 15,-17 0-15</inkml:trace>
  <inkml:trace contextRef="#ctx0" brushRef="#br0" timeOffset="134825.41">11428 5541 0,'0'0'0,"0"0"16,0 0-16,-9 0 16,0 0-16,1 0 15,8 0-15,-9 9 16,0 8-16,1 18 16,-1 8-16,-8 0 15,8-17-15,0 0 16,1-17-1,-1 0-15,9-1 16,0-8-16,0 0 16,0-8-16,0-1 15,17-17-15,1-17 16,8 8-16,0 9 16,-9 9-16,1-1 15,-10 18 1,1 0-16,0 0 15,-1 18-15,1 16 16,-9 1-16,9 8 16,-1-8-16,10-9 15,-10-9-15</inkml:trace>
  <inkml:trace contextRef="#ctx0" brushRef="#br0" timeOffset="135113.63">11541 5489 0,'0'0'0,"0"0"0,0 0 15,0 0-15,0 0 16,0 0-16,17 0 15,0 0-15,27 0 16,17-9-16,25 1 16,10-1-1,-9-8-15,-9 8 16,0 9-16,9-8 16,-35-1-16,-26 9 15</inkml:trace>
  <inkml:trace contextRef="#ctx0" brushRef="#br0" timeOffset="135379.81">11940 5073 0,'0'0'0,"-9"0"16,1 0-16,-1 0 15,0 18-15,1 16 16,-10 27-16,1 26 15,0 17 1,-1 8-16,1 9 0,0-17 16,17-17-1,0-26-15,8-18 16,10-9-16,8-16 16,0-10-16,-9 1 15,-8-9-15</inkml:trace>
  <inkml:trace contextRef="#ctx0" brushRef="#br0" timeOffset="135763.67">12261 5558 0,'0'0'0,"-8"0"0,-1 0 16,0 0-16,1 0 15,-1 0-15,0 18 16,-8 16-16,0 1 15,8 8 1,0 1-16,9-1 16,0-17-16,0 0 31,0-9-31,9-8 0,-9-9 0,9 0 16,8-9-16,0 1 15,9-27-15,0-8 16,1-9-1,-1 17-15,-18 0 16,1 18-16,0 8 16,-9 9-1,0 0-15,0 9 0,8 26 16,1-1 0,8 10-16,1-1 0,-1-17 15,9 0-15,18 0 16,-1-9-1</inkml:trace>
  <inkml:trace contextRef="#ctx0" brushRef="#br0" timeOffset="136379.28">12843 5506 0,'0'0'0,"-8"0"15,-1 0-15,0 0 16,1 0-16,-1 18 16,0 8-16,0 26 15,-8 0-15,0 0 16,-1 0 0,1-9-16,8-17 15,1-9-15,8-8 16,0 0-16,0-1 15,0-8-15,0-8 16,17-10-16,9-34 16,9 0-16,0 0 15,-9 18-15,0 8 16,-18 8-16,1 18 16,-9 0-1,0 9-15,0 8 16,0 18-16,0 0 15,-9-9-15,9 0 16,0-9-16,0-8 16,0-1-1,0 1-15,0-9 16,0 0-16,0-9 16,18-8-16,-1-9 15,18-9-15,-9 1 16,0 16-1,-9 1-15,1 8 0,-10 9 16,1 0-16,8 0 16,1 18-1,-1-1-15,-8 9 16,8 0-16,1 0 16,-1 0-16,18 0 15,-9 0-15,-9-17 16</inkml:trace>
  <inkml:trace contextRef="#ctx0" brushRef="#br0" timeOffset="140582.2">14589 5151 0,'-9'0'0,"9"0"0,0 0 0,0 0 16,0 0-16,0 0 16,0 0-1,0 0-15,0 0 16,0 0-16,0-8 16,0-1-16,0 0 15,-9-8-15,1 0 16,-1-9-16,-17 8 15,-9 1-15,-8 0 16,-18 17 0,-8 0-16,-1 17 15,9 0-15,9 18 16,9 0-16,8 8 16,18 0-16,-1 9 15,18-8-15,9 8 16,26 0-16,17 8 15,26 9 1,9-8-16,-9-9 16,-9-26-16,-8 0 15,-17 0-15,-18-9 16,0-8-16,-18 0 16,1-1-16,-9 10 15,-17-1 1,-9 0-16,-18 9 0,-17 0 15,-8 0 1,-9-17-16,8-9 16,1-9-16,8-8 15,35 17-15</inkml:trace>
  <inkml:trace contextRef="#ctx0" brushRef="#br0" timeOffset="152277.38">2527 6797 0,'-9'0'0,"1"0"0,8 0 16,0 0-16,0 0 16,8-9-16,18 1 15,35-10-15,35-8 16,17 0-16,17-8 16,0-1-1,-17 0-15,-18 9 0,-25 9 16,-35 8-1,-9-8-15,-18 17 16</inkml:trace>
  <inkml:trace contextRef="#ctx0" brushRef="#br0" timeOffset="152530.81">2996 6788 0,'0'0'0,"0"0"0,0 0 0,0 0 16,0 0-16,-9 9 15,1 26-15,-19 34 16,1 35 0,0 8-16,0 10 0,0-10 15,9-25 1,0-9-16,17-9 15,0-26-15,8-25 16</inkml:trace>
  <inkml:trace contextRef="#ctx0" brushRef="#br0" timeOffset="158263.99">3447 7091 0,'-8'-8'0,"-1"-1"0,0 0 16,-8 1-16,0-1 16,-1 9-16,10 0 15,-10 0-15,-8 17 16,0 18-16,9 17 16,-1 0-16,18 9 15,9-1 1,8-8-16,1-17 0,8-9 15,0-18 1,9-16-16,-1-1 16,-8-17-16,1 0 15,-19 0-15,-8-8 16,-8-1-16,-19 9 16,1 9-1,-8 8-15,16 9 0,18 0 16,0 0-1</inkml:trace>
  <inkml:trace contextRef="#ctx0" brushRef="#br0" timeOffset="158544.31">3890 6823 0,'0'0'0,"-17"0"16,0 0-16,-1 0 16,1 0-16,8 0 15,9 0-15,0 0 16,18 0-16,8 9 16,34-1-16,19-8 15,7-8 1,10-1-1,-27 9-15,-25 0 0,-18 0 16</inkml:trace>
  <inkml:trace contextRef="#ctx0" brushRef="#br0" timeOffset="158742.76">4116 6494 0,'0'0'0,"0"0"16,0 0-16,-9 8 15,1 18-15,-10 26 16,1 26-16,-9 44 16,9 16-1,-1-8-15,1-26 0,8-17 16,9-1 0,0-8-16,9-17 15,0-35-15</inkml:trace>
  <inkml:trace contextRef="#ctx0" brushRef="#br0" timeOffset="159128.34">4455 7204 0,'0'-9'0,"0"1"16,0-1-16,-9 0 15,0 1-15,1-1 16,-1 9-16,0 0 15,1 0-15,-10 0 16,-8 17-16,9 1 16,0 8-1,8 0-15,9-9 16,0-8-16,0-1 16,9 1-16,8-9 15,0-9-15,18 1 16,-9-10-16,0 1 15,-17 8-15,-1 9 16,1 0 0,-9 0-16,9 18 15,8-1-15,1 0 16,-1 1-16,18 8 16,8-9-16,0 0 15,-25-17-15</inkml:trace>
  <inkml:trace contextRef="#ctx0" brushRef="#br0" timeOffset="159358.81">4967 6468 0,'0'0'0,"0"0"0,0 0 0,0 0 15,-9 17 1,1 26-16,-1 35 16,0 44-16,-8 16 15,0 1-15,17-35 16,0-9-16,8-8 16,-8-44-16</inkml:trace>
  <inkml:trace contextRef="#ctx0" brushRef="#br0" timeOffset="160077.13">5792 7074 0,'0'-9'0,"0"1"15,0-1-15,0 0 16,-9 1-16,1-10 15,-1 1-15,-8 0 16,-1-1-16,-8 18 16,-9 0-16,9 9 15,-8 26-15,-1-1 16,9 18 0,9-8-16,17-10 15,0-8-15,8 0 16,10-17-16,8 0 15,8-18-15,1 0 16,0-17-16,8 0 16,-8-8-16,-9 8 15,-17 8 1,-1 1-16,1 17 16,-9 0-16,9 17 15,8 18-15,1 8 16,-1 1-16,9-1 15,0-8-15,0-9 16,0-9-16,0-8 16,0-9-1,-8 0-15</inkml:trace>
  <inkml:trace contextRef="#ctx0" brushRef="#br0" timeOffset="160427.04">6183 6918 0,'0'0'0,"0"0"15,0 0-15,0 0 16,0 17-16,0 1 16,-9 16-1,0 18-15,1 0 16,-1 0-16,0-8 16,9-10-16,0-8 15,0-8-15,0-10 16,0 1-16,0-9 15,0-9 1,0 1-16,18-27 16,-1-26-16,9 9 15,-8 9-15,-10 26 16,1-1-16,0 18 16,-1 9-16,1 17 15,0 9-15,-1 17 16,1-9-16,8 0 15,1-17 1,8 0-16,9-17 16,-18-9-16</inkml:trace>
  <inkml:trace contextRef="#ctx0" brushRef="#br0" timeOffset="160995.41">6730 6944 0,'0'0'0,"0"0"0,0 0 16,0 0-1,0 0-15,0 0 16,0 0-16,-9 0 15,1 0-15,-1 0 16,-17 0-16,0 9 16,-18 17-1,10 8-15,-1 1 0,18 0 16,-1-9 0,18 0-16,0-9 15,0-8-15,0-1 16,9-8-16,8 0 15,1 0-15,-1 0 16,0 0-16,1 9 16,8 8-16,0 18 15,0 8-15,0 27 16,0-1-16,-17 0 16,-1-8-1,-16-1-15,-1-8 16,-8-8-16,-10-1 15,1-8-15,-8-9 16,-1-9-16,0-8 16,-8-1-16,8-16 15,0-18 1,9 0-16,9 0 16,26-26-16,17-26 15,-9 43-15</inkml:trace>
  <inkml:trace contextRef="#ctx0" brushRef="#br0" timeOffset="161408.91">6860 7039 0,'0'0'0,"0"0"0,0 0 16,0 18-16,-9 8 15,1 8-15,8 18 16,0-8-16,0-10 16,8-8-1,1 0-15,0-17 16,0 0-16,-1-1 16,1-8-16,8-8 15,1-18-15,8 0 16,0-18-16,0 1 15,-18 8-15,1 18 16,-9 17 0,0 0-16,0 9 15,9 8-15,8 18 16,1-1-16,-1 1 16,0-9-16,1 0 15,16-9-15,10-8 16,-18-9-16,0-9 15,-17 9 1</inkml:trace>
  <inkml:trace contextRef="#ctx0" brushRef="#br0" timeOffset="161609.56">7390 6780 0,'-9'-9'0,"-8"9"0,8 0 0,0 0 16,-8 17-1,0 9-15,-1 35 16,1 17-16,8-9 16,9 9-1,0-17-15,0-18 0,18-8 16,8-27-16,-9 1 16,-8 0-1</inkml:trace>
  <inkml:trace contextRef="#ctx0" brushRef="#br0" timeOffset="162009.31">7564 7178 0,'0'0'0,"0"-9"0,0 1 15,-9-1-15,0-8 16,1 8-16,-1 9 16,0 0-16,0 0 15,1 0 1,-10 17-16,1 1 15,0 8-15,-1 0 16,18 0-16,0 0 16,0-9-16,0-8 15,9-1-15,0 1 16,-1-9-16,1-9 16,0 1-1,-1-10-15,1 1 16,0 8-16,-1 1 15,1 8-15,-9 0 16,0 0-16,9 8 16,8 10-16,1-1 15,16 0-15,-8 9 16,9-8 0,8-10-16,10-8 15,-10 0-15,-17-8 16,-17 8-16</inkml:trace>
  <inkml:trace contextRef="#ctx0" brushRef="#br0" timeOffset="162292.44">7989 6970 0,'0'0'0,"0"0"15,0 0 1,0 9-16,0 8 16,0 0-16,0 18 15,0 0-15,0 8 16,0 0-16,0 1 15,0-1 1,0-8-16,0-9 0,0 0 16,0-9-16,0-9 15,0 1 1,0-9-16,0 0 16,0-9-16,0 1 15,0-18-15,9-17 16,8-9-16,18 0 15,26-9 1,-18 26-16</inkml:trace>
  <inkml:trace contextRef="#ctx0" brushRef="#br0" timeOffset="163141.43">8866 6901 0,'0'0'0,"0"0"16,0 0-16,0 0 16,0 0-16,-9 0 15,1 26-15,-1 17 16,-17 18-16,0 8 16,9 0-1,-1-17-15,1-8 0,8-18 16,0 0-1,9-18-15,0 1 16,0-9-16,0-9 16,0-8-16,18-18 15,17-25-15,-1-10 16,1 18 0,-9 18-16,0 16 0,0 1 15,-8 17 1,8 9-16,0 8 15,-18 18-15,1 17 16,0-9-16,-9-8 16,0-9-16,0-18 15,0 1-15,0 0 16,0-9 0,8-9-16,18-17 15,18-26-15,8-17 16,-9 8-16,-17 26 15,1 18-15,-19 0 16,1 17-16,-9 8 16,9 10-1,-1 25-15,1 9 0,0 9 16,-9-9 0,0-9-16,17-17 15,-8-9-15,-9-8 16,8-9-16</inkml:trace>
  <inkml:trace contextRef="#ctx0" brushRef="#br0" timeOffset="163475.37">9656 6961 0,'-8'0'0,"-10"9"0,1 0 15,-9 8-15,0 18 16,8-1-1,1 10-15,0-1 0,17 0 16,0 1 0,8-10-16,10-8 15,-1 0-15,1-8 16,8-10-16,0 1 16,0-18-16,-9 1 15,0-1-15,-8-17 16,0-9-16,-18-8 15,0-9-15,-8 9 16,-9 8-16,-17 18 16,8 8-16,0 9 15,9 17 1,0 9-16,17-17 16</inkml:trace>
  <inkml:trace contextRef="#ctx0" brushRef="#br0" timeOffset="164047.22">9813 6953 0,'0'0'0,"0"0"0,0 8 16,0 1-16,0 8 15,0 1-15,0 16 16,-9 10-1,0 8-15,1-9 16,-1 0-16,0-17 16,1 0-16,8-8 15,0-10-15,0 1 16,0 0-16,0-9 16,0-9-16,8-8 15,10-9-15,-1-18 16,0 1-1,9 8-15,0 9 16,-8 9-16,-10 17 16,1 0-16,0 17 15,0 9-15,-1 9 16,-8 0-16,0-9 16,0 0-1,0-18-15,0 1 16,0 0-16,0-9 15,0 0-15,0-9 16,18-8-16,-1-18 16,9 0-16,0 1 15,-17 16-15,-1 18 16,1 0 0,-9 0-16,9 18 15,-9 8-15,0 8 16,0 1-16,0 0 15,17-9-15,-8-18 16,0 1-16,-1-9 16</inkml:trace>
  <inkml:trace contextRef="#ctx0" brushRef="#br0" timeOffset="164464.41">10238 7247 0,'0'0'16,"0"0"-16,0 0 0,0 0 16,0 0-1,0 0-15,0 0 0,9 9 16,8 0 0,1-9-16,-1 0 15,18-9-15,-1 0 16,1 1-16,-9-10 15,0-8-15,0 0 16,-17-8 0,0-1-16,-18 9 0,0 9 15,1-1 1,-1 10-16,-8 8 16,-9 17-16,-1 0 15,1 18-15,9 8 16,0 1-16,8-1 15,9 0-15,17-8 16,1-9-16,-1-9 16,18-8-1,8-18-15,1 1 16,-27 8-16</inkml:trace>
  <inkml:trace contextRef="#ctx0" brushRef="#br0" timeOffset="164822.66">10785 7178 0,'0'0'0,"0"0"16,0 0-16,0 17 15,-8 1-15,-1-1 16,0 9-16,0-9 16,1 9-16,-1-8 15,0-10-15,9 1 16,0 0-16,0-9 15,0 0 1,0 0-16,0-9 16,9 0-16,26-25 15,0-10-15,-9 1 16,-18 26-16,1 8 16,-9 9-16,0 0 15,0 0-15,0 17 16,0 1-16,0-1 15,9 9 1,-9 0-16,8 0 16,10-9-16,-10-8 15</inkml:trace>
  <inkml:trace contextRef="#ctx0" brushRef="#br0" timeOffset="165124.97">10846 7005 0,'0'0'0,"0"0"16,0 0-16,0 0 15,9 8-15,8 1 16,9 0-16,9-1 16,17 1-16,0-9 15,18-9-15,25-8 16,1-9-16,-44 9 16,-26-1-1,-9 18-15</inkml:trace>
  <inkml:trace contextRef="#ctx0" brushRef="#br0" timeOffset="165374.96">11124 6693 0,'0'0'0,"0"0"15,0 0-15,0 0 16,0 0-16,0 9 15,0 17-15,-9 17 16,1 18-16,-1 25 16,-9 9-1,1 1-15,0-1 0,17-8 16,0-18 0,8-9-16,1-8 15,0-26-15,-1-17 16</inkml:trace>
  <inkml:trace contextRef="#ctx0" brushRef="#br0" timeOffset="165793.09">11454 7204 0,'-9'-9'0,"1"1"15,-1-1-15,0 9 16,0 0-16,1 0 15,-1 17-15,-8 1 16,-1 8-16,10 0 16,8 8-1,0-8-15,0 0 16,8-17-16,1-1 16,0 1-16,8-9 15,0-9-15,1 1 16,8-18-16,0-17 15,0-1-15,-17 1 16,-1 8 0,1 18-16,-9 17 15,0 0-15,0 0 16,0 17-16,0 1 16,0 16-16,9 1 15,-1 0-15,1-9 16,8-9-16,1-8 15,17-1 1,8-8-16,-26 0 16</inkml:trace>
  <inkml:trace contextRef="#ctx0" brushRef="#br0" timeOffset="166323.99">11975 6970 0,'0'0'0,"-9"17"0,-8 1 15,8-1-15,-8 9 16,8 9-16,-8-1 16,-1 1-16,1 8 15,8-17 1,1 0-16,8-8 0,0-10 16,0 1-16,0 0 15,0-1 1,0-8-16,0 0 15,0-8-15,0-1 16,8-8-16,10-1 16,-10 1-16,1 0 15,0 17-15,-1 0 16,1 0 0,0 8-16,-9 10 0,0-1 15,0 0 1,0 1-16,0-1 15,0-8-15,0-1 16,0 1-16,8 0 16,1-9-16,9-9 15,8 0-15,17-17 16,9-17-16,9 8 16,-18 9-1,1 9-15,-18 8 16,-9 9-16,1 0 15,-1 18-15,0 8 16,1 8-16,8 10 16,0 8-16,-9-27 15</inkml:trace>
  <inkml:trace contextRef="#ctx0" brushRef="#br0" timeOffset="166809.47">12991 6875 0,'0'0'0,"0"0"0,0 0 0,0-9 16,0 9-1,0 0-15,0-8 16,26-1-16,35 0 16,26 1-16,17-1 15,17-8 1,10-1-16,-18 1 15,-18 0-15,-8-1 16,-26 1-16,-9 17 16,0 9-16,-35-1 15</inkml:trace>
  <inkml:trace contextRef="#ctx0" brushRef="#br0" timeOffset="167107.46">13668 6866 0,'0'0'0,"-8"0"0,-1 0 16,9 0-16,0 0 15,0 17-15,-9 27 16,1 16-16,-1 1 16,9 0-16,-9-9 31,0 0-31,1 17 0,-10-8 15,-8-1-15,0-17 16,0-17-16,0 0 16,-9 0-16,-8-17 15,0-18 1,-1-8-16,-8-26 0,9 8 16,34 18-1</inkml:trace>
  <inkml:trace contextRef="#ctx0" brushRef="#br0" timeOffset="172390.93">1337 8321 0,'0'0'0,"0"0"0,0 0 0,0 0 16,0 0-16,0 0 16,0 0-1,0 0-15,0 0 16,18 17-16,16 9 15,1 0-15,9 0 16,-18 0-16,0 0 16,0-8-16,-18-1 31,1 0-31,-18 18 0,-25 0 16,-10 17-16,-8-9 15,9 0-15,-18 1 16,26-18-16,18-1 15,-9-7-15,8-10 16,18 1-16,0 0 16,26-1-16,18 1 15,17 0 1,8-18-16,1-8 16,-1-1-16,-26 1 15,-16 0-15,-1 0 16,-18-1-16,1 18 15</inkml:trace>
  <inkml:trace contextRef="#ctx0" brushRef="#br0" timeOffset="172773.83">1580 8200 0,'0'0'0,"-26"-17"16,9-18-16,-26 0 15,17 1-15,-18 16 16,9 1-16,1 17 15,-10 0-15,1 17 16,-27 18 0,27 34-16,-18 27 15,18 25-15,34 17 16,18-8-16,25-8 16,10-19-16,8-25 15,17-17-15,10-18 16,16-17-1,-8-26-15,8-8 16,-8-18-16,-9-26 16,1-18-16,-27-16 15,-18-9-15,-25-18 16,-26-8-16,-27 17 16,-8 9-16,-9 34 15,-8 18-15,-9 34 16,0 9-1,34 9-15</inkml:trace>
  <inkml:trace contextRef="#ctx0" brushRef="#br0" timeOffset="174549">2718 7914 0,'0'0'0,"0"0"0,0 0 15,0 0-15,0 0 16,-9 9-16,1 17 16,-1 43-16,-17 61 15,-18 69 1,10 0-16,-1-17 16,0-43-16,18-35 15,0-26-15,-1-18 16,10-25-16,8-18 15,0-8-15,0-18 16,17 1 0,-8-1-16</inkml:trace>
  <inkml:trace contextRef="#ctx0" brushRef="#br0" timeOffset="174791.63">2718 8061 0,'0'0'0,"0"0"0,0 0 0,0 9 16,17 17-16,1 43 16,8 53-1,-9 25 1,9 35-16,-8-9 0,8-35 16,0-16-16,-9-18 15,0-35-15,-8-26 16,0-17-1,-1 0-15,1-17 16,-9-9-16,0 0 16</inkml:trace>
  <inkml:trace contextRef="#ctx0" brushRef="#br0" timeOffset="174958.16">2536 8806 0,'-9'0'0,"0"0"0,1 0 16,8 0-16,0 0 15,0 0 1,0 9-16,26-9 16,26 0-16,35-9 15,17-8-15,-52 8 32</inkml:trace>
  <inkml:trace contextRef="#ctx0" brushRef="#br0" timeOffset="175406.81">3439 8538 0,'-9'-9'16,"0"0"-16,1 1 0,-1-1 16,0 0-16,1 1 15,-10-1-15,-8 0 16,0 9-16,-9 0 16,9 18-16,0-1 15,0 18 1,9-1-16,0 1 15,-1 17-15,18-9 16,9 1-16,0-1 16,-1-17-16,1 0 15,0-9-15,-1 0 16,-8 1 0,0-10-16,-8 1 15,-1 0-15,0-1 16,-8 1-16,0 0 15,-1-1-15,18-8 16</inkml:trace>
  <inkml:trace contextRef="#ctx0" brushRef="#br0" timeOffset="175824.75">3847 8607 0,'-9'-9'0,"-8"1"0,-1-1 16,10 0-16,-10 1 16,1-1-16,0 0 15,-1 9-15,1 0 16,-9 0-16,0 18 15,0-1-15,8 9 16,1 9-16,0 8 16,17 9-1,0-9-15,8 0 16,1-8-16,0-9 16,-1 0-1,1-9-15,-9 1 0,0-1 16,-9 0-16,1 1 15,-10-1 1,-8-8-16,9-1 16,0 1-16,8-9 15,9 0-15,0 0 16</inkml:trace>
  <inkml:trace contextRef="#ctx0" brushRef="#br0" timeOffset="176289.19">3856 8642 0,'0'0'0,"0"0"0,0 0 0,0 0 16,0 0-16,0 0 0,-9 0 15,9 0-15,-9 0 16,1 17-16,-1 9 15,0 17 1,0 9-16,9 9 16,0-9-16,9-9 15,0-8-15,0-9 16,-1-9-16,1-8 16,0-1-16,8-16 15,0-1-15,1-26 16,8-25-1,0 8-15,0 8 16,-17 10-16,-1 17 16,1-1-16,0 18 15,-9 0-15,0 0 16,0 18-16,8 16 16,1 18-1,8 9-15,1-1 16,8-25-16,17-9 15,-17-17-15,-8-1 16</inkml:trace>
  <inkml:trace contextRef="#ctx0" brushRef="#br0" timeOffset="176907.93">4368 8650 0,'0'0'15,"0"0"-15,-9 0 0,9 0 16,0 0-16,0 0 16,-8 0-16,-1 18 15,0 8-15,1 17 16,-1 9-16,0 0 16,-8-9-1,8-8 1,0-9-16,9-9 0,0-8 15,0-1-15,0 1 16,0-9-16,0-9 16,0-8-16,18-18 15,-1-8 1,1-9-16,-1 18 16,0 8-16,-8 8 15,0 10-15,-1 8 16,1 0-16,0 26 15,-1 8-15,1 18 16,0 0-16,-9-9 16,0-8-16,0-9 15,0-9 1,0-8-16,0 0 16,0-9-16,0 0 15,0-9-15,8-26 16,10-17-16,8 0 15,0 18-15,0-1 16,-17 18-16,-1 0 16,1 8-1,0 9-15,-1 0 16,1 17-16,-9 0 16,0 18-16,0 8 15,0 1-15,0-10 16,17-8-16,1-17 15,-1 0-15,-8-1 16</inkml:trace>
  <inkml:trace contextRef="#ctx0" brushRef="#br0" timeOffset="177356.63">4880 8694 0,'0'0'0,"0"0"0,0 0 0,0 0 16,0 0-16,0 0 16,-8 17-16,8 0 15,0 9-15,0 0 16,8 0-16,10-9 16,-1-8-16,0 0 15,9-1 1,0-8-16,9-8 0,-9-1 15,0 0 1,-8 1-16,-10-9 16,1-1-16,0-8 15,-18-8-15,0 8 16,1 8-16,-1 1 16,0 8-1,-17 9-15,0 18 16,-9 16-16,1 18 15,-1 0-15,18 9 16,-1-9-16,18-9 16,9 0-1,17-8-15,17-9 0,18 0 16,26-9-16,52-17 16,252-17-1</inkml:trace>
  <inkml:trace contextRef="#ctx0" brushRef="#br0" timeOffset="181522.52">6582 8217 0,'0'0'0,"0"0"0,0 0 16,0 0-16,0 0 15,-8 9-15,-1 8 16,0 18-16,1 17 16,-18 8-16,-1 18 15,1-8 1,0 8-16,0 0 16,0-18-16,9-16 15,0-1-15,8-17 16,0-9-16,0 0 15,9-8-15,0 0 16,0-1-16,0 1 16,9 0-16,17-1 15,18 1-15,25-9 16,9 0 0,0 0-16,-8-9 15,-1 1-15,1-1 16,-18 9-16,-17-9 15,-18 9-15</inkml:trace>
  <inkml:trace contextRef="#ctx0" brushRef="#br0" timeOffset="181963.42">7485 8477 0,'0'0'0,"-8"-9"0,-1 1 0,0-1 16,1-8-1,-1-1-15,0 1 16,1 0-16,-10-1 16,1 1-16,-9 8 15,-18 1-15,1 8 16,0 17-1,8 0-15,0 9 0,0 9 16,18 0 0,17-1-16,0 1 15,9 0-15,17-1 16,8 10-16,1-10 16,-9-8-16,0 0 15,0 0-15,-17-17 16,0 8-16,-18 1 15,-8-1 1,-18 9-16,-17 0 16,-18 0-16,10 0 15,16-18-15,27 1 16,17 0-16</inkml:trace>
  <inkml:trace contextRef="#ctx0" brushRef="#br0" timeOffset="182388.51">7946 8633 0,'0'0'0,"0"0"0,0-9 16,0 1-16,0-1 15,-9 0-15,0 1 16,1-1-16,-1 9 16,0 0-16,1 0 15,-19 0 1,1 0-16,0 17 15,-8 1-15,-1 16 16,0 1-16,18 17 16,-1 0-16,18-9 15,0 0-15,18-8 16,-1-9-16,18 0 16,17-17-1,0-1-15,35 1 16,-18 0-16</inkml:trace>
  <inkml:trace contextRef="#ctx0" brushRef="#br0" timeOffset="182756.51">8371 8694 0,'0'0'0,"-9"0"0,-8 0 15,0 0-15,-1 0 16,10 0-16,-1 0 15,0 0-15,1 0 16,-18 17-16,8 18 16,1 8-16,-1-9 15,18 1 1,0 8-16,9-17 16,9 0-16,-1-8 15,9-10-15,9 1 16,-9-18-16,0 1 15,0-18-15,0-18 16,0 1-16,-17-9 16,-18 9-1,0 8-15,-17 1 16,0 16-16,0 1 16,-9 17-16,18 0 15,8 0-15,9 0 16,0 0-1</inkml:trace>
  <inkml:trace contextRef="#ctx0" brushRef="#br0" timeOffset="183188.81">8736 8633 0,'0'0'0,"-9"-9"0,0 9 0,1 0 16,-1 0 0,9 0-16,-9 0 15,9 9-15,0 8 16,-8 9-16,8 18 16,0-1-16,0 0 15,0-17-15,0-9 16,8-8-16,1 0 15,0-1 1,8-16-16,1-10 16,-1-8-16,9-8 15,0-1-15,-17 18 16,-1 0-16,1-1 16,0 18-16,-9 0 15,0 0-15,0 18 16,8-1-1,1 9-15,8 0 16,10 17-16,25 0 16,-18-25-16</inkml:trace>
  <inkml:trace contextRef="#ctx0" brushRef="#br0" timeOffset="183670.71">9240 8633 0,'-9'0'0,"0"0"0,0 0 16,1 0-16,-1 9 16,0-1-16,1 10 15,-1 25-15,0 18 16,-8 16-16,0 10 16,-1 8-16,1 9 15,0-17 1,-1-18-16,1-26 15,8-8-15,0-9 16,1-17-16,-1-1 16,9 1-16,0-9 15,-9-9-15,9-34 16,0-35-16,9-60 16,17-27-1,9 52-15,0 36 16,-1 25-16,-8 17 15,0 18-15,0-1 16,1 18-16,-1 0 16,0 18-16,-9-1 15,-8 9-15,-1 9 16,1 8 0,-18 0-16,-8 0 15,-9 1-15,-17-18 16,8 0-16,0-18 15,18 1-15,8-9 16,9 0 0,0 0-16</inkml:trace>
  <inkml:trace contextRef="#ctx0" brushRef="#br0" timeOffset="183955.66">9769 8191 0,'0'0'0,"0"0"0,0 0 16,0 0-16,0 0 15,0 0 1,-8 0-16,-1 18 16,-17 34-16,0 34 15,-9 9 1,0 18-16,18-9 0,-9-9 15,9-26-15,8-17 16,26-17 0,-8-9-16,8-17 15,-8-1-15</inkml:trace>
  <inkml:trace contextRef="#ctx0" brushRef="#br0" timeOffset="184135.78">9795 8702 0,'0'0'0,"0"9"0,0-9 16,0 0 0,-8 9-16,-1 8 15,0 18-15,1-1 16,8 1-16,0-9 16,0 0-16,0-9 15,0-8-15,0-1 16</inkml:trace>
  <inkml:trace contextRef="#ctx0" brushRef="#br0" timeOffset="184588.42">10134 8287 0,'0'0'0,"-9"0"16,1 17-16,-1 0 15,-8 9-15,-10 9 16,10 8-16,0 0 15,8 1 1,9-1-16,0 0 16,0 1-16,0-1 15,0-17-15,0 0 16,0-9-16,0-8 16,0 0-16,0-1 15,0 1 1,0-9-16,0 0 15,0-9-15,0 1 16,17-18-16,1 0 16,-1 8-16,1 1 15,-1 8-15,0 9 16,1 0-16,-1 0 16,0 9-16,1 8 15,-1 9 1,0 9-16,-8 8 15,0 0-15,0-17 16,-1 0-16,10 0 16,8-8-16,26 8 15,9-26-15,-35 0 16</inkml:trace>
  <inkml:trace contextRef="#ctx0" brushRef="#br0" timeOffset="185123.15">10968 8676 0,'0'0'0,"0"0"0,0 0 16,0 0-16,-9 0 15,0-8-15,1-1 16,-1 0 0,0 1-16,0-1 15,1 9-15,-1-9 16,0 1-16,1 8 15,-1 0-15,-17 0 16,0 0-16,0 17 16,0 0-16,0 18 15,8 0 1,1-1-16,8-8 16,9 0-16,0 0 15,9-9-15,8 1 16,1-10-16,17 10 15,-1-1-15,1 0 16,8 18-16,1 0 16,-1 17-1,-8 0-15,-9 8 16,0 1-16,-17-18 16,-1 0-16,-16 1 15,-1-18-15,-17 0 16,0 0-16,0-18 15,0 1-15,-9-9 16,0-9-16,-8-25 16,8-18-1,9-9-15,9-8 16,17 0-16,9 17 16,43-26-16,8 0 15,-34 52 1</inkml:trace>
  <inkml:trace contextRef="#ctx0" brushRef="#br0" timeOffset="186740.83">2223 9802 0,'0'0'0,"0"0"0,0 0 16,9 0-16,8 9 15,27-9-15,16 0 16,10 0-16,25-9 16,-8 0-16,-9 9 15,-8 0-15,-9 0 16,-27 0-16,-8 9 16,-17 0-1</inkml:trace>
  <inkml:trace contextRef="#ctx0" brushRef="#br0" timeOffset="187004.55">2145 10036 0,'0'0'0,"0"0"0,0 0 15,0 0-15,0 0 16,0 0-16,0 0 15,0 0-15,35 0 16,25 9-16,27-1 16,0 1-16,0-9 31,0 0-31,-9-9 0,0 9 16,-26-8-16,-8-1 15,-18 0-15,-18 9 16</inkml:trace>
  <inkml:trace contextRef="#ctx0" brushRef="#br0" timeOffset="187321.66">2570 9560 0,'0'0'0,"0"0"0,-8 0 15,8 0-15,0 0 16,0 0-16,0 0 15,0 8-15,26 18 16,17 18 0,27-1-16,16 0 15,-7 0-15,-1-8 16,-17-9-16,-9 0 16,-18 0-16,-8 0 15,-17 0-15,-18 26 16,-25 26-1,-18 9-15,-9-9 0,-9-9 16,18-17 0,9-35-16,25-8 15</inkml:trace>
  <inkml:trace contextRef="#ctx0" brushRef="#br0" timeOffset="187787.98">3500 9672 0,'0'0'0,"0"0"0,0 0 15,0 0 1,0 0-16,0 0 15,0 0-15,8 0 16,27 9-16,26 0 16,34-1-16,9-8 15,9-8-15,-8-1 16,-27 0-16,0-8 16,-26 0-1,-17 8-15,-9 9 16,-9 0-16,-8 0 15,0 0-15,-9 0 16</inkml:trace>
  <inkml:trace contextRef="#ctx0" brushRef="#br0" timeOffset="188037.66">3986 9612 0,'0'0'0,"0"0"0,0 0 16,0 0-1,0 8-15,0 18 16,9 18-16,-1 8 15,1 17-15,0 0 16,-9 0-16,0 9 16,-9-17-16,0 0 15,-8-18-15,-9 0 16,0 0 0,-18-17-16,10 0 15,-1-17-15,9-9 16,8-9-16,1 1 15,17-10-15,9 1 16</inkml:trace>
  <inkml:trace contextRef="#ctx0" brushRef="#br0" timeOffset="188243.59">4672 10227 0,'0'0'16,"0"0"-16,0 8 0,0 9 16,-9 1-1,0 16-15,-8 18 16,-9 0-16,-9 9 16,9-9-16,0-17 15,18-9-15</inkml:trace>
  <inkml:trace contextRef="#ctx0" brushRef="#br0" timeOffset="188894.53">5688 9837 0,'0'0'0,"-9"-9"16,0-8-16,1-9 16,-1 0-16,-8 0 15,-1 0-15,-8 0 16,0 9-1,0-1-15,0 1 16,-17 17-16,-1 0 16,10 0-16,-1 17 15,0 18-15,18 0 16,-1-1-16,18 1 16,0 8-16,18 9 15,-1-9-15,9 1 16,9-1-1,0 0-15,-9-17 16,0 0-16,-18 0 16,1-8-16,0-1 15,-18 0-15,0 1 16,-17 8-16,-8-1 16,-18-7-1,-9-10-15,0 1 16,35 0-16,26-1 15,0-8-15</inkml:trace>
  <inkml:trace contextRef="#ctx0" brushRef="#br0" timeOffset="189151.95">6009 10382 0,'-9'0'0,"1"0"15,-1 0-15,0 0 16,1 0 0,-1 18-16,-17-1 15,0 9-15,9 0 16,-9 9-16,17-18 15</inkml:trace>
  <inkml:trace contextRef="#ctx0" brushRef="#br0" timeOffset="189538.61">6608 9655 0,'0'0'0,"0"0"15,-8 0-15,-1 17 16,0 9-16,-8 9 16,-9 17-16,0 0 15,8 8-15,1 10 31,0-1-31,-1-8 0,1-1 16,0-16-16,-1-10 16,10-8-16,-1-9 15,9-8-15,0 0 16,0-1-16,0 1 16,17-9-16,9 0 15,26 0-15,18-9 16,17 1-1,26-10-15,-18-8 16,-51 9-16</inkml:trace>
  <inkml:trace contextRef="#ctx0" brushRef="#br0" timeOffset="190373.22">7546 9975 0,'0'0'0,"0"0"0,0-8 15,0-1-15,-8 0 16,-1 1-1,0-1-15,0 0 16,-8 9-16,-9 0 16,0 0-16,0 18 15,0-1-15,0 0 16,0 18-16,8 0 16,18-1-16,0-8 15,0 0 1,9-8-16,8-10 15,1 1-15,-1-9 16,1-9-16,-1 1 16,9-1-16,-9 0 15,-8 1-15,0 8 16,-1 0-16,1 0 16,0 0-1,8 17-15,1 0 16,-1 9-16,0 0 15,9 0-15,-8-17 16,16 8-16,27 0 16,-17-8-16,-10-26 15,1-18-15,-9 1 16,0-1 0,-17 18-16,0-1 15,-1 1-15,1 0 16,0-1-16,-9 10 15,0 8-15,0 0 16,0 0-16,0 0 16,0 0-16,8 17 15,1 9 1,0 9-16,-1-1 16,-8-8-16,0 0 15,0-9-15,0 1 16,0-10-16,0 1 15,0 0-15,0-9 16,0 0-16,0-9 16,0-8-1,0-18-15,18-8 0,-1-9 16,0 17 0,9 1-16,18 16 15,-18 10-15</inkml:trace>
  <inkml:trace contextRef="#ctx0" brushRef="#br0" timeOffset="190846.34">8423 10027 0,'0'0'0,"0"0"0,-8 0 0,-1 0 15,0 9-15,9 8 16,0 1-16,0-1 16,0 0-16,9-8 15,0 0-15,-1-9 16,10 0-1,-1-9-15,9 0 16,-9 1-16,1-1 16,-1-8-16,-8-1 15,0 1-15,-1 0 16,-16-1-16,-1 1 16,0 8-16,0 9 15,-17 0-15,0 18 16,-8-1-1,-1 18-15,0 8 16,18 0-16,17 1 16,0-10-16,17-8 15,9 0-15,35 9 16,-9-18 0</inkml:trace>
  <inkml:trace contextRef="#ctx0" brushRef="#br0" timeOffset="191386.51">9344 9923 0,'0'0'0,"0"0"0,-9-8 15,0-1-15,1 0 16,-1 1-16,0-1 16,-8-8-16,0 8 15,-1 9-15,-8 0 16,0 0 0,0 9-16,9-1 15,-1 10-15,1-10 16,8 1-16,9 0 15,0-1-15,18 10 16,-1 8-16,18 8 16,8 18-16,1 9 15,-1 8 1,0-8 0,-17-1-16,1-8 0,-19 0 15,-8 0-15,-8 0 16,-1-8-16,-17-1 15,0-17-15,-18 0 16,10-9 0,-10-8-16,-8-18 15,0-17-15,17-8 0,9-18 16,9-9 0,25 0-16,27-34 15,17 8-15,-8 36 16,-27 33-16</inkml:trace>
  <inkml:trace contextRef="#ctx0" brushRef="#br0" timeOffset="191702.5">9691 9975 0,'0'0'0,"-9"0"16,1 0-16,-1 0 16,0 0-16,1 0 15,-1 9-15,0 8 16,1 9-16,8 9 15,0 8-15,17-17 16,0 0 0,1 0-16,8 0 15,0-17-15,-9 0 16,9-18-16,0 0 16,-8-8-16,-10-9 15,1 0-15,-18 0 16,-8-17-16,-9-9 15,0 17-15,0 18 16,8-1 0,10 18-16,8 0 15,0 0-15,0 0 16</inkml:trace>
  <inkml:trace contextRef="#ctx0" brushRef="#br0" timeOffset="192043.84">10229 9958 0,'0'0'0,"0"0"0,0 0 16,0 0-16,-8 0 15,-1 0-15,0 17 16,1 1-16,-1 16 16,0 10-16,9-1 15,0 0-15,0-17 16,9 0-1,8-8-15,1-10 16,-1 1-16,1-9 16,-1-9-16,9-17 15,0 0-15,-17 0 16,-1 0-16,-16-8 16,-1-10-16,-17 10 15,0-1 1,9 18-16,-1-1 15,18 18-15,0 0 16,0 0-16,0 0 16</inkml:trace>
  <inkml:trace contextRef="#ctx0" brushRef="#br0" timeOffset="192520.43">10785 9906 0,'0'0'0,"0"0"16,-8 0-16,-1 0 15,0 0-15,0 0 16,-8 0-16,0 0 16,-9 17-1,0 1-15,0 16 16,8 1-16,1 17 15,0-9 1,17-17-16,0 0 0,0-17 16,8 0-16,1-1 15,8-16-15,1-1 16,16-17 0,1-9-16,8-25 15,1-27-15,-9-17 16,-9 17-16,-9 10 15,-8 33-15,-1 10 16,1 16-16,-9 18 16,0 0-16,-9 18 15,1 34 1,-10 43-16,1 17 16,8 10-16,9-18 15,26-18 1,26-25-1,-17-27-15,-17-16 0</inkml:trace>
  <inkml:trace contextRef="#ctx0" brushRef="#br0" timeOffset="193585.98">12027 9932 0,'0'-9'0,"0"1"15,0-1-15,0 0 16,0 1-16,-9-1 16,1 0-16,-1 1 15,-8-1-15,-9 0 16,-9 9-1,-9 0-15,-16 9 16,-1 8 0,0 18-16,9-9 0,17 0 15,18 0-15,-1 0 16,18-17-16,0-1 16,9 1-16,9-9 15,16 0 1,10 0-16,-1 0 15,-17 0-15,0 0 16,-17 9-16,0 17 16,-9 17-16,-9 26 15,-9 18-15,-8 17 16,0 0-16,9-18 16,8-8-1,9-26-15,0-9 16,0-17-16,0-17 15,9 0-15,-9-1 16,17-8 0,1-8-16,-1-10 0,9-16 15,-8-9 1,-10-18-16,-8 0 16,-8 9-16,-1 18 15,0 8-15,0 8 16,9 1-16,0 8 15,0 1-15,0-1 16,0 0 0,18-8-16,8-9 0,17 0 15,18-17 1,-26 17-16</inkml:trace>
  <inkml:trace contextRef="#ctx0" brushRef="#br0" timeOffset="194102.78">12418 9871 0,'-9'-8'16,"-8"8"-16,8 0 0,0 0 16,-8 0-16,0 17 15,-1 18-15,10 8 16,-1 26-16,0 1 16,-8-18-1,8-9-15,9 0 0,0-17 16,0-17-16,9-1 15,0 1 1,8-9-16,0-9 16,18-17-16,0-8 15,-1-9-15,-7-9 16,-1 8-16,-9 10 16,-8 16-16,-1 1 15,1 17-15,-9 0 16,0 0-1,0 9-15,0 17 16,0 26-16,9 0 16,-1-9-16,1 0 15,17-17 1,18 0-16,-1-9 0,-26-8 16</inkml:trace>
  <inkml:trace contextRef="#ctx0" brushRef="#br0" timeOffset="194853.48">12974 9993 0,'0'0'0,"0"0"0,0 0 15,-9-9-15,0 9 16,0 0-16,1 0 16,-1 0-16,0 0 15,-8 9 1,-9 8-16,0 26 15,-9 1-15,18-1 16,-1-8-16,18-9 16,0-18-16,0 1 15,9 0-15,9-9 16,-1-9 0,0 0-16,9-17 15,0 0-15,-17 9 16,0 0-16,-1 8 15,1 9-15,-9 0 16,0 0-16,0 0 16,0 9-1,9 8-15,8 0 0,1 1 16,-1-1-16,18-8 16,8 8-1,9-17-15,-8-26 16,-18 0-16,0 0 15,-9 0 1,0 9-16,-8-1 16,0 10-16,-1-1 15,1 0-15,-9 1 16,0-1-16,0 9 16,0 0-16,0 0 15,0 0-15,-9 17 16,1 9-16,-1 9 15,0-9-15,1 0 16,8-9-16,0-8 16,0 0-1,0-1-15,0-8 16,0-8-16,17-1 16,0-17-16,10-9 15,-1 1-15,0 16 16,0 1-16,-18 17 15,1 0 1,0 0-16,-1 17 0,1 1 16,0 8-1,-1 8-15,10-8 16,17 9-16,8-1 16,-26-16-16</inkml:trace>
  <inkml:trace contextRef="#ctx0" brushRef="#br0" timeOffset="195154.14">13590 9906 0,'-9'-9'0,"1"1"0,8 8 16,0 0-16,0 0 16,0 0-16,0 0 15,0 0-15,17 0 16,0 0-16,18 0 16,9 0-16,-1-9 15,18 0-15,17 9 31,9 0-31,-26-26 0,-35 9 16</inkml:trace>
  <inkml:trace contextRef="#ctx0" brushRef="#br0" timeOffset="195403.19">13842 9542 0,'0'0'0,"0"0"0,0 0 15,0 0-15,0 0 16,-9 0-16,1 26 16,-10 35-16,1 17 15,-1 8-15,1 10 32,0-1-32,17-8 0,0-27 15,0-8-15,8-17 16,1-9-16,0-9 15,-1-8-15</inkml:trace>
  <inkml:trace contextRef="#ctx0" brushRef="#br0" timeOffset="195788.27">14085 9958 0,'-9'0'0,"1"0"16,8 0-16,-9 0 15,0 0-15,1 9 16,-1 8-16,0 18 16,-8-1-1,17 10-15,0-18 0,0 0 16,0-9 0,9-8-16,-1-1 15,10-8-15,-1-8 16,0-1-16,9-17 15,0 0-15,1-9 16,-1 1 0,-18 16-16,1 1 15,0 0-15,-9 17 16,0 0-16,0 0 16,0 0-16,0 17 15,8 9-15,10 9 16,-1 8-16,0-8 15,9 8 1,-8-26-16</inkml:trace>
  <inkml:trace contextRef="#ctx0" brushRef="#br0" timeOffset="196370.08">14702 9923 0,'0'0'0,"0"0"0,-9 0 15,0 0-15,1 0 16,-1 0-16,-8 18 16,-1 8-16,1 8 15,-9 18-15,0-8 16,8-1-16,1-17 31,8 0-31,1-17 0,8-1 16,0 1-16,0-9 15,0 0-15,0-9 16,8 1-16,10-18 16,-1 0-16,-8 8 15,-1 1-15,1 8 16,0 9-1,-9 0-15,0 0 16,0 0-16,0 9 16,0 0-16,0-1 15,0 1-15,0 0 16,0-1-16,0 1 16,0-9-16,17-9 15,0 1-15,10-18 16,7 0-1,-8 8-15,0 1 16,0 0-16,-8 17 16,-1 0-16,-8 0 15,8 17-15,1 18 16,-10-1 0,10 1-16,-1-9 15,18 9-15,-1-18 16</inkml:trace>
  <inkml:trace contextRef="#ctx0" brushRef="#br0" timeOffset="197052.83">15197 9897 0,'0'0'0,"0"0"0,0 0 16,0 0-1,0 0-15,17-8 16,0-1-16,27 0 16,17 1-16,8-1 15,9 0-15,-8 9 16,8-8-16,-17-1 15,8 9-15,-17 0 16,-26 9 0</inkml:trace>
  <inkml:trace contextRef="#ctx0" brushRef="#br0" timeOffset="197307.45">15162 10097 0,'0'0'0,"0"0"16,0 0-16,0 0 16,0 0-16,0 0 15,17 0-15,18 8 16,26 1-16,8 0 16,1-9-16,-10-9 15,1 0-15,0 1 16,-18-1-16,-16 0 15,-1 9 1,0-8-16,8-1 16,-25 9-16</inkml:trace>
  <inkml:trace contextRef="#ctx0" brushRef="#br0" timeOffset="197556.42">15587 9516 0,'0'0'0,"0"0"0,0 0 16,0 0-16,0 0 15,0 0-15,-8 26 16,-18 26-16,0 44 16,-9 25-1,9 17-15,-9-8 16,0-17-16,18-18 15,0-17-15,17-17 16,8-9-16,10-26 16,-10-26-16</inkml:trace>
  <inkml:trace contextRef="#ctx0" brushRef="#br0" timeOffset="197736.02">15770 9603 0,'0'0'0,"0"0"16,0 0-16,-9 9 16,0 25-16,1 36 15,-18 33-15,0 19 16,0 16 0,8-34-16,9-69 15</inkml:trace>
  <inkml:trace contextRef="#ctx0" brushRef="#br0" timeOffset="-80693.47">1468 11214 0,'0'0'0,"0"0"16,0 0-16,26-9 16,0 1-16,8-1 15,10 9-15,8 0 16,-9 0-1,1 0-15,-18 0 16,0 9-16,-9-1 16,-17 9-16,0 1 15,0 16-15,-35 1 16,9 0-16,0-1 16,0 1-16,9-9 15,8 0 1,9 0-16,0-9 15,26 9-15,-17 0 16,26 9-16,-1-9 16,10 0-16,-1 0 15,-17 0-15,9-9 16,-35 0-16,9 1 16,-18-1-1,-8 9-15,-9 9 16,-26-1-16,-9 1 15,0-9-15,9 0 16,-35-17-16,26-9 16,35-9-16</inkml:trace>
  <inkml:trace contextRef="#ctx0" brushRef="#br0" timeOffset="-80186.63">1589 10963 0,'0'0'0,"0"0"0,-9 0 16,9 0-16,-17 0 15,8 0-15,-8 17 16,-26 0-16,17 18 15,-18 0-15,1 17 16,17 0 0,-18-1-16,10 27 15,-1 9-15,17 8 16,10 1-16,8-1 16,26 9-16,-18 0 15,27-26-15,0-9 16,26-17-16,8-9 15,18-17-15,-9-26 16,35-17-16,0-26 16,-9-18-1,-8-17-15,-18 0 16,-9-26-16,-25-8 16,-18-10-16,-18-8 15,-25 0-15,-9 27 16,-17 16-16,-9 26 15,-1 9-15,10 26 16,-9 18 0,0-1-16,26 9 15</inkml:trace>
  <inkml:trace contextRef="#ctx0" brushRef="#br0" timeOffset="-78851.63">2787 11396 0,'0'0'15,"0"0"-15,0 0 0,0 0 16,0 0-16,0 0 15,18 0 1,-1 8-16,18 10 16,17-10-16,18 1 15,25-9 1,1-9-16,-10 1 0,-7-1 16,-19 0-16,-16 9 15,-18 0-15,0 0 16,-17 0-1,-9 0-15,0 0 16</inkml:trace>
  <inkml:trace contextRef="#ctx0" brushRef="#br0" timeOffset="-78519.72">3074 11560 0,'0'0'0,"0"0"0,0 0 0,0 0 0,0 0 16,0 0-1,0 0-15,0 0 16,9 9-16,8 8 16,-8 18-16,-1 8 15,1-8-15,0 17 16,-9 8-16,0 1 31,-9-18-31,0 1 0,1-1 16,-1-8-16,-17-1 15,0-8-15,-9 0 16,-8 0-16,-1-17 16,1 0-1,0-9-15,-1-9 0,9 0 16,9-8 0,9 8-16,8 9 15</inkml:trace>
  <inkml:trace contextRef="#ctx0" brushRef="#br0" timeOffset="-78222.21">3795 11673 0,'0'0'0,"0"0"0,0 0 15,0 0-15,0 0 16,0 0-16,8 17 15,1-8-15</inkml:trace>
  <inkml:trace contextRef="#ctx0" brushRef="#br0" timeOffset="-78086.05">3864 11907 0,'0'0'0,"0"0"0,0 0 0,0 0 16,18 26-16,-10-9 16</inkml:trace>
  <inkml:trace contextRef="#ctx0" brushRef="#br0" timeOffset="-75734.38">4516 11171 0,'0'0'0,"0"0"0,0 0 0,0 0 15,0 17-15,0 17 16,-9 44-16,9 44 16,-9-1-1,1 18-15,-1-10 16,9-25-16,0-26 16,0-17-16,0-9 15,0-17-15,0-18 16,0-8-16,0-9 15</inkml:trace>
  <inkml:trace contextRef="#ctx0" brushRef="#br0" timeOffset="-75270.96">4837 11361 0,'0'0'0,"0"0"0,0 0 16,0 0-16,0 9 16,0 8-16,0 9 15,0 9-15,0 17 16,-9 8-1,0 1-15,-8 0 16,0-10-16,-1 10 16,1-9-16,8-17 15,9-9-15,0-9 16,0-8 0,0-1-16,0 1 0,0 0 15,18-1 1,8-8-16,35 0 15,8 0-15,-8-8 16,0-1-16,-9 0 16,-9 9-16,-17 0 15,0 0-15,-17 0 16,8 0 0,-8 0-16,0 0 0</inkml:trace>
  <inkml:trace contextRef="#ctx0" brushRef="#br0" timeOffset="-75038.44">5254 11612 0,'0'0'0,"0"0"0,0 0 0,0 0 16,0 0-16,0 0 15,8 9-15,10 0 16,-1-1-16,18 1 16,0 0-16,8-9 15,9 0 1,0 0-16,-26 8 16</inkml:trace>
  <inkml:trace contextRef="#ctx0" brushRef="#br0" timeOffset="-74571.46">6174 11413 0,'0'0'16,"0"0"-16,0 0 0,0 0 15,-9 0-15,1 0 16,-1 0-16,-8 0 16,-1 9-1,-16 8-15,-10 18 16,9-1-16,1-8 16,16 9-16,1 0 15,17-1-15,0 1 16,17-1-16,9 1 15,9 8-15,0-8 16,-9 8-16,0-17 16,-9 0-1,-8-8-15,0-1 16,-1-8 0,-16 8-16,-10 0 0,-8 1 15,-26 8 1,0 0-16,0-18 15,0 1-15,17-9 16,18-9-16,-9-17 0,17 0 16</inkml:trace>
  <inkml:trace contextRef="#ctx0" brushRef="#br0" timeOffset="-73953.39">6165 11274 0,'0'0'0,"0"0"16,0 0-16,0 0 16,0 0-16,0 0 15,0 0-15,0 0 16,0 0-1,0 0-15,0 0 16,0 0-16,0 0 16,0 0-16,0 0 15,0 0-15,0 0 16,0 0-16,0 0 16,0 0-16,0 0 15,0 0 1,0 9-16,9 0 15,0-1-15,0 1 16,-1 0-16,1-1 16,-9-8-16,9 9 15,-9-9-15,0 0 16,0 0-16,0 0 16,0 0-16,0 0 15,0 0 1,0 9-16,0-1 15,0 10-15,8 16 16,1 18-16,0 0 16,-1 18-1,-8-1-15,0 0 0,0 0 16,0-8 0,0-9-16,0-9 15,0-17-15,0 0 16,0-8-16,0-1 15,0-8-15,0-1 16,9 1-16,-9 0 16</inkml:trace>
  <inkml:trace contextRef="#ctx0" brushRef="#br0" timeOffset="-73040.78">6634 12054 0,'0'0'0,"0"0"15,0 0-15,0 0 16,0 0-16,0 0 15,0 17-15,-8 1 16,-1-1-16,0 18 16,-17-1-16,9-17 15,8-8-15,9 0 16</inkml:trace>
  <inkml:trace contextRef="#ctx0" brushRef="#br0" timeOffset="-72636.44">7121 11300 0,'0'0'0,"0"0"0,0 0 16,0 0-16,0 0 15,0 0-15,0 26 16,8 26-16,1 44 15,-18 16-15,1 1 16,-1 8-16,0-26 16,9-17-16,0-17 15,0-18 1,0-17-16,0 0 16,9-17-16,-9-9 15,0 0-15</inkml:trace>
  <inkml:trace contextRef="#ctx0" brushRef="#br0" timeOffset="-72238.48">7407 11430 0,'0'0'0,"0"0"0,0 0 0,0 0 15,0 0-15,0 18 16,-8 16 0,-1 1-16,0 8 15,1 9-15,-10-8 16,9-1-16,1-9 16,-10 1-16,1 0 15,8-9-15,1 0 16,8 0-16,0-9 15,0 0 1,8 1-16,10-10 16,-1 1-16,18 0 15,0-1-15,8 1 16,18-18-16,0 1 16,-1-1-16,1-8 15,0-1-15,-35 10 16</inkml:trace>
  <inkml:trace contextRef="#ctx0" brushRef="#br0" timeOffset="-72054.77">7642 11638 0,'0'0'0,"0"0"0,0 0 15,0 0-15,8 0 16,10 0-16,16 0 16,27 9-16,-9-9 15,-34 9-15</inkml:trace>
  <inkml:trace contextRef="#ctx0" brushRef="#br0" timeOffset="-71652.81">8415 11378 0,'0'0'0,"0"0"15,-9 0-15,0 0 16,1 0-16,-1 0 16,-9 0-16,1 9 15,-9 8 1,0 1-16,-9 16 15,1-8-15,16 9 16,1 0-16,-1-1 16,18 10-16,0-1 15,18-9-15,-1 10 16,9-1-16,0 0 16,0-8-1,-8-9-15,-10 0 16,1-17-16,0 8 15,-9 0-15,-9 1 16,0-1-16,-17 0 16,-8 1-16,-1-1 15,0-8-15,0-1 16,18 1 0,8-9-16</inkml:trace>
  <inkml:trace contextRef="#ctx0" brushRef="#br0" timeOffset="-71281.47">8493 11794 0,'0'0'0,"0"0"16,0 0-16,0 0 16,0 0-16,0 0 15,0 0 1,0 0-16,0 0 16,0 0-16,0 0 15,0 0-15,0 0 16,0 0-16,8 0 15,10 0-15,8 0 16,9 0 0,17-9-16,0 1 15,0 8-15,-17 0 16,-18 0-16</inkml:trace>
  <inkml:trace contextRef="#ctx0" brushRef="#br0" timeOffset="-71004.66">8658 11604 0,'0'0'0,"0"0"0,0 0 15,0 0-15,0 0 16,0 17-1,0 0-15,0 18 16,0 8-16,0 18 16,-9-1-16,9-8 15,-9-8-15,9-10 16,9-8-16,8 0 16,9-8-16,-17-18 15</inkml:trace>
  <inkml:trace contextRef="#ctx0" brushRef="#br0" timeOffset="-70788.47">8996 11630 0,'0'0'0,"0"0"0,0 0 15,0 0-15,0 17 16,0 18-1,0 16-15,0 27 16,0 0-16,9-17 16,0-18-16,-1-8 15,1-9-15,17 0 16,-17-17-16</inkml:trace>
  <inkml:trace contextRef="#ctx0" brushRef="#br0" timeOffset="-70405.27">9352 11283 0,'0'0'0,"0"0"16,0 0-16,0 0 16,0 0-16,0 17 15,0 18-15,-8 34 16,-1 9-16,0 18 15,1-18-15,-1 8 16,0-8-16,9-17 16,0-18-16,0 0 15,9-8 1,-9-9-16,0-17 16</inkml:trace>
  <inkml:trace contextRef="#ctx0" brushRef="#br0" timeOffset="-70152.7">9717 12089 0,'0'0'0,"0"0"0,0 0 16,0 8-16,0 10 15,9-1-15,-18 18 16,0 8 0,-17 26-16,-17-8 15,0-1-15,8-16 16,-9-10-16,10-8 16,25-17-1</inkml:trace>
  <inkml:trace contextRef="#ctx0" brushRef="#br0" timeOffset="-69945.16">10021 11846 0,'0'0'0,"0"0"15,0 0-15,0 0 16,0 0-16,17 9 16,-8-1-16</inkml:trace>
  <inkml:trace contextRef="#ctx0" brushRef="#br0" timeOffset="-69800.95">10394 11846 0,'0'0'0,"0"0"0,0 0 0,0 0 0,0 0 0,0 0 15,9 0-15,0 9 16</inkml:trace>
  <inkml:trace contextRef="#ctx0" brushRef="#br0" timeOffset="-69662.69">10559 11898 0,'0'0'0,"0"0"15,0 0-15,0 0 16,9 0-16</inkml:trace>
  <inkml:trace contextRef="#ctx0" brushRef="#br0" timeOffset="-69514.94">10707 12158 0,'0'0'0,"0"0"16,0 0-16,0 0 15,0 0-15</inkml:trace>
  <inkml:trace contextRef="#ctx0" brushRef="#br0" timeOffset="-68526.39">10898 12080 0,'0'0'0,"0"0"16,0 0-16,0 0 15,0 0-15,-9 0 16,9 17-16,-8 1 16,-10 16-16,1-8 15,0 0-15,-1-9 16,1-8-16,17 0 16</inkml:trace>
  <inkml:trace contextRef="#ctx0" brushRef="#br0" timeOffset="-68205.38">11298 11292 0,'0'0'0,"0"0"0,0 0 16,0 0-16,0 17 16,17 18-16,-8 34 15,-9 35-15,-9 35 32,0-1-32,-8-8 0,8-26 15,1-17-15,-1-27 16,9-8-16,0-9 15,9-17-15,8-17 16,0 0 0</inkml:trace>
  <inkml:trace contextRef="#ctx0" brushRef="#br0" timeOffset="-67634.4">11706 11526 0,'0'0'0,"0"0"0,0 0 16,0 0-16,0 0 16,0 0-16,0 8 15,0 10-15,0-1 16,-9 18-16,0 17 15,1 8 1,-10 9-16,-8-8 16,9 0-16,0-9 15,-1-9-15,1-17 16,8 0-16,0-9 16,9-8-16,0 0 15,0-1-15,0 1 16,0 0-1,0-9-15,18 8 16,17 1-16,8-9 16,18 0-16,-1 0 15,1-9-15,-17 9 16,-1 0-16,-8-8 16,-18 8-16,-8 0 15,-9 0 1</inkml:trace>
  <inkml:trace contextRef="#ctx0" brushRef="#br0" timeOffset="-67382.96">11975 11803 0,'0'0'0,"0"0"0,0 0 0,0 0 15,0 0-15,17 0 16,9 8-16,26 1 16,9-9-16,0 0 15,0 0 1,0 0-16,-1 0 16,-16 0-16,-18-9 15,-17 9-15</inkml:trace>
  <inkml:trace contextRef="#ctx0" brushRef="#br0" timeOffset="-67169.13">12253 11560 0,'0'0'0,"0"0"16,0 18-16,-9 8 15,9 17-15,0 17 16,-9 18-16,1 0 16,16-8-16,1-18 15,0-18-15,-1-16 16</inkml:trace>
  <inkml:trace contextRef="#ctx0" brushRef="#br0" timeOffset="-66756.18">12956 11439 0,'0'0'0,"0"0"15,0 0-15,0 0 16,0 0-16,-9 0 15,1 0-15,-18 17 16,0 1 0,-9 16-16,0 1 15,18 0-15,-1 8 16,1 0-16,17-8 16,9 8-16,8 0 15,1 1-15,8-1 16,0 0-1,-9-17-15,-8 0 16,-1 0-16,1-8 16,0-1-16,-9-8 15,-9 8-15,0 0 16,-17-8-16,-8 0 16,-1 8-1,-26-8-15,35-1 0</inkml:trace>
  <inkml:trace contextRef="#ctx0" brushRef="#br0" timeOffset="-66488.68">13347 11171 0,'0'0'0,"0"0"16,0 0-16,0 0 16,0 17-16,9 17 15,-1 36-15,1 25 16,-9 9 0,-9 0-16,9 8 15,0 10-15,0-27 16,0 0-16,9-43 15</inkml:trace>
  <inkml:trace contextRef="#ctx0" brushRef="#br0" timeOffset="31943.82">1042 13414 0,'0'0'0,"0"0"15,0 0-15,0 0 16,9 0-16,25 0 16,10-9-16,25 0 15,44-17 1,9-8-16,-9-1 0,-9 0 15,-17 1 1,-9-1-16,-9 18 16,-25-1-16,-18 10 15,-17 8-15</inkml:trace>
  <inkml:trace contextRef="#ctx0" brushRef="#br0" timeOffset="32162.81">1468 13431 0,'0'0'0,"0"0"0,0 0 15,0 0-15,0 9 16,0 8-16,0 26 16,0 35-16,-18 0 15,10 0 1,-1 0-16,9-35 15,0-17-15,0-8 16,0-10-16</inkml:trace>
  <inkml:trace contextRef="#ctx0" brushRef="#br0" timeOffset="32740.62">1893 13015 0,'0'0'0,"0"0"16,0 9-16,0 17 15,9 52-15,-18 34 16,-8 18-16,-9 26 16,0-17-16,8-27 15,-8-25 1,9-9-16,-1-26 15,1-26-15,8 0 16,9-17-16,0-1 16,0-8-16,0-8 15,18-18-15,8-26 16,17-9-16,-25 0 16,8 18-16,0 8 15,0 18 1,-9 0-16,0 8 15,1 9-15,-1 0 16,1 17-16,-1 1 16,9 8-16,-17 8 15,17-8-15,-9 0 16,0 0 0,1-8-16,8-10 0,-9 1 15,9-9 1,9-9-16,0 1 15,-9-10-15,0-8 16,0 0-16,-17 9 16,-1 0-16,1-1 15,-9 10 1,0-1-16,9-8 0,-9 17 16,0 0-1,0 0-15,0 0 16</inkml:trace>
  <inkml:trace contextRef="#ctx0" brushRef="#br0" timeOffset="32980.72">2379 13899 0,'-8'-9'0,"-1"-8"0,0 8 15,9 0-15,0 1 16,0-1 0,0 0-16,0 1 15,0-1-15,0-8 16,0-1-16,0 1 15,0 0-15,0 8 16,0 0-16,0 1 16,0-1-16,0 0 15,0 9 1,-8-8-16,-1-1 16,0 0-16,9 9 15</inkml:trace>
  <inkml:trace contextRef="#ctx0" brushRef="#br0" timeOffset="33767.18">2180 13968 0,'0'0'0,"0"0"0,0 0 16,0 0-16,0 0 15,0 0 1,0-9-16,0 1 0,8-1 16,10 0-1,-1 1-15,9-10 16,-9-8-16,10 0 16,-1-8-16,-18-1 15,1 9-15,0 0 16,-18 0-16,0 9 15,1-1 1,-1 1-16,0 0 16,-8 8-16,-1 9 15,1 0-15,-9 17 16,0 18-16,0 0 16,9 17-16,8 8 15,9-16-15,0-1 16,0-8-16,9-9 15,8-9 1,0-8-16,1-1 16,16-16-16,1-18 15,9 0-15,-10-18 16,-8 10-16,0-1 16,-17 18-16,0-1 15,-1 18-15,-8 0 16,0 0-1,9 18-15,0 8 16,-9 8-16,0 1 16,0-9-16,0 0 15,0-9-15,0-8 16,0 0-16,0-9 16,9-9-16,8-8 15,18-18-15,8-17 16,9 0-1,-8 9-15,-18 8 16,0 18-16,-9-1 16,-8 18-16,-1 0 15,1 26 1,0 9-16,8 17 0,0 0 16,10 0-1,16 0-15,0-17 16,-34-35-16</inkml:trace>
  <inkml:trace contextRef="#ctx0" brushRef="#br0" timeOffset="34446.56">3430 13509 0,'0'0'0,"0"0"0,0 0 16,-9 0-16,1 0 16,-1 26-1,0 17-15,-8 26 16,0-8-16,17 0 16,0-18-16,0-17 15,8 0-15,1-17 16,8-1-16,1-16 15,16-10-15,19-16 16,-10-1 0,0 18-16,-17-1 15,0 18-15,-8 0 16,-1 9-16,9 0 16,0-1-16,0 1 15,-8 0-15,-1-9 16,0 0-16,-8-9 15,0 0 1,0-17-16,-18-17 16,-9-9-16,10 26 15,8 9-15,0 17 16</inkml:trace>
  <inkml:trace contextRef="#ctx0" brushRef="#br0" timeOffset="34811.98">4116 13474 0,'0'0'0,"0"0"16,0 0-16,0 0 15,0 0 1,17 9-16,1 8 15,-1 1-15,1-1 16,-1 18-16,-8-1 16,-1 9-16,1 1 15,-18-1 1,1-17-16,-1 0 0,9-17 16,0-1-16,0 1 15,0-9 1,0-9-16,0-8 15,0-26-15,17-9 16,9-9-16,9-8 16,0 8-16,-18 27 15</inkml:trace>
  <inkml:trace contextRef="#ctx0" brushRef="#br0" timeOffset="35030.65">4620 13561 0,'0'0'0,"0"0"0,0 0 15,0 0 1,0 17-16,8 18 16,1 17-16,-18 0 15,1-9-15,8 0 16,0-17-16,8 0 15,-8-17-15,9 0 16</inkml:trace>
  <inkml:trace contextRef="#ctx0" brushRef="#br0" timeOffset="35178.18">4611 13197 0,'0'0'0,"0"0"0,0 0 16,0 0-16,0 0 15,0 0-15,17 0 16,1 0-16,-10 0 16</inkml:trace>
  <inkml:trace contextRef="#ctx0" brushRef="#br0" timeOffset="35415.54">4741 13492 0,'0'0'0,"0"0"15,0 0-15,0 0 16,0 0-16,18 0 16,-1 0-16,18 0 15,17 0-15,17-9 16,1 0-16,-1-8 15,-8 0 1,-17-1-16,-18 10 16</inkml:trace>
  <inkml:trace contextRef="#ctx0" brushRef="#br0" timeOffset="35679.06">4941 13059 0,'0'0'0,"0"0"0,0 17 15,0 26-15,0 35 16,9 17-16,-1 9 16,1 18-1,0-19-15,-1-16 16,1-9-16,-9-26 15,9-17-15,0-9 16,8 0-16,9-18 16,-9-8-16,1 0 15</inkml:trace>
  <inkml:trace contextRef="#ctx0" brushRef="#br0" timeOffset="36029.03">5271 13656 0,'0'0'0,"0"0"0,0 0 16,0 9-16,0 8 16,17 0-16,1 9 15,8-8-15,9-10 16,8 1-16,9-18 16,0-8-1,-8-9 1,-1 0-16,-17 0 0,0 0 15,-17 0-15,-9 9 16,-9 0-16,-8-1 16,-9 10-16,-18 8 15,1 17-15,-1 18 16,-8 25 0,18 9-16,16 1 15,10-10-15,16 1 16,18-18-16,35 1 15,9-18-15,-44-26 16</inkml:trace>
  <inkml:trace contextRef="#ctx0" brushRef="#br0" timeOffset="36412.25">6895 13154 0,'0'0'0,"0"0"0,0 0 0,-9 0 15,1 0 1,-10 0-16,-8 17 16,-9 0-16,1 18 15,-1 0-15,18 8 16,-1 0-16,18 1 15,0-1-15,0 0 16,18-8-16,-1 0 16,0-1-1,9-8-15,-17 0 16,0-9-16,-1 1 16,-16-1-16,-1 9 15,-17-9-15,-9 1 16,-8-10-16,17 1 15,17-18-15,0 1 16</inkml:trace>
  <inkml:trace contextRef="#ctx0" brushRef="#br0" timeOffset="36614">7008 13396 0,'0'0'0,"0"0"0,8 0 0,10 18 16,17-1 0,8-8-16,18-1 15,17 1-15,0-18 16,0 1-16,26-10 16,9-25-16,-43-9 15,-44 26-15</inkml:trace>
  <inkml:trace contextRef="#ctx0" brushRef="#br0" timeOffset="36846.95">7320 13093 0,'0'0'0,"0"0"0,0 0 0,0 26 15,0 43-15,-8 27 16,-1-1-16,9 9 16,0 9-16,0-10 15,17-25-15,9-26 16,1-17-16,-10-26 16,-8-1-16</inkml:trace>
  <inkml:trace contextRef="#ctx0" brushRef="#br0" timeOffset="37229.33">7911 13448 0,'0'0'0,"0"0"15,0 0-15,0 0 16,-9 0 0,1 0-16,-19 0 0,-16 18 15,0 8 1,-9 8-16,-1 1 15,19 8-15,8 0 16,8 1-16,18-18 16,0-18-16,0 1 15,18 0 1,16-18-16,1 0 16,9 1-16,-18-1 15,0 0-15,-18 9 16,1 0-16,0 0 15,8 18-15,0 8 16,1 0-16,-1 0 16,1-9-16,-1-8 15,0-1 1,44-8-16,26-34 16,-44-1-16</inkml:trace>
  <inkml:trace contextRef="#ctx0" brushRef="#br0" timeOffset="37428">7937 13379 0,'0'0'0,"0"0"0,0 0 16,0 0-16,17 0 15,9 9-15,18-1 16,25 1-16,9-18 15,9-8 1,0-9-16,17-17 0,-17-1 16,-61 36-1</inkml:trace>
  <inkml:trace contextRef="#ctx0" brushRef="#br0" timeOffset="37678.65">8241 13041 0,'0'0'0,"0"0"0,0 0 15,0 18-15,0 8 16,-9 43-16,1 17 16,-10 1-16,9 43 15,-8 9-15,0-27 16,8-25-16,9-18 15,0-26 1,26-17-16,0-17 16,-8 0-16</inkml:trace>
  <inkml:trace contextRef="#ctx0" brushRef="#br0" timeOffset="38033.21">8458 13561 0,'0'0'0,"0"0"0,0 0 16,0 0-16,0 0 16,0 9-16,17 8 15,9 17-15,18-8 16,8 0-16,0-17 16,-9 0-16,1-18 31,-18 0-31,0 1 0,-17-1 15,-1 0-15,1 1 16,-9-1-16,-9 0 16,-17 1-16,0 8 15,-9 0-15,-8 17 16,0 9-16,8 26 16,18 0-16,8 9 15,18-9 1,17 0-16,26-18 15,0-16-15,-35-10 16</inkml:trace>
  <inkml:trace contextRef="#ctx0" brushRef="#br0" timeOffset="38370.74">9543 13526 0,'0'0'0,"0"0"16,0 0-16,0 0 16,0 18-16,-8-1 15,-1 18-15,9 8 16,0 0 0,0-17-16,0 0 15,9-9-15,-1-8 16,10 0-16,-1-1 15,-8-8-15,0-8 16,-1-1-16,1 0 16,-18-8-16,1-9 15,-1 0-15,-17 9 16,0-1 0,0 10-16,0-1 15,17 0-15</inkml:trace>
  <inkml:trace contextRef="#ctx0" brushRef="#br0" timeOffset="38679.85">10377 12972 0,'0'0'0,"0"0"0,0 0 16,0 0-16,-9 0 15,1 0-15,-10 0 16,-8 17-16,-8 18 16,-1 0-1,-9 25-15,10 9 16,-1 18-16,18-9 16,-1 0-16,18 9 15,0-1-15,9-8 16,-9-26-1,0-9-15,0-17 0,0 0 16,0-8 0,0-10-16,0 1 15</inkml:trace>
  <inkml:trace contextRef="#ctx0" brushRef="#br0" timeOffset="38848.98">9813 13544 0,'0'0'0,"0"0"0,0 0 15,0 0 1,0 0-16,0 0 16,17 0-16,35-9 15,26 0-15,26 1 16,35-10 0,0 10-16,-87-1 0</inkml:trace>
  <inkml:trace contextRef="#ctx0" brushRef="#br0" timeOffset="39129.57">10837 13500 0,'0'0'0,"0"0"0,0 0 15,0 0-15,0 0 16,0 0-16,18 0 16,8 0-16,8 0 15,19 0-15,7-8 16,10-1-16,-1 0 31,9-8-31,-17 0 0,-9-18 16,-26 9-16</inkml:trace>
  <inkml:trace contextRef="#ctx0" brushRef="#br0" timeOffset="39378.11">11124 13197 0,'0'0'0,"0"0"0,0 0 16,0 9-16,-9 8 15,1 18-15,-1 8 16,-9 26-16,-8 1 16,0 25-1,9 0-15,0-8 0,17-18 16,0-17 0,17-9-16,9-17 15,-9-8-15,-8-10 16</inkml:trace>
  <inkml:trace contextRef="#ctx0" brushRef="#br0" timeOffset="39995.04">11645 13024 0,'0'0'0,"0"0"0,0 0 15,0 0-15,-9 9 16,1 17-16,-18 43 15,-1 17-15,-16 10 16,8-1-16,1 0 16,-1-8-1,17-35-15,1-18 16,8-8-16,1-17 16,8 0-1,0-9-15,0-9 0,8 0 16,10-17-16,17-17 15,-1 9-15,-8 8 16,0 8 0,-8 10-16,-10 8 15,1 0-15,0 8 16,-1 10-16,10 8 16,-1 8-16,1 9 15,-1 1-15,9-18 16,9 0-16,-1-9 15,19-8-15,-1-1 16,0-16 0,0-10-16,0-8 15,-9 0-15,1 0 16,-18-17 0,-9 0-16,-8 8 0,-9 18 15,-9 0 1,1 8-16,-19 0 15,-7 9-15,-10 9 16,1 8-16,8 18 16,0 17-16,1 8 15,16 1-15,10-9 16,25 0-16,18-9 16,8-17-16,44 0 15,-26-17-15</inkml:trace>
  <inkml:trace contextRef="#ctx0" brushRef="#br0" timeOffset="40461.18">13095 13431 0,'0'0'0,"0"0"0,0 0 15,0 0-15,-9-9 16,1 1-16,-10 8 15,-8 0-15,-8 0 16,-10 8-16,1 10 16,8 16-16,0-8 15,18 0 1,0 9-16,17 0 16,0 8-16,8 0 15,1-17-15,0 0 16,-1-9-16,-8-8 15,0 0-15,-8-1 16,-1 1-16,0 0 16,-17 8-1,0-8-15,-17 8 0,17 0 16,17-8 0</inkml:trace>
  <inkml:trace contextRef="#ctx0" brushRef="#br0" timeOffset="40928.68">13225 13440 0,'0'0'0,"0"0"16,0 0-16,0 0 16,0 17-16,-8 0 15,8 9-15,0 9 16,0 0-16,0-1 15,0-8-15,0-9 16,8-8-16,10 0 16,-1-9-1,0-9-15,10 0 16,-1 1-16,0-10 16,0 1-16,0 0 15,-18 8-15,10 9 16,-10 0-16,1 9 15,0 17 1,0 34-16,-1 10 16,-8 8-16,-8 8 15,-1 1-15,0 0 16,0-36-16,1-7 16,-1-18-16,0 0 15,1-9-15,-18-8 16,0-1-16,-18-25 15,1-9 1,-1-17-16,-8-1 16,35 27-16</inkml:trace>
  <inkml:trace contextRef="#ctx0" brushRef="#br0" timeOffset="41281.11">13903 13440 0,'0'0'0,"0"0"16,0 0-16,0 0 15,0 0-15,0 0 16,0 0-16,0 0 16,-9 0-16,0 0 15,1 0-15,-1 8 16,0 10-1,-8-1-15,8 0 16,9 9-16,0 9 16,0-9-16,9 0 15,0 0-15,-1 0 16,-8-9-16,0 0 16,-8 1-1,-1-1-15,0 0 16,-17 1-16,9-10 15,-1 1-15,18-9 16,0 0-16</inkml:trace>
  <inkml:trace contextRef="#ctx0" brushRef="#br0" timeOffset="41499.1">14033 13457 0,'0'0'0,"0"0"0,0 0 16,0 0-16,0 0 16,0 0-16,17 9 15,9-1-15,18 1 16,8 0 0,9-18-16,-1 0 15,10 9-15,-9-8 16,-35 8-16</inkml:trace>
  <inkml:trace contextRef="#ctx0" brushRef="#br0" timeOffset="41749.01">14189 13206 0,'0'0'0,"0"0"0,0 0 16,0 8-16,0 18 15,9 18-15,-9 16 16,-9 27-16,1 8 16,-1 9-1,0-17-15,9-9 16,0-18-16,0-16 16,9-18-16,0-18 15,-1 1-15,-8-9 16</inkml:trace>
  <inkml:trace contextRef="#ctx0" brushRef="#br0" timeOffset="42194.93">14276 13673 0,'0'0'0,"0"0"0,0 0 15,0 0-15,0 18 16,17-1-16,10 9 15,7 0-15,10-9 16,8-8 0,0 0-16,-9-18 15,1 0-15,-18 1 16,0-1-16,0-8 16,-17-1-16,-1 10 15,1-10-15,-9 10 16,0-1-16,-9 0 15,1 1 1,-1 8-16,-8 0 16,8 0-16,-9 17 15,1 0-15,0 18 16,-1 0 0,10 8-16,8 0 0,8 9 15,10-8-15,-1-10 16,9-8-1,9-8-15,8-10 16,1 1-16,16-18 16,1-8-16,-17-9 15,-18 17-15</inkml:trace>
  <inkml:trace contextRef="#ctx0" brushRef="#br0" timeOffset="42678.06">15144 13561 0,'0'0'0,"0"0"0,0 0 15,0 9-15,0 8 16,-8 9-16,-1 8 16,0 10-16,1-1 15,-10 0 1,1 1-16,8-18 16,1 0-16,-1-18 0,9 1 15,0 0-15,0-9 16,0 0-1,0 0-15,17-9 16,1-8-16,-1-9 16,0 8-16,-8 1 15,0 8-15,-1 9 16,1 0-16,-9 0 16,0 9-1,0 0-15,0-1 16,0 1-16,0 0 15,0-1-15,0 1 16,9-9-16,17-9 16,9 1-16,8-10 15,0-8-15,1 0 16,-18 9 0,0 0-16,-9 17 15,-8 0-15,8 0 16,1 17-16,-1 0 15,1 18 1,8 0-16,0-9 0,-9-18 16,-8 1-16</inkml:trace>
  <inkml:trace contextRef="#ctx0" brushRef="#br0" timeOffset="43727.77">2570 15284 0,'0'0'0,"0"-8"16,0-1-1,-8 0-15,-1 1 0,0-18 16,1 0-1,-10 0-15,1 0 16,-9 8-16,0 1 16,-18 0-16,1 17 15,8 17-15,-8 9 16,-1 17-16,10 9 16,16-8-1,1 8-15,17 0 16,0-9-16,0-17 15,17 0-15,1-17 16,8-9-16,8-9 16,1-17-16,0 0 15,8-17-15,-8 8 16,-9 9 0,-17 9-16,0-1 15,-1 10-15,1 8 16,-9 0-16,0 0 15,9 17-15,8 18 16,0 17-16,9 8 16,0-16-16,9-18 15,0 0 1,8-18-16,18-16 16,9-18-16,-36 8 15</inkml:trace>
  <inkml:trace contextRef="#ctx0" brushRef="#br0" timeOffset="44212.41">3474 15180 0,'0'0'0,"0"0"0,-9-8 15,0-1-15,0 0 16,1 1-16,-1-1 16,0 0-16,-8-8 15,0 0-15,-9 8 16,-18 9-16,9 0 15,1 17-15,-1 1 16,9-1 0,9 9-16,-1 9 15,18-1-15,0 10 16,26 8-16,9 8 16,0-8-16,-1-8 15,-7-18-15,-1 0 16,-18-9-16,1-9 15,0 1 1,-9 0-16,-9 8 16,-17 0-16,-26 1 15,-9-10-15,0 1 16,26-9-16,27 0 16</inkml:trace>
  <inkml:trace contextRef="#ctx0" brushRef="#br0" timeOffset="45617.21">4707 14851 0,'-9'-8'0,"0"-1"0,1 0 15,-1 1 1,0-1-16,0 0 16,1 1-16,8 8 15,0 0-15,0 0 16,0 0-16,0 0 16,17 0-16,1 0 15,16 17-15,1 0 16,0 1-1,-9-1-15,0 0 16,-17-8-16,-1 8 16,-16 9-16,-1 9 15,-17 8-15,0-8 16,0-9-16,0 0 16,8 0-16,1-9 15,0-8 1,8-1-16,9 1 15,0 0-15,0-9 16,0 0-16,17 8 16,9 1-16,9 0 15,0-1-15,-1-8 16,1 9-16,-9-9 16,26 9-1,0-1-15,-25 1 16</inkml:trace>
  <inkml:trace contextRef="#ctx0" brushRef="#br0" timeOffset="46084.68">5471 14912 0,'0'0'0,"0"0"0,0-9 16,0 1-16,0-1 15,0 0-15,0 1 16,0-1-16,-9 0 16,0 1-16,1-1 15,-10 0-15,-8 1 16,0 8-16,0 0 16,0 0-1,0 17-15,9 0 16,-1 1-16,1-1 15,17 0-15,0 18 16,0 0-16,17-1 16,1 1-16,-1-9 15,-8 0 1,-1-9-16,1-8 16,0-1-16,-9 1 15,0 0-15,-9 8 16,-8 0-16,-9 1 15,0-1-15,-9 0 16,0-8-16,9 0 16,9-1-1,17-8-15,0 0 16,8-8-16,1 8 16</inkml:trace>
  <inkml:trace contextRef="#ctx0" brushRef="#br0" timeOffset="46344.65">5644 15094 0,'0'0'0,"0"0"0,0 0 16,0 0-16,0 0 15,0 0-15,0 0 16,9 0-16,8 0 15,10-9-15,16 0 16,0 1 0,9-1-16,9-8 15,0 0 1,-9-1-16,-26 1 0,-17 8 16</inkml:trace>
  <inkml:trace contextRef="#ctx0" brushRef="#br0" timeOffset="46594.42">5931 14756 0,'0'0'0,"0"0"0,0 0 0,0 0 15,0 9-15,-9 8 16,1 18-16,-18 25 15,8 18 1,1 0-16,-1 0 16,1-17-16,17-1 15,0-16-15,0-1 16,9-26 0</inkml:trace>
  <inkml:trace contextRef="#ctx0" brushRef="#br0" timeOffset="47212.42">6218 14895 0,'0'0'0,"0"0"0,0 0 16,0 0-16,0 0 15,0 8-15,0 18 16,8 18-16,1 8 16,0 8-1,-9-8-15,17 17 16,-8-17-16,-9-43 16</inkml:trace>
  <inkml:trace contextRef="#ctx0" brushRef="#br0" timeOffset="47877.43">6825 14903 0,'0'0'0,"0"0"16,0 0-16,0 0 15,0 0-15,0 18 16,0 16-16,9 18 16,-18 17-16,1 18 15,-1 34 1,-17 18-16,0-9 15,0-9-15,0-8 16,8-18-16,1-8 16,0-27-16,8-17 15,0-8-15,1-9 16,8-9-16,0-8 16,0 0-1,0-1-15,0 1 16,0-9-16,17 0 15,9-9-15,35 1 16,26-18-16,17 0 16,9 0-16,-9 0 15,-17 0-15,-9 8 16,-26 1-16,-8 17 16,-18 0-16,0 0 15,-9-8 1,-8 8-16</inkml:trace>
  <inkml:trace contextRef="#ctx0" brushRef="#br0" timeOffset="49743.02">7841 15761 0,'-8'0'0,"-1"0"16,0 0-16,1 0 15,-1 0-15,9 0 16,0 0-16,9-9 15,17 0 1,8 1-16,19-1 16,7 0-16,1 1 15,0-10-15,0 1 16,-9 0-16,0-1 16,-17 10-16,-18-1 15,-8 0-15</inkml:trace>
  <inkml:trace contextRef="#ctx0" brushRef="#br0" timeOffset="50045.8">8085 15813 0,'0'0'0,"0"0"16,0 0-16,0 0 15,0 0 1,0 8-16,0 1 15,0 8-15,0 1 16,0 8-16,0 8 16,0 1-16,8 8 15,-8 0-15,0 1 16,0-1-16,-8-8 16,-1-1-16,-17 1 15,-18 0 1,1-9-16,-35 0 15,-9-9-15,0-8 16,18-18-16,51 0 16</inkml:trace>
  <inkml:trace contextRef="#ctx0" brushRef="#br1" timeOffset="75341.2">10750 16757 0,'0'0'0,"18"0"0,-1 8 15,27 1-15,16 0 16,10-1-16,17 1 15,26-9-15,8-9 16,9 1-16,9-10 16,0-8-16,9 0 15,8-17-15,18 0 16,0-9 0,-1-18-16,1-7 15,0-19-15,8-8 16,9-8-16,0-1 15,-17 1-15,8-10 16,9-8-16,-8-8 16,-10-9-1,1-9-15,-18 9 16,0-9-16,1 0 16,-10 0-16,1-9 15,-9-8-15,-9 0 16,-8 0-1,8-18-15,0-8 0,-17 8 16,9-8 0,-1-9-16,-8 9 15,0-17-15,0 8 16,-9 9-16,-8 8 16,-1-34-16,1 0 15,-9 8-15,-18 9 16,18 0-16,-9 9 15,0-9-15,0 1 16,1 7 0,-10 1-16,9 0 15,0 8-15,-17 1 16,9 8-16,-1-9 16,1 1-16,8 17 15,-9 8-15,1-8 16,-10 0-1,10 17-15,-9 9 0,-9 8 16,0 9 0,0 9-16,-9 8 15,1 18-15,-1 0 16,-8-1-16,0 1 16,8 9-16,-8 8 15,0 8-15,17 1 16,-9 17-16,1 0 15,-1 9 1,0 0-16,18-9 16,17 0-16,9 17 15,0 0-15,9 1 16,16-1-16,10 18 16,-9-1-16,0 1 15,8 8-15,-8 1 16,-9-1-1,-8 9-15,-27 0 16,-8 0-16,-17 0 16,-18 0-16,0 0 15,-18 0-15,1 0 16,0 0-16</inkml:trace>
  <inkml:trace contextRef="#ctx0" brushRef="#br1" timeOffset="75573.42">20138 5723 0,'0'0'0,"0"0"16,17 0-16,35 17 0,35 1 16,52-1-1,26 9-15,-9 0 16,-26 0-16,-43 9 15,-17-1-15,-18 1 16,-17 17-16,-44 26 16,-43 34-16,-87 87 15,-165 183-15</inkml:trace>
  <inkml:trace contextRef="#ctx0" brushRef="#br1" timeOffset="76840.62">21883 5463 0,'0'0'0,"0"0"16,0 0-16,-9 0 15,1-9 1,-1 9-16,9 0 15,0 0-15,0 0 16,0 0-16,0 0 16,0 0-16,0 0 15,0 0-15,17 0 16,9 9-16,9-9 16,26-9-16,8 1 15,-8-9 1,-9-9-16,-8-9 15,-10 0-15,-7 1 16,-19-1-16,1 0 16,-18-8-16,1 8 15,-19 1 1,1 16-16,0 1 16,0 17-16,-8 9 15,-10 17-15,9 17 16,1 18-16,16 8 15,10 9-15,8 0 16,26-9-16,8-8 16,1-18-16,0 0 15,17-17-15,0-8 16,-26-10 0</inkml:trace>
  <inkml:trace contextRef="#ctx0" brushRef="#br1" timeOffset="76993.98">22569 5472 0,'0'0'0,"0"0"0,0 0 16,0 0-16,0 0 16,9 0-16,8 8 15,-8 1-15</inkml:trace>
  <inkml:trace contextRef="#ctx0" brushRef="#br1" timeOffset="77623.53">23238 5160 0,'0'0'0,"0"0"0,0 0 15,0 0-15,0-9 16,0 1-16,0-1 15,0 0 1,-9-8-16,0 0 16,-17-1-16,0 1 15,0 17-15,-9 0 16,1 17-16,-10 9 16,10 9-16,16 8 15,1 1 1,17-18-16,0-9 0,9-8 15,8-1 1,0 1-16,18 0 16,0-1-16,-1 10 15,1-1-15,-9 18 16,0 17-16,0 17 16,-8 0-16,-10-8 15,-8-1-15,-8-16 16,-18-1-1,0-8-15,-18-9 16,1-9-16,-1-8 16,-8-18-16,18-17 15,-1 0-15,17-9 16,10-8-16,16 0 16,18-9-16,27 0 15,25 8 1,-35 27-16</inkml:trace>
  <inkml:trace contextRef="#ctx0" brushRef="#br1" timeOffset="77772.92">23602 5368 0,'0'0'0,"0"0"16,0 0-16,0 0 15,9 9-15</inkml:trace>
  <inkml:trace contextRef="#ctx0" brushRef="#br1" timeOffset="80818.34">24384 4744 0,'0'0'0,"0"0"0,0 0 0,0 0 16,0 0 0,0 0-16,0 0 0,0 0 15,17 0 1,9 0-16,9 18 15,9-1-15,8 9 16,8 0-16,-16 0 16,-1-9-16,-17 1 15,0-1-15,-17 0 16,0 1-16,-18-1 16,0 0-1,-17 18-15,-17-1 16,-9-8-16,0 0 15,8-8-15,-8-1 16,17-8-16,18-1 16,0 1-1,17-9-15,0 0 16,0 0-16,17 0 16,18 9-16,17-1 15,9-8-15,0 0 16,-18 0-16,0 0 15,-8 0-15,-9 0 16,0 0-16,-8 0 16,8 0-1,-9 0-15</inkml:trace>
  <inkml:trace contextRef="#ctx0" brushRef="#br1" timeOffset="81733.3">25799 4944 0,'-8'-9'0,"-1"0"0,0-8 16,1-9-16,-1 0 15,0 9-15,1-1 16,-1-8-1,-17 0-15,0 0 16,-9 9-16,-8 0 16,-18-1-1,9 10-15,8 8 0,1 0 16,8 17-16,1 0 16,16 18-1,1 8-15,8 9 16,9 0-16,17 9 15,18 8-15,17-8 16,0-1-16,1 1 16,-1-9-16,-9-9 15,-8 1-15,-9-18 16,0 0-16,-17 0 16,-1-9-1,-8 0-15,-8 0 16,-18 18-16,-18 0 15,-17 8-15,-8 0 16,-9 1 0,8-18-16,9 0 0,9-18 15,18 1 1,8-9-16,8 0 16,18 0-16,0 0 15,0 0-15</inkml:trace>
  <inkml:trace contextRef="#ctx0" brushRef="#br1" timeOffset="82072.45">26008 5437 0,'0'0'0,"0"0"16,0 0-16,0 0 15,0 0-15,-9 17 16,0 1-16,1 25 15,-10 9-15,1 0 16,8 0-16,1 0 16,8-9-1,0-17-15,8-8 16</inkml:trace>
  <inkml:trace contextRef="#ctx0" brushRef="#br1" timeOffset="82396.28">26433 5515 0,'0'0'0,"0"-9"0,0 9 0,0 0 16,0 0-16,0 0 15,0 0 1,-8 0-16,-1 18 16,-26 16-16,-17 44 15,-9 18-15,9-18 16,0 0-16,9-1 16,17-16-16,8-9 15,18-17-15,-8-1 16,8-8-16</inkml:trace>
  <inkml:trace contextRef="#ctx0" brushRef="#br1" timeOffset="82822.39">26451 5740 0,'0'0'0,"0"0"16,0 0-16,0 0 16,0 0-16,0 0 15,0 0-15,0 9 16,8 0-16,10 8 16,-1 0-16,1 1 15,-1-1 1,0 0-16,-8 1 15,0-1-15,-1 0 16,1 1-16,-18-1 16,1 0-16,-1-8 15,-8-1 1,-1 1-16,10 0 0,-1-1 16,0 1-1,9 0-15,0-9 16,0 0-16,0 0 15,9 0-15,8 8 16,18 1-16,8 0 16,1-1-16,-18-8 15</inkml:trace>
  <inkml:trace contextRef="#ctx0" brushRef="#br1" timeOffset="89274.01">26928 5125 0,'0'0'0,"0"9"0,0-9 15,0 0-15,0 0 16,0 0-16,0 0 15,9 0-15,8 0 16,18 0-16,26 9 16,26-9-1,8 0-15,9 0 16,1-9-16,-10 0 16,-17 9-16,-26 0 15,-8 0 1,-27 9-16,-8-9 0,0 0 15,-9 0 1</inkml:trace>
  <inkml:trace contextRef="#ctx0" brushRef="#br1" timeOffset="89605.46">26928 5498 0,'0'0'0,"0"0"0,0 0 16,0-9-16,0 0 16,9 9-16,0 0 15,17-8-15,17 8 16,35 0-1,18 0-15,17-9 16,8 0-16,-8 9 16,-17-8-16,-9-1 15,-27 9-15,1-8 16,-9 8-16,0 8 16,-34 1-16</inkml:trace>
  <inkml:trace contextRef="#ctx0" brushRef="#br1" timeOffset="89944.36">27371 4822 0,'0'0'0,"0"0"16,0 0-16,0 0 15,0 0-15,18 18 16,8 8-16,26 8 16,17 10-1,9 7-15,9-7 0,0-1 16,-9 0-16,-17 1 16,-18-10-1,-17-8-15,0 9 16,-17 0-16,-18 17 15,-25 17-15,-27 17 16,-17 18-16,0-8 16,52-53-1</inkml:trace>
  <inkml:trace contextRef="#ctx0" brushRef="#br1" timeOffset="97270.58">29082 4969 0,'0'-8'0,"0"-1"0,0 1 0,-9-1 16,1-8-16,-1-1 15,0 1-15,0 0 16,-8-1 0,-9 1-16,-9 0 15,-8-1-15,0 10 16,-1 8-16,1 0 15,8 17-15,0 0 16,0 9-16,1 9 16,16 0-16,1-1 15,0 1 1,17 8-16,0 9 16,17 0-16,9 0 15,9 0-15,0-9 16,-1 1-16,1-18 15,-9 0-15,0-9 16,-17-8 0,-1-1-16,1 1 15,-9 0-15,-9-1 16,1 9-16,-18 1 16,-18-1-16,-8-8 15,0-1-15,17 1 16,9 0-16,26-9 15,0 0-15</inkml:trace>
  <inkml:trace contextRef="#ctx0" brushRef="#br1" timeOffset="98370.43">29325 5169 0,'0'0'0,"0"0"0,0 0 16,0 0-16,0 0 15,17 0-15,18 0 16,17 0-16,0-9 16,9 0-1,-17 9-15,8 0 32,-9 0-32,1-8 0,-10 8 0,-8 0 15,-17 0-15</inkml:trace>
  <inkml:trace contextRef="#ctx0" brushRef="#br1" timeOffset="98587.19">29473 5489 0,'0'-9'0,"0"1"15,0-1-15,0 0 0,0 9 16,0 0-16,0-8 15,17-1 1,9 1-16,9-1 16,8 0-16,9 9 15,9 0-15,0 9 16,-35 0-16</inkml:trace>
  <inkml:trace contextRef="#ctx0" brushRef="#br1" timeOffset="118101.58">30549 4510 0,'0'0'0,"0"0"0,0 0 0,0 0 15,0 0 1,0 0-16,-8 18 16,-1 25-16,-8 35 15,-9 9-15,8-1 16,18-16-16,0-36 16</inkml:trace>
  <inkml:trace contextRef="#ctx0" brushRef="#br1" timeOffset="118384.56">29942 5247 0,'0'0'0,"0"0"15,0 0-15,17-9 16,9 0-16,35 1 16,17-1-16,26-8 15,0-1-15,-8 10 16,-1-1-16,-16 0 16,-19 9-1,1 0-15,-17 9 16,-27-9-16,-8 0 15</inkml:trace>
  <inkml:trace contextRef="#ctx0" brushRef="#br1" timeOffset="118888.23">30332 5506 0,'-8'-8'0,"8"8"0,0 0 16,0 0 0,0 0-16,0 0 15,0 0-15,8 0 16,1 0-16,8 0 15,1 0-15,8 0 16,0 8-16,0 1 16,0 0-16,0-1 15,-17 10-15,-1-1 16,-8 9 0,-8 9-16,-18-1 15,0 1-15,-18 0 16,1-9-16,8 0 15,18-18 1,-1 1-16,1 0 0,8-1 16,9 1-1,0 0-15,26-1 16,26 1-16,27 0 16,25-1-16,-9-8 15,-25 9-15,-27-9 16,-17 9-16,-17-1 15</inkml:trace>
  <inkml:trace contextRef="#ctx0" brushRef="#br1" timeOffset="122084.38">28674 6269 0,'0'-9'0,"0"0"0,0 1 16,0-1-16,0 9 16,0 0-16,0 0 15,0 0-15,0 0 16,0 0-16,0 0 15,0 0-15,0 0 16,0 0-16,0 0 16,0 0-1,0 17-15,0 1 16,0 16 0,0 1-16,-9 25 0,0 10 15,1 8 1,-18 8-16,8-8 0,1-8 15,0-1 1,-1-17-16,10-9 16,-1-17-16,9 0 15,0-9-15,0-8 16,0 0-16,0-1 16,17 1-16,1 0 15,25-1-15,26-8 16,1-8-16,-1-1 15,-8 0 1,-9 1-16,-17-1 16,-9 9-16,-17 0 15,-1 0-15,1 0 16,0 0-16</inkml:trace>
  <inkml:trace contextRef="#ctx0" brushRef="#br1" timeOffset="122535.15">29499 6546 0,'-9'0'0,"0"0"0,1 0 16,8 0-16,0 0 16,0 0-16,0 0 15,0 0-15,8 0 16,10 0-16,8 0 16,17 0-1,9 0-15,-8 0 16,-1 0-16,1 0 15,-10 0 1,-8 0-16,-8 0 0</inkml:trace>
  <inkml:trace contextRef="#ctx0" brushRef="#br1" timeOffset="122798.65">29542 6875 0,'0'0'0,"0"0"0,0 0 16,0 0-16,0 0 16,0 0-16,0 0 15,0 0-15,9 0 16,8-9-16,1 1 15,16 8 1,27 0-16,0 0 16,-26 8-16</inkml:trace>
  <inkml:trace contextRef="#ctx0" brushRef="#br1" timeOffset="139418.84">30784 6450 0,'0'0'0,"0"0"0,0 0 0,0 0 15,0-8 1,0 8-16,0-9 0,0 0 15,0 1-15,0-1 16,0 0-16,0 1 16,0-9-1,-9 8-15,1-8 16,-18-9-16,-18 0 16,1 8-16,-1 1 15,-8 0 1,-9 17-16,9 0 0,0 17 15,0 0-15,0 18 16,9 0 0,8-1-16,0 18 15,18 0-15,17 0 16,8 0-16,18 9 16,18-1-16,8 1 15,9-18-15,0 1 16,8-1-16,-8 0 15,-26-17 1,-9 0-16,-18 0 16,1 0-16,-9 0 15,-9 9-15,-17-1 16,-9 1-16,-17 0 16,-8-9-16,-1-9 15,-9-8-15,18-1 16,0-16-16,17-1 15,18 9 1,0 0-16,17 0 16</inkml:trace>
  <inkml:trace contextRef="#ctx0" brushRef="#br1" timeOffset="139894.07">31140 6710 0,'0'0'0,"0"0"16,0 0-16,0 0 16,0 0-1,17 0-15,9-8 16,9-1-16,17 0 16,18 1-16,8 8 15,-9 8-15,-17 1 16,-26-9-16</inkml:trace>
  <inkml:trace contextRef="#ctx0" brushRef="#br1" timeOffset="140082.94">31114 6883 0,'0'0'0,"0"0"0,0 0 15,0 0-15,17 0 16,9 0-16,26 0 16,18 0-1,25-8-15,1 8 16,-61 0-16</inkml:trace>
  <inkml:trace contextRef="#ctx0" brushRef="#br1" timeOffset="140700.5">32225 6476 0,'0'0'0,"0"0"0,0 0 15,0 0 1,0 0-16,0 0 16,0 0-16,-8 0 15,-1 0-15,0 0 16,-8 9 0,-9 8-16,-9 18 0,-17 17 15,9 9-15,-9 8 16,17 0-1,9 9-15,8-9 16,18-8-16,18-9 16,-1-9-1,9-8-15,18-9 0,25-9 16,1-8-16,16-26 16,1-18-16,-9-8 15,-8-18 1,-27-8-16,-8-18 15,-35-8-15,-17 8 16,-9 9-16,-26 26 16,-18 9-16,-25 26 15,-36 25-15,-225 27 16</inkml:trace>
  <inkml:trace contextRef="#ctx0" brushRef="#br1" timeOffset="161595.32">28622 7680 0,'0'-8'0,"0"8"15,0 0-15,0 0 16,0 0-16,17 0 15,9-9-15,52 9 16,44 0 0,17 0-1,8-9-15,-8 1 0,-17-1 16,-27 0-16,1 9 16,-44 9-16</inkml:trace>
  <inkml:trace contextRef="#ctx0" brushRef="#br1" timeOffset="161912.07">29134 7715 0,'0'0'0,"0"0"0,0 17 15,9 9-15,-1 35 16,1 8-1,0 9-15,-9-17 16,-9-1 0,0-16-16,-8 8 0,-9-9 15,0 0-15,-18-17 16,-8 0-16,-8-17 16,8-1-16,-1-16 15,19-1 1,-1 1-16,18-1 15,8 0-15,9 1 16,0 8-16</inkml:trace>
  <inkml:trace contextRef="#ctx0" brushRef="#br1" timeOffset="162129.81">29837 7905 0,'0'0'0,"0"0"0,0 0 16,0 0 0,18 0-16,17 0 15,17 0-15,26 0 16,-26 0-16</inkml:trace>
  <inkml:trace contextRef="#ctx0" brushRef="#br1" timeOffset="162318.11">29898 8096 0,'0'0'0,"0"0"0,0 0 15,0 0-15,18 0 16,25 17-16,26 1 16,-34-10-16</inkml:trace>
  <inkml:trace contextRef="#ctx0" brushRef="#br1" timeOffset="162548.51">31044 7585 0,'0'0'0,"0"0"0,0 0 15,0 0-15,0 9 16,-8 8-16,-1 18 15,-8 25-15,-9 36 16,0-1 0,17-61-16</inkml:trace>
  <inkml:trace contextRef="#ctx0" brushRef="#br1" timeOffset="162815.37">30532 8113 0,'0'0'0,"0"0"15,0 0-15,0 0 16,0 0-16,0 0 16,17 0-16,18-8 15,35-1-15,34 0 16,17 9-1,18-8-15,-8-1 16,-18 9-16,8 9 16,-25 8-16,-62-8 15</inkml:trace>
  <inkml:trace contextRef="#ctx0" brushRef="#br1" timeOffset="163228.07">30784 8313 0,'0'0'0,"0"0"0,0 0 0,0 0 16,9 0-16,8 0 15,0 0-15,18 8 16,9 9-16,-1 1 16,0 8-16,-17 0 15,-17-9-15,0 0 16,-1 1-16,-16 8 16,-1 8-1,-17-8-15,0 0 16,0 0-16,9-8 15,-1-10-15,10 1 16,-1 0 0,9-1-16,0-8 0,0 9 15,35 8 1,43-8-16,43 8 16,53-17-16,225-8 15</inkml:trace>
  <inkml:trace contextRef="#ctx0" brushRef="#br1" timeOffset="-34399.4">7963 10504 0,'0'0'0,"0"0"0,0 0 16,0 0-16,0 0 16,0 0-16,0 0 15,17 0-15,9 0 16,35 8-16,17 1 15,9 0-15,0-18 16,9 0-16,-10 1 16,1-1-16,-9 9 15,-17 0 1,-35-9-16,-17 9 16</inkml:trace>
  <inkml:trace contextRef="#ctx0" brushRef="#br1" timeOffset="-34066.19">8441 10547 0,'0'0'0,"0"0"16,0 0-16,0 0 15,0 0-15,0 17 16,0 1-16,8 8 15,1 8-15,0 1 16,-1 8 0,1 9-16,-9-9 15,0 1-15,0 8 16,0-9-16,-9-17 16,1 0-16,-1-9 15,0 1-15,-17-1 16,0-8-16,-26-1 15,-17-16 1,17-1-16,25 9 16,10-9-16,8 1 15</inkml:trace>
  <inkml:trace contextRef="#ctx0" brushRef="#br1" timeOffset="-33766.07">8762 10876 0,'-9'0'0,"1"0"0,8 0 16,0 0-1,0 0-15,0 0 16,0-9-16,17 1 16,18-1-16,-1 0 15,18-8-15,18 17 16,-1 0-16,-16-9 31,-36 9-31</inkml:trace>
  <inkml:trace contextRef="#ctx0" brushRef="#br1" timeOffset="-33555.46">8788 11084 0,'-9'0'0,"1"0"16,8 0-16,0 0 15,0 0-15,0 0 16,0-9-16,17 1 15,9-1-15,26-8 16,18-1-16,8-8 16,-9 9-1,-34 8-15</inkml:trace>
  <inkml:trace contextRef="#ctx0" brushRef="#br1" timeOffset="-33050.68">9717 10486 0,'0'0'0,"0"0"0,0 0 0,0 0 15,0 0-15,0 0 16,0 0 0,-9 18-16,1-1 0,-1 9 15,0 9 1,1-1-16,-10 18 16,1 0-16,0-9 15,8 1-15,0-1 16,1-8-16,-1-1 15,0-8-15,9-8 16,0-10-16,0 1 16,0 0-1,0-1-15,0-8 16,0 0-16,0 0 16,18 9-16,16 0 15,10-9-15,16 0 16,10 8-16,-9-8 15,-18 0-15,-8 0 16,-9 0 0,0 0-16,-9 0 15,1 0-15,-1 0 16</inkml:trace>
  <inkml:trace contextRef="#ctx0" brushRef="#br1" timeOffset="-32661.58">10134 10867 0,'0'0'0,"0"0"16,0 0-16,0 0 16,0 0-16,17-8 15,1-1-15,16 0 16,19 1-1,16-1-15,0 0 16,-8 1 0,0-1-16,-18 9 0,-25 0 15,-1 0 1,-8 9 0,-9-9-16</inkml:trace>
  <inkml:trace contextRef="#ctx0" brushRef="#br1" timeOffset="-32415.34">10368 10538 0,'0'0'0,"0"0"0,0 9 15,0 17-15,0 9 16,0 17-16,-8 17 15,-1 0-15,0 0 16,1 1-16,8-27 16,0 0-16,0-8 15,8 0-15,1-18 16</inkml:trace>
  <inkml:trace contextRef="#ctx0" brushRef="#br1" timeOffset="-31982.82">11011 10486 0,'0'0'0,"0"0"15,0 0-15,0 0 16,0 0-16,-9 0 15,1 0-15,-1 0 16,-17 0-16,0 0 16,-9 0-1,0 9-15,1 0 16,8 8-16,8 9 16,1 9-16,17-1 15,0 1-15,17 0 16,9-1-16,9 9 15,0-8-15,8-9 16,-17 0 0,0 0-16,-17-17 15,0-1-15,-1 1 16,-16 8-16,-10 9 16,-34 9-16,-26 0 15,-9-9-15,0-9 16,-8-26-16,34 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3:08:57.3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13894 13188 0,'0'0'0,"0"0"0,0 0 16,0 0-16,0 0 16</inkml:trace>
  <inkml:trace contextRef="#ctx0" brushRef="#br0" timeOffset="413.21">14215 13180 0,'0'0'0,"0"0"16,0 0-16,0 0 0,-8 0 15,-1-9-15,0 0 16,1 1-16,-10-10 15,1 1 1,-1 0-16,1 0 16,0 8-16,-1 0 15,1 9-15,0 0 16,-1 0-16,1 18 16,0 8-16,-1 25 15,18 27-15,9 9 16,8 8-1,18 1-15,-9 7 16,0-25-16,0-17 16,-9 0-16,-8-9 15,0-9-15,-18 0 16,0 1-16,-17-1 16,-8 0-16,-10 9 15,1-26 1,34-17-16</inkml:trace>
  <inkml:trace contextRef="#ctx0" brushRef="#br0" timeOffset="573.41">13564 13881 0,'0'0'0,"0"0"16,0 0-16,0 0 15,17 0 1,9 0-16,35 0 15,17-8-15,53-1 16,233-26-16</inkml:trace>
  <inkml:trace contextRef="#ctx0" brushRef="#br0" timeOffset="807.9">14441 13665 0,'0'0'0,"0"0"16,0 0-16,0 0 15,9 17-15,-1 18 16,1-1 0,0 10-16,-9 8 15,0-9-15,9-8 16,-1-27-1,1 1-15,0 0 0</inkml:trace>
  <inkml:trace contextRef="#ctx0" brushRef="#br0" timeOffset="1306.13">14710 13223 0,'0'0'0,"0"0"16,0 17-16,0 9 15,9 9-15,8 8 16,1 9-16,-10 0 16,1 0-1,0-17-15,-9-9 16,0 9-16,0-10 16,0 1-16,0 9 15,0 0-15,0-9 16,0 0-16,0 0 15,0-18-15,0 1 16,0 0 0,0-1-16,0 1 15,0-9-15,0 0 16,0 0-16,0-9 16,17 1-16,0-18 15,1 0-15,-1 8 16,-8 1-16,8 8 15,-8 1-15,0 8 16,-1 0 0,10 17-16,-1 0 15,0 18-15,1 0 16,-1-1-16,1 1 16,-1-9-1,0 0-15,1-9 0,-1-8 16,-8 0-16,-1-9 15</inkml:trace>
  <inkml:trace contextRef="#ctx0" brushRef="#br0" timeOffset="1778.68">15197 13734 0,'0'0'0,"0"0"0,0 0 16,0 0-16,0 0 15,17 0-15,18 0 16,8-9-16,-8 1 16,0-10-16,8-8 15,-17 0-15,-9 0 16,-8 1-16,0-1 16,-18 8-16,0 1 15,-8 0 1,-9-1-16,-9 18 15,-8 18 1,-1 8-16,1 17 0,8 17 16,18 10-16,8-10 15,18 1 1,8-9-16,18-9 0,26-8 16,34-18-1,10-8-15,-62-9 16</inkml:trace>
  <inkml:trace contextRef="#ctx0" brushRef="#br0" timeOffset="2661.27">14076 14929 0,'0'0'0,"0"0"0,0 0 16,0 0-16,0 0 16,-8 0-16,8 0 15,-9 0-15,0 0 16,1 0-16,-1 0 15,0 0 1,1 0-16,-18 0 16,-1 0-16,1 9 15,-8 8-15,8 1 16,-9 16-16,18 1 16,-1-1-1,9 10-15,9-1 0,0 0 16,0-8-1,9 0-15,9-1 16,-10-8-16,1-8 16,0-1-16,-1-8 15,-8 8-15,0 0 16,-8 1-16,-1-1 16,0 0-16,9-8 15,-8-9-15,8 0 16</inkml:trace>
  <inkml:trace contextRef="#ctx0" brushRef="#br0" timeOffset="2874.73">14120 15042 0,'0'0'0,"0"0"0,0 0 16,17 0-16,9 9 15,18-9-15,16-9 16,10 0-16,-9 1 31,-1-1-31,-7-8 0,-10-1 0,-17 10 16,-17-1 0</inkml:trace>
  <inkml:trace contextRef="#ctx0" brushRef="#br0" timeOffset="3122.89">14476 14739 0,'0'0'0,"0"0"15,0 0-15,0 0 16,0 17 0,-9 18-16,0 34 15,-8 26-15,8 9 16,1-9-1,-10-8-15,18-9 0,0-9 16,0-17-16,9-26 16,17-8-16,9-10 15,-9-16 1,-9-1-16</inkml:trace>
  <inkml:trace contextRef="#ctx0" brushRef="#br0" timeOffset="3506.63">14684 15154 0,'0'0'0,"0"0"15,0 0-15,0 0 16,0 0-16,0 18 16,9-1-16,0 0 15,-1 9-15,1 0 16,0-8-16,-1-1 15,1-8-15,0-1 16,-1 1 0,1-9-16,0-9 15,8-8-15,0-18 16,10-8-16,-19 8 16,1 18-1,0 0-15,-1 8 0,1 9 16,-9 0-16,0 17 15,0 1 1,9 16-16,8 1 16,0 0-16,1-9 15,8-18-15,0 1 16,0-9-16,-17 0 16</inkml:trace>
  <inkml:trace contextRef="#ctx0" brushRef="#br0" timeOffset="3827.19">15171 15007 0,'0'0'0,"0"0"16,0 0-16,0 0 15,0 18-15,8-1 16,10 0-1,-1 9-15,0 0 16,1 0-16,-10 0 16,1 0-16,0 0 15,-9-9-15,0-8 16,0 0-16,0-1 16,0 1-1,0-9-15,0 0 16,0-9-16,0-25 15,17-27-15,18-8 16,26 0-16,-27 34 16</inkml:trace>
  <inkml:trace contextRef="#ctx0" brushRef="#br0" timeOffset="4323.18">15596 15128 0,'0'0'0,"0"0"16,0 0-16,0 0 15,0 0-15,0 0 16,9 9-16,8 0 16,9-1-16,9 1 15,0-18 1,-9 1-16,0-1 16,0-8-16,-18-1 15,1-8-15,0 1 16,-9 7-16,-9 1 15,0 0-15,-17 8 16,0 9-16,0 0 16,-8 9-1,-1 8-15,0 18 16,18-1-16,-1 18 16,18 0-16,9 0 15,17 0-15,26 0 16,26-9-16,18-25 15,60-27 1,0-26-16,-95 18 0</inkml:trace>
  <inkml:trace contextRef="#ctx0" brushRef="#br0" timeOffset="8027.56">31661 10833 0,'-9'0'0,"1"0"0,8 0 0,0 0 16,-9 0-16,9 17 15,0 18-15,-9 25 16,1 44-16,8 35 16,-9 8-1,9 0-15,0-17 16,9-35-16,-9-8 16,0-18-16,0-17 15,8-26-15</inkml:trace>
  <inkml:trace contextRef="#ctx0" brushRef="#br0" timeOffset="8241.53">31557 10815 0,'0'0'0,"0"0"15,0 0-15,-9 9 16,-8 17 0,-18 35-16,-17 25 15,8-8-15,10-17 16,16-35-16</inkml:trace>
  <inkml:trace contextRef="#ctx0" brushRef="#br0" timeOffset="8441.89">31522 10789 0,'0'0'0,"0"0"15,0 0-15,0 0 16,0 0-16,0 0 16,0 18-16,17-1 15,18 18-15,0-1 16,8 36-1,-17-1-15,-8-43 16</inkml:trace>
  <inkml:trace contextRef="#ctx0" brushRef="#br0" timeOffset="8742.4">31427 11578 0,'0'0'0,"0"0"0,0 0 0,0 8 15,0 18-15,8 9 16,10 17-16,-1 0 16,9 8-1,0-8-15,0-8 16,-17-18-16,8-9 15,-8-8-15,8-1 16,9-16-16,35-36 16,26-60-16,26-43 15,104-182-15</inkml:trace>
  <inkml:trace contextRef="#ctx0" brushRef="#br0" timeOffset="10123.16">29612 7983 0,'0'0'0,"0"0"0,0 0 15,0 0-15,0 0 16,0 26-16,8 26 15,-8 35-15,0 34 16,0 9-16,-8-9 16,-1-8-16,0-26 15,1-27-15,8-8 16,0-26 0,0 0-16,0-17 15,0-1-15,0-8 16,0-8-16,0-10 15,17-25-15,0-17 16,18-10-16,8 18 16,-8 0-16,-9 18 15,0-1-15,-17 18 16,0 8 0,-1 9-16,1 0 15,0 9-15,-1 17 16,-8 8-16,9 18 15,-9 0-15,0-8 16,0-1-16,0-17 16,17 8-16,1-8 15,-9-26 1,-1 0-16</inkml:trace>
  <inkml:trace contextRef="#ctx0" brushRef="#br0" timeOffset="10589.46">29985 8494 0,'0'0'0,"0"0"0,0 0 16,0 0-1,0 0-15,0 0 16,0 0-16,0 18 16,9-1-16,8 9 15,-8 0-15,-1 0 16,1-17-16,8-1 15,-8 1-15,9-18 16,-1 1-16,18-10 16,-1-8-1,-8-8-15,0-1 16,-8 18-16,-9 8 16,-1 9-16,1 0 15,-9 9-15,9 17 16,-1 17-16,1 35 15,-18 17 1,1-8-16,-1-9 16,0-18-16,9-16 15,0-18-15,-8 0 16,-1-9-16,0 0 16,-8-8-16,-1 0 15,1-9-15,-9-9 16,0 0-16,0-8 15,0-9 1,8-26-16,1 0 16,8 26-16</inkml:trace>
  <inkml:trace contextRef="#ctx0" brushRef="#br0" timeOffset="11122.93">30506 8434 0,'0'0'0,"0"0"15,0 0-15,0 0 0,0 0 16,0 0-1,0 26-15,9 17 16,-9 35-16,0 35 16,-9 8-1,0-17-15,1-9 0,8-8 16,0-27-16,0-16 16,0-18-1,0-18-15,0 1 16,0 0-16,-9-18 15,9-26-15,0-51 16,9-44-16,25-18 16,10 19-1,-1 16-15,1 18 0,-10 34 16,-8 26 0,1 1-16,-1 16 15,0 1-15,-9 17 16,-8 0-16,-1 9 15,1 17-15,-18 17 16,-8 9 0,-9 0-16,0-9 0,0 9 15,-18-8-15,18-27 16,18-8 0</inkml:trace>
  <inkml:trace contextRef="#ctx0" brushRef="#br0" timeOffset="11505.41">30775 8650 0,'-8'0'0,"-1"0"0,9 0 16,0 0-16,0 0 16,0 0-16,0 0 15,17 0-15,18 0 16,0-8-16,17-1 15,-9-8-15,-8-9 16,-9 0-16,0 0 16,0 0-1,-17 0-15,-1 8 16,1 1-16,-9 8 16,0 9-16,0 0 15,-9 0-15,1 18 16,-1 8-16,-8 8 15,8 10-15,0-1 16,9 0 0,0-8-16,18-9 15,-1 0-15,18-17 16,0-1-16,-18-8 16</inkml:trace>
  <inkml:trace contextRef="#ctx0" brushRef="#br0" timeOffset="11872.62">31235 8494 0,'0'0'0,"0"0"0,0 0 16,9 9-1,9 8-15,-1 9 16,0 9-16,9 0 16,-17 8-16,0 0 15,-1 1-15,1-18 16,-9 0-16,0-18 16,0 1-16,0-1 15,0 1 1,0-9-16,0-9 15,0 1-15,9-27 16,8-25-16,27-10 16,8 1-16,0 0 15,0 8 1,-9 18-16,-25 25 0</inkml:trace>
  <inkml:trace contextRef="#ctx0" brushRef="#br0" timeOffset="12255.18">32234 8122 0,'0'-9'0,"0"1"15,0-10-15,0 1 16,-9 0-16,1-1 16,-1 18-16,0 0 15,-17 0 1,-17 26-16,-1 18 16,-8 25-16,9 18 15,8-1-15,18 9 16,0-8-16,17 0 15,0-1-15,8-25 16,1-18-16,-9-17 16,0 0-16,0-9 15,-17 1 1,-1 8-16,9-18 16</inkml:trace>
  <inkml:trace contextRef="#ctx0" brushRef="#br0" timeOffset="12406.07">31626 8659 0,'0'0'0,"0"0"0,0 0 15,0 0-15,0 0 16,26-9-16,18 1 16,17-1-16,17 9 15,9 0-15,-53 0 16</inkml:trace>
  <inkml:trace contextRef="#ctx0" brushRef="#br0" timeOffset="12605.11">32234 8581 0,'0'0'0,"0"0"15,0 0-15,0 0 16,0 9-16,0 8 15,0 26 1,0 9-16,-9 18 16,1-10-16,8-25 15,0-18-15</inkml:trace>
  <inkml:trace contextRef="#ctx0" brushRef="#br0" timeOffset="12765.07">32269 8261 0,'0'0'0,"0"0"16,0 0-16,0 0 15,0 8-15,9 18 16,-1 26-16,1 17 16,-9-43-16</inkml:trace>
  <inkml:trace contextRef="#ctx0" brushRef="#br0" timeOffset="13107.57">32330 8798 0,'0'0'0,"0"0"0,0 0 0,0 17 16,0 0-16,0 0 15,0-8 1,0 0-16,0-1 15,0-8-15,0 0 16,0-8-16,0-1 16,17-17-16,0-17 15,18 0-15,0-1 16,-9 10-16,-9 16 16,1 1-1,-1 17-15,-8 0 16,-1 17-16,1 1 15,0 25-15,-1 9 16,10 0-16,-10 0 16,10-9-16,-9-26 15</inkml:trace>
  <inkml:trace contextRef="#ctx0" brushRef="#br0" timeOffset="13474.69">32773 8754 0,'0'0'0,"0"0"16,0 0-16,0 0 15,17 0-15,0 0 16,9 0-16,9-8 15,8-1-15,1-8 16,-18-9-16,0 0 16,0 0-1,-17 8-15,-1 1 16,-8 0-16,-8 8 16,-1 9-16,-17 0 15,0 17-15,-17 18 16,8 8-16,9 9 15,17 18-15,18-1 16,52 0-16,60-8 16,244 69-1</inkml:trace>
  <inkml:trace contextRef="#ctx0" brushRef="#br0" timeOffset="25120.15">1624 4502 0,'0'0'0,"0"0"0,0 0 15,0 0-15,0 0 16,0 17-16,0 35 15,-9 35-15,0 43 16,1 34-16,-1-8 16,0-26-1,-8-26-15,0 0 16,8-18-16,-8-16 16,-1-18-1,10-26-15,8-9 0,0-8 16,0-9-16,0-9 15,0-17-15,17-26 16,18-9 0,8-8-16,1 0 15,-18 17-15,8 17 16,-25 9 0,0 9-16,-1 17 0,1 0 15,8 17-15,1 18 16,-10 0-16,1 8 15,0 0 1,8-8-16,-8-9 16,8-9-16,9-8 15,-8-1-15,-10-8 16,1 0-16</inkml:trace>
  <inkml:trace contextRef="#ctx0" brushRef="#br0" timeOffset="25583.32">2067 5342 0,'-9'-9'0,"0"1"15,1-1-15,8 9 16,-9 0-16,9 0 16,0 17-16,0 1 15,0 16-15,0-8 16,0 0-1,17 0-15,-8 0 16,0-17-16,-1-1 16,1-8-16,8-8 15,1-1 1,8-26-16,-26-8 0,9 0 16,-1 8-1,1 18-15,0 0 16,-9 17-16,0 0 15,17 17-15,0 18 16,18 25-16,-9 44 16,0 9-1,-8-9-15,-1 8 0,-8 9 16,-18-17-16,-8-26 16,-9 0-16,-1-17 15,1-18 1,0 1-16,0-19 15,9-16-15,0 0 16,17-9 0,0 0-16</inkml:trace>
  <inkml:trace contextRef="#ctx0" brushRef="#br0" timeOffset="26197.72">2570 5403 0,'0'-9'0,"0"9"16,0 0-16,0 0 15,0 0-15,0 0 16,0 0-16,0 0 16,0 17-16,9 26 15,8 35-15,9 26 16,-8 9-1,-9 0-15,-1-1 0,1-17 16,0-25-16,-9-18 16,0-18-1,0-8-15,0-17 16,0 0-16,-9-18 16,0-17-16,1-52 15,-1-78-15,9-17 16,17 26-1,18 25-15,8 10 16,-8 34-16,9 26 16,-1 17-16,-8 18 15,-9 8-15,0 18 16,0 8-16,0 9 16,-17 9-16,-1 8 15,-16 1-15,-1-1 16,-8 0-1,-1-17-15,9-9 16,9-17-16,0 0 16</inkml:trace>
  <inkml:trace contextRef="#ctx0" brushRef="#br0" timeOffset="26603.99">3057 5532 0,'0'0'0,"0"0"0,0 0 16,0 0-16,0 0 15,0 0-15,17 0 16,0 0-16,9 0 16,9-8-1,0-1-15,0-8 0,-9-1 16,0 1-1,-9 0-15,-8 0 16,0-9-16,-9 0 16,0 8-16,-9 1 15,0 8-15,-17 9 16,9 0-16,-9 18 16,0 16-1,8 1-15,1 8 16,17 9-16,17 9 15,1-18-15,16-8 16,1-9-16,17-18 16,0-25-16,-8-9 15,-27 17-15</inkml:trace>
  <inkml:trace contextRef="#ctx0" brushRef="#br0" timeOffset="26923.4">3526 5446 0,'0'0'0,"0"0"0,0 0 16,0 0-16,0 0 15,0 0-15,0 0 16,17 0 0,0 0-16,1 17 15,-1 0-15,9 1 16,0 8-16,-8 8 15,-10-8-15,1 0 16,0-17-16,-1 0 16,-8-1-16,0-8 15,0 0 1,0-8-16,0-18 16,0-18-16,18-25 15,16-9-15,27 0 16,0 26-16,-35 26 15</inkml:trace>
  <inkml:trace contextRef="#ctx0" brushRef="#br0" timeOffset="27536.1">4828 4727 0,'0'0'0,"0"0"16,0 0-16,-9 0 15,1-9 1,-1 1-16,0-1 16,-8 0-16,0 1 15,-1-1-15,1 9 16,-9 0-16,-9 17 16,-17 27-16,17 25 15,1 26 1,8 44-16,17-1 0,9-16 15,17-36-15,1-8 16,-1 0 0,-8-26-16,-1-17 15,1-9-15,-9-18 16,-9 1-16,1-9 16,-10-17-16,-16-1 15,8-8 1,-9 0-16,-26 0 15,0-8-15,18 16 16,25 10-16,1-1 16,17 9-16,0 0 15,0 0-15,26-9 16,35 1-16,34-18 16,10 0-1,7 9-15,19 8 16,181 18-16</inkml:trace>
  <inkml:trace contextRef="#ctx0" brushRef="#br0" timeOffset="27744.94">5063 5195 0,'0'0'0,"0"0"15,0 0-15,0 0 16,0 17-16,-9 18 15,0-1-15,1 18 16,8-8-16,0-1 16,0-17-16,0 0 15,0-18 1,8 1-16,-8-9 16</inkml:trace>
  <inkml:trace contextRef="#ctx0" brushRef="#br0" timeOffset="27897.74">5011 4822 0,'0'0'0,"0"0"16,0 0-16,0 9 15,0 8-15,17 9 16,0 9 0,18 17-16,8-9 15,-25-17-15</inkml:trace>
  <inkml:trace contextRef="#ctx0" brushRef="#br0" timeOffset="28286.06">5314 5394 0,'0'0'0,"0"0"16,0 0-16,0 0 15,0 0-15,0 17 16,0 1-16,-8 16 15,-1 1-15,9-9 16,0 0-16,0-9 16,0-8-16,0-1 15,0-8 1,0 0-16,0-8 16,0-1-16,9-17 15,8-26-15,18-17 16,0 17-1,-9 17-15,-9 18 0,-8 17 16,-1 0 0,1 17-16,0 1 15,-1 16-15,1 10 16,9-10-16,-10 9 16,10-17-16,-1-8 31,9-10-31,-9-8 0</inkml:trace>
  <inkml:trace contextRef="#ctx0" brushRef="#br0" timeOffset="28659.72">5723 5463 0,'0'0'0,"0"0"0,0 0 16,0 0-16,0 0 15,0 0 1,0 0-16,17 0 16,0 0-16,9-9 15,9 1-15,9-1 16,-1-8-16,-17-9 16,0 0-16,-9-9 15,-8 9-15,-18 0 16,1 9-1,-1 0-15,-8-1 16,-9 18-16,0 9 16,0 8-16,-1 18 15,10 0-15,0 8 16,17 0-16,0 0 16,34 18-1,19-9-15,25-9 16,-17-17-16</inkml:trace>
  <inkml:trace contextRef="#ctx0" brushRef="#br0" timeOffset="29859.94">6522 5125 0,'0'0'15,"0"0"-15,0 0 0,0 0 16,0 0-16,0 0 16,8 0-16,1 9 15,0-9-15</inkml:trace>
  <inkml:trace contextRef="#ctx0" brushRef="#br0" timeOffset="30004.66">6548 5498 0,'0'0'0,"0"0"0,0 0 0,0 0 0,0 0 15,0 0-15,0 0 16,8 0 0,1 0-16</inkml:trace>
  <inkml:trace contextRef="#ctx0" brushRef="#br0" timeOffset="31636.25">7303 5160 0,'0'0'0,"0"0"16,0 0-16,0 0 15,0 9 1,0 17-16,-9 26 16,9 17-16,0 0 15,9-8 1,8 8-16,9-8 0,-8-44 16</inkml:trace>
  <inkml:trace contextRef="#ctx0" brushRef="#br0" timeOffset="32095.66">7399 4944 0,'0'0'0,"0"0"0,0 0 0,0 8 15,17 9-15,0 1 16,9 8-1,-17-18-15,8 10 16,-8-1-16,8 35 16,1 26-1,-1-17-15,-8-9 0,0 0 16,-1 0-16,-8-1 16,0-7-1,0-18-15,0 0 16,0-18-16,0 1 15,0-9-15,0 0 16,0-9-16,18-17 16,8-26-16,17-17 15,-17 17-15,0 9 16,0 17-16,0 9 16,-8 17-1,-1 8-15,0 10 16,1 16-16,-1 10 15,0 8-15,1-9 16,-1 0-16,1-17 16,-10-17-16</inkml:trace>
  <inkml:trace contextRef="#ctx0" brushRef="#br0" timeOffset="32474.01">7998 5082 0,'0'0'0,"-9"0"15,0 0-15,1 0 16,-1 0-16,9 0 16,0 0-16,0 0 15,9 0-15,17 0 16,26-9-16,17 1 15,9-18-15,1 0 16,-36 17 0,-17 0-16,-17 9 0</inkml:trace>
  <inkml:trace contextRef="#ctx0" brushRef="#br0" timeOffset="32674.98">8267 4718 0,'-9'0'0,"1"9"0,-1 8 16,-8 18 0,-1 8-16,1 18 15,-1 17-15,1 34 16,0 18-16,8-17 16,9-26-16,0-10 15,9-25 1,17 0-16,8-17 0,-25-35 15</inkml:trace>
  <inkml:trace contextRef="#ctx0" brushRef="#br0" timeOffset="33052.18">8345 5446 0,'-9'-9'0,"1"9"0,8 0 0,0 0 16,0 0-1,0 0-15,0 0 16,17 0-16,9 0 16,9-8-16,0-1 15,8 0-15,0-17 16,-16 0-16,-1 0 16,-18 0-1,1-8-15,-18 8 16,1 8-16,-1 1 15,-17 8-15,0 9 16,0 9-16,-9 26 16,0-1-16,18 18 15,0-8 1,17-1-16,17 0 0,0-8 16,9-9-16,35-9 15,9-8 1,-1-18-16,-43 9 15</inkml:trace>
  <inkml:trace contextRef="#ctx0" brushRef="#br0" timeOffset="33370.47">8883 5273 0,'0'0'0,"0"0"0,0 0 16,0 0-16,0 0 15,0 8-15,9 10 16,0 8-16,0 8 16,-1 10-16,1-1 15,-9 9-15,0-9 16,0-17 0,0 0-16,0-17 15,0-1-15,0 1 16,0-9-16,0-9 15,0-8-15,0-26 16,26-27 0,9-7-16,8 16 15,9 9-15,0 9 16,-26 25-16</inkml:trace>
  <inkml:trace contextRef="#ctx0" brushRef="#br0" timeOffset="33869.55">9543 5333 0,'-8'-8'0,"-1"-1"16,0 0-16,1 1 0,-1-1 15,0 0-15,1 9 16,-1 0-16,-8 0 16,-9 0-16,0 18 15,-9 8-15,0 8 16,9 1-16,9 0 15,-1-10 1,18 1-16,0-8 16,0-10-16,9 1 15,8 0-15,1-18 16,8 0-16,8-17 16,-7 0-16,-1 9 15,-9 0-15,-8 8 16,-1 9-1,1 0-15,-9 0 16,9 18-16,8-1 16,0 17-16,18 1 15,17 0-15,-8-1 16,-27-25-16</inkml:trace>
  <inkml:trace contextRef="#ctx0" brushRef="#br0" timeOffset="34202.36">10021 5117 0,'-9'0'0,"1"0"0,-1 0 15,0 0-15,-8 0 16,-9 8-16,-9 10 16,-8 8-16,8 8 15,0 10-15,18-1 16,0 0-16,17 1 16,0-10-1,17-8-15,0 0 16,1-9-16,34-8 15,17 0-15,-8-9 16,-35 0-16</inkml:trace>
  <inkml:trace contextRef="#ctx0" brushRef="#br0" timeOffset="34396.18">10160 5108 0,'-9'0'0,"1"9"16,-1-9-16,9 0 15,0 0-15,0 0 16,0 0-16,17 0 16,9 0-16,9 0 15,26 0 1,8-9-16,1 0 16,-27 1-1,-25 8-15</inkml:trace>
  <inkml:trace contextRef="#ctx0" brushRef="#br0" timeOffset="34593.68">10334 4666 0,'0'0'0,"0"0"16,-9 18-16,0 25 16,1 26-16,-1 18 15,0 34-15,9 9 16,0-26-16,0-17 15,0-18 1,0-17-16,9-26 0,0-18 16,-1 1-1</inkml:trace>
  <inkml:trace contextRef="#ctx0" brushRef="#br0" timeOffset="34786.35">10646 5186 0,'0'0'0,"-8"0"0,-1 17 16,0 18 0,1 0-16,-10-1 15,10 10-15,-1-10 16,9-8-16,0 0 16,0-17-16,0-1 15,0-8 1,9 0-16</inkml:trace>
  <inkml:trace contextRef="#ctx0" brushRef="#br0" timeOffset="34911.75">10629 4944 0,'-9'-9'0,"1"0"15,-1 1-15,0 8 16,9 0-16,0 0 16,0 0-16,0 0 15,0 17-15,9-8 16</inkml:trace>
  <inkml:trace contextRef="#ctx0" brushRef="#br0" timeOffset="35523.32">11037 5125 0,'-9'0'0,"1"9"16,8-9-16,-18 17 0,1 9 0,-9 9 15,9 0-15,-1 17 16,1-9-16,17 0 16,0-17-16,17 0 15,1 0-15,-1-17 16,0-1-16,1 1 16,8-18-1,-9 1-15,-8-10 16,-1-16-16,1-9 15,-18-1-15,1 10 16,-1-1-16,-8 18 16,-1-1-16,10 10 15,-1-1-15,9 9 16,0 0-16,0 0 16,0 0-1,17 0-15,18 0 16,8 0-16,18 0 15,-9 0-15,-8 9 16,-9 8-16,-9 0 16,0 1-16,-18 8 15,1-9-15,0 9 16,-9-9 0,0 1-16,0-10 15,0 1 1,0 0-16,0-1 0,0-8 15,0-8-15,17-10 16,9-25-16,0 8 16,0 9-1,-8 9-15,-10 8 16,1 9-16,8 9 16,1 17-16,8 9 15,-18-9-15</inkml:trace>
  <inkml:trace contextRef="#ctx0" brushRef="#br0" timeOffset="36402.15">12505 5108 0,'0'0'0,"0"0"15,-9 0-15,0 0 16,1 0 0,-18 0-16,-1 17 15,1 9-15,-8 18 16,8-1-16,8 0 16,18-8-1,0-9-15,9 0 0,0-17 16,8-1-16,0-8 15,9-8 1,-8-10-16,8-25 16,-9 0-16,-8-18 15,-18 0-15,1 9 16,-19 9-16,1 0 16,9 8-16,0 9 15,-1 0-15,1 0 16,17 0-1,17-17-15,27-9 16,8-9-16,9 1 16,-1-1-16,-7 9 15,-19 17-15,-8 18 16,-17 8-16,0 9 16,-1 26-16,-8 52 15,-17 78 1,-35 61-16,-9 8 0,18-43 15,-1-18 1,18-16-16,9-36 16,17-34-16,0-26 15,9-17-15,-1-9 16,1-18-16,8 1 16,1-18-1,8-17-15,8-25 16,-8-19-16,-17-25 15,-9-9-15,-17 9 16,-1 8-16,1 27 16,0 25-16,8 0 15,9 18-15,0 0 16,0 8-16,26-17 16,61 0-1,-18 9-15</inkml:trace>
  <inkml:trace contextRef="#ctx0" brushRef="#br0" timeOffset="37596.03">1815 6511 0,'0'0'0,"0"0"0,0 0 0,0 0 15,0 0 1,0 0-16,9 9 15,8 17-15,0 17 16,1 9-16,-18 9 16,17 17-1,-8 8-15,8-25 0,-34-18 16,8-8 0,0-9-16,1-18 15,8 1-15,0 0 16,0-18-16,0-17 15,8-26-15,27-26 16,9-8-16,-1-1 16,0 26-16,-17 27 15,0 16-15,1 1 16,-10 17-16,0 9 16,9 17-1,0 17-15,0 26 16,-8 9-16,8 17 15,-17-8-15,8-26 16,9-1 0,17-25-16,-25-26 15</inkml:trace>
  <inkml:trace contextRef="#ctx0" brushRef="#br0" timeOffset="38235.15">2570 6745 0,'0'0'0,"0"0"0,0-9 15,0 9 1,0 0-16,0 0 16,0 0-16,0 0 15,0 18-15,0 8 16,9 26-16,0 17 16,-1-17-16,1-9 15,0-8 1,-1-9-16,1-18 0,9 1 15,-1-18-15,9-17 16,-9-8 0,18-27-16,0-25 15,-9-10-15,0 36 16,-17 25 0,-1 9-16,1 17 15,-9 9-15,0 9 16,9 17-16,8 35 15,0 17-15,18-1 16,0-7-16,0-10 16,43 1-16,9-18 15,-53-34-15</inkml:trace>
  <inkml:trace contextRef="#ctx0" brushRef="#br0" timeOffset="39034.83">3595 6667 0,'0'0'0,"0"0"0,-9-9 15,1 1-15,-1 8 16,0-9-16,-17 9 16,0 0-16,0 9 15,-17 8-15,-1 18 16,10-1-1,8 1-15,8 8 16,10 18-16,8-1 16,17-16-16,0-1 15,9-17-15,9 0 16,0 0-16,17-17 16,26-1-16,18-16 15,-18-36-15,-44 27 16</inkml:trace>
  <inkml:trace contextRef="#ctx0" brushRef="#br0" timeOffset="39301.68">3968 6104 0,'0'0'0,"0"0"0,0 0 16,0 0-16,0 0 15,0 0 1,0 17-16,0 27 16,9 42-16,-9 36 15,0 25-15,-9 0 16,1-26-16,-1-17 16,9-17-16,0-18 15,0-17-15,0-17 16,9-9-1,-9-18-15</inkml:trace>
  <inkml:trace contextRef="#ctx0" brushRef="#br0" timeOffset="40384.78">4290 6875 0,'0'0'0,"0"0"0,0 0 0,0 0 15,-9 0-15,0 0 16,1 0-16,8 0 15,0 0-15,0 0 16,0 0 0,0 0-16,0 0 15,0 0-15,0 0 16,0 0-16,0 0 16,0 8-16,0 1 15,8 0-15,10-1 16,-1-8-16,1 0 15,8-8-15,0-1 16,-9-8 0,-8-9-16,-1 0 15,1 0-15,-9 0 16,-9-9-16,1 9 16,-10 9-16,1 17 15,-9 0-15,-18 17 16,10 18-16,-10 17 15,10 9 1,16 16-16,10-7 16,8-18-16,17-9 15,9-17-15,9 0 16,52 9-16,-18-18 16</inkml:trace>
  <inkml:trace contextRef="#ctx0" brushRef="#br0" timeOffset="41218.83">4793 6693 0,'0'0'0,"-8"0"0,-1 0 15,9 0-15,0 0 16,-9 0-16,1 17 15,8 9-15,0 18 16,0 25-16,0 0 16,17 0-1,0-8-15,1-18 16,-1-17-16,1 0 16,-1-17-16,0 0 15,1-18-15,8-8 16,8-27-16,1-8 15,-9-8-15,0 8 16,-8 17 0,-10 9-16,1 9 15,0 0-15,-9 17 16,0 0-16,0 0 16,8 26-16,1 17 15,0 9 1,8 0-16,0-9 0,1-17 15,8 0 1,0-9-16,-9-8 16,1 0-16</inkml:trace>
  <inkml:trace contextRef="#ctx0" brushRef="#br0" timeOffset="41501.39">5601 6832 0,'0'0'0,"-9"-9"0,-8 0 16,8 1-16,1-1 15,-1 9-15,0 0 16,1 0 0,-1 0-16,0 0 15,-8 9-15,-1 8 16,1 0-16,8 9 16,9 9-16,9-1 15,0 1-15,-1-9 16,1 0-1,0-9-15,0-8 16,-1 0-16,-8-1 16,0 1-16,-8 0 15,-1-1-15,0 1 16,-17 0-16,17-1 16</inkml:trace>
  <inkml:trace contextRef="#ctx0" brushRef="#br0" timeOffset="42103.81">6548 6468 0,'0'0'0,"-9"0"0,-8 0 16,-1 0-16,1 0 16,-9 0-16,0 8 15,-9-8-15,0 9 16,0 8-16,1 18 15,8 0 1,8 17-16,18 0 0,0 0 16,18-9-16,8 0 15,8 1-15,-7-1 16,7-17 0,-8 0-16,0-9 15,-17-8-15,0-1 16,-1 1-16,-16 8 15,-1 1-15,-17-1 16,-17 0-16,8 1 16,0-1-1,9-8-15,17-1 16</inkml:trace>
  <inkml:trace contextRef="#ctx0" brushRef="#br0" timeOffset="42652.16">6652 6511 0,'0'0'0,"0"9"16,0-9-16,0 0 16,0 0-16,0 0 15,0 0-15,0 0 16,0 0-16,0 17 15,0 9 1,0 9-16,8 17 16,1 17-16,8 35 15,-8 34-15,0-8 16,-9 9-16,-9-9 16,0-26-16,1-18 15,-1-34-15,9-17 16,0-9-16,0-17 15,-9-1-15,9 1 16,-8-18 0,-1-8-16,-8-52 15,-1-44-15,10-43 16,16 0-16,18 26 16,0 26-16,18 18 15,-1 17-15,1 8 16,-10 26-16,1 18 15,-9 8 1,0 9-16,0 0 16,-8 18-16,-10 8 15,1 8-15,-18 1 16,1 0-16,-18 17 16,-9-9-16,-9 0 15,18-17 1</inkml:trace>
  <inkml:trace contextRef="#ctx0" brushRef="#br0" timeOffset="44584.67">7181 6632 0,'0'0'0,"0"0"16,0 0-16,0 18 16,0 8-16,0 17 15,-8 9-15,8 17 16,0-8-16,0-18 31,0-8-31,0-1 0,0-16 16</inkml:trace>
  <inkml:trace contextRef="#ctx0" brushRef="#br0" timeOffset="44746.48">7303 6225 0,'0'0'0,"0"0"16,0 0-16,0 0 16,0 9-16,0 8 15,17 1-15,9 8 16,-8-9-16</inkml:trace>
  <inkml:trace contextRef="#ctx0" brushRef="#br0" timeOffset="45107.37">7529 6840 0,'0'0'0,"0"0"15,0 0-15,0 9 16,0 8-16,-9 0 16,0 9-16,9 0 15,0-8 1,0-1-16,0-8 15,0-1-15,0-8 16,0 0-16,0-8 16,18-18-16,-1-18 15,1 1-15,8 9 16,0-1-16,0 18 16,-18-1-1,1 18-15,0 0 16,-1 9-16,10 8 15,-1 27-15,9 16 16,0 9-16,0 1 16,9-10-16,-9-16 15,-9-27 1</inkml:trace>
  <inkml:trace contextRef="#ctx0" brushRef="#br0" timeOffset="50635.32">8727 6459 0,'-9'0'0,"1"0"0,-1 0 0,0 17 15,-17 1-15,0 16 16,9 18-16,0 9 16,-1 0-1,18 8-15,9 0 0,0-26 16,-1-17-16,1-17 15,0 0 1,8-9-16,0-9 16,1 0-16,8 1 15,0 8-15,0 0 16,0 0-16,0 8 16,-9 1-16,1 8 15,8-8-15,0 0 16,-9-1-16,1-8 15,-1 0 1,-8-8-16,-1-1 16,1 0-16,-9-8 15,0-9-15,0 0 16,0 9-16,0 17 16,9 0-1</inkml:trace>
  <inkml:trace contextRef="#ctx0" brushRef="#br0" timeOffset="50864.27">9335 6702 0,'0'0'0,"0"0"0,0 0 16,0 0-16,0 17 15,0 0-15,-9 9 16,9 9-1,0-9-15,0 9 16,0-10-16,0-16 16,0-9-16,0 0 15</inkml:trace>
  <inkml:trace contextRef="#ctx0" brushRef="#br0" timeOffset="50967.52">9274 6251 0,'0'0'0,"0"0"0,0 0 0,0 0 0,0 0 0,0 0 16,9 0-16,0 9 15</inkml:trace>
  <inkml:trace contextRef="#ctx0" brushRef="#br0" timeOffset="51299.05">9639 6797 0,'-9'-9'0,"1"9"0,8 0 0,0 0 16,0 0-16,0 0 15,17-8-15,9-1 16,17 0 0,18 1-16,9-1 15,-1-8-15,1 8 16,-27-17-16,-26 17 15</inkml:trace>
  <inkml:trace contextRef="#ctx0" brushRef="#br0" timeOffset="51534.74">9891 6450 0,'0'0'0,"0"0"0,0 0 15,-9 0-15,0 0 16,1 26-16,-18 18 15,0 25-15,8 18 16,1 8 0,0 0-16,17-8 15,0-9-15,8-26 16,10-9-16,-1-17 16,9 0-16,26-9 15,9-17-15,-35-8 16</inkml:trace>
  <inkml:trace contextRef="#ctx0" brushRef="#br0" timeOffset="51932.87">10368 6312 0,'0'0'0,"0"0"0,0 0 15,0 0-15,0 17 16,-8 9-16,-1 43 15,-8 35 1,-9 0-16,0 9 16,8 0-16,1-27 15,8-25-15,0-18 16,1-17-16,8 0 16,0-17-16,0-1 15,0-8-15,0-8 16,8-10-16,10-8 15,8-8 1,0 8-16,0 8 16,-9 1-16,1 17 15,-1 0-15,-8 0 16,8 17-16,-8 9 16,0 9-16,-1 0 15,10-9-15,-1 0 16,0 0-1,18 0-15,-18-18 16</inkml:trace>
  <inkml:trace contextRef="#ctx0" brushRef="#br0" timeOffset="53037.77">11211 6693 0,'0'0'0,"0"0"0,0 0 15,0 0 1,0 0-16,17 0 16,9 0-16,35 0 15,8 0-15,1 0 16,17-9 0,-9 1-16,0-10 0,-9-8 15,-16 0-15,-27 18 16</inkml:trace>
  <inkml:trace contextRef="#ctx0" brushRef="#br0" timeOffset="53254.55">11680 6407 0,'0'0'16,"0"0"-16,0 0 0,-9 0 15,0 17 1,-8 18-16,-9 34 15,0 27-15,0 16 16,8 1-16,1-9 16,17-18-16,0-25 15,17-18-15,1-17 16,-10-17 0,1 0-16</inkml:trace>
  <inkml:trace contextRef="#ctx0" brushRef="#br0" timeOffset="53850.24">12105 6173 0,'0'0'0,"0"9"0,0 8 16,-9 27-16,1 34 15,-18 34-15,0 27 16,-9-1-16,0-8 15,9-26-15,9-17 16,-1-35-16,10-18 16,-1-8-16,9-17 15,0 0 1,0-9-16,9-18 16,8-8-16,0-17 15,10 8-15,-1 1 16,-9 16-16,0 1 15,-8 8-15,8 9 16,1 0-16,-1 9 16,9 8-1,0 9-15,0 0 16,9 0-16,0 0 16,8-17-16,1 0 15,-1-1-15,0-16 16,18-18-16,-9-9 15,-17 0-15,-9 1 16,-17-10-16,-1 10 16,-16 8-1,-1 9-15,0-1 16,-8 18-16,-9 0 16,0 18-16,-9 7 15,0 19-15,18 16 16,8 1-1,9-9-15,18 0 0,17-9 16,8 1 0,35-18-16,18-9 15,-44-8-15</inkml:trace>
  <inkml:trace contextRef="#ctx0" brushRef="#br0" timeOffset="54949.73">1806 7888 0,'0'0'0,"0"0"16,0 0-16,0 0 16,0 0-16,0 17 15,0 1-15,9 16 16,0 18-16,-1 0 15,-16-8-15,-1 8 16,0-9 0,-8-8-16,8-9 15,9-9-15,0-8 16,0-9-16,0 0 16,0-9-16,26-8 15,-8-27-15,34-8 16,8-8-16,1 8 15,-26 17-15,-9 18 16,-9 17-16,-8 0 16,8 0-1,1 17-15,-9 18 16,8-1-16,-17 10 16,0-10-16,0-8 15,0 0-15,0-17 16,0 0-16,0-9 15,17-9-15,9-26 16,18-17-16,-1-17 16,-8 17-1,-9 17-15,-17 18 16,-1 8-16,1 9 16,0 18-16,-1 8 15,1 17-15,8 9 16,1 9-16,-1-1 15,18 1 1,0-26-16,-18-18 16</inkml:trace>
  <inkml:trace contextRef="#ctx0" brushRef="#br0" timeOffset="55332.59">3013 8035 0,'0'0'0,"-8"-8"0,-1-1 0,-8 0 16,-1 1-16,-8-1 16,-9 9-16,-8 17 15,-9 9-15,17 9 16,0 8 0,1 9-16,16-8 0,1-1 15,17-8 1,0-18-16,17-8 15,1-9-15,-1-9 16,9-17-16,0 0 16,0-9-16,0 18 15,-17 0-15,0-1 16,-1 18-16,-8 0 16,0 0-16,18 18 15,-1 16 1,18 10-16,8-1 15,9 0-15,35 9 16,9-9-16,-62-25 16</inkml:trace>
  <inkml:trace contextRef="#ctx0" brushRef="#br0" timeOffset="55799.11">3560 8174 0,'0'0'0,"0"-9"0,0 1 15,-8-1-15,-1 0 16,0-8-16,1 8 16,-1 1-16,-8-1 15,-9 9 1,-18 9-16,9 8 16,-8 0-16,8 9 15,0 0 1,18 0-16,0 0 0,17-8 15,0-10-15,0-8 16,8 0-16,10-8 16,-1-1-16,1 0 15,8 9-15,0 0 16,0 0 0,-9 18-16,9 8 15,0 25-15,0 19 16,0-1-16,-17 9 15,0 0-15,-1 0 16,-16-9-16,-1-17 16,-8-9-1,-9-8-15,-1-9 16,1 0-16,0-17 16,0-9-16,-8-18 15,-1-34-15,17-8 16,27-1-16,0 35 15</inkml:trace>
  <inkml:trace contextRef="#ctx0" brushRef="#br0" timeOffset="56182.8">3743 8200 0,'0'0'0,"0"0"15,0 0-15,0 0 16,0 0-16,0 0 15,0 26-15,0 17 16,-9 18 0,0-18-16,1-17 15,-1 0-15,0 0 16,9-17-16,0-1 16,0 1-16,0-9 15,0-9-15,0-8 16,0-26-16,18-1 15,8-7 1,8 7-16,-8 10 16,1 16-16,-10 1 15,-8 17-15,-1 0 16,10 17-16,-10 18 16,1 26-1,0-1-15,-1 1 0,1-18 16,0-8-1,-1-9-15,1-18 16</inkml:trace>
  <inkml:trace contextRef="#ctx0" brushRef="#br0" timeOffset="56632.13">4021 8269 0,'0'0'0,"0"0"15,0 0-15,0 0 16,17 18-16,18-1 16,-1 0-16,1 0 15,9-8 1,-1 0-16,-8-18 15,-9 0 1,0 1-16,0-9 0,-9-1 16,-8 1-16,0-9 15,-9 0-15,-9 0 16,0 9 0,-8-1-16,0 10 15,-10 8-15,1 17 16,0 9-16,9 17 15,0 18-15,8-1 16,9-8-16,17-8 16,1-1-16,16-17 15,10 0 1,17-9-16,-18-8 16</inkml:trace>
  <inkml:trace contextRef="#ctx0" brushRef="#br0" timeOffset="56866.09">4507 8200 0,'0'0'0,"0"0"16,0 0-16,0 0 15,0 0-15,0-9 16,17 1-16,18-1 15,17 0-15,0 1 16,9-1-16,8-8 31,-8-1-31,9 10 0,-1-1 16,-43 9-16</inkml:trace>
  <inkml:trace contextRef="#ctx0" brushRef="#br0" timeOffset="57066.32">4872 7758 0,'0'0'0,"0"0"0,0 0 16,-9 0-1,0 26-15,1 35 16,-1 8-16,0 18 16,9 25-16,0-8 15,0-17-15,0-18 16,0-17-1,18-9-15,-10-8 0,-8-26 16</inkml:trace>
  <inkml:trace contextRef="#ctx0" brushRef="#br0" timeOffset="57287.6">5262 8217 0,'0'0'0,"0"0"0,-8 9 15,-1 8 1,0 18-16,1 0 16,8-10-16,0 1 15,0-8-15,0-10 16,0 10-16,0-10 16,0-16-16,8-10 15,-8-8-15,0 18 16</inkml:trace>
  <inkml:trace contextRef="#ctx0" brushRef="#br0" timeOffset="57384.43">5236 7879 0,'-8'0'0,"-1"0"0,9 0 0,0 0 15,0 9 1,0 8-16,0 9 0,9 9 16,-1-18-1</inkml:trace>
  <inkml:trace contextRef="#ctx0" brushRef="#br0" timeOffset="57684.46">5775 8200 0,'0'0'0,"0"0"0,0 0 0,0 0 16,0 0-16,0-9 15,-9 1 1,0-1-16,1 0 15,-1 9-15,-8 0 16,-9 0-16,-1 0 16,10 18-16,-9-1 15,0 18 1,9 8-16,-1 0 0,10 0 31,8 1-31,8-10 0,10-8 16,8 0-16,8 0 15,-16-17-15</inkml:trace>
  <inkml:trace contextRef="#ctx0" brushRef="#br0" timeOffset="58083.53">6643 7923 0,'0'0'0,"0"-9"0,0 0 15,0 1-15,0-1 16,0 9-16,0 0 15,0 0-15,-9 0 16,1 0-16,-1 9 16,0 17-1,1 34-15,-10 10 16,18 25-16,0 18 31,0-1-31,0-8 0,0-9 0,9-8 16,-9-26-16,0-9 15,0-26-15,0-1 16,0-16 0,0-9-16</inkml:trace>
  <inkml:trace contextRef="#ctx0" brushRef="#br0" timeOffset="58269.44">6200 8520 0,'0'0'0,"0"0"0,0 0 0,0 0 15,0 0 1,0 0-16,18 0 16,16 0-16,10-8 15,25-1-15,1 0 16,34-17-16,35-8 16,-26-10-16,-70 27 15</inkml:trace>
  <inkml:trace contextRef="#ctx0" brushRef="#br0" timeOffset="58466.44">7095 8243 0,'0'0'0,"0"9"16,0 8-16,0 1 16,-9 16-16,9 1 15,0 8-15,0 0 16,0 1-1,0-18-15,0 0 16,9-9-16,-9-8 16,0-9-16</inkml:trace>
  <inkml:trace contextRef="#ctx0" brushRef="#br0" timeOffset="58596.09">7138 7983 0,'0'0'0,"0"0"0,0 0 15,0 0-15,0 9 16,0 8-16,0 9 16,0-8-16</inkml:trace>
  <inkml:trace contextRef="#ctx0" brushRef="#br0" timeOffset="59182.68">7451 8425 0,'-9'0'15,"9"0"-15,0 0 0,0 0 16,0 0-16,0 0 16,9 0-1,8 0-15,0-9 16,1 1-16,-1-10 16,1-8-16,8 0 15,-18 1-15,1-1 16,0 0-16,-9 8 15,-9 1-15,0 0 16,1 17-16,-1 0 16,0 8-1,-17 18-15,0 18 16,9 7-16,-1 10 16,18 0-16,0-9 15,18-9-15,-1-17 16,18-9-16,8-8 15,-8 0-15</inkml:trace>
  <inkml:trace contextRef="#ctx0" brushRef="#br0" timeOffset="59403.91">7946 7819 0,'0'0'0,"0"0"16,0 0-16,0 0 15,0 0-15,0 0 16,0 0-16,0 0 16,0 0-16,0 0 15</inkml:trace>
  <inkml:trace contextRef="#ctx0" brushRef="#br0" timeOffset="59633.84">7972 7845 0,'0'0'0,"0"0"0,0 0 0,0 0 0,-9 0 16,0 0-16,1 0 15,8 0-15,-9 0 16,0 8-1,1 18-15,-10 35 16,10 8-16,-1 18 16,0 8-16,0 1 15,9-19-15,9-16 16,9-18 0,-10-8-16,1-26 15</inkml:trace>
  <inkml:trace contextRef="#ctx0" brushRef="#br0" timeOffset="60121.3">8397 8287 0,'0'0'0,"-8"0"0,-1 0 0,0 0 16,0 0-1,1 0-15,-10 0 16,1 0-16,-9 8 15,-9 18-15,1 9 16,7-1-16,10 18 16,0 0-1,-1-8-15,18-18 16,0 0-16,9-9 16,8-8-16,1-1 15,-1-8-15,18-8 16,0-18-16,8-18 15,0-25-15,-8-9 16,-9-17-16,0-9 16,-17 9-16,0 25 15,-1 27 1,-8 26-16,0-1 16,0 18-16,0 0 15,0 26-15,0 26 16,0 35-16,9 26 15,0-10-15,8-7 16,0-27-16,1-17 16,17-9-1,8-17-15,0-17 16,-25-9-16</inkml:trace>
  <inkml:trace contextRef="#ctx0" brushRef="#br0" timeOffset="60623.66">9318 7663 0,'0'0'0,"0"0"0,0 0 16,-9 17-16,0 9 15,1 35-15,8 25 16,0 18-1,0 18-15,0-1 0,0-17 16,0-18 0,0-25-16,0-9 15,0-9-15,0-17 16,0-8-16,0-10 16,0 1-16,0-9 15,0-9-15,0-8 16,8-9-16,10-9 15,-1 1 1,0 16-16,1 1 16,-1 8-16,9 9 15,-8 0-15,-10 9 16,1 0-16,0-1 16,-1 10-16,-16-1 15,-1 0-15,-8 18 16,-9-9-16,8 0 15,1 0 1,-1-17-16,10-1 16,8 1-16,0-9 15,0 0-15,8 9 16,-8-9-16,0 0 16</inkml:trace>
  <inkml:trace contextRef="#ctx0" brushRef="#br0" timeOffset="61103.91">9795 8235 0,'0'0'0,"0"0"0,0 0 15,0 8 1,0 10-16,0 16 0,0 9 16,0 1-1,0-1-15,9 0 16,-9-17-16,9 0 15,-1-8-15,1-10 16,0 1-16,-9-9 16,8 0-16,10-9 15,-1 1-15,0-18 16,10-9-16,-10 0 16,-8 18-1,-1 0-15,1 17 16,0 8-1,8 18-15,9 18 0,0 25 16,9 9-16,-9 9 16,0-9-16,-17-1 15,-1-16 1,-16-9-16,-1-9 16,0 1-16,-8-18 15,-9 0-15,-9-18 16,-8-8-16,8-8 15,0-18-15,9-18 16,9-25-16,-1 0 16,18 43-16</inkml:trace>
  <inkml:trace contextRef="#ctx0" brushRef="#br0" timeOffset="61583.13">10646 8416 0,'0'0'0,"0"0"16,0 0-16,0 0 16,0 0-16,0 9 15,0 0-15,0-1 16,9 1-16,0 0 15,8-1-15,0-8 16,1 0 0,16-8-16,-7-10 15,-1-8-15,-9 0 16,-8 0-16,-1 0 16,-8 9-16,-8 0 15,-1 0-15,0-1 16,1 10-16,-1 8 15,-8 0 1,-10 0-16,1 17 16,0 18-16,0 16 15,9 1-15,0 9 16,17 0-16,0-1 16,17-8-16,0 0 15,1-17-15,16-9 16,10-17-16,8-1 15,9-25 1,-9 0-16,-26 8 16</inkml:trace>
  <inkml:trace contextRef="#ctx0" brushRef="#br0" timeOffset="61729.9">11020 7992 0,'0'0'0,"0"0"0,0 0 16,0 0-16,17 0 16,0 0-16,53 0 15,-18 9-15</inkml:trace>
  <inkml:trace contextRef="#ctx0" brushRef="#br0" timeOffset="105169.36">2562 9785 0,'0'0'0,"0"0"0,34-9 0,36 0 16,17 1 0,43-9-16,18-9 0,-27 8 15,-34 1 1,-26 0-16,-9 8 16,-17 9-16,-9 0 15,0 0-15,-18 0 16,-8 0-16,0 0 15</inkml:trace>
  <inkml:trace contextRef="#ctx0" brushRef="#br0" timeOffset="105617.42">2570 9923 0,'0'0'0,"0"0"16,0 0-1,0 0-15,0 0 0,0 0 16,0 0-16,9 0 15,0 9 1,-1 8-16,1 9 16,8 35-16,1 8 15,-9 18 1,-9 8-16,0 9 0,0-9 16,0-8-16,0-9 15,0-17-15,0-18 16,0 0-16,0-17 15,0 0 1,0-9-16,0 1 16,0-10-16,0 1 15,0 0-15,0-9 16,0 0-16</inkml:trace>
  <inkml:trace contextRef="#ctx0" brushRef="#br0" timeOffset="106042.36">2588 10408 0,'0'0'0,"0"0"15,0 0-15,0 0 16,0 0-16,0 0 15,0 0-15,0 0 16,17-8-16,9-1 16,26-8-16,26-9 15,9 0 1,9 0-16,-1 8 16,-17 1-16,-17 0 15,-17 0-15,-1 17 16,-26 0-16</inkml:trace>
  <inkml:trace contextRef="#ctx0" brushRef="#br0" timeOffset="118307.85">3960 10045 0,'0'0'0,"0"0"0,0 0 16,0 0-16,0 0 16,0 0-16,0 0 15,17 0-15,18 0 16,8 0-16,9 0 16,9 0-1,0 0-15,-9 0 31,-17 8-31,-26-8 0,-1 0 0</inkml:trace>
  <inkml:trace contextRef="#ctx0" brushRef="#br0" timeOffset="118507.81">3977 10408 0,'0'0'0,"0"0"0,0 0 15,0 0-15,0 0 16,18-8-16,8-1 16,8 0-16,18 1 15,18-10-15,-1 18 16,-25 0 0,-27 9-16</inkml:trace>
  <inkml:trace contextRef="#ctx0" brushRef="#br0" timeOffset="118980">4741 9889 0,'0'0'0,"0"0"0,0 0 15,0 0-15,0 0 16,18 0-16,25 0 16,18-9-16,34 0 15,1 1 1,17-10-16,-9-8 0,-8 0 15,-1 0-15,-25 9 16,-18 9 0,-26-1-16,-18 0 15</inkml:trace>
  <inkml:trace contextRef="#ctx0" brushRef="#br0" timeOffset="119307.46">5149 9915 0,'0'0'0,"0"0"0,0 0 16,0 0-16,9 17 16,9 18-16,-1 8 15,9 18-15,0-1 16,0-8-1,-9 0-15,-8-9 16,0 1-16,-1-10 16,-16 1-16,-1 0 15,-17-1-15,0 1 16,-9-9-16,-17 0 16,-9-17-16,1-9 15,16-9-15,18 0 16,9 1-1,8-1-15</inkml:trace>
  <inkml:trace contextRef="#ctx0" brushRef="#br0" timeOffset="119707.62">5809 10201 0,'0'0'16,"0"0"-16,0 0 15,0 0-15,0 0 16,9 0-16,17 0 0,18-9 16,16 0-1,10-8-15,-1 0 16,9 8-16,-8-8 15,-18 8-15,0-8 16,-8-1-16,-27 18 16</inkml:trace>
  <inkml:trace contextRef="#ctx0" brushRef="#br0" timeOffset="119957.46">6131 9889 0,'0'0'0,"0"0"16,0 0-16,0 0 16,0 0-1,0 17-15,0 0 16,0 27-16,0 25 16,-9 18-16,0-9 15,1-1-15,-1-7 16,0-1-16,9-8 15,0-18-15,9-8 16,0-27-16</inkml:trace>
  <inkml:trace contextRef="#ctx0" brushRef="#br0" timeOffset="120289.67">6713 9707 0,'0'0'0,"0"0"0,0 0 16,0 0-16,0 0 15,17 0-15,9 0 16,17 9-16,18-18 15,9 9 1,16 0 0,19-9-16,-10 1 0,1-10 15,-18 10-15,-17-10 16,-27 10-16,-8 8 16,-8 0-16,-18 0 15,0 0-15,0 0 16,0 0-16</inkml:trace>
  <inkml:trace contextRef="#ctx0" brushRef="#br0" timeOffset="120525.16">7190 9949 0,'0'0'0,"0"0"16,0 0-16,0 0 16,0 0-16,0 0 15,0 0-15,0 0 16,0 0-1,0 18-15,9 8 16,0 26-16,-1 8 16,1 1-16,0 0 15,-1-10-15,1-7 16,0-1-16,-1-8 16,1-9-16,0-18 15</inkml:trace>
  <inkml:trace contextRef="#ctx0" brushRef="#br0" timeOffset="120807.87">7043 10530 0,'0'0'0,"-9"0"15,0 0-15,0 0 16,1 0-16,-1 0 15,9 0-15,0 0 16,0 0-16,0 0 16,0 0-16,0 0 15,17 0 1,10 0-16,33-9 16,36 0-16,17 1 15,0-1-15,17 0 16,-9-8-16,-77 17 15</inkml:trace>
  <inkml:trace contextRef="#ctx0" brushRef="#br0" timeOffset="123089.67">2579 10980 0,'0'0'0,"0"0"16,0 0-16,0 0 16,0 9-16,-9 17 15,1 34-15,-1 36 16,0 42 0,-8 9-16,8-8 15,1-18-15,-1-8 16,0-27-16,9-16 15,-8-18-15,8-18 16,8-16-16,-8-10 16,0-8-16</inkml:trace>
  <inkml:trace contextRef="#ctx0" brushRef="#br0" timeOffset="123390.27">2640 11084 0,'0'0'0,"0"0"0,0 0 15,0 0-15,-9 0 16,0 0-16,-8 9 15,-18 17-15,-17 17 16,-8 26-16,-1 9 16,0 9-1,18-18-15,8-26 16,17 1-16,10-18 16,-1-9-16,9-8 15</inkml:trace>
  <inkml:trace contextRef="#ctx0" brushRef="#br0" timeOffset="123557.3">2649 11023 0,'0'0'0,"0"0"0,0 0 16,17 18-16,18 8 15,17 8-15,9 18 16,25 17-1,-34-17-15</inkml:trace>
  <inkml:trace contextRef="#ctx0" brushRef="#br0" timeOffset="124857.35">5288 10945 0,'0'0'0,"0"0"0,0 0 16,0 0-16,0 0 15,0 9-15,0 17 16,18 35-16,-1 17 16,1 25-1,8 19-15,0 8 0,0-18 16,0-25-1,0 8-15,0-17 16,-9-17-16,-8-18 16,0-17-16,8 9 15,0-9-15,-8-18 16</inkml:trace>
  <inkml:trace contextRef="#ctx0" brushRef="#br0" timeOffset="125152.21">5297 10989 0,'0'0'0,"0"0"0,0 0 15,0 0 1,0 0-16,0 17 15,0 9-15,-9 9 16,1 17-16,-1 8 16,-8 1-16,-1-9 15,1-9-15,8 0 16,9-8 0,0-18-16,0-8 15,0-9-15,0 0 16</inkml:trace>
  <inkml:trace contextRef="#ctx0" brushRef="#br0" timeOffset="125295.08">5375 11058 0,'0'0'0,"0"0"0,0 0 16,18 0-16,8 17 16,8 1-16,10 16 15,25 10-15,-8 7 16,-35-25-16</inkml:trace>
  <inkml:trace contextRef="#ctx0" brushRef="#br0" timeOffset="125808.87">5740 12218 0,'0'0'0,"0"0"0,0 0 16,0 0 0,0 0-16,0 0 15,17 0-15,9-8 16,35-1-16,26-8 16,-9 0-1,0 8-15,-17 0 0,-17 1 16,-1-1-16,18 9 15,-27 9 1</inkml:trace>
  <inkml:trace contextRef="#ctx0" brushRef="#br0" timeOffset="126093.03">6070 11907 0,'0'0'0,"0"0"0,0 0 16,0 0-16,0 8 15,0 10-15,-9 16 16,1 18 0,-1 9-16,9 8 0,0 0 15,0-8 1,0 0-16,0-18 15,9 0-15,8 1 16,0-18-16,9 0 16,-8-18-16,-10 1 15</inkml:trace>
  <inkml:trace contextRef="#ctx0" brushRef="#br0" timeOffset="126389.79">6365 12322 0,'0'0'0,"0"0"0,0 0 0,0 0 0,0 0 16,-8 18-16,8 8 15,0 8-15,0 1 16,17-9-16,9 0 16,9 0-1,-1-17-15,-8-1 16,1-8-16,-1-8 15,0-10 1,0-8-16,-9 0 0,-8-8 16,-18-1-16,0 0 15,-8 18 1,-9 0-16,17 17 16,1 0-16,8 0 15</inkml:trace>
  <inkml:trace contextRef="#ctx0" brushRef="#br0" timeOffset="126623.22">6704 12123 0,'0'0'0,"0"0"0,0 0 15,0 0-15,9 0 16,8 0-16,9 0 15,9 0-15,17 0 16,-9-8-16,1-1 16,-1 0-16,-17 9 15,-17-8 1,-1 8-16</inkml:trace>
  <inkml:trace contextRef="#ctx0" brushRef="#br0" timeOffset="126807.18">6895 11993 0,'0'0'0,"0"0"0,0 0 15,0 18-15,0-1 16,0 18-16,0 25 16,0 18-16,9 0 15,8 9-15,9-27 16,-17-25-16,-1-26 15</inkml:trace>
  <inkml:trace contextRef="#ctx0" brushRef="#br0" timeOffset="127224.36">7459 12227 0,'-8'0'0,"-1"0"16,0 0-16,1 0 15,-1 0 1,0 0-16,1 0 16,-10 9-16,-8 8 15,-9 0-15,1 18 16,-1 8-16,18-8 16,-1 0-16,10-9 15,8-9-15,0-8 16,0-1-16,8-8 15,10-8 1,-1-1-16,0-8 16,9-1-16,-8 1 15,-10 0-15,1 8 16,0 9-16,-1 0 16,-8 0-16,0 0 15,9 17 1,0 1-16,8-1 15,1 9-15,-1-9 16,0-8-16,1 0 16,16-1-16,10-8 15,-9 9-15</inkml:trace>
  <inkml:trace contextRef="#ctx0" brushRef="#br0" timeOffset="127439.85">7668 11881 0,'0'0'0,"0"0"0,0 8 16,0 18 0,8 9-16,1 26 15,0 43-15,-1 25 16,-8-25-16,0-8 15,9-27-15,9-43 16</inkml:trace>
  <inkml:trace contextRef="#ctx0" brushRef="#br0" timeOffset="128077.22">8380 12175 0,'-9'0'0,"0"0"0,1 0 16,-1 0-16,0 0 15,1-8-15,-1-1 16,0 9 0,1 0-16,-1 0 15,-8 9-15,-1 8 16,1 0-16,0 18 16,-1 8-16,18-17 15,0 0-15,9 0 16,0-17-16,-1-1 15,10-16-15,-1-1 16,0 0 0,9-8-16,-17 0 15,0 8-15,-1 0 16,1 9-16,-9 0 16,0 0-16,0 0 15,9 0-15,8 18 16,1-1-16,-1 9 15,0-9 1,9-17-16,-17 0 16</inkml:trace>
  <inkml:trace contextRef="#ctx0" brushRef="#br0" timeOffset="128439.51">8597 12201 0,'0'0'0,"0"0"15,0 0-15,0 0 16,0 0-16,0 9 16,0-1-16,0 1 15,0 0-15,0-1 16,0-8-16,0 0 16,0 0-16,0 0 15,0 0-15,0-8 16,17-18-1,18 0-15,0 0 16,-9 9-16,0-1 16,0 1-16,-9 17 15,1 0-15,-10 0 16,1 17-16,0 1 16,-1 16-1,1 1-15,0 8 16,-1-8-16,10-9 15,-10-9-15,1-8 16</inkml:trace>
  <inkml:trace contextRef="#ctx0" brushRef="#br0" timeOffset="128906.05">9352 11985 0,'0'0'0,"0"0"0,0 0 16,0 0-16,-8 0 16,-1 0-16,-17 17 15,-17 0-15,8 9 16,0 9 0,0-9-16,9 0 15,9 0-15,0 0 16,8-18-16,9 1 15,0 0-15,0-9 16,0 0 0,9 0-16,8 0 15,0 8-15,1 10 16,8-1-16,0 26 16,0 18-1,0 8-15,0 9 0,-17-8 16,-1-1-16,-16-9 15,-1-8-15,0-8 16,-17-1-16,9-17 16,-1-9-16,1-8 15,-9 0 1,-9-18-16,1-17 16,16 0-16,10-9 15,-1 18-15</inkml:trace>
  <inkml:trace contextRef="#ctx0" brushRef="#br0" timeOffset="129289.92">9552 12089 0,'0'0'0,"0"0"16,0 0-16,0 0 15,0 17-15,0 9 16,0 0 0,9 0-16,0 0 15,-1-9-15,1-8 16,0-1-16,8-8 16,0-8-16,1-1 15,8-8-15,-9-1 16,-8 1-16,-1 9 15,1 8 1,0 0-16,-1 0 16,-8 0-16,9 17 15,0 0-15,0 0 16,-1 1-16,10-1 31,8 0-31,17-8 0,0-18 16,-16 9-16</inkml:trace>
  <inkml:trace contextRef="#ctx0" brushRef="#br0" timeOffset="129506.38">10038 11630 0,'0'0'0,"0"0"0,0 17 0,0 9 16,0 43-1,0 18-15,-8 8 16,8-8-16,0-18 16,0-17-16,17-17 15,0-27-15,-8 1 16,0-1-16,0-8 16</inkml:trace>
  <inkml:trace contextRef="#ctx0" brushRef="#br0" timeOffset="129856.03">10429 12167 0,'-8'-9'0,"-1"0"16,0 1-16,9-1 0,0 0 15,-9 1-15,1-1 16,-1 9 0,0 0-16,1 0 15,-18 17-15,8 1 16,1-1-16,0 9 15,8-9-15,9 0 16,0-8-16,0 0 16,17-1-16,1-8 15,8-8-15,8-1 16,-8-8 0,1-1-16,-10 10 15,-8 8-15,-1 0 16,1 0-16,0 0 15,-9 0-15,0 8 16,17 10-16,0-10 16,-8 1-1,8-9-15,-8 0 16</inkml:trace>
  <inkml:trace contextRef="#ctx0" brushRef="#br0" timeOffset="130139.78">10742 12045 0,'0'0'0,"0"0"0,0 0 0,0 9 16,0 8-1,8 1-15,1 16 16,0 1-16,0-1 16,-1 1-16,-16 0 15,-1-9-15,0 0 16,0-9-1,1-8-15,-1-1 0,9 1 16,0 0 0,0-9-16,0-9 15,0-17-15,26-26 16,26-17-16,26-35 16,-25 52-16</inkml:trace>
  <inkml:trace contextRef="#ctx0" brushRef="#br0" timeOffset="130789.12">11567 12054 0,'0'0'0,"0"0"16,0 0-16,0 0 16,0 0-16,0 0 15,0 0-15,0 0 16,-9 17-16,0 9 16,-8 9-16,0-9 15,-1 0-15,1-18 16,8 1-1,9 0-15,0-1 16,0-8-16,0-8 16,0-1-16,18-17 15,8-8-15,0-1 16,0 0-16,0 9 16,0 9-1,0 0-15,0 17 16,-17 0-16,-1 17 15,1 0-15,-9 9 16,0 0-16,0 0 16,0 0-16,0-17 15,0 0-15,0-1 16,0-8 0,17-8-16,18-10 0,17-16 15,0-10 1,-8 10-16,-10 8 15,-7 8-15,-19 10 16,1 8-16,-9 0 16,9 17-16,-1 18 15,-8-1 1,0 10-16,0-1 0,9-17 16,8 0-1,-8-9-15,-9-17 16,9 0-16</inkml:trace>
  <inkml:trace contextRef="#ctx0" brushRef="#br0" timeOffset="131076.94">12392 12149 0,'-9'-8'0,"-8"-1"0,8 9 0,0 0 16,1 0 0,-1 0-16,-8 17 15,8 1-15,0-1 16,9-9-16,0 1 15,0 0-15,9-1 16,0 1-16,8 0 16,-8-9-16,8 0 15,-8-9 1,-1 0-16,1 1 16,0-1-16,-18-17 15,0 0-15,1 9 16,-18 0-16,0-1 15,0 18-15,-9 9 16,26 0-16</inkml:trace>
  <inkml:trace contextRef="#ctx0" brushRef="#br0" timeOffset="131621.91">12583 12037 0,'0'0'0,"0"0"0,0 0 0,0 0 16,0 17-16,0 0 16,0 9-1,0 0-15,-9 0 16,9-8-16,0-10 16,0 1-16,0-1 15,0 1 1,0-9-16,0 0 15,0-9-15,17 1 0,1-9 16,-1-1 0,1 1-16,-1 0 15,0 8-15,-8 9 16,0 0-16,-1 0 16,-8 0-16,0 17 15,0 1-15,0 8 16,0-9-16,0-9 15,0 1 1,0 0-16,0-1 16,0 1-16,0-9 15,18-9-15,8 1 16,8-18 0,1 0-16,-9 9 0,0-1 15,-17 10-15,0 8 16,-1 0-1,1 0-15,0 0 16,-1 17-16,1 0 16,-9 1-16,9-1 15,8 0-15,-8 0 16,-9-17-16</inkml:trace>
  <inkml:trace contextRef="#ctx0" brushRef="#br0" timeOffset="132328.25">13043 12115 0,'0'0'0,"0"0"0,0 0 15,0 0-15,0 0 16,0 0-16,9 8 16,8 1-1,18 0-15,0-18 16,8 0-16,0 1 15,-8-1-15,-9-8 16,0-1 0,-8-8-16,-10 9 0,-8 0 15,-8-1-15,-1 1 16,0 0 0,-8 8-16,-1 9 15,10 0-15,-10 17 16,1 1-16,0 8 15,-1 8-15,1 1 16,17 8-16,0-17 16,9 0-16,-1-9 15,1-8-15,8 0 16,1-1 0,-1-16-16,9-1 15,0-8-15,0 0 16,-17-1-16,0 10 15,-1 8-15,1 0 16,0 0-16,-1 0 16,-8 0-1,0 17-15,0 0 16,0 0-16,0 1 16,0-1-16,0-8 15,0-1-15,0 1 16,0 0-16,0-9 15,18-9-15,-1 0 16,18-17 0,8 0-16,-8 9 15,-9 0-15,-9 17 16,-8 0-16,0 0 16,-1 9-16,1 8 15,0 0-15,0 0 16,8 9-16,0-17 15,-8 0 1,0-9-16,-1 0 16</inkml:trace>
  <inkml:trace contextRef="#ctx0" brushRef="#br0" timeOffset="132538.57">13729 11924 0,'0'0'0,"0"0"0,0 0 16,0 0-16,0 0 16,9 0-16,8 9 15,18-9-15,34 8 16,9-16-16,9-1 16,-9-8-16,-17 8 15,-17 0-15,-36 1 16,1-1-16</inkml:trace>
  <inkml:trace contextRef="#ctx0" brushRef="#br0" timeOffset="132788.16">13825 11673 0,'0'0'0,"0"0"15,0 9-15,8 8 16,1 26-16,0 35 16,-1 0-16,1 0 15,-9 0-15,0-9 16,0-8 0,0-9-16,0-9 0,9 0 15,-9-17 1</inkml:trace>
  <inkml:trace contextRef="#ctx0" brushRef="#br0" timeOffset="133521.76">14128 12054 0,'0'0'0,"0"0"15,0 0-15,0 0 16,0 9-16,-8 8 15,8 0-15,0 9 16,0 0-16,0-8 16,8-1-16,1-9 15,0 1-15,8-9 16,1 0 0,-1-9-16,0 1 15,1-1-15,-10 1 16,1-1-16,0 0 15,-1 9-15,-8 0 16,0 0-16,0 0 16,0 0-16,0 0 15,9 9 1,0 0-16,8 8 16,1-9-16,-1 1 15,0 0-15,18-9 16,0-9-16,17 0 15,-9-8-15,-8 0 16,-18 8-16,1 1 16,-1 8-16,0-9 15,-8 0 1,0 9-16,0 0 16,-1 0-16,-8 0 15,0 9-15,9 0 16,-9 8-16,0-8 15,0-1-15,0 1 16,0-9-16,0 0 16,9 0-1,8-9-15,0 1 16,1-1-16,-1 0 16,0 1-16,-8-1 15,0 9-15,-1 0 16,1 0-16,0 0 15,-1 0-15,1 0 16,9 0 0,-1 9-16,18-1 15,-1 1-15,-8 0 16,0-1-16,1 1 16,-10-1-16,-8-8 15</inkml:trace>
  <inkml:trace contextRef="#ctx0" brushRef="#br0" timeOffset="134554.49">6174 13223 0,'0'0'0,"0"0"0,0 0 0,0 9 16,0 25-16,0 10 15,18-1-15,-1 0 16,0-17-16,9 0 15,-8-17-15,-1 0 16,9-18 0,0 0-16,0 1 0,-17-18 15,0-9 1,-9 0-16,-9 1 16,0-1-16,-8 18 15,-1-1-15,10 10 16,-1-1-16,9 0 15,0 1-15,0-1 16,26-17-16,26-26 16,18-8-16,-9 8 15,8 0 1,-17 17-16,-17 18 16,-9-1-16,-17 18 15,-1 0-15,-16 26 16,-1 35-16,-26 34 15,-8 35 1,-9 0-16,17 9 0,0-1 16,18-25-1,8-27-15,9-34 16,9-8-16,8-18 16,1-9-16,-1-8 15,0-18-15,9 0 16,0-17-16,0-26 15,0-17-15,-17 0 16,-18-1-16,1 19 16,-10 16-1,10 0-15,-1 18 16,0 0-16,9 8 16,0 0-1,0 1-15,35-27 0,43-17 16,18 0-1,-53 26-15</inkml:trace>
  <inkml:trace contextRef="#ctx0" brushRef="#br0" timeOffset="135059.76">7442 13379 0,'0'0'0,"0"0"0,0 0 0,0 0 15,0 9-15,17-1 16,1 10-16,16-10 15,1 1 1,9 0-16,8-9 16,-9-9-16,1 0 15,-10-17-15,-8 0 16,0 0-16,-17 0 16,-18 0-16,1 9 15,-1 0-15,-17-1 16,-9 18-1,-8 0-15,-1 18 16,10 16-16,-1 1 16,9 17-16,9 0 15,17 0-15,0 9 16,26 8-16,8-9 16,18-16-16,0-18 15,18-18 1,-1-16-16,36-27 15,-10-8-15,-60 25 16</inkml:trace>
  <inkml:trace contextRef="#ctx0" brushRef="#br0" timeOffset="135202.97">8059 12920 0,'0'0'0,"0"0"15,17 0-15,35 0 16,44-9-16,-36 9 16</inkml:trace>
  <inkml:trace contextRef="#ctx0" brushRef="#br0" timeOffset="140038.43">8258 10166 0,'0'0'0,"0"0"0,9 9 0,26 8 16,34 9-16,35 8 16,27-8-16,25 0 15,0-8-15,-17-10 16,-17 1 0,-27-9-16,-17 0 0,-8 9 15,-18-1 1,-35 1-16</inkml:trace>
  <inkml:trace contextRef="#ctx0" brushRef="#br0" timeOffset="140456.44">8562 10036 0,'0'0'0,"0"0"0,0 0 15,0 0 1,0 0-16,0 0 16,0 0-16,0 0 15,0 0-15,-8 0 16,-27 17-16,-9 18 15,1 0-15,8-9 16,0 0-16,18-9 16,0-8-1,8-1-15,0 1 16,9 0-16,0-1 16,0 1-16,0 8 15,18 9-15,-1 9 16,9-1-16,0 10 15,35 8-15,17 8 16,9-8-16,-35-26 16</inkml:trace>
  <inkml:trace contextRef="#ctx0" brushRef="#br0" timeOffset="144505.31">9978 10166 0,'0'0'0,"0"0"0,0 0 0,0 0 16,0 0-16,0 9 16,0 8-1,-9 18-15,9 25 16,-9 9-16,-8 9 16,0-8-16,8-27 15,0-17-15,9 0 16,0-17-16,0-1 15,0 1-15,0-18 16,9-8 0,8-18-16,18-25 15,0 8-15,-1 0 16,1 17-16,0 0 16,-9 18-16,0 0 15,-9 17-15,1 0 16,-1 0-16,9 17 15,0 9 1,-8 9-16,-1 8 16,9 18-16,-9-18 15,9 0-15,-8-17 16,17-17-16,17-9 16,-26-9-16</inkml:trace>
  <inkml:trace contextRef="#ctx0" brushRef="#br0" timeOffset="144921.22">10777 10157 0,'0'0'0,"0"0"0,0 0 15,0 18 1,0 16-16,0 18 15,8-9-15,-8 1 16,18-1-16,-1 0 16,0-17-16,-8-17 15,8 0-15,1-1 16,-1-16-16,0-1 16,18-8-16,-9-9 15,0 0-15,0 8 16,-17 1-1,0 0-15,-1 8 16,1 0-16,0 9 16,-9 0-16,0 0 15,0 18-15,17-1 16,1 18-16,-1 8 16,18 9-1,-1 9-15,36-9 16,-9-18-16,-35-25 15</inkml:trace>
  <inkml:trace contextRef="#ctx0" brushRef="#br0" timeOffset="145437.44">11732 10088 0,'0'0'0,"0"0"16,0 0-16,-9 0 15,0 0-15,1 0 16,-18 0-16,0 17 15,-18 18 1,-8 17-16,9 0 16,8 8-16,18-8 15,8 0-15,9-8 16,0-1-16,17 0 16,9-17-16,18-8 15,8-18-15,17-9 16,9-8-16,-8-9 15,-18 8-15,-26 10 16</inkml:trace>
  <inkml:trace contextRef="#ctx0" brushRef="#br0" timeOffset="145821.01">12123 9568 0,'0'0'0,"0"0"0,0 0 15,0 0 1,0 0-16,0 18 16,-9 16-16,0 44 15,0 17-15,-8 27 32,0 8-32,-1-18 0,1-17 15,8-8-15,9-26 16,0-9-16,0-18 15,9-8-15,-9-8 16</inkml:trace>
  <inkml:trace contextRef="#ctx0" brushRef="#br0" timeOffset="149020.28">12062 10348 0,'0'0'0,"0"-9"0,0 0 0,0 1 16,0 8-16,0 0 15,0 0-15,17 0 16,0 0-16,10 0 16,7 0-1,18 0-15,9-9 16,0 0-16,-18 1 15,-8-1-15,0 0 16,-9 1-16,0-10 16,0 1-16,-17 0 15,-1 0-15,-8-1 16,0 1 0,-8 8-16,-1 1 15,-17 8-15,0 8 16,-18 10-16,1 16 15,8 9-15,18 1 16,0-1-16,17 0 16,17 1-16,9-1 15,9-8-15,26-9 16,25-9 0,10-26-16,-18-17 15,-52 18-15</inkml:trace>
  <inkml:trace contextRef="#ctx0" brushRef="#br0" timeOffset="149439.44">12826 10287 0,'-9'0'0,"1"0"15,-1 0-15,0 0 16,9 17-16,0 1 16,0 8-1,0 0-15,9-9 16,0 0-16,-1-8 16,1 0-16,0-1 15,-9-8-15,8 0 16,1-8-16,0-1 15,-1-8-15,1-1 16,0 1 0,-1 8-16,1 9 15,-9 0-15,0 0 16,0 0-16,0 18 16,9 16-16,-1 1 15,10 8-15,-1 1 16,18-1-16,26 0 15,-35-25-15</inkml:trace>
  <inkml:trace contextRef="#ctx0" brushRef="#br0" timeOffset="149773.41">13521 10114 0,'0'0'0,"0"0"0,-9-9 16,0 9-16,1 0 16,-10 0-16,-8 9 15,-9 8-15,1 9 16,8 9-16,8 0 16,1-1-16,17 1 15,0-9 1,17 0-16,-8 0 15,8-9-15,-8 0 16,0-8-16,-1 0 16,-8-1-16,-8 1 15,-1 8-15,-17 1 16,0 8-16,-18 0 16,1-9-1,17-17-15</inkml:trace>
  <inkml:trace contextRef="#ctx0" brushRef="#br0" timeOffset="150274.56">14354 10001 0,'0'0'0,"0"0"0,0 0 16,-8 0-16,-1 0 15,0 0-15,-17 0 16,-9 18-16,1-1 16,8 9-16,0 9 15,8 8-15,1-8 16,17-1 0,0-8-16,9 0 15,8 0-15,0 0 16,9 0-16,0 0 15,-8-9-15,-10 1 16,1-1-16,0 0 16,-9 1-16,-9-1 15,-8 18 1,-9-9-16,0 0 16,-18 0-16,1 0 15,17-18-15</inkml:trace>
  <inkml:trace contextRef="#ctx0" brushRef="#br0" timeOffset="150778.96">14676 10062 0,'0'0'0,"0"0"0,0 0 15,0 17-15,8 9 16,1 9-16,0 8 15,-1 18 1,1 8-16,-9 18 16,-9 8-16,1 0 15,-1-8-15,0-18 16,1-17-16,-1-9 16,0-17-16,9 0 15,0-17-15,0 0 16,-8-9-16,-1-9 15,0 0-15,9-34 16,9-44 0,8-8-16,9 0 15,0 26-15,0 17 16,0 8-16,9 10 16,-9 8-1,0 8-15,0 1 0,0 17 16,-8 0-1,-1 0-15,-8 9 16,-1 8-16,1 0 16,-18 18-16,-8 17 15,-9-9-15,0-8 16,9-9-16,-1-17 16,18-1-16,0-8 15,0 0-15</inkml:trace>
  <inkml:trace contextRef="#ctx0" brushRef="#br0" timeOffset="150955.71">15266 10157 0,'0'0'0,"0"0"0,0 18 0,9 8 15,-1 25 1,-8 19-16,0-10 15,-8 10-15,8-18 16,-9-18-16,9-16 16</inkml:trace>
  <inkml:trace contextRef="#ctx0" brushRef="#br0" timeOffset="151137.04">15266 9811 0,'0'0'0,"0"0"0,0 0 16,0 0-16,9 17 15,8 9-15,9 0 16,0 0 0,0-9-16,-8-8 15</inkml:trace>
  <inkml:trace contextRef="#ctx0" brushRef="#br0" timeOffset="151432.81">15596 10278 0,'0'0'0,"0"0"0,0 0 16,0 9-16,0 8 15,0 1-15,0-1 16,0 0 0,0-8-16,0 0 15,0-1-15,0-8 16,0 0-16,0-8 15,17-10-15,1-16 16,-1-10-16,9 10 16,0 8-16,0 9 15,-8 17-15,-1 0 16,0 8 0,1 10-16,8 16 15,0 9-15,9 9 16,8 0-16,-17-17 15,-17-35 1</inkml:trace>
  <inkml:trace contextRef="#ctx0" brushRef="#br0" timeOffset="152289.28">11454 10937 0,'-9'0'0,"1"0"0,8 0 16,-9 0-16,0 0 16,0 0-16,1 0 15,-1-9-15,0 9 16,1 0-16,-1 0 16,-17 0-16,0 9 15,0 8 1,-9 0-16,9 18 15,9 0-15,-1-9 16,18 0-16,0 0 16,0-9-16,0-8 15,9-1-15,8 1 16,1-9 0,8-9-16,0 1 0,0-10 15,0 1 1,0 0-16,-9 8 15,-8 0-15,0 1 16,-1 8-16,1 0 16,-9 0-16,9 0 15,0 0 1,-1 8-16,10 1 16,-1 0-16,0-1 15,9 1-15,-17 0 16</inkml:trace>
  <inkml:trace contextRef="#ctx0" brushRef="#br0" timeOffset="152676.63">11749 10971 0,'0'0'0,"0"0"15,0 0-15,0 0 16,0 0-16,0 0 15,0 18-15,0-1 16,0 9-16,-9 0 16,1 0-1,8-9-15,0-8 16,0 0-16,0-1 16,0-8-16,0 0 15,0 0-15,0-8 16,8-10-16,10-8 15,-1 0-15,9 9 16,0 0-16,-8-1 16,-1 10-1,0 8-15,1 0 16,-1 8-16,0 10 16,1 8-16,-1 0 15,1 0-15,-10 8 16,1-8-16,0-17 15</inkml:trace>
  <inkml:trace contextRef="#ctx0" brushRef="#br0" timeOffset="153203">12487 10919 0,'0'0'0,"0"0"0,0 0 0,-8 0 16,-1 0-16,0 0 15,1 0-15,-1 0 16,-9 0-16,-8 0 16,9 0-16,-9 0 15,0 18-15,0-1 16,-9 9-16,18 0 15,-1 0 1,18-17-16,0-1 16,0 1-16,9-9 15,0 0-15,8 0 16,1 0-16,-1 0 16,0 0-16,1 0 15,-1 17 1,9 18-16,0 0 15,0 17-15,-8-1 16,-10 19-16,1-10 16,-9-16-16,0-1 15,-9-17-15,1 0 16,-1-9-16,-9 1 16,1-10-16,0 1 15,-1-9 1,10-9-16,-1 1 15,9-18-15,0-9 16,9 9-16,-1 9 16</inkml:trace>
  <inkml:trace contextRef="#ctx0" brushRef="#br0" timeOffset="153572.29">12539 10963 0,'0'0'0,"0"0"0,0 0 0,0 0 15,0 0-15,0 0 16,0 17-16,9 0 16,0 9-16,-1 0 15,1 0 1,0-8-16,-1-10 16,1 1-16,0 0 15,0-1-15,-1-8 16,1 0-16,0-8 15,-1-1-15,1 0 16,0-8-16,-1 8 16,1 9-16,-9 0 15,0 0-15,0 18 16,9-1 0,8 0-16,0 9 15,1 0-15,8 0 16,9-17-16,-9-1 15,0 1-15,-18 0 16</inkml:trace>
  <inkml:trace contextRef="#ctx0" brushRef="#br0" timeOffset="154153.17">13026 10763 0,'0'0'0,"0"0"15,0 0-15,0 0 16,0 18-16,0 16 16,0 27-16,0 17 15,0 0 1,0-17 0,0-9-16,0-18 0,0-8 15,17-9-15,0-8 16,9 0-1,0-1-15,1-16 16,-10-1-16,9-17 16,0 0-16,0-8 15,-17 16-15,-9 1 16,0 8-16,0 1 16,0-1-16,0 0 15,0 1 1,0 8-16,0 0 0,0 0 15,-9 0 1,0 17-16,1 0 16,-1 1-16,9-1 15,0 0-15,0-8 16,0 0-16,9-1 16,8-8-16,0 0 15,1-8-15,-1-1 16,-8 0-16,0 9 15,-1 0 1,1 0-16,-9 0 16,9 0-16,-1 0 15,1 0-15,8 9 16,1 0-16,-1-1 16,26 10-1,1-10-15,-27 1 16</inkml:trace>
  <inkml:trace contextRef="#ctx0" brushRef="#br0" timeOffset="154452.44">13703 10928 0,'-9'0'0,"9"0"0,0 0 16,0 9-16,0 8 15,0 9 1,9 9-16,0 8 15,-1 0-15,1 1 16,-9-1-16,0-17 16,0 0-16,0-9 15,0-8-15,0-1 16,0 1-16,0-9 16,0 0-1,0 0-15,0-9 16,17-17-16,9-8 15,18-18-15,17-9 16,-27 35-16</inkml:trace>
  <inkml:trace contextRef="#ctx0" brushRef="#br0" timeOffset="155236.07">14328 10963 0,'0'0'0,"0"8"0,0-8 15,0 18-15,0 16 16,0 10-16,0 8 15,-8-9-15,-1 0 16,9-8 0,-9-9-16,9-9 15,0-8-15,0-1 16,0-8-16,0 0 16,0-8-16,9-1 15,8-17-15,9-9 16,9 1-16,-9-1 15,0 18-15,-9 8 16,1 9 0,8 0-16,-9 18 15,1-1-15,-10 9 16,1 0-16,0 8 16,-9-8-16,0 0 15,0-8-15,0-10 16,0 1-16,0 0 15,17-9-15,0-9 16,18-17 0,0 0-16,-9-9 15,9 9-15,-9 9 16,-9 0-16,-8 17 16,-1 0-1,1 0-15,0 9 0,-1 8 16,1 0-1,0 9-15,0 0 16,-1-9-16,18-8 16,9 0-16,-9-9 15,-9 0-15</inkml:trace>
  <inkml:trace contextRef="#ctx0" brushRef="#br0" timeOffset="155559.93">15127 11119 0,'0'0'0,"0"0"16,0 0-16,0 0 16,-9 0-16,1 17 15,-1 9-15,0 9 16,9-1-16,0 1 16,0-9-16,9 0 15,0-18 1,8 10-16,0-10 15,1 1-15,8-9 16,0-9-16,-9 1 16,1-18-16,-10 8 15,1-8-15,-18 9 16,1-9-16,-1 9 16,-8 0-16,-1-1 15,1 18 1,8 0-16,9 0 15,0 0-15</inkml:trace>
  <inkml:trace contextRef="#ctx0" brushRef="#br0" timeOffset="156139.6">15622 11084 0,'0'0'0,"0"0"15,0 0-15,0 0 16,0 17-16,0 1 16,0 16-16,-9 1 15,1-1-15,-1-8 16,0 0 0,9-17-16,0 0 15,0-1-15,0 1 16,0-9-16,0 0 15,0 0-15,0-9 16,18 1-16,-1-10 16,0-8-1,10 9-15,-1 0 16,0 8-16,-18 9 16,1 0-16,0 0 15,-1 9-15,-8 8 16,9 9-16,-9-9 15,0 1-15,0-10 16,0 1 0,0 0-16,0-1 15,0-8-15,17-8 16,9-10-16,9-8 16,9-8-16,-1 8 15,-17 9-15,0-1 16,-17 10-16,-1 8 15,1 0-15,0 0 16,0 17 0,-9 0-16,0 9 15,0 0-15,8 0 16,1-17-16,-9-1 16,0-8-16,0 0 15</inkml:trace>
  <inkml:trace contextRef="#ctx0" brushRef="#br0" timeOffset="156537.44">16160 11222 0,'0'0'0,"0"0"16,0 0-16,0 0 16,0 0-16,0 0 15,18 9-15,-1 0 16,1-1-16,8-8 15,0 0 1,0-8-16,0-1 16,-9 0-16,-8 1 15,0-1-15,-1 1 16,1-10-16,-9 1 16,0 0-16,0 8 15,0 0 1,0 9-16,-9 0 15,1 0-15,-1 18 16,-9-1-16,1 18 16,17-1-16,0-8 15,0 0-15,9 0 16,8-9-16,9 1 16,0-10-16,-8-8 15,-10 0 1</inkml:trace>
  <inkml:trace contextRef="#ctx0" brushRef="#br0" timeOffset="156940.1">16621 11136 0,'0'0'0,"0"0"0,0 0 15,0 0-15,0 17 16,-9 1-16,0 16 16,1 1-16,-1-1 15,0-8-15,1 0 16,-1-8 0,9-10-16,0 1 15,0 0-15,0-9 16,0 0-16,9-9 15,8-8-15,9-1 16,0 1-16,-9 0 16,-8 8-16,0 9 15,0 0 1,-1 0-16,1 9 16,0 8-16,-1 9 15,1 9-15,0-1 16,8 10-16,9-10 15,-17-16-15,-1-18 16</inkml:trace>
  <inkml:trace contextRef="#ctx0" brushRef="#br0" timeOffset="157170.17">16855 11075 0,'0'0'0,"0"0"0,0 0 0,0 0 16,0 0 0,0 0-16,18 0 15,8 0-15,26 0 16,17-8-16,1-1 16,-10 0-1,-7 1-15,-27-10 0,0 1 16,-18 8-16</inkml:trace>
  <inkml:trace contextRef="#ctx0" brushRef="#br0" timeOffset="157435.31">16977 10876 0,'0'0'0,"0"0"16,0 0-16,0 0 15,0 17 1,8 18-16,1 26 16,0 8-16,-1 9 15,-8-17 1,0-1-16,0-17 16,0 1-16,0-18 0,0-18 15,9 1 1,-9-9-16,9-9 15,8 9-15</inkml:trace>
  <inkml:trace contextRef="#ctx0" brushRef="#br0" timeOffset="157807.17">17281 11101 0,'0'0'0,"0"0"0,0 0 0,0 0 15,0 9-15,0 8 16,0 1-1,0 16-15,0-8 16,8 0-16,1 0 16,0-9-16,-1-8 15,10 0-15,-1-1 16,1-8-16,-1 0 16,0-8-1,1-1-15,-1-8 16,-8-1-16,-1 10 15,1-1-15,0 9 16,-9 0-16,8 0 16,-8 0-16,9 0 15,0 17-15,8 1 16,1-1-16,-1 0 16,0 1-1,18-10-15,-9 1 16,0-18-16,0 1 15,-17 8-15</inkml:trace>
  <inkml:trace contextRef="#ctx0" brushRef="#br0" timeOffset="158305.2">17828 11266 0,'0'0'0,"0"0"0,0 0 16,0 0-16,0 0 15,0 0-15,0 0 16,-9 8-16,0 10 15,1-1-15,-1 0 16,0 9-16,1-8 16,-1-10-16,9 1 15,0-9 1,0 0-16,0 0 16,0-9-16,17 1 15,1-1-15,8-8 16,0-1-16,-9 1 15,-8 8-15,0 9 16,-1 0-16,1 0 16,-9 0-1,0 18-15,-9-1 16,1 18-16,8-9 16,0 0-16,0-18 15,0 1-15,0 0 16,0-9-1,0-9-15,17 0 0,18-8 16,-1-9-16,1 0 16,0 9-1,-9-1-15,0 10 16,-9 8-16,1 0 16,-1 0-16,0 17 15,1 9-15,8 26 16,0 0-1,9 9-15,-9-35 16</inkml:trace>
  <inkml:trace contextRef="#ctx0" brushRef="#br0" timeOffset="162587.63">1311 12660 0,'0'0'0,"0"0"0,0 0 0,44 0 15,8 0-15,35-8 16,8 8-1,-8-9-15,8 0 16,-8 9-16,-26-8 16,-35 8-16</inkml:trace>
  <inkml:trace contextRef="#ctx0" brushRef="#br0" timeOffset="162802.14">1580 12383 0,'0'0'0,"0"0"16,-17 17-16,8 9 15,-8 18-15,0 34 16,-1 26 0,10 17-16,-18-9 15,26-25-15,26 0 16,0-27-16,-9-43 15,-8-8-15</inkml:trace>
  <inkml:trace contextRef="#ctx0" brushRef="#br0" timeOffset="163107.6">1893 12946 0,'0'0'0,"0"0"16,0 0-16,0 0 15,0 0-15,0 9 16,0 17-16,0 8 16,9 1-16,8 0 15,18-9-15,0-1 16,8-16-16,-17 0 16,9-9-1,-9-9-15,0 0 16,0-8-16,-17-9 15,-1-8 1,-16-18-16,-1 17 16,-17 18-16,0 8 15,8 9-15,18 9 16</inkml:trace>
  <inkml:trace contextRef="#ctx0" brushRef="#br0" timeOffset="163634.51">2431 12712 0,'0'0'0,"-8"0"0,-10 9 16,1-1-16,0-8 15,8 0-15,9 0 16,0 0-16,0 0 15,0 0 1,17 0-16,18 0 16,17-8-16,9-1 15,0 0-15,17-8 16,0-9 0,-26 9-16,-26 8 0</inkml:trace>
  <inkml:trace contextRef="#ctx0" brushRef="#br0" timeOffset="163834.94">2657 12444 0,'0'0'0,"0"0"0,0 0 15,-8 0-15,-1 17 16,0 9-16,0 17 16,1 18-16,-1 17 15,9 17 1,0 0-16,9-8 15,-1-35-15,-8-26 16,0-17-16,0-1 16</inkml:trace>
  <inkml:trace contextRef="#ctx0" brushRef="#br0" timeOffset="164418.04">3117 12677 0,'0'0'0,"0"0"0,0 0 15,0 0-15,0 0 16,0 0 0,0 0-16,-8 0 15,-1 0-15,-8 9 16,-9 0-16,0-1 15,0 10-15,8-1 16,1 0-16,-1 1 16,1 8-16,0 0 15,-1 0 1,1 0-16,8 0 16,9-9-16,0 0 15,0 1-15,0-10 16,0 1-16,0 0 15,9-1-15,0 1 16,8 0 0,0-9-16,1-9 15,-1 0-15,1 1 16,-1-18-16,0 0 16,-8 8-16,0 1 15,-1 0-15,1 8 16,0 0-1,-1 9-15,-8 0 0,0 0 16,9 18 0,8-1-16,1 9 15,-1 0-15,1 0 16,16-9-16,1-8 16,8 0-16,10-9 15,-10 0-15,-26 0 16</inkml:trace>
  <inkml:trace contextRef="#ctx0" brushRef="#br0" timeOffset="164634.79">3595 12374 0,'0'-8'0,"0"-1"0,0 9 16,0 0-16,0 0 15,-9 0 1,9 26-16,-8 26 16,-1 35-16,-8 43 15,-1 8-15,18-17 16,-8-17-16,8-52 16</inkml:trace>
  <inkml:trace contextRef="#ctx0" brushRef="#br0" timeOffset="166001.64">1277 14029 0,'0'0'0,"-9"0"0,9 0 0,-18 0 16,10 0-16,8 0 15,-18 8-15,1 10 16,-9 16-16,9 1 16,8 8-16,-8 0 15,17-17 1,0 0-16,17-17 16,-17 0-16,17-9 15,9-9-15,-17-17 16,26-17-16,-9-1 15,-9 1-15,-8-9 16,-9 0-16,-9 18 16,1-1-16,-1 18 15,9-1 1,-18 1-16,18 0 16,0 8-16,0 9 15,0-9-15,0 1 16,18-1-16,-9-17 15,25 0-15,10 0 16,-10 0 0,10 0-16,-9 9 15,-9-1-15,-9 1 16,-8 8-16,8 1 16,-17 8-16,0 0 15,0 0-15,0 0 16,0 0-16,0 0 15,0 0-15,0 0 16,0 0 0,0 0-16,0 0 15,0 0-15,0 0 16,0 0-16,0 0 16,9-9-16,-1 9 15,1 0-15,8 0 16,-17-9-16,9 9 15,-9-8 1,0 8-16,0 0 16,0-9-16,0 1 15,9-1-15,-9 0 16,0 1-16,0-1 16,0 0-16,0 1 15,0-1-15,0 9 16,0 0-16,0 0 15,0 0 1,0 0-16,-9 9 16,0 17-16,9 34 15,-34 35-15,8 9 16,0 18-16,0 25 16,0-9-16,8-16 15,-8-1 1,17-26-16,9-17 15,0-17-15,0-18 16,9-17-16,-9-17 16,9-1-1,8-8-15,-8-17 0,8-18 16,9-17-16,-8-17 16,-18 0-1,0 0-15,0 8 16,0 9-16,-18 17 15,18 18-15,0 0 16,0-1-16,0-8 16,18 0-16,8-17 15,17 0-15,0 8 16,-25 18-16</inkml:trace>
  <inkml:trace contextRef="#ctx0" brushRef="#br0" timeOffset="166618.01">2188 14011 0,'0'0'0,"0"0"0,0 0 0,0 0 15,0 0-15,0 0 16,0 0-16,0-8 16,0 8-1,-8 0-15,-1 0 16,-17 0-16,-9 17 16,-8 9-16,8 26 15,0 8-15,18-16 16,0-10-16,17-8 15,0 0-15,17-17 16,0 0 0,18-18-16,-9-26 15,26-8-15,-8 8 16,-18 9-16,0 9 16,-9 0-16,-8 17 15,8 0-15,0 17 16,1 9-16,-1 9 15,18-1 1,0-8-16,-1 0 0,1-17 16,17-18-1,-17-8-15,-18 8 16</inkml:trace>
  <inkml:trace contextRef="#ctx0" brushRef="#br0" timeOffset="166818.59">2501 13968 0,'-9'0'0,"9"0"0,0 0 15,0 0-15,0 0 16,9-9-16,8 1 16,27-1-16,8-8 15,9-9-15,17 0 16,-9-9-1,-17 9 1,-26-9-16,-8 18 0</inkml:trace>
  <inkml:trace contextRef="#ctx0" brushRef="#br0" timeOffset="167035.1">2848 13570 0,'-8'0'0,"-1"0"0,0 0 0,1 17 15,-1 9 1,-9 17-16,1 26 16,0 18-16,-1 17 15,1 0 1,17-9-16,0-8 16,0-35-16,17-26 0,18 0 15,-18-9-15</inkml:trace>
  <inkml:trace contextRef="#ctx0" brushRef="#br0" timeOffset="167651.75">3126 14063 0,'0'0'0,"0"0"16,0 0-16,0-8 15,0-1-15,0 0 16,-9 1-16,1 8 15,-1 0-15,0 0 16,-17 8 0,0 10-16,0 16 0,9 9 15,0 1-15,8-1 16,9 0 0,0-8-16,17-9 15,1 0-15,-1-17 16,9-1-16,-9 1 15,9-18 1,0 1-16,-8-10 0,-1-16 16,-8-1-1,-18-8-15,1 8 16,-10 0-16,1 18 16,-1 0-16,1-1 15,17 18-15</inkml:trace>
  <inkml:trace contextRef="#ctx0" brushRef="#br0" timeOffset="168184.41">3369 13977 0,'0'0'0,"0"0"15,0 0-15,0 0 16,0 17-16,9 0 15,0 9 1,-1 18-16,1-10 16,-9-8-16,0 0 15,0-17-15,0-1 16,0 1-16,0 0 16,0-9-16,0-9 15,9 0-15,8-17 16,9-8-16,0-1 15,0 1 1,0 16-16,-17 1 16,0 17-16,-1 0 15,1 0-15,0 17 16,-9 1-16,0 8 16,0-1-16,0-16 15,0 0 1,0-1-16,17-16 15,0-1-15,18-17 16,0-17-16,8 8 16,-17 1-16,0 16 15,-8 1-15,-10 17 16,10 0-16,-1 17 16,1 1-1,-1 16-15,0 10 16,1-10-16,-10-17 15,1-8-15,0-9 16</inkml:trace>
  <inkml:trace contextRef="#ctx0" brushRef="#br0" timeOffset="168403.54">4498 13544 0,'0'0'0,"0"0"0,0 0 15,0 0-15,0 0 16,-8 8-16,-10 36 16,-34 42-16,-9 35 15,-26 44 1,9-1-16,9-25 0,25-18 16,10-17-1,8-26-15,17-52 16</inkml:trace>
  <inkml:trace contextRef="#ctx0" brushRef="#br0" timeOffset="168707.91">3126 14990 0,'0'0'0,"0"0"0,0 0 15,0 9 1,0 17-16,0 17 16,9 9-16,-9 0 15,0-9-15,0 0 16,0-8-1,0-18-15,0-17 16,-9 0-16,9 0 0</inkml:trace>
  <inkml:trace contextRef="#ctx0" brushRef="#br0" timeOffset="168841.22">3083 14600 0,'0'0'0,"0"0"0,0 0 0,0 17 16,17 9 0,0-8-16</inkml:trace>
  <inkml:trace contextRef="#ctx0" brushRef="#br0" timeOffset="169268.31">3421 14799 0,'0'0'0,"0"0"0,0 0 16,-8 18-16,-1-1 16,0 26-16,1 18 15,-1 8-15,9 0 16,0-8-1,0-18-15,9 1 16,-1-18-16,10 0 16,-10-18-16,10 1 15,-1-9-15,1-9 16,-1 1-16,-8-18 16,-1-9-16,1 0 15,0 1-15,-18-1 16,0 18-1,1-1-15,-1 1 16,-8 0-16,8 8 16,0 9-16,9 0 15,0 0-15,0 0 16,0 0-16,0 0 16,9 0-16</inkml:trace>
  <inkml:trace contextRef="#ctx0" brushRef="#br0" timeOffset="169608.99">3960 14877 0,'0'0'0,"0"0"16,0 0-16,0 0 15,0 0-15,0 0 16,0 18-16,0 16 16,0 18-1,-9 0-15,0-9 16,1 1-16,-1-1 15,0-17-15,1-9 16,8-8-16,0 0 16,0-9-16,0 0 15,0-18-15,17-16 16,0-27 0,18 1-16,-9 16 15,0 10-15,0 16 16,-8 1-16,-1 17 15,0 0 1,9 26-16,9 17 0,0 9 16,0 9-1,-1-18-15,-16-26 16</inkml:trace>
  <inkml:trace contextRef="#ctx0" brushRef="#br0" timeOffset="-198836.47">24002 14600 0,'0'0'0,"0"0"0,0 0 16,0 17-16,17 1 15,1 16-15,8 10 16,0 8-16,0 26 16,0 17-1,0 18-15,0 16 16,-9 36-16,-8 26 15,0 16-15,-1 27 16,-8 9-16,0-9 16,0-9-16,9-17 15,0-18-15,-1-17 16,1-43-16,0-9 16,-1-8-16,-8-26 15,-17-18 1,8-43-16</inkml:trace>
  <inkml:trace contextRef="#ctx0" brushRef="#br0" timeOffset="-197564.92">24462 14453 0,'0'0'0,"0"0"0,0 0 0,0 0 16,0 0-16,0 0 16,0-9-1,0 1-15,18-1 16,16-8-16,27-1 16,17 10-16,35-10 15,17 10-15,1 8 16,25 8-16,9 1 15,17-9-15,18 0 16,0 0 0,-1 9-16,1-1 0,0-8 15,-9 9 1,17-9-16,-8 0 16,0 9-16,8-1 15,1 1-15,-1-9 16,-17 9-16,9-1 15,-18 10-15,9-1 16,0-8 0,-17 8-16,8-8 15,-8-1-15,0 1 16,-1 0-16,-8-9 16,0 0-16,0 0 15,-8 0-15,-10 8 16,1-8-16,-18 0 15,0 9 1,-8-9-16,-18 9 16,9-1-16,-17-8 15,-1 9-15,-8-9 16,17 0-16,0 0 16,-8 0-1,-1 0-15,-8 0 0,9 0 16,-9 8-1,-27 1-15,1 0 16,0 8-16,-18-8 16,1 8-16,-10 0 15,1 1-15,-9-1 16,9 0-16,0 1 16,-9-1-16,0 9 15,9 0 1,-1 9-16,-8-1 15,9 1-15,0 8 16,0 9-16,-9 0 16,8 9-16,1-1 15,0 1-15,-9 0 16,9-1-16,-1 18 16,10-8-16,-10-1 15,10 0 1,25 44-16,1-9 15,-44-26-15,-17-1 16,-1 10-16,1-9 16,0 9-16,-18-1 15,-8 1-15,-9 8 16,8-17-16,9 9 16,1 8-1,-18 9-15,8 0 16,18-9-16,-8 9 15,-1 9-15,-8-1 16,8 9-16,0 1 16,1-1-16,8-17 15,-9 0-15,-8 0 16,-1-35-16,9-34 16,-8 8-1,-18 9-15,-8-9 16,-44-8-16,18-18 15</inkml:trace>
  <inkml:trace contextRef="#ctx0" brushRef="#br0" timeOffset="-196820.68">24506 17900 0,'0'0'0,"-9"0"0,0-9 16,-8 1-16,-1-1 16,1 0-16,0 9 15,8-8-15,0 8 16,9 0-16,0 0 15,0 0-15,0 0 16,26 0 0,18 0-16,25 0 15,44 8-15,26 1 16,17 0-16,27 8 16,-1 9-16,9 0 15,35 8 1,0-8-16,0 0 0,17-8 15,0-1 1,0-8-16,9 8 16,-9-8-16,0 8 15,0-8-15,18 8 16,17-8-16,-9-9 16,-9 0-16,1 0 15,8 0-15,9 8 16,-18-8-1,1 0-15,-1 0 16,1 0-16,17-8 16,-18-1-16,-16 0 15,7 1-15,-8 8 16,-17-9-16,-9 9 16,-8 0-16,-36 0 15,10 0-15,-53 9 16,-60-9-1,181-52-15</inkml:trace>
  <inkml:trace contextRef="#ctx0" brushRef="#br1" timeOffset="-141544.78">26972 16176 0,'0'-8'0,"0"-1"0,0 0 0,0 9 0,0 0 15,0 0 1,0 0-16,0 0 16,0 0-16,0 9 15,8 17-15,1 43 16,0 44-16,-9 0 16,0 8-16,0-9 15,8-25-15,1-18 16,0-17-1,-9-26-15,0-8 16,9-10-16</inkml:trace>
  <inkml:trace contextRef="#ctx0" brushRef="#br1" timeOffset="-141127.49">27059 16159 0,'0'0'0,"0"0"0,0 0 15,0 0-15,0 0 16,0 0-16,-9 0 16,0 17-16,-17 1 15,0 16 1,0 1-16,-9 8 15,1 1-15,16-18 16,1 0-16,17-18 16,0 1-16,0-9 15,0-9-15,0 1 16,0-10-16,9 1 16,-1 0-1,1-9-15,0 8 16,-1 1-16,1 0 15,0 17-15,-9 0 16,8 0-16,10 0 16,-1 17-16,9 0 15,9 1-15,8 8 16,-17-9 0</inkml:trace>
  <inkml:trace contextRef="#ctx0" brushRef="#br1" timeOffset="-140866.28">26850 16644 0,'0'0'0,"0"0"0,0 0 15,0 0-15,0 17 16,18 9-16,-1 18 15,9 8-15,0-9 16,0-8-16,0-9 16,-17-9-1,-1-8-15,10-1 16,17-25-16,34-35 16,-26 17-1</inkml:trace>
  <inkml:trace contextRef="#ctx0" brushRef="#br1" timeOffset="-140095.25">26633 17008 0,'0'0'0,"0"0"15,0 0 1,0 0-16,-9 0 15,-8 0-15,-18-9 16,-25 9-16,-27 0 16,-35 17-16,-43 1 15,-26 16-15,0 10 16,-26 8-16,-9 8 16,0 10-16,-8 8 15,8-9-15,26 0 16,18-8-1,26-18-15,25 0 16,36-17-16,26 0 16,25-17-1,9 0-15,18-1 0,8 1 16,9-9 0,0-9-16,0 1 15,9-1-15</inkml:trace>
  <inkml:trace contextRef="#ctx0" brushRef="#br1" timeOffset="-139787.8">23637 17398 0,'0'0'16,"0"0"-16,0 0 0,0 8 15,-8 10-15,-1 16 16,0 1-16,-8-1 16,-9 10-1,0 16-15,0 1 16,8-9-16,1-9 16,0-8-16,17 0 15,0 8-15,8-8 16,18-1-16,35-8 15,26-9-15,34-17 16,1-8-16,-87-1 16</inkml:trace>
  <inkml:trace contextRef="#ctx0" brushRef="#br1" timeOffset="-139307.62">21935 18021 0,'0'0'0,"0"0"0,0 0 0,0 0 0,0 0 16,0 0-16,18 0 15,8-9-15,26 1 16,17-1-16,9 0 16,0 1-1,1-1-15,-10 0 0,1 1 16,-10 8-1,-8 0-15,-34 0 16</inkml:trace>
  <inkml:trace contextRef="#ctx0" brushRef="#br1" timeOffset="-138878.66">22109 18090 0,'0'0'0,"0"0"0,0 0 0,0 0 16,0 0-16,0 0 15,0 0-15,0 9 16,0 8-16,-9 18 16,0 0-1,1 8-15,-10 0 16,1 9-16,0-8 31,-1-1-31,1-9 0,17-34 0,-9 26 0,9 0 16,0-8-16,0-1 15,0-8-15,0 8 16,0 0 0,18 1-16,16-1 15,1 9-15,17-9 16,9-8-16,0 0 15,8-1-15,-8-16 16,-18-1-16,-8 0 16,-9 1-1,0-10-15,-8 1 0,-10 8 16</inkml:trace>
  <inkml:trace contextRef="#ctx0" brushRef="#br1" timeOffset="-138688.86">22109 18359 0,'0'0'0,"0"0"16,0 0-16,0 0 15,0 0 1,9 0-16,17 0 16,17-9-16,9 1 15,18-10-15,42-8 47,-7 0-47,-71 9 0</inkml:trace>
  <inkml:trace contextRef="#ctx0" brushRef="#br1" timeOffset="-138302.45">22821 18281 0,'0'0'0,"0"0"15,0 0-15,0 0 16,17 0-16,9 0 16,9 0-16,0-9 15,17 1 1,-9-1-16,9 9 0,-17-9 31,-9 1-31,-17 8 0</inkml:trace>
  <inkml:trace contextRef="#ctx0" brushRef="#br1" timeOffset="-138111.92">22856 18428 0,'0'0'0,"0"0"0,0 0 15,0 0-15,0 0 16,0 0-16,8 0 16,10 0-16,16 0 15,27 0-15,9-8 16,-1-1-16,9 9 16,-34 0-16</inkml:trace>
  <inkml:trace contextRef="#ctx0" brushRef="#br1" timeOffset="-137634.34">23437 18038 0,'0'0'0,"0"0"16,0 0-16,0 0 15,0 0-15,0 9 16,0 8-16,9 18 16,0 17-16,-18 17 15,0 9-15,1 0 16,-10-9 0,1-8-16,0-18 0,8-17 15,0 0 1,1-17-16,8 0 15,0-1-15,0-8 16,0-8-16,8-1 16,10-17-16,-1 0 15,0 9-15,9-1 16,-8 10 0,-1 8-16,1 0 15,-1 8-15,0 10 16,1-1-16,-10 0 15,1 1-15,0-1 16,-1-8-16,1-1 16,0 1-16,-1-18 15,1 9-15</inkml:trace>
  <inkml:trace contextRef="#ctx0" brushRef="#br1" timeOffset="-137427.28">23290 18255 0,'0'0'0,"0"0"0,0 0 16,0 0-16,0 0 16,9 0-16,17 9 15,17-1-15,26-16 16,10-10-16,51-25 31,9 0-31,-87 25 0</inkml:trace>
  <inkml:trace contextRef="#ctx0" brushRef="#br1" timeOffset="-136802.54">24150 18298 0,'0'0'0,"0"0"15,-9-8-15,-9 8 16,10 0-16,-1 0 16,0 0-16,1 0 15,-1 0-15,0 0 16,-17 17-1,0 18-15,0-1 16,0 18-16,-9 0 16,18-9-16,0 1 15,17-18 1,0-9-16,0-8 0,0-9 16,8 0-16,10-9 15,-1 0 1,18-8-16,0 0 15,8 17-15,-8 0 16,17 8-16,0 10 16,-9-1-16,9 9 15,-8-9-15,-1-8 16,1 0 0,-18-18-16,-9 0 15,1-17-15,-10-17 16,-16 0-16,-1-9 15,-9 8-15,10 19 16,8 25 0</inkml:trace>
  <inkml:trace contextRef="#ctx0" brushRef="#br1" timeOffset="-136231.42">24957 18420 0,'0'0'0,"0"0"0,0 0 16,0 8-1,-9 9-15,1 9 16,8 18-16,-9 16 16,0-34-16</inkml:trace>
  <inkml:trace contextRef="#ctx0" brushRef="#br1" timeOffset="-135746.65">25617 17900 0,'0'0'0,"0"0"0,0 0 16,0 0-16,0 0 15,0 0-15</inkml:trace>
  <inkml:trace contextRef="#ctx0" brushRef="#br1" timeOffset="-135311.43">25904 17848 0,'-9'0'0,"0"0"0,1-9 16,-1 1-16,0-1 16,1 0-16,-10-8 15,-8 8 1,0 9-16,-9 0 16,1 9-16,8 8 15,0 1-15,-1 16 16,10 10-16,-9 16 15,9 18-15,8-9 16,9 18 0,0 0-16,9-9 15,-9-9-15,0-9 16,0-8-16,0-17 16,0-9-16,0-9 15,0-8-15,0 0 16,-9-9-16,0-9 15,1 0-15</inkml:trace>
  <inkml:trace contextRef="#ctx0" brushRef="#br1" timeOffset="-135129.54">25383 18307 0,'0'0'0,"0"0"0,0 0 16,0 0-16,0 0 15,8 0-15,10 0 16,-1 0 0,26 0-16,18 0 15,26-9-15,-35 9 16</inkml:trace>
  <inkml:trace contextRef="#ctx0" brushRef="#br1" timeOffset="-133779.37">26017 18480 0,'0'0'0,"0"0"16,0 0-16,0 0 16,0 0-16,0 0 15,0 0-15,0 0 16,0 0-16,0 0 16,0 0-16,0 0 15,0-9-15,8 1 16,10-1-16,8-17 15,17 0-15,0 0 16,1 9 0,-1 0-16,-17 17 15,0 0-15,0 0 16,-8 8-16,-1 10 16,1-1-16,-10 0 15,10 1-15,-1-1 16,-8 9-16,8-18 15,0 1 1,9 0-16,9-18 16,26 0-16,-26 1 15</inkml:trace>
  <inkml:trace contextRef="#ctx0" brushRef="#br1" timeOffset="-133505.62">26989 18047 0,'0'0'0,"0"0"0,0 0 16,0 9-16,-9 8 16,1 9-16,-1 17 15,0 27 1,-8-1-16,0 9 15,-1 0-15,1-9 16,0-26-16,17-17 16,0-17-16,0 0 15,8-9-15,-8-9 16,0 9-16</inkml:trace>
  <inkml:trace contextRef="#ctx0" brushRef="#br1" timeOffset="-133177.36">27293 18021 0,'0'0'0,"0"0"16,0 0-16,0 0 15,0 0-15,0 0 16,0 0 0,-9 0-16,1 17 15,-1 1-15,-8 16 16,-1 10-16,1-1 15,0 0-15,8-17 16,9 0 0,0 0-16,0 0 0,9-8 15,8-1 1,0 0-16,18-8 16,0 0-16,8-18 15,18 0-15,8-8 16,-8-9-16,-17 0 15,-18 0-15,0 0 16,-18 17-16</inkml:trace>
  <inkml:trace contextRef="#ctx0" brushRef="#br1" timeOffset="-132969.58">27510 18099 0,'0'0'0,"0"0"0,0 0 16,0 0-16,0 0 15,-9 17-15,1 27 16,-10 16-16,-8 10 16,0 16-1,9 1-15,0-9 16,-1-26-16,18-18 16,0-16-16,0-10 15,0 1-15</inkml:trace>
  <inkml:trace contextRef="#ctx0" brushRef="#br1" timeOffset="-132803.62">27640 18541 0,'0'0'0,"0"0"16,0 0-16,0 0 15,0 0-15,0 0 16,0 0-16,9-9 15,0 0-15,-1 9 16</inkml:trace>
  <inkml:trace contextRef="#ctx0" brushRef="#br1" timeOffset="-132463.66">27944 18012 0,'0'0'0,"0"0"0,0 0 16,0 0-16,0 0 16,0 0-16,0 0 15,18 0-15,16 9 16,1-9-16,17 0 16,-8 0-1,-1 0-15,-17 0 0,0 9 16,0-1-1,-17 1-15,0 8 16,-9 9-16,0 26 16,-9 18-16,0 8 15,-8 0-15,0-18 16,-1-17-16,18-17 16,0-17-16,9 0 15,-9-9 1,0 0-16</inkml:trace>
  <inkml:trace contextRef="#ctx0" brushRef="#br1" timeOffset="-131862.59">28900 17909 0,'0'0'0,"0"0"0,0 0 15,0 0-15,0 0 16,0 0-16,0 0 16,-9 0-16,0 0 15,-17 0-15,0 17 16,-17 26-16,-9 18 16,-1 8-1,10 18-15,8 8 16,18-17-16,17-9 15,0-8-15,9-18 16,8-17 0,-8-9-16,8-8 15,0-9-15,9-9 16,1 1-16,-10-1 16,-8-8-16,-1-1 15,-8 10-15,0-1 16,0 0-16,0 1 15,0-1-15,0 9 16,0 0-16,0 0 16,0 0-16,0-9 15,18 9 1,-1-8-16,18-1 16,-1 9-16,1 0 15,-9 0-15,0 0 16,-8 9-16,-10-1 15,1 10-15,0 8 16,-9 8 0,0-8-16,0 0 15,0-17-15,8 0 16,1-9-16,0 0 16</inkml:trace>
  <inkml:trace contextRef="#ctx0" brushRef="#br1" timeOffset="-131662.93">29368 18004 0,'0'0'0,"0"0"0,0 0 16,0 17-16,-8 18 16,-1 25-16,-8 10 15,-1 8-15,1-9 16,0-17-16,8-17 15,9-18-15,0-17 16,9 0 0,-1 0-16</inkml:trace>
  <inkml:trace contextRef="#ctx0" brushRef="#br1" timeOffset="-131499.54">29342 18324 0,'0'0'0,"0"0"0,0 0 0,0 0 15,0 0 1,0 0-16,0-8 16,18-1-16,17 0 15,8-25-15,-17-1 16,-9 18-16</inkml:trace>
  <inkml:trace contextRef="#ctx0" brushRef="#br1" timeOffset="-131279.28">29777 17891 0,'0'0'0,"0"0"15,0 0-15,0 0 0,0 0 0,-9 0 16,0 18-16,-8 8 16,-9 25-16,0 27 15,8 9 1,1 8-16,0-17 15,-1-8-15,18-19 16,0-25-16,0-17 16,0-9-16</inkml:trace>
  <inkml:trace contextRef="#ctx0" brushRef="#br1" timeOffset="-130863.56">29794 18333 0,'0'0'0,"0"0"0,0 0 15,0 0-15,0 0 16,0 0-16,17-9 16,1 9-1,16-8-15,1 8 16,0 0-16,0 0 15,-1 0-15,-8 0 16,0 0-16,-17 0 16,0 0-1,-9 0-15,0 0 0,0 0 16,-9 17 0,0 0-16,-17 1 15,0 8-15,-8 0 16,8-1-16,8 1 15,1-8-15,0-1 16,17 0-16,0 1 16,8-1-16,18 9 15,44-9 1,43-25-16,-1-27 16,-68 18-16</inkml:trace>
  <inkml:trace contextRef="#ctx0" brushRef="#br1" timeOffset="-124297.71">18783 13154 0,'0'0'0,"0"0"0,0 0 16,0 0-16,0 0 15,0 0-15,0 0 16,9 17-16,8 9 15,18 9-15,-9 8 16,0-8-16,0-1 16,0 10-1,0-18-15,-9 0 16,1-9-16,-10-8 16,1-1-16,0 1 15,-1-9-15,-8 0 16,0 0-16,0 0 15,-8 0-15,-1 17 16,-17 9-16,-9 18 16,1 33-1,-1 10-15,17 8 16,1-8-16,0 17 16,17 0-16,0 0 15,8 26-15,1 17 16,8 9-16,1 34 15,8 10-15,0-10 16,-9-17 0,-8-34-16,8-9 15,-8-9-15,-18-17 16,1-17-16,8-10 16,-9-16-16,0-18 15,-8 1 1,-9-1-16,0-8 15,-18-1-15,1-16 16,-18-18-16,35-9 16</inkml:trace>
  <inkml:trace contextRef="#ctx0" brushRef="#br1" timeOffset="-123280.59">19382 13275 0,'0'0'0,"0"0"0,0 0 16,0 0-16,0 0 15,0 0-15,0 0 16,18 0-16,-1 0 15,18 9-15,-1 8 16,1 0-16,-9 9 16,0-8-1,-17-1-15,0 0 16,-1 1-16,-8-1 16,-8 0-16,-1 1 31,0-1-31,9 0 0,0 1 0,0-1 15,0 0-15,9 1 16,8 8-16,1-1 16,-1 1-1,-8 0-15,-1-8 16,1-10-16,-9 10 16,-9-1-16,-8 0 15,-18 9-15,-8 0 16,-9 0-16,0 0 15,17-17-15,0 8 16,18-8 0,17 0-16</inkml:trace>
  <inkml:trace contextRef="#ctx0" brushRef="#br1" timeOffset="-122928.99">19964 13448 0,'0'0'0,"0"0"15,0 0-15,-9 0 16,1 18-16,-1 16 16,-17 10-16,0 16 15,8 1-15,10-9 16,8-9-1,0 0-15,0-17 16,8-8-16,10-10 16,-1 1-16,1 0 15,8-18-15,0 0 16,0-17-16,-18-8 16,1-1-16,-9 0 15,-9 9-15,-8 9 16,0 0-1,-9 17-15,0 0 16,8 0-16</inkml:trace>
  <inkml:trace contextRef="#ctx0" brushRef="#br1" timeOffset="-122564.43">20355 13500 0,'0'0'0,"0"0"0,0 0 16,0 0-16,-9 0 15,0 18-15,1-1 16,-1 18 0,9 16-16,0 1 15,0-8-15,0-1 16,17 0-1,1-17-15,8 0 0,0-17 16,0 0-16,0-9 16,0-9-16,-9-8 15,1-9-15,-10-18 16,-8 1 0,-8 0-16,-18 8 15,-9 9-15,-8 9 16,-10 17-16,10 8 15,26 1-15</inkml:trace>
  <inkml:trace contextRef="#ctx0" brushRef="#br1" timeOffset="-122113.52">20780 13492 0,'0'0'0,"0"0"16,0 0-16,0 0 15,0 0-15,26-9 16,18 0 0,16 1-16,10-1 15,25 0 1,10-17-16,-18 0 0,-27 9 16,-42 17-16</inkml:trace>
  <inkml:trace contextRef="#ctx0" brushRef="#br1" timeOffset="-121872.1">21162 13466 0,'0'0'0,"0"0"16,0 0-16,0 0 15,0 8-15,0 10 16,0 25-16,0 26 15,-8 18 1,-1-9 0,0 0-16,1-26 0,-1-9 15,9-8-15,0-18 16,0-17-16,0 0 16</inkml:trace>
  <inkml:trace contextRef="#ctx0" brushRef="#br1" timeOffset="-121638.93">21527 13266 0,'0'0'0,"0"0"15,0 0-15,0 18 16,0 34-16,-9 34 16,1 53-1,-18 17-15,0-26 16,8-9-16,1-26 15,-1-26-15,18-34 16,0-9-16,0-17 16,0-18-16,9-17 15,-9 17-15</inkml:trace>
  <inkml:trace contextRef="#ctx0" brushRef="#br1" timeOffset="-121279.23">21449 13760 0,'0'0'0,"0"0"15,0 0-15,0 0 16,0 0-16,0 0 16,0 0-16,17 0 15,9-9-15,18-8 16,8-9 0,0 0-16,0 0 15,-9 0-15,-16 9 16,-1-9-16,0 0 15,-9 0-15,0-17 16,-8 8-16,0 0 16,-1 18-16,1 0 15,0 8 1,-9 9-16,0 0 16,0 9-16,0 34 15,-9 52-15,0 35 16,1 9-16,-10-1 15,1-25-15,17-18 16,0-26 0,0-34-16,0-18 0</inkml:trace>
  <inkml:trace contextRef="#ctx0" brushRef="#br1" timeOffset="-120848.24">22013 13847 0,'0'0'0,"0"0"16,0 0-16,0 0 16,0 0-16,0 0 15,9 0 1,8 0-16,1 0 15,16-9-15,10 0 16,-1 1-16,1-1 16,-1 0-16,-17 9 15,0 0-15,-8 0 16,-10 0-16,1 0 16,-9 0-16,-9 18 15,-25 16 1,-1 10-16,0-18 0,0 0 15,9-9 1,9-8-16,8-1 16,1 1-16,8 0 15,0-1-15,8-8 16,44 9-16,53-18 16,34 1-1,225-36-15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3:19:15.38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21093 13188 0,'0'0'0,"0"0"16,0 0-16,0 0 15,0 0-15,0 0 16,0 0-16,0 0 15,0 0-15,0 0 16,0 0-16,0 0 16,0-8-1,17-1-15,18-17 0,26 0 16,8-17 0,35-18-1,1 1-15,-1-1 0,0 9 16,0 9-16,0-1 15,1 1-15,8 8 16,-1 1-16,1-1 16,-8 18-1,-10 0-15,1-1 16,-1 10-16,-8 8 16,-9 0-16,0 8 15,0 1-15,-17 8 16,0 1-16,0-1 15,-9 0-15,17 9 16,9 0 0,1 0-16,-19 0 15,19 9-15,-1-9 16,0 0-16,-9 8 16,1-8-16,-1 9 15,1-9-15,-9 0 16,8 9-16,0-1 15,10-8 1,-19 0-16,1 0 16,9 0-16,-1 0 15,-8 0-15,8 0 16,10 0-16,-10-9 16,18-8-16,17 0 15,-26-1-15,-8 1 16,-1-9-16,-8 9 15,17 8 1,9-8-16,-26-9 16,-9 0-16,-9 0 15,-17 0-15,0 0 16,-17 0-16,0 0 16,-1 0-16,-8 0 15,0 0-15,0 0 16,18-9-1,-10-8-15,1-9 16,-9 17-16</inkml:trace>
  <inkml:trace contextRef="#ctx0" brushRef="#br0" timeOffset="288.86">25487 13145 0,'0'0'0,"-9"0"0,0 0 15,-8-9-15,0 9 16,8 0-1,0 0-15,1 0 16,8 0-16,0 0 16,0 0-16,0 0 15,0 0-15,17 0 16,9 9-16,18 8 16,8 1-16,0-1 15,-9 0 1,-17-8-16,0 0 15,-17-1-15,0 10 16,-27 8-16,-34 52 16,-43 26-1,-27 8-15,0 1 0,70-53 16</inkml:trace>
  <inkml:trace contextRef="#ctx0" brushRef="#br1" timeOffset="9753.86">28952 13249 0,'0'0'0,"0"0"0,0 0 16,0 0-16,0 0 15,0 0 1,0 0-16,0 0 16,0 0-16,0 17 15,0 9-15,0 26 16,0 26-16,-9 44 15,-8 42-15,8 27 16,0 16 0,-8 27-16,0 9 0,-10 17 15,1-1 1,9-25-16,0-26 16,-1-17-16,18-27 15,-8-34-15,-1-17 16,0-9-16,1-35 15,8-34-15,0-27 16,-9-16 0,9-1-16</inkml:trace>
  <inkml:trace contextRef="#ctx0" brushRef="#br1" timeOffset="10264.62">28900 13301 0,'0'0'0,"0"0"0,0 0 16,-9 9-16,0 17 16,-17 17-16,0 9 15,-9 17-15,1-8 16,-1-9-16,18-18 15,-1-8 1,9-17-16,9 0 16,0-9-16,9-9 15,17-26-15,18-16 16,-1-1-16,-8 8 16,-9 27-16,-17 0 15,-1 8-15,10 9 16,-1 0-1,9 17-15,17 27 16,18 25-16,35 52 16,-27-52-16</inkml:trace>
  <inkml:trace contextRef="#ctx0" brushRef="#br1" timeOffset="11123.4">27458 16644 0,'0'0'0,"0"0"0,0 0 15,0 0-15,0 0 16,-9-9-16,1 1 15,-1-1-15,-8 9 16,-9 0-16,-18 0 16,1 17-1,-1 18-15,10 26 16,-1 8-16,9-8 16,8-18-16,18 0 15,18-17-15,-1 0 16,1-17-16,-1-1 15,9-16-15,-9-1 16,9-17 0,0 0-16,-17 9 15,0 0-15,-1 8 16,1 9-16,-9 0 16,0 17-16,18 18 15,-1 8-15,18 0 16,-1 1-16,18-10 15,-8-16 1,-27-10-16</inkml:trace>
  <inkml:trace contextRef="#ctx0" brushRef="#br1" timeOffset="11464.94">27675 16757 0,'0'0'0,"0"0"0,0 0 15,0 0-15,18 0 16,-1 8-16,0 10 16,9 16-16,0 1 15,0 8 1,0 1-16,-17-1 15,0 0-15,-9-17 16,0 0-16,0-9 16,0-8-16,0 0 15,0-9-15,0 0 16,0-9 0,17-34-16,18-18 15,17-17-15,0 9 16,-26 43-16</inkml:trace>
  <inkml:trace contextRef="#ctx0" brushRef="#br1" timeOffset="11831.55">28135 16748 0,'0'0'0,"0"0"15,0 0-15,0 0 16,0 0-16,0 0 16,0 0-16,0 17 15,9 18-15,0 0 16,-1 17 0,-8-9-16,0 0 15,-8-17-15,8 0 16,0-17-16,0-1 15,0 1-15,0 0 16,0-9-16,0-9 16,8-8-16,10-9 15,17-17 1,-1-9-16,1 8 16,17 10-16,0-1 15,-26 26-15</inkml:trace>
  <inkml:trace contextRef="#ctx0" brushRef="#br1" timeOffset="12363.37">28813 16783 0,'0'-9'0,"0"0"15,0 9-15,0-8 16,0-1-16,-9 0 16,0 9-16,1 0 15,-18 0-15,-9 18 16,-9 16-16,1 10 15,0 8-15,8-9 16,18 0 0,17-8-16,0-9 15,0 0-15,8-18 16,10 1-16,-1 0 16,0-18-16,18 0 15,0-17 1,8-17-16,-17 9 0,0-1 15,-17 18 1,0-1-16,-1 10 16,1 8-16,-9 0 15,9 17-15,-1 26 16,-8 9-16,18-9 16,-1 1-16,1-18 15,-1 0-15,9-18 16,0-16-1,-9 8-15</inkml:trace>
  <inkml:trace contextRef="#ctx0" brushRef="#br1" timeOffset="12789.87">29212 16739 0,'0'0'0,"0"0"0,0 0 0,-9 9 16,1 8-1,8 18-15,0 0 16,0-9-16,8 0 16,1-18-16,0 1 15,0 0-15,8-18 16,0 0-16,1-8 16,-1-9-1,0 0-15,-8 9 16,0-1-16,-1 18 15,1 0-15,0 9 16,8 17-16,9 43 16,0 26-1,0 35-15,0-8 0,-17-18 16,0-18 0,-18-17-16,0-17 15,1-8-15,-10-27 16,-8-8-16,-17-9 15,-18-9-15,0-17 16,9-17-16,9-1 16,17-7-1,17-10-15,9 9 0,9 35 16</inkml:trace>
  <inkml:trace contextRef="#ctx0" brushRef="#br1" timeOffset="13191.25">30228 16800 0,'0'0'0,"0"0"0,0 0 15,-9 0-15,1 0 16,-1 0-16,0 0 15,1 17-15,-1 9 16,0 9-16,9 17 16,9-9-1,8 0-15,1 1 16,17-18-16,-1-9 16,1-8-16,0-9 15,-1-9-15,-7-8 16,-1-9-16,-18-18 15,1-16-15,-18 8 16,-8 9-16,-9 8 16,-9 0-1,0 18-15,18 8 16,0 9-16,17 0 16,0 0-16,0 0 15</inkml:trace>
  <inkml:trace contextRef="#ctx0" brushRef="#br1" timeOffset="13599.21">30949 16280 0,'0'0'0,"0"-8"15,0-1-15,0 0 16,0 1-16,0 8 16,-9 0-16,1 0 15,-1 0-15,-17 17 16,0 35-1,-18 26-15,10 17 16,16 26 0,1 18-16,17-18 0,0-17 15,9-9-15,-1-17 16,-8-17 0,0-26-16,0-9 0,0-18 15,0-8-15,-26-17 16,-9-9-1,27 17-15</inkml:trace>
  <inkml:trace contextRef="#ctx0" brushRef="#br1" timeOffset="13731.27">30454 17016 0,'0'-8'0,"0"-1"0,0 9 0,0 0 0,0 0 0,0 0 0,26-9 16,17 1-1,27-9-15,17-9 16,-18 0-1,-43 17-15</inkml:trace>
  <inkml:trace contextRef="#ctx0" brushRef="#br1" timeOffset="13959.69">31331 16913 0,'0'0'0,"0"0"0,0 0 16,0 17-16,9 18 16,-1 8-16,1 0 15,0 0-15,-9-17 16,8-8 0,-8-10-16,0-8 15,0 0-15,0 0 16</inkml:trace>
  <inkml:trace contextRef="#ctx0" brushRef="#br1" timeOffset="14075.34">31565 16358 0,'0'0'0,"0"0"0,0 0 16,0 0-16,0 18 16,0-1-16,9 26 15,9-17-15</inkml:trace>
  <inkml:trace contextRef="#ctx0" brushRef="#br1" timeOffset="14768.27">31678 16783 0,'0'0'0,"0"0"0,0 0 16,-8 17-16,-1 18 15,0-1 1,9 18-16,0-8 0,0-1 16,9 0-1,8-17-15,1 0 16,-1-17-16,0-1 16,1-8-16,-1-8 15,1-1-15,-10-17 16,1 0-16,0-9 15,-18 1-15,0-1 16,1 18 0,-1 0-16,-8-1 15,8 18-15,0 0 16,0 9-16,9 0 16,0-1-16,0 1 15,0-9-15,18 9 16,8-9-1,17 0-15,1 0 16,-1 0-16,-17 0 16,0 0-16,-8 8 15,-10 1-15,1 8 16,0 9-16,-9 9 16,-9-1-16,0 10 15,-8-1-15,8-17 16,1 0-1,8-9-15,0-8 16,0-9-16,0-9 16,26-17-16,17-34 15,18-27-15,0-8 16,-18 26-16,-8 25 16,-9 27-16,-18 0 15,1 17 1,0 0-16,-9 8 15,0 10-15,9 16 16,-9 1-16,0 0 16,0-9-16,0-18 15</inkml:trace>
  <inkml:trace contextRef="#ctx0" brushRef="#br1" timeOffset="15003.27">32555 16783 0</inkml:trace>
  <inkml:trace contextRef="#ctx0" brushRef="#br1" timeOffset="15306.35">32364 16826 0,'0'0'0,"0"0"0,0 0 0,0 0 15,0 0-15,0 0 16,0 9-16,0 8 15,-8 18-15,-1 17 16,0-1-16,1 10 16,-1 0-1,0-18-15,9-17 16,0 0-16,0-17 16,0-9-16</inkml:trace>
  <inkml:trace contextRef="#ctx0" brushRef="#br1" timeOffset="15653.25">32764 16817 0,'0'0'0,"0"0"0,0 0 15,0 0-15,0 0 16,0 0-16,-9 0 15,0 0-15,1 0 16,-18 18 0,0 8-16,8 8 15,1 1-15,17 8 16,0 0-16,9 1 16,-1-1-1,1 0-15,0-8 0,-1-9 16,1-9-16,0 1 15,-9-10 1,-18 1-16,-25 8 16,-53-17-16,-8-17 15,69 8 1</inkml:trace>
  <inkml:trace contextRef="#ctx0" brushRef="#br1" timeOffset="16064.02">30836 17008 0,'-9'0'0,"-17"-9"0,-8-17 0,-1 9 15,9 0 1,8-1-16,1 10 15,0-1-15,8 0 16,0 9-16,9 0 16,0 0-16,18 0 15,16 0-15,36-8 16,78-27 0,251-60-16</inkml:trace>
  <inkml:trace contextRef="#ctx0" brushRef="#br1" timeOffset="44928.43">21015 15527 0,'0'0'0,"0"0"0,0 0 16,0 0-16,0 0 15,0 0-15,0 0 16,0 0-16,0 0 15,17 0-15,26 9 16,18-1-16,9 1 16,-9-1-16,-1 1 15,10-9 1,8 0-16,-35 9 16</inkml:trace>
  <inkml:trace contextRef="#ctx0" brushRef="#br1" timeOffset="45176.88">21345 15371 0,'-9'0'0,"0"0"0,1 0 15,-1 0-15,0 0 16,9 0-16,0 0 15,0 9-15,-8 25 16,-1 27 0,-8 8-16,8 9 15,9 0 1,0 9-16,0-35 0</inkml:trace>
  <inkml:trace contextRef="#ctx0" brushRef="#br1" timeOffset="45947.28">21110 10824 0,'0'0'0,"0"0"0,0 0 15,0 0-15,0 0 16,18 0-16,8-9 16,17 1-16,9-1 15,9 0-15,-9 1 16,-9 8 0,18 0-16,-9 8 15,-26 1-15</inkml:trace>
  <inkml:trace contextRef="#ctx0" brushRef="#br1" timeOffset="46177.93">21432 10495 0,'0'0'0,"0"0"0,0 0 15,0 0-15,0 9 16,-9 17-16,0 17 16,0 26-1,1 9-15,-1 17 16,9 9-16,9-43 16</inkml:trace>
  <inkml:trace contextRef="#ctx0" brushRef="#br1" timeOffset="46792.01">18627 13232 0,'0'0'0,"0"0"15,0 0-15,0 0 16,17 0-16,9 0 16,44-9-16,34 0 15,0-8 1,-61 8-16</inkml:trace>
  <inkml:trace contextRef="#ctx0" brushRef="#br1" timeOffset="47383.46">23325 13544 0,'0'0'0,"0"0"0,0 0 16,0 0-16,0 0 15,0 0-15,8 0 16,27-9-16,43 0 15,35 1-15,35-1 16,234 26 0</inkml:trace>
  <inkml:trace contextRef="#ctx0" brushRef="#br1" timeOffset="69237.92">28005 10582 0,'0'0'0,"0"0"0,0 0 16,9 0-16,17-9 15,17 0-15,27 1 16,43-1-16,0 9 16,-9 0-16,0-9 15,-9 9-15,-8-8 16,-26-1-1,-26 0-15,-18 9 16</inkml:trace>
  <inkml:trace contextRef="#ctx0" brushRef="#br1" timeOffset="69440.58">28448 10304 0,'0'0'0,"0"0"16,0 0-16,0 0 16,0 18-16,17 8 15,1 26-15,-10 26 16,1 26 0,-9 8-16,0-51 15</inkml:trace>
  <inkml:trace contextRef="#ctx0" brushRef="#br1" timeOffset="70887.39">27762 15674 0,'0'0'0,"0"0"16,0 0-16,0 0 16,0 0-16,0 0 15,0 0 1,0 0-16,17 0 16,18-9-16,26 9 15,26-8-15,8 8 16,1 0-16,-1-9 15,-17 9-15,-17 0 16,-9 0-16,-34 0 16</inkml:trace>
  <inkml:trace contextRef="#ctx0" brushRef="#br1" timeOffset="71091.92">28196 15345 0,'0'0'0,"0"0"0,0 0 15,0 0-15,0 9 16,0 17-16,0 34 16,-9 36-16,1 16 31,-1 18-31,9-17 0,0-79 0</inkml:trace>
  <inkml:trace contextRef="#ctx0" brushRef="#br2" timeOffset="82858.13">22291 10443 0,'0'0'0,"0"0"15,0 0-15,0 0 16,-8-9-16,-1 9 15,0 0-15,-8 0 16,-9 9-16,-26 17 16,-27 43-16,-25 35 31,-17 35-31,8 17 0,26-35 16,35-34-16,17-18 15,0-17-15,18-9 16,0-26-16,17-8 15,0-9-15</inkml:trace>
  <inkml:trace contextRef="#ctx0" brushRef="#br2" timeOffset="83169.66">21961 10963 0,'0'0'15,"0"0"-15,0 0 0,0 0 16,0 0-16,0 0 15,0 0 1,18 0-16,16 0 16,27-9-16,26 0 15,17-8-15,26 0 16,235-35-16</inkml:trace>
  <inkml:trace contextRef="#ctx0" brushRef="#br2" timeOffset="84118.71">22196 15007 0,'0'0'0,"-9"0"16,9 0-16,-9 0 15,9 0-15,-8 0 16,-1 9-16,-17 17 16,-18 17-1,-8 44-15,-17 25 16,-9 18 0,8 0-16,18-26 0,9-26 15,8-17-15,0-1 16,9-8-1,9-17-15,0-18 16,17-17-16</inkml:trace>
  <inkml:trace contextRef="#ctx0" brushRef="#br2" timeOffset="84308.79">21996 15691 0,'0'0'0,"0"0"0,0 0 16,0 0-16,26 0 15,26-8-15,26-1 16,44 9-16,234 9 16</inkml:trace>
  <inkml:trace contextRef="#ctx0" brushRef="#br2" timeOffset="85219.18">19208 13448 0,'0'-8'0,"0"-1"15,0 9-15,0 0 16,0 0-16,0 0 15,-8 0 1,-1 0-16,-26 17 0,-25 27 16,-19 16-1,-7 27-15,7-1 16,10-8-16,8-8 16,18-18-16,17-9 15,17-26-15,9-8 16,0-9-16</inkml:trace>
  <inkml:trace contextRef="#ctx0" brushRef="#br2" timeOffset="85438.57">18939 13864 0,'0'0'0,"0"0"0,0 0 16,0 0-1,0 0-15,0 0 16,18 0-16,8 0 16,26-9-16,0 1 15,35-10-15,0-8 16,-18 9-16,-8-9 16,-9 0-16,-35 17 15</inkml:trace>
  <inkml:trace contextRef="#ctx0" brushRef="#br2" timeOffset="85620.36">19191 13578 0,'0'0'0,"0"0"16,0 0-16,0 9 15,-9 25 1,1 44-16,-10 26 15,1 26 1,8 18-16,18 207 0</inkml:trace>
  <inkml:trace contextRef="#ctx0" brushRef="#br2" timeOffset="86304.08">24123 13587 0,'0'0'0,"0"0"0,0 0 0,0 0 15,0 0 1,0 0-16,-8 0 16,-1 17-16,-26 18 15,-34 43-15,-18 17 16,-8 9-16,8 17 15,0-17-15,26-17 16,26-18 0,1-26-16,16-17 15,18-8-15,0-10 16,9 1-16,0-9 16</inkml:trace>
  <inkml:trace contextRef="#ctx0" brushRef="#br2" timeOffset="86523.64">23750 14098 0,'0'0'0,"0"0"0,0 0 16,0 0-16,0 0 16,9 0-16,17 0 15,26 8-15,17-8 16,18 0-16,9-8 31,-1-1-31,-8 1 0,-9-1 16,-26 0-16,-17 1 15,-18 8-15</inkml:trace>
  <inkml:trace contextRef="#ctx0" brushRef="#br2" timeOffset="86718.53">24228 13803 0,'0'0'0,"0"0"0,0 9 0,0 17 0,-9 52 16,0 43-1,1 26-15,-10 27 16,1-36-16,8-94 15</inkml:trace>
  <inkml:trace contextRef="#ctx0" brushRef="#br2" timeOffset="90734.97">29490 10088 0,'0'0'0,"0"0"0,0 0 16,0 0-16,-9 17 15,-25 27-15,-27 34 16,-26 34 0,-9 18-16,1 0 0,25-26 15,18-26-15,18 0 16,-1-18-1,26-8-15,9-17 16</inkml:trace>
  <inkml:trace contextRef="#ctx0" brushRef="#br2" timeOffset="91034.4">29542 10668 0,'0'0'0,"0"0"0,0 0 15,0 0-15,0 0 16,0-8-16,26-1 15,18-8-15,25-9 16,35 8-16,18 1 16,17-9-16,-18 9 15,-69 17-15</inkml:trace>
  <inkml:trace contextRef="#ctx0" brushRef="#br2" timeOffset="91975.04">29473 15397 0,'-9'0'0,"0"0"0,1 0 16,-10 17-16,-16 9 16,-19 18-16,1 16 15,-8 9 1,-1 9-16,0 9 0,9-9 16,0 0-16,17-26 15,0-9 1,27-8-16,8-9 15,0-18-15</inkml:trace>
  <inkml:trace contextRef="#ctx0" brushRef="#br2" timeOffset="92184.24">29386 15891 0,'0'0'0,"0"0"0,0 0 16,0 0-16,0 0 15,17 0-15,35-9 16,44-8 0,43-1-16,217-16 15</inkml:trace>
  <inkml:trace contextRef="#ctx0" brushRef="#br2" timeOffset="96503.76">24636 11976 0,'0'0'0,"0"0"0,0 0 0,0 0 16,0 0-16,0 0 16,9 0-16,25-9 15,27 9-15,9 0 16,8 0-16,8-8 31,19-10-31,-62 18 16</inkml:trace>
  <inkml:trace contextRef="#ctx0" brushRef="#br2" timeOffset="96683.4">24896 11820 0,'0'0'0,"0"0"0,0 0 0,0 9 15,0 17-15,0 34 16,-8 18-16,16 18 16,10-53-1</inkml:trace>
  <inkml:trace contextRef="#ctx0" brushRef="#br2" timeOffset="106449.2">32443 13890 0,'0'0'0,"0"0"16,0 0-1,0 0-15,17 0 16,9 0-16,26 0 16,9 0-16,8 0 15,-8 0 1,-17 0-16,8 9 0,0-1 16,-18 1-16,-16 0 15</inkml:trace>
  <inkml:trace contextRef="#ctx0" brushRef="#br2" timeOffset="106666.97">32503 13587 0,'0'0'0,"0"0"0,0 0 15,0 0-15,0 17 16,-8 35-16,-1 26 16,-8 17-16,8 18 15,-17 26-15,8-70 16</inkml:trace>
  <inkml:trace contextRef="#ctx0" brushRef="#br2" timeOffset="107565.37">32208 13968 0,'0'0'0,"0"0"0,0-9 0,0 1 15,0-1-15,0 0 16,0 1-16,0 8 15,0-9 1,9 9-16,8-9 16,18 9-16,26 0 15,17 0-15,17 9 32,-8 0-32,0 8 0,-87-17 0,52 17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3:22:39.36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2588 11820 0,'0'0'0,"0"0"0,0 0 0,0 0 0,0 0 16,0 0-1,0 0-15,0 0 16,0 0-16,0 0 15,0 0-15,0 0 16,0 9-16,0 34 16,-9 52-16,0 53 15,9 16-15,-8-25 16,8-35 0,0-26-16,0-18 15,0-25-15,8-18 16,-8-17-16,0 0 15</inkml:trace>
  <inkml:trace contextRef="#ctx0" brushRef="#br0" timeOffset="366.26">2579 11777 0,'0'0'0,"0"0"15,0 0-15,0 0 16,0 0-16,17-9 16,9 9-1,18 0-15,17 0 16,17 0-16,0 0 16,0 9-16,0 8 15,-17 0-15,0 1 16,-26-1-16,-9 0 15,-18 1-15,-8 16 16,-17 1-16,-26 17 16,-36 9-1,-16-1-15,-1-16 16,10-10-16,16-8 16,18-17-16,17-1 15,18 1-15,17-9 16,0 0-16,0 0 15</inkml:trace>
  <inkml:trace contextRef="#ctx0" brushRef="#br0" timeOffset="972.26">3491 12192 0,'0'0'0,"0"0"0,0 0 15,0 0-15,0 0 16,0 0-1,-9-8-15,1 8 16,-19 0-16,-7 0 16,-1 17-16,-8 0 15,-10 18-15,1 8 16,18 9-16,16-8 16,1-1-16,0 0 15,17-8-15,0-9 16,8 0-1,10-17-15,-1-1 16,9-16-16,9-1 16,-1-17-16,10-17 15,-18-1-15,0 10 16,-9-1 0,-8 9-16,0 9 15,-1 8-15,-8 9 0,0 0 16,0 0-1,0 0-15,0 17 16,9 18-16,8 0 16,1 8-16,-1 0 15,1-17 1,-1 0-16,9 0 0,0-17 16,9 0-1,26-9-15,-35 0 16</inkml:trace>
  <inkml:trace contextRef="#ctx0" brushRef="#br0" timeOffset="1538.61">3838 12192 0,'-8'0'0,"-1"0"0,9 0 16,0 0-16,0 0 15,0 0-15,0 18 16,0 8-16,0 26 16,0 0-16,0-9 15,9 0 1,-1 1-16,1-18 16,0-9-16,-1-8 15,1-1-15,0-8 16,-1-8-16,10-10 15,-1-16-15,9-10 16,0 1-16,0 8 16,-17 1-1,0 16-15,-1 1 16,1 17-16,-9 0 16,0 0-16,0 0 15,0 17-15,17 18 16,1 8-16,-1 1 15,0-1-15,9-8 16,9-9-16,0-18 16,8 1-1,-25 0-15</inkml:trace>
  <inkml:trace contextRef="#ctx0" brushRef="#br0" timeOffset="1794.44">4429 11630 0,'0'0'0,"0"0"16,0 26-16,0 25 15,0 36-15,0 17 16,0 0-1,0 0-15,0 0 16,0-18-16,8-8 16,1-26-16,-9-17 15,9-18-15</inkml:trace>
  <inkml:trace contextRef="#ctx0" brushRef="#br0" timeOffset="2288.92">5019 12045 0,'0'0'0,"0"0"0,0 0 16,0 0-16,18 0 16,8 9-1,26 0-15,26-1 16,9 1-16,17-18 15,-9-8-15,1-9 16,-9 0-16,26-17 16,-26-1-16,-53 36 15</inkml:trace>
  <inkml:trace contextRef="#ctx0" brushRef="#br0" timeOffset="2624.06">5601 11751 0,'-9'0'0,"1"0"0,8 0 16,0 0-16,0 0 15,0 0-15,-9 0 16,0 8-16,1 10 15,-10 25-15,-8 18 16,-9-1-16,9 10 16,0 16-16,-8 1 15,16-1 1,1-16-16,17-10 16,0-16-16,17-1 15,1-8-15,8-9 16,26-9-1,-9-8-15,-25-9 0</inkml:trace>
  <inkml:trace contextRef="#ctx0" brushRef="#br0" timeOffset="2960.41">5809 12132 0,'0'0'0,"0"0"15,0 0-15,0 0 16,18 17 0,-1 1-16,9 16 15,0 1-15,0-1 16,-8 10-16,-10-1 16,1-17-1,-9 0-15,-9 0 0,1-9 16,-1-8-16,9 0 15,-9-1 1,1-8-16,-1-8 16,9-10-16,0-16 15,9-18-15,17-9 16,26-8-16,0-9 16,-9 9-16,-17 34 15</inkml:trace>
  <inkml:trace contextRef="#ctx0" brushRef="#br0" timeOffset="3405.01">6643 12097 0,'0'0'0,"0"0"0,0 0 0,0 0 15,0 0-15,0 0 16,-9-8-1,1 8-15,-10 0 16,-8 0-16,-8 8 16,-10 10-16,1 16 15,-1 1-15,10-1 16,-1 1-16,17 0 16,1-9-1,17 0-15,0-18 16,0 1-16,17-9 15,1-9-15,17-8 16,-1-9 0,1 0-16,-9 9 0,0-1 15,-17 1-15,0 8 16,-1 9 0,-8 0-16,0 0 15,0 9-15,9 8 16,8 18-16,1 0 15,-1-9-15,0-9 16,35-8-16,-17-1 16</inkml:trace>
  <inkml:trace contextRef="#ctx0" brushRef="#br0" timeOffset="3887.85">6990 12115 0,'0'0'0,"0"0"16,0 8-16,0 10 15,0 25-15,0 35 16,9 17-16,-18 9 16,1 17-16,-1 0 15,0-17-15,-8-17 16,8-18-16,-8-17 15,8-17-15,1-9 16,-1-9-16,0-8 16,1 0-1,-1-18-15,-17-17 16,-9-43-16,9-44 16,9-34-16,8-18 15,26 44-15,1 26 16,16 25-16,10 18 15,8 0-15,0 9 16,9 9-16,17 8 16,9 17-1,-9 9-15,-17 9 16,-18-1-16,-17 10 16,0-1-16,-17 0 15,-9 1 1,-17 16-16,-35 1 15,-44 8-15,18-26 16,60-17-16</inkml:trace>
  <inkml:trace contextRef="#ctx0" brushRef="#br0" timeOffset="12969.67">8032 12167 0,'0'0'0,"0"0"0,0 0 0,0 0 16,0 0-16,0 0 16,9 0-1,-9 0-15</inkml:trace>
  <inkml:trace contextRef="#ctx0" brushRef="#br0" timeOffset="13106.67">7859 12600 0,'0'0'0,"0"0"0,0 0 15,17 0-15,1 8 16,-1 1-16</inkml:trace>
  <inkml:trace contextRef="#ctx0" brushRef="#br0" timeOffset="14404.55">8779 11881 0,'0'0'0,"0"0"16,0 0-1,0 8-15,9 18 0,0 44 16,-1 60 0,1 34-16,-18-8 15,1-9-15,-1-34 16,9-27-16,-9-16 15,9-18-15,0-26 16,0-18-16,0 1 16,0-9-1</inkml:trace>
  <inkml:trace contextRef="#ctx0" brushRef="#br0" timeOffset="14704.56">8901 12028 0,'0'0'0,"0"0"16,0 0-16,0 0 16,9 0-16,8 9 15,18-1-15,17 1 16,-9 0-16,1 8 16,-1 0-16,-17 1 15,-9-1-15,-8 0 16,0 18-16,-18 8 15,-17 9 1,-9 0-16,1-9 16,-1-17-16,17 0 15,-8-8-15,9-10 16,17 1-16</inkml:trace>
  <inkml:trace contextRef="#ctx0" brushRef="#br0" timeOffset="15045.37">9483 12141 0,'0'0'0,"0"0"0,0 0 16,0 0-16,0 0 16,-9 0-16,0 17 15,-8 9-15,0 8 16,-1 10-1,18-1-15,0 0 16,0-17-16,18 0 16,-1 0-16,0-17 15,18 0-15,0-1 16,0-16-16,-9-10 16,0-8-1,-9 0-15,-8-8 16,-9-1-16,-9 0 15,-8 1-15,-9 8 16,0 8-16,8 1 16,1 17-16,17 0 15,0 0-15</inkml:trace>
  <inkml:trace contextRef="#ctx0" brushRef="#br0" timeOffset="15526.34">9804 12045 0,'0'0'0,"0"0"16,0 0-16,9 0 15,17 9-15,17 0 16,27-9-16,-1-9 15,1 0 1,16-8-16,10-9 0,-53 9 16</inkml:trace>
  <inkml:trace contextRef="#ctx0" brushRef="#br0" timeOffset="15777.23">10082 11785 0,'0'0'0,"0"0"15,0 0-15,0 26 16,0 35-16,0 8 16,-9 9-16,9 9 15,-9 8-15,9-8 16,0-18-1,9-8-15,9-18 0,-1-17 16,-8-17 0,-1-1-16</inkml:trace>
  <inkml:trace contextRef="#ctx0" brushRef="#br0" timeOffset="16169.96">10342 12348 0,'0'0'0,"0"0"0,0 0 15,0 0-15,18 0 16,8 0-16,9-8 16,8-1-16,0-8 15,1-9-15,-1 0 16,-17 8 31,0 1-47,-17 0 0,-9 17 0,9-18 0,-9 10 0,0 8 0,-9-9 0,0-8 15,1 8-15,-18 9 16,8 0-16,-8 0 16,9 18-1,-1-1-15,1 9 16,8 8-16,9 10 15,0-1 1,9-17-16,8 0 0,9-17 16,1 8-16,-19-8 15</inkml:trace>
  <inkml:trace contextRef="#ctx0" brushRef="#br0" timeOffset="16569.84">10950 12236 0,'0'0'0,"0"0"0,0 0 0,0 17 16,0 0-1,0 18-15,-8 0 16,-1-9-16,0-9 15,9-8-15,0-1 16,0 1-16,0-9 16,0-9-16,0 1 15,18-18 1,16-18-16,1 1 16,0 8-16,-9 1 15,0 16-15,0 1 16,-9 17-16,-8 0 15,0 9-15,-1 8 16,-8 18-16,0 17 16,9-9-16,0 0 15,-1-8 1,-8-9-16,0-17 16</inkml:trace>
  <inkml:trace contextRef="#ctx0" brushRef="#br0" timeOffset="16820.55">11306 12123 0,'0'0'0,"0"0"0,0 0 15,0 0-15,0 0 16,18 0-16,16 9 15,18 0-15,1-9 16,7 0-16,1-9 16,0 0-1,0 9-15,-9-8 16,-9-10-16,-17 1 16</inkml:trace>
  <inkml:trace contextRef="#ctx0" brushRef="#br0" timeOffset="17070.32">11567 11820 0,'0'0'16,"0"0"-16,0 0 0,0 26 15,0 9-15,8 25 16,1 10-16,-9 16 15,0 9-15,0 9 16,0-17 0,0-26-16,0-18 15,0-17-15,0-17 16,0-1-16</inkml:trace>
  <inkml:trace contextRef="#ctx0" brushRef="#br0" timeOffset="17217.48">12018 12201 0,'0'0'0,"0"0"0,0 0 0,0 17 15,0 1-15,-8 8 16,8 17 0,0-8-16,0-18 0,0-17 15</inkml:trace>
  <inkml:trace contextRef="#ctx0" brushRef="#br0" timeOffset="17373.82">12096 11699 0,'0'0'0,"0"0"0,0 0 16,0 0-1,0 0-15,0 17 16,9-8-16,0-1 15</inkml:trace>
  <inkml:trace contextRef="#ctx0" brushRef="#br0" timeOffset="18135.98">12826 12167 0,'-9'-9'0,"1"0"16,-1 1-16,0-1 15,-8 0-15,-9 1 16,0 8-16,0 0 15,-9 0-15,-8 8 16,-1 10-16,1-1 31,-1 9-31,10 0 0,7 8 16,10 1-16,0 0 16,-1-1-16,18-8 15,0-8-15,18-10 16,-1 1-16,9-18 15,18-8-15,-1-9 16,0-9-16,1 1 16,-9-1-16,-9 18 15,-18-1 1,1 10-16,0-1 16,-1 9-16,-8 0 15,0 0-15,0 17 16,9 9-16,8 26 15,1-8-15,16-1 16,1 0 0,0-17-16,17-17 15,18-9-15,-1-17 16,9-18-16,0-26 16,-17 1-16,0-18 15,0-26-15,-18-9 16,-8 18-16,-26 26 15,-1 17-15,1 17 16,-9 9 0,0 9-16,0 8 15,0 9-15,-9 0 16,1 26 0,-19 61-16,1 43 15,9 34-15,8 1 0,18-27 16,8-25-16,27-26 15,25-27 1,-34-43-16</inkml:trace>
  <inkml:trace contextRef="#ctx0" brushRef="#br0" timeOffset="19620.82">14597 11993 0,'0'0'0,"0"0"16,0 0-16,0 0 16,0-8-16,0-1 15,0 0-15,-8-8 16,-1 0-16,-8-1 16,-9 1-16,-18 8 15,1 9-15,-9 9 16,-9 8-1,9 18-15,0 0 16,8 8-16,10 0 16,16 1-16,1 8 15,17-1-15,17 1 16,1-8-16,16-1 16,1-17-1,26 0-15,8 0 16,1-17-16,-9-1 15,-9-16-15,-9-1 16,-8 0-16,-9 1 16,0-1-16,-9 0 15,1-17-15,-1 0 16,0-8-16,-8-10 16,0-8-1,-1-8-15,1 8 16,0 0-16,-9 0 15,0 26-15</inkml:trace>
  <inkml:trace contextRef="#ctx0" brushRef="#br0" timeOffset="19852.91">14693 11716 0,'0'-9'0,"0"1"0,0-1 0,0 9 16,0 0-1,0 0-15,0 0 16,0 0-16,0 0 15,0 0-15,-9 17 16,1 18-16,-27 43 16,-9 26-16,-8 26 15,0 17 1,9 9-16,8-26 16,9-17-16,9-18 15,8 0-15,0-43 16</inkml:trace>
  <inkml:trace contextRef="#ctx0" brushRef="#br0" timeOffset="23102.47">15249 12253 0,'0'0'0,"0"0"0,0 0 0,0 0 15,0 0 1,0 0-16,0 0 16,0 0-16,8 0 15,10 0-15,8 0 16,9-9-16,17 9 16,0 0-16,0 0 15,-17 0 1,-18 0-16</inkml:trace>
  <inkml:trace contextRef="#ctx0" brushRef="#br0" timeOffset="23285.01">15405 12496 0,'0'0'0,"0"0"0,0 0 16,0 0-16,0 0 15,17 0 1,18 0-16,9 0 16,-18 8-16</inkml:trace>
  <inkml:trace contextRef="#ctx0" brushRef="#br0" timeOffset="23805.86">16490 12236 0,'0'0'0,"0"0"0,0 0 0,0-9 16,0 0-1,-8 1-15,-1-1 16,0 0-16,1 1 16,-10-1-16,1 1 15,-9-1-15,-17 9 16,-1 0-16,1 17 16,8 0-16,0 1 15,0 8 1,1 0-16,16 0 15,1 8-15,17-8 16,0 0-16,9 0 16,8-8-16,26 8 15,18-18-15,9 1 16,8-18 0,9-17-16,-18-8 15,-8 8-15,-18-9 16,-17 0-16,1 1 15,-10-10-15,-17 1 16,-9 9-16,-8 8 16,-9-18-16,-9 1 15,26 26-15</inkml:trace>
  <inkml:trace contextRef="#ctx0" brushRef="#br0" timeOffset="24054.6">16517 11751 0,'0'0'0,"0"0"0,0 0 16,0 0-16,0 0 16,0 0-1,0 8-15,-9 27 16,-9 43-16,-8 35 16,-17 25-16,0 18 15,-1-35-15,27-17 16,-1-8-16,1-10 15,17-17-15,9-17 16,17 0 0,-9-17-16,1-18 0,-10-8 15,1 0 1</inkml:trace>
  <inkml:trace contextRef="#ctx0" brushRef="#br0" timeOffset="24371.34">16838 12669 0,'0'0'0,"-9"-9"0,0 1 15,9 8-15,-8-9 16,8 9-16,-9 0 16,0 0-16,1 9 15,8-1-15,0 9 16,0 1-16,0-1 15,8-8 1,10-1-16,-1 1 16,0-9-16,10 0 15,-1-9-15,-9 1 16,-8-1-16,-1 0 16,1-8-16,-18 0 15,1 0-15,-18 17 16,-27 0-16,27 8 15</inkml:trace>
  <inkml:trace contextRef="#ctx0" brushRef="#br0" timeOffset="25519.47">17385 12660 0,'0'0'0,"0"0"16,0 0-16,17 0 16,1 0-16,16-8 15,10-1-15,25 0 16,-8 1-16,0-1 15,-26 9 1,-9 0-16,-9 9 16</inkml:trace>
  <inkml:trace contextRef="#ctx0" brushRef="#br0" timeOffset="25746.49">17585 12435 0,'0'0'0,"0"0"0,0 0 15,-9 17-15,0 27 16,1 16-16,-10 18 16,10 9-1,-1-9-15,0-9 16,0-26-16,9-25 15</inkml:trace>
  <inkml:trace contextRef="#ctx0" brushRef="#br0" timeOffset="26224.06">18305 11733 0,'0'0'0,"0"0"0,0 0 16,0 0-16,9 18 16,0 25-16,8 9 15,0 17-15,10 9 16,-1-8 0,-9-10-16,0-16 15,1-10-15,-10-8 16,1-9-16,0-8 15,-1 0-15,1-1 16,-9-8-16,0-8 16,17-27-16,18-43 15,0-26 1,8 9-16,-17 17 16,0 17-16,1 18 15,-19 26-15,-8 17 16</inkml:trace>
  <inkml:trace contextRef="#ctx0" brushRef="#br0" timeOffset="26640.24">19026 12210 0,'0'0'0,"0"0"0,0 0 15,0 0-15,-9 0 16,1 0-16,-1 0 16,0 0-16,1 8 15,-1 1-15,0 8 16,9 1-16,0-1 15,0-8-15,9-1 16,8 1 0,1-9-16,-1-9 15,0 1-15,1-1 16,-1-8-16,-8-1 16,0 1-16,-9 0 15,-9-1-15,0 1 16,-8 9-16,-18 8 15,9 0 1,9 8-16</inkml:trace>
  <inkml:trace contextRef="#ctx0" brushRef="#br0" timeOffset="27134.75">18279 12539 0,'0'0'0,"0"0"0,0 0 16,-8 0-16,-1 0 16,0 0-16,9 0 15,0 0 1,0 0-16,0 0 15,18-9-15,16 1 16,27-1-16,35 0 16,25 1-1,18-1-15,9 9 0,-18 0 16,-8 0-16,-9 0 16,-35 0-1,-18 0-15,-16 0 16,-18 0-16,0 0 15,-9 9-15,-8-1 16</inkml:trace>
  <inkml:trace contextRef="#ctx0" brushRef="#br0" timeOffset="28084.89">18279 12729 0,'0'0'0,"0"0"16,0 0-16,0 0 15,0 0-15,9 9 16,8 8-16,27 18 16,-1 0-16,-17-1 15,0-8-15,0 0 16,0 0-1,-17 0-15,0 0 16,-18 0-16,0 9 16,-8-9-16,-9 0 15,-9 0-15,1 0 16,-1-9-16,0-8 16,18-1-1,-1 1-15,1 0 16,8-9-16,9 0 15,0 0-15,0 0 16,18 0-16,8 8 16,26-8-16,17 0 15,1 0-15,8-8 16,-9 8-16,-17-9 16,-34 9-16</inkml:trace>
  <inkml:trace contextRef="#ctx0" brushRef="#br0" timeOffset="28453.83">18835 12868 0,'0'0'0,"0"0"16,0 0-16,0 0 15,0 0-15,0 0 16,17 0-16,1 17 15,-1 1-15,1 16 16,8 1-16,-9 8 16,0 1-16,-8-1 15,0 0-15,-1-8 16,1-9 0,-9 0-16,0-18 15,0 1-15,0 0 16,0-9-1,0 0-15,0 0 16,0-9-16,0-8 0,17-27 16,1-16-1,17-1-15,8-8 16,-8 26-16,-9 17 16,-18 8-16</inkml:trace>
  <inkml:trace contextRef="#ctx0" brushRef="#br0" timeOffset="28816.54">19313 13136 0,'0'0'0,"0"0"0,0 0 0,0 0 16,0 0-16,0 0 15,-9 9 1,0 8-16,1 1 0,8 8 16,0 0-1,0 0-15,8 0 16,10 0-16,-1-18 16,0 1-16,9 0 15,1-18-15,-1 0 16,0-17-16,0 0 15,-18 0-15,1 0 16,-18 0 0,1 9-16,-1 0 15,-17-1-15,9 18 16,-1-8-16,10 8 16</inkml:trace>
  <inkml:trace contextRef="#ctx0" brushRef="#br0" timeOffset="29735.33">19530 12677 0,'0'0'0,"0"0"0,0 0 0,0 0 0,0 0 15,8 0 1,10 9-16,-1 0 16,9 8-16,-8-8 15,-10-1-15,1 10 16,0-1-16,-9 0 15,-9 1-15,0-1 16,-8 0-16,0 1 16,-1-10-1,10 1-15,-1 0 16,9-1-16,0 1 16,0-9-16,17 9 15,27-1-15,51 18 16,-34-8-1</inkml:trace>
  <inkml:trace contextRef="#ctx0" brushRef="#br0" timeOffset="30937.34">20589 12608 0,'0'-8'0,"0"-1"0,0 0 0,0 1 15,0-1-15,0 0 16,-8 1-16,-1-1 16,0 0-1,-8 9-15,-9 0 16,0 0-16,-9 9 15,0 8-15,0 18 16,1 0-16,-1 16 16,9 1-16,9 0 15,17-8-15,8-1 16,10-17 0,25 0-16,18-9 15,8-8-15,1-18 16,-1-17-16,-8 0 15,-9-8-15,-26 8 16,0 0-16,-17 8 16,0 1-16,-9 8 15,-9 1 1,9-1-16,0 9 16,0 0-16,-9 0 15,1 0-15,-1 0 16,0 17-16,1 9 15,8 9-15,0 0 16,0-1 0,0-8-16,17-8 15,0 8-15,1-18 16,8 1-16,0 0 16,0-9-16,0-9 15,-9 0-15,1-17 16,-10 0-16,1 0 15,0 0-15,-18 0 16,0 9 0,1 0-16,-1-1 15,0 1-15,9 8 16,0 9-16,0 0 16</inkml:trace>
  <inkml:trace contextRef="#ctx0" brushRef="#br0" timeOffset="31267.44">21440 12582 0,'0'0'0,"0"0"15,0 0-15,0 0 16,-8 0-16,-1 0 16,-17 18-16,-9-1 15,9 0-15,-9 1 16,1 7-16,7 1 15,10 0 1,17 9-16,0 0 16,0-1-16,9-8 15,8 0-15,-8 0 16,0-8-16,-1-10 16,1 1-16,-9 0 15,-9-1-15,1 1 16,-19 8-1,1 1-15,-8-10 16,16 1-16,18-9 16</inkml:trace>
  <inkml:trace contextRef="#ctx0" brushRef="#br0" timeOffset="31719.32">21848 12314 0,'0'0'0,"0"0"0,0 0 16,0 0-16,0 0 15,0 0-15,0 0 16,0 0-16,-8 0 16,-1 8-1,0 10-15,-17 16 16,0 18-16,-17 18 15,-1 25-15,-8 9 16,18 8-16,-1-16 16,17-1-16,10 0 15,8-17 1,17-17-16,9-18 16,26 0-16,0 1 15,-26-36-15</inkml:trace>
  <inkml:trace contextRef="#ctx0" brushRef="#br0" timeOffset="32486.38">21918 13067 0,'0'-8'0,"0"8"0,0 0 0,0 0 15,0 0 1,0 0-16,0 0 16,0 0-16,0 8 15,8 10-15,1-1 16,0 0-16,0 0 15,8 9-15,9-8 16,0-10-16,9 1 16,-1 0-1,1-18-15,0 0 16,-9-17-16,0 0 16,0-17-16,-17-9 15,-1-8-15,-16-1 16,-1 9-16,-8 9 15,-9 8 1,8 0-16,1 18 16,8 0-16,9-1 15,0 1-15,0 0 16,18 0-16,8-1 16,17 1-16,9 0 15,9 8-15,0 9 16,0 0-16,-18 9 15,-17-1 1,0 10-16,-17-1 16,-1 0-16,-8 9 15,-17 17-15,-9 18 16,0-9-16,-9 9 16,1-9-16,16-9 15,1 0 1,-1 1-16,18-10 15,0 1-15,9-9 16,8 0-16,10 0 16,-1-18-16,0 1 15,-9 0-15,0-9 16,-8 0-16,0-9 16,-1 0-16,-8-17 15,0 0 1,0 18-16,0 8 15</inkml:trace>
  <inkml:trace contextRef="#ctx0" brushRef="#br0" timeOffset="32750.78">22812 12877 0,'0'0'0,"0"0"0,0 0 16,0 0-16,0 0 15,0 0 1,18 0-16,16 0 16,10 0-16,8 0 15,0-9-15,0 9 16,-17 0-16,-9-9 15,-9 9-15</inkml:trace>
  <inkml:trace contextRef="#ctx0" brushRef="#br0" timeOffset="33089">23160 12686 0,'-9'0'0,"9"0"16,0 0-16,0 0 16,0 0-1,0 0-15,-9 0 16,1 17-16,-10 9 16,-17 26-16,-8 9 15,8 0-15,1 8 16,-1-8-16,9-1 15,8 1-15,18-18 16,0 0-16,0-17 16,18-8-1,-1-1-15,18-8 16,0 8-16,8-17 16,-17-26-16,-9 17 15</inkml:trace>
  <inkml:trace contextRef="#ctx0" brushRef="#br0" timeOffset="33353.1">23420 12608 0,'0'0'0,"0"0"0,0 0 0,0 0 16,17 18-1,10 16-15,-1 9 16,0 9-16,-18 18 16,1-1-16,-18 18 15,-8-1-15,-18 1 16,0-18-16,9-8 16,-8-18-16,16 0 15,1-17-15,17-17 16</inkml:trace>
  <inkml:trace contextRef="#ctx0" brushRef="#br0" timeOffset="33721.39">24236 12677 0,'0'0'0,"0"0"16,0 0-16,0 0 15,0 0 1,-8 9-16,-18 17 15,-18 35-15,-8 25 16,17 1 0,1 17-16,8-9 0,8-8 15,18-27-15,9 1 16,17-18 0,26 1-16,18-10 0,8-16 15,-35-10 1</inkml:trace>
  <inkml:trace contextRef="#ctx0" brushRef="#br0" timeOffset="34235.57">24445 13067 0,'-9'-8'0,"9"-1"0,0 9 15,0 0-15,0 0 16,0 0-16,17 0 16,1 0-16,-1 0 15,1 9 1,-10-1-16,1 10 16,0-1-16,-1 0 15,-16 0-15,-1 18 16,0 0-16,-8-9 15,0 0-15,-1 0 16,9-18-16,9 1 16,0-9-16,0 0 15,9-9 1,9-8-16,16 0 16,10-27-16,-1 1 15,-17 8-15,0 10 16,-17 7-16,0 10 15,-1-1-15,1 0 16,-9 9 0,0 0-16,0 0 15,-9 18-15,1 8 16,8 25-16,0 1 16,0-8-1,17-18-15,18 17 0,17 0 16,-26-25-16</inkml:trace>
  <inkml:trace contextRef="#ctx0" brushRef="#br0" timeOffset="34601.41">24844 12652 0,'0'0'0,"0"0"15,0 0 1,0 0-16,9 0 16,8 8-16,1 1 15,-1 8-15,0 0 16,-8-8-16,0 8 16,-1 1-16,1-1 15,-9 0-15,0 1 16,0-1-16,0-8 15,0-1 1,0 1-16,0 0 16,0-1-16,0 1 15,0 0-15,17-1 16,1 1 0,17 0-16,8 8 0,26 9 15,1 9 1,-44-27-16</inkml:trace>
  <inkml:trace contextRef="#ctx0" brushRef="#br0" timeOffset="34845.25">25157 13223 0,'0'0'0,"0"0"0,0 0 0,0 0 0,0 0 16,0 0-16,0 0 15,17 0-15,1-9 16,16 1-16,27-1 16,-9 0-16,9 1 15,-26-1 1</inkml:trace>
  <inkml:trace contextRef="#ctx0" brushRef="#br0" timeOffset="35373.6">25826 12903 0,'0'0'0,"0"0"15,0 0-15,0 0 16,0 0-16,0 0 16,0 17-16,-9 0 15,9 1 1,0 8-16,0 0 16,0 0-16,0-9 15,9 0-15,-1-8 16,1 0-16,0-1 15,-1-8-15,10 0 16,-10-8-16,10-1 16,-10 0-16,1 1 15,0 8 1,-1 0-16,1 0 16,0 0-16,-1 17 15,1 9-15,8 26 16,1 17-16,-9 0 15,-1-8-15,1-18 16,-9 1 0,0-18-16,0 0 15,0-9-15,-9-8 16,1-1-16,-19-16 16,-7-1-16,-1-8 15,18-18-15,-1-26 16,18 27-16</inkml:trace>
  <inkml:trace contextRef="#ctx0" brushRef="#br0" timeOffset="35734">26112 12729 0,'0'0'0,"0"0"0,0 0 15,0 0 1,0 0-16,17 0 16,1 0-16,-1 9 15,18 0-15,-9-1 16,0 1-16,-9 0 16,-8-1-16,0-8 15,-9 9-15,-9 8 16,0 1-1,1-1-15,-10 9 16,1-9-16,8-8 16,1 0-16,8-1 15,0 1-15,0 8 16,17 1-16,18-1 16,17 0-16,17 9 15,18-8 1,-43-10-16</inkml:trace>
  <inkml:trace contextRef="#ctx0" brushRef="#br0" timeOffset="35950.61">26703 12703 0,'0'0'0,"0"0"0,0 0 15,0 0-15,0 0 16,0 0-1,0 0-15,8 18 16,10 25-16,8 9 16,0 26-16,0 9 15,-26 25-15,-18 9 16,-34-8 0,-35 17-16,27-61 15</inkml:trace>
  <inkml:trace contextRef="#ctx0" brushRef="#br0" timeOffset="37600.42">9040 5307 0,'0'0'0,"0"-8"0,0-10 0,8-8 16,-8 0-1,0-17-15,0 0 16,-8 8-16,-10 9 15,-8-9-15,-17 1 16,-9 16-16,-9 1 16,0 17-16,-8 0 15,-1 17 1,-8 1-16,9 16 16,-1 1-16,9 17 15,1 9-15,8 8 16,17 0-16,0-8 15,18 8-15,8 9 16,9 0-16,17 0 16,9-9-1,9-8-15,17-9 16,0-9-16,27 0 16,-1-17-16,9-17 15,-1-18-15,-7 1 16,-19-10-16,1-8 15,-9 1-15,-8-19 16,-10-16 0,-16-10-16,-10-16 15,-16 8-15,-18 0 16,0-9-16,0 27 16,0 8-16,-1 17 15,-16 9-15,26 17 16</inkml:trace>
  <inkml:trace contextRef="#ctx0" brushRef="#br0" timeOffset="38635.87">10264 9005 0,'0'-8'0,"9"-10"0,0-8 16,-9 0-16,0-8 16,0-10-16,-9 10 15,0-1-15,1 1 16,-19-1 0,1 0-16,-17 9 15,0 9-15,-18 0 16,0 17-16,-8 0 15,-10 17 1,10 9-16,-9 17 0,-9 18 16,26-1-16,26 1 15,1 8 1,-1 9-16,18 18 16,25-1-16,10-17 15,25-9-15,9-8 16,18-27-16,25-8 15,9-8-15,9-36 16,-9-8-16,-8-17 16,-9-18-1,-9-8-15,-35 0 16,-8-9-16,-9-9 16,-17-8-16,-27 8 15,-8 18-15,-26 9 16,-26 8-16,-17 26 15,-18 34-15,52 1 16</inkml:trace>
  <inkml:trace contextRef="#ctx0" brushRef="#br0" timeOffset="43636.01">11793 13180 0,'0'0'0,"0"0"0,0 0 0,8 0 16</inkml:trace>
  <inkml:trace contextRef="#ctx0" brushRef="#br0" timeOffset="46099.43">8979 13396 0,'0'0'0,"0"0"16,0 0-16,0 0 15,-9-8-15,1 8 16,-18 0-16,-18 0 15,1 17-15,-18 0 16,9 9-16,0 0 31,17 0-31,0 9 0,18 8 16,8 0-16,18 9 16,17-8-16,26-1 15,9 0-15,0-17 16,-18 0-16,-8-17 15,-9 0 1,-17-1-16,-1 1 0,1 0 16,-18 8-1,-17 0-15,-26 9 16,0 0-16,0-17 16,8 0-1,10-9-15,16 0 16,10 0-16</inkml:trace>
  <inkml:trace contextRef="#ctx0" brushRef="#br0" timeOffset="51822.03">9483 13526 0,'0'0'0,"0"0"16,0 0-16,0 0 15,0 0-15,0 0 16,0 0-16,0 0 15,-9 0-15,0 18 16,1-1-16,-10 18 16,10 16-1,8 10-15,0-18 16,17 1-16,0-1 16,18-17-16,0-9 15,8-8 1,1-18-16,-10 1 15,-8-18-15,0 0 0,-8-9 16,-10-8 0,-8-1-16,-8 10 15,-10-1-15,1 18 16,8 8-16,1 9 16,8 0-1</inkml:trace>
  <inkml:trace contextRef="#ctx0" brushRef="#br0" timeOffset="52183.75">10229 13067 0,'0'-8'0,"0"8"15,0 0-15,0 0 16,0 0-16,0 26 16,0 34-16,-8 35 15,-1 1-15,0-1 31,1 0-31,8-8 0,0-18 16,0-17-16,0-9 16,0-17-16,0 0 15,0-17-15,0 0 16,8-1 0</inkml:trace>
  <inkml:trace contextRef="#ctx0" brushRef="#br0" timeOffset="52597.93">10412 13474 0,'0'0'0,"0"0"15,0 0-15,0 0 16,0 0-16,0 0 16,0 18-1,0-1-15,0 26 16,9 9-16,-1-9 15,1 1-15,-9-18 16,9-9-16,-1-8 16,1-1-1,0 1-15,8-18 16,0 1-16,1-18 16,8-9-16,0 0 15,-17 9-15,-1 9 16,-8 0-16,0 8 15,0 9-15,0 0 16,0 18-16,0 25 16,9 9-16,8 8 15,1-8 1,-1-8-16,9-18 16,17 0-16,10-18 15,-27 1-15</inkml:trace>
  <inkml:trace contextRef="#ctx0" brushRef="#br0" timeOffset="52831.71">10716 13466 0,'0'0'0,"0"0"0,0 0 16,0 0-16,8 0 15,10 0-15,25 0 16,27 0-16,17-9 16,-1 0-1,10-17-15,8-8 16,-26-10-16,-26 10 16,-26 16-16</inkml:trace>
  <inkml:trace contextRef="#ctx0" brushRef="#br0" timeOffset="53069.71">11107 13111 0,'0'0'0,"0"0"0,0 0 16,0 0-16,0 17 15,0 35-15,-9 26 16,0 26-16,0 8 31,1 10-31,8-19 0,0-25 16,17 0-16,-8-34 15,0-27-15,-1-8 16,1-1-16</inkml:trace>
  <inkml:trace contextRef="#ctx0" brushRef="#br0" timeOffset="53245.11">11471 13708 0,'0'0'0,"0"9"16,-8 17-16,-1 8 16,9 10-16,0-10 15,0-8 1,9-17-16,-1 0 15</inkml:trace>
  <inkml:trace contextRef="#ctx0" brushRef="#br0" timeOffset="53393.38">11671 13171 0,'0'0'0,"0"0"16,0 0-16,0 0 15,0 26-15,17 17 16,1-8-16</inkml:trace>
  <inkml:trace contextRef="#ctx0" brushRef="#br0" timeOffset="54114.71">12027 13544 0,'0'0'0,"0"0"0,0 0 0,0 0 16,-9 17-1,1 18-15,-1 16 16,9 1-16,0-8 16,0-1-16,0-17 15,9 0-15,-1-17 16,1-1-16,0 1 15,-1-9-15,1-9 16,0 1-16,8-18 16,-8 0-1,-1-18-15,-16 10 0,-1-1 16,0 0 0,-8 18-16,0 0 15,-1 0-15,1 17 16,8 0-16,9 0 15,0 0-15,0 0 16,0 0-16,0 0 16,18 0-1,16 0-15,10 0 16,8 0-16,-9 0 16,1 0-16,-18 8 15,0 1-15,-17-1 16,-1 10-16,1 16 15,0-8-15,-9 0 16,0 0-16,0-8 16,0-10-1,0 1-15,0 0 16,0-9-16,17 0 16,0-9-16,9-17 15,9 0-15,0 0 16,-9 9-16,0-1 15,-17 10-15,-1 8 16,1 0 0,0 0-16,-1 17 15,1 9-15,0 17 16,8 9-16,0 0 16,1-8-16,-1-1 15,18-17-15,0-17 16,-18-1-16</inkml:trace>
  <inkml:trace contextRef="#ctx0" brushRef="#br0" timeOffset="55412.11">13382 13639 0,'0'0'0,"0"0"0,0 0 0,0 0 15,0 0 1,0 0-16,0 0 16,0 0-16</inkml:trace>
  <inkml:trace contextRef="#ctx0" brushRef="#br0" timeOffset="55553.65">13425 14046 0,'0'0'0,"0"0"0,0 0 0,0 0 16,0 0-16,0 0 15,0 0-15,9 0 16</inkml:trace>
  <inkml:trace contextRef="#ctx0" brushRef="#br0" timeOffset="56865.88">14207 13959 0,'0'0'0,"-9"-8"0,0-1 15,1 0-15,-1 1 16,9 8-16,0 0 16,0 0-16,0 0 15,0 0-15,0 0 16,0 0-16,0 0 16,0 0-16,0 0 15,0-9-15,0 9 16,0 0-1,0-9-15,17 1 16,1-1-16,-1 9 16,18 0-16,8 0 15,9 0-15,0 17 16,-8 1-16,-1-1 16,-8 0-1,-9 9-15,0 0 16,-9 0-16,-8 0 15,0 9-15,-18-1 16,0 1-16,-17 8 16,9-8-16,-9-9 15,0 0-15,9 0 16,-1-17-16,1-1 16,17 1-1,-9-9-15,-8 9 16,17-9-16</inkml:trace>
  <inkml:trace contextRef="#ctx0" brushRef="#br0" timeOffset="57180.58">14927 13743 0,'0'0'0,"0"0"0,0 0 15,0 0-15,0 0 16,0 0-16,-8 0 16,-1 0-16,0 0 15,1 8 1,-10 1-16,-8 8 16,0 18-16,0 0 15,0 8-15,9 9 16,-1 9-16,10 8 15,8-9-15,8 1 16,10-18-16,8 1 16,8-18-16,27 0 15,-17-9 1</inkml:trace>
  <inkml:trace contextRef="#ctx0" brushRef="#br0" timeOffset="58816.96">8189 14150 0,'0'0'0,"0"0"16,-9 0-1,0 8-15,-8 10 0,-9 16 16,0 18-1,9 18-15,-1 16 16,1 10-16,17-10 16,17-8-16,1-17 15,25-18-15,9-17 16,-17-17-16,-18-1 16</inkml:trace>
  <inkml:trace contextRef="#ctx0" brushRef="#br0" timeOffset="59371.75">8580 14462 0,'0'0'16,"0"0"-16,0 0 0,0 17 16,0 9-16,-9 17 15,0 0-15,1-17 16,8 0-1,0-17-15,0 0 16,0-1-16,0-8 16,0-8-16,17-1 15,0-17-15,1 0 16,8-8-16,0 16 16,-9 1-1,-8 8-15,-1 9 16,1 0-16,0 0 15,-1 18-15,-8 16 16,-8 9-16,-1-17 16,0 0-16,9-8 15,0-10-15,0 1 16,0-9 0,9-9-16,17-17 15,9-17-15,8 0 16,1 8-16,-18 1 15,0 16-15,-17 1 16,-1 17-16,1 0 16,0 0-16,-9 17 15,0 27-15,0 7 16,0 1 0,0-8-16,8-10 15,10-8-15,16-8 16,27-1-16,-35-17 15</inkml:trace>
  <inkml:trace contextRef="#ctx0" brushRef="#br0" timeOffset="59698.78">9413 14444 0,'0'0'0,"0"0"15,-8 0-15,-1 0 16,-9 18-16,-8 8 15,0 8-15,9 18 16,0 0-16,8-9 16,9 1-1,0-18-15,17 0 16,1-18-16,-1 1 16,0 0-16,9-18 15,1 0-15,-1-17 16,0 0-16,-18-17 15,-8 0 1,-8-9-16,-18 17 16,0 1-16,-1 16 15,1 1-15,-8 17 16,25 9-16,9-9 16,0 0-16</inkml:trace>
  <inkml:trace contextRef="#ctx0" brushRef="#br0" timeOffset="60006.78">9743 14410 0,'0'0'0,"0"0"0,0 0 16,0 17-16,9 9 15,8 35-15,1-1 16,-1 1-1,0-18-15,-8 0 16,0-17-16,-1 0 16,1-17-16,-9 0 15,0-1-15,0 1 16,0-9 0,9-17-16,8-35 0,9-35 15,9-8 1,-9 17-16,9 35 15,-9 8-15,-9 26 16</inkml:trace>
  <inkml:trace contextRef="#ctx0" brushRef="#br0" timeOffset="60431.16">10229 14514 0,'0'0'0,"0"0"0,0 0 15,0 8-15,0 10 16,0-1-16,9 0 16,0 0-1,8-8-15,1 0 16,16-18-16,-8 0 15,9 1-15,-9-9 16,0-9-16,-8 0 16,-10 8-16,1 1 15,-9 0 1,-9-1-16,1 1 16,-18 17-16,-9 9 15,-9 8-15,1 18 16,8 8-16,9 17 15,9 1-15,17-9 16,8 0-16,19-9 31,7-8-31,36-9 0,17-17 0,-53-9 16</inkml:trace>
  <inkml:trace contextRef="#ctx0" brushRef="#br0" timeOffset="60746.85">11289 14228 0,'0'0'0,"0"0"0,0 0 15,17 8-15,1 10 16,16-1-16,1 18 16,0 17-16,0 17 15,-9 18 1,-26 16-16,-35 53 0,-61 52 15,-95 113 1</inkml:trace>
  <inkml:trace contextRef="#ctx0" brushRef="#br0" timeOffset="63761.54">15353 13959 0,'0'0'0,"0"0"0,0 0 16,0 0-16,9 0 0,8 0 15,9 0 1,9-8-16,-1-1 15,1 9-15,-9 9 16,-8-1-16</inkml:trace>
  <inkml:trace contextRef="#ctx0" brushRef="#br0" timeOffset="63945.96">15535 14219 0,'-8'0'15,"8"0"-15,0 0 0,0 0 16,0 0-16,0 0 16,0 0-16,17-9 15,26 1-15,36-10 16,-27 1-16</inkml:trace>
  <inkml:trace contextRef="#ctx0" brushRef="#br0" timeOffset="64599.75">15935 13795 0,'0'0'16,"0"0"-16,0 0 0,0 0 16,0 0-16,0 0 15,17 0-15,0 8 16,9 10-16,9-1 16,0 9-1,0 0-15,-1 9 16,-8-9-16,1 0 15,-10 8-15,-8 18 16,-18 0-16,0-9 16,-17 1-16,0-1 15,0-17-15,9 0 16,-1-17 0,1-1-16,17-8 15,0 0-15,0-17 16,17-26-16,18-1 15,26-8-15,8-17 16,9-17-16,-25 25 16,-19 18-16,-8 8 15,-17 9 1,0 9-16,-1-1 16,-8 10-16,0 8 15,0 0-15,0 0 16,-8 0-16,-1 17 15,-17 18-15,9 8 16,-1 9 0,1 9-16,0 8 15,8-9-15,9 1 16,0-9-16,9-9 16,8 1-16,9-10 15,0-16-15,-17-10 16</inkml:trace>
  <inkml:trace contextRef="#ctx0" brushRef="#br0" timeOffset="65131.27">16873 14115 0,'0'0'0,"0"0"0,0 0 0,0 0 15,-9 0 1,0 9-16,0 8 16,-8 18-16,0-1 15,-1 1-15,1 8 16,17-8-16,0-9 16,0 0-1,0-9-15,9-8 16,8 0-16,0-1 15,1-8-15,-1-8 16,1-1-16,8-17 16,-9 0-16,-8-9 15,-1 1-15,1-1 16,-18 18-16,1-1 16,-1 1-16,0 8 15,-8 9 1,8 0-16,9 9 15,0 0-15,0-9 16</inkml:trace>
  <inkml:trace contextRef="#ctx0" brushRef="#br0" timeOffset="65918.28">17836 14020 0,'0'0'0,"0"0"15,0 0 1,0 0-16,0 0 16,0 0-16,-8-9 15,-1 1-15,0-1 16,-8 9-16,0 0 15,-1 0-15,1 0 16,0 9-16,-9-1 16,8 10-1,1-1-15,-1 0 16,10 9-16,8 0 16,0 0-16,0 0 15,8 0-15,10-9 16,-1 1-16,9-10 15,0 1-15,0 0 16,0-18-16,-8 0 16,-1 1-1,0-1-15,-8 0 16,0 1-16,-1-1 16,1 9-16,-9 0 15,0 0-15,0 0 16,0 0-16,9 17 15,0 1-15,8-1 16,0 9 0,1-9-16,-1-8 15,0 0-15,1-1 16,-1-8-16,0 0 16,-8-8-16,0-18 15,0-9-15,-9 0 16,0 9-16,-9 0 15,0 9 1,0 0-16,1 8 16,8 9-16,-9 0 15,9 0-15</inkml:trace>
  <inkml:trace contextRef="#ctx0" brushRef="#br0" timeOffset="66247.48">18566 13968 0,'0'0'0,"0"0"0,0 0 16,0 0-16,0 0 15,-9 0-15,1 0 16,-19 17 0,1 1-16,-8-1 0,8 9 15,8 0-15,1 8 16,8 1-1,9 0-15,0-9 16,18 0-16,-1 8 16,0-8-16,1 0 15,-10-8-15,1-10 16,0 1-16,-9 0 16,-9-1-16,0 10 15,-17-1 1,9-8-16,0-1 15,8-8-15</inkml:trace>
  <inkml:trace contextRef="#ctx0" brushRef="#br0" timeOffset="66663.36">19356 13821 0,'0'0'0,"0"0"0,0 0 15,0 0-15,0 0 16,0 0-16,-9 0 16,1 17-16,-18 26 15,-9 27 1,-17 25-16,0 17 16,0-8-16,17-17 15,9-9-15,-9-9 16,18-25-16,-1-18 15,10-9-15,8-9 16,0-16-16,0-1 16,8 9-1</inkml:trace>
  <inkml:trace contextRef="#ctx0" brushRef="#br0" timeOffset="66896.75">19339 13838 0,'0'0'0,"0"0"0,0 0 0,0 0 16,8 0-16,10 17 16,-1 27-1,18 16-15,0 18 16,-1 9-16,1 8 16,-9 0-16,0-17 15,0 0-15,-17-26 16,0-8-16,-1-19 15,1-7-15,-9-1 16,0-17 0</inkml:trace>
  <inkml:trace contextRef="#ctx0" brushRef="#br0" timeOffset="67072.48">19052 14297 0,'0'0'0,"0"0"16,0 0-16,0 0 0,9 0 16,8 0-1,18 0-15,8 0 16,44 9-16,-26-1 16</inkml:trace>
  <inkml:trace contextRef="#ctx0" brushRef="#br0" timeOffset="67572.03">19660 14384 0,'0'0'0,"0"-9"0,0 0 16,0 1-16,0-1 15,0 0-15,0-8 16,0-9-16,9 0 16,-1-9-1,10 1-15,-1-1 16,9 9-16,-8-9 15,16 10-15,1-1 16,0 8-16,-1 1 16,10 0-16,-1-1 15,-17 10-15,0 8 16,0 0 0,-8 0-16,-9 0 15,-1 8-15,1 1 16,0 8-16,-1 1 15,10 16-15,-1 1 16,9-1-16,0 1 16,0-9-16,0 0 15,9-17-15,0 8 16,-9-8 0,-18-1-16</inkml:trace>
  <inkml:trace contextRef="#ctx0" brushRef="#br0" timeOffset="67818.22">20164 14176 0,'0'0'0,"0"0"0,0 0 0,0 0 16,0 0 0,-9 0-16,0 8 15,1 10-15,-10 8 16,1 8-16,0 1 15,-1 8-15,1 1 16,17 8 0,0 0-16,17-9 0,1 0 15,25-17 1,26-17-16,-16-9 16</inkml:trace>
  <inkml:trace contextRef="#ctx0" brushRef="#br0" timeOffset="69097.61">21284 13647 0,'0'0'0,"0"0"0,0 0 16,0 0-16,0 0 15,-9 0-15,9 0 16,-8 0-16,8 0 16,0 0-1,-9 0-15,0 0 16,-8 9-16,-1 26 15,1 8-15,0 9 16,-1 17-16,1-8 16,8-9-1,1-9-15,-1 1 0,0-18 16,1-1 0,-1-7-16,0-1 15,-8 0-15,-1-8 16,1 0-16,0-1 15,8 1-15,9-9 16,0 0-16,0 0 16,0 9-16,9 8 15,8 0 1,0 9-16,1 9 16,8 8-16,-9 9 15,1 0-15,-10 18 16,-8-1-16,-8-9 15,-1 1-15,0 0 16,1-9 0,-10-9-16,9-17 15,9 0-15,0-9 16,0-8-16,0 0 16,9-9-16,26-9 15,8 0-15,-17 1 16</inkml:trace>
  <inkml:trace contextRef="#ctx0" brushRef="#br0" timeOffset="70028.75">22778 14158 0,'0'0'0,"0"0"16,0 0-16,0 0 16,0 0-16,0 18 15,-9 16 1,0 18-16,0 18 16,-17 8-16,9 17 15,0-17-15,-1-18 16,10-8-16,8-8 15,0-18-15,0 0 16,8-18 0,1 1-16</inkml:trace>
  <inkml:trace contextRef="#ctx0" brushRef="#br0" timeOffset="70247.66">22925 14522 0,'0'0'0,"0"0"0,0 0 16,0 0-1,0 0-15,17 0 16,18 0-16,17 0 16,18 0-16,-1 0 15,9-8 1,-8 8-16,-9-9 0,-9 0 15,-35 9 1</inkml:trace>
  <inkml:trace contextRef="#ctx0" brushRef="#br0" timeOffset="70485.3">23264 14323 0,'0'0'0,"0"0"15,0 0-15,0 0 16,0 9-16,0 17 16,-9 26-16,0 17 15,1 9-15,-1 0 32,0 0-32,9-18 0,0-16 0,0-10 15,0-16-15,0-18 16,0 0-16</inkml:trace>
  <inkml:trace contextRef="#ctx0" brushRef="#br0" timeOffset="71178.02">23993 14280 0,'0'0'0,"0"0"0,0 0 16,0 0-16,0 17 16,0 9-16,0 17 15,0 18-15,-8 17 16,-1 0 0,-9 0-16,1-18 0,17-16 15,0-1 1,0-17-16,0-9 15,0-8-15,0-9 16,0 0-16,0-9 16,0-34-16,-9-18 15,9-25-15,0 8 16,9 17-16,0 18 16,-1 8-1,1 1-15,9 16 16,-1 1-16,18 0 15,-1-1-15,18 10 16,1 8-16,-10 0 16,0 17-16,-17-8 15,1 8-15,-19 0 16,1 1 0,-18-1-16,1 0 15,-10 9-15,-8 9 16,0 0-16,9-9 15,-1-1-15,1-7 16,8-1-16,9 0 16,0 1-16,0 8 15,18 0 1,-1 0-16,-8 0 16,-1-9-16,1-8 15,-9-1-15,0 1 16,-9 0-16,-8-1 15,-9 1-15,-17 0 16,8-1 0,0-8-16,9 0 0,26 0 15,0 0 1,0 0-16</inkml:trace>
  <inkml:trace contextRef="#ctx0" brushRef="#br0" timeOffset="71801.62">24931 14540 0,'0'0'0,"0"0"16,0 0-16,0 0 15,-9-9-15,1 9 16,-1 0-16,-8 0 15,-9 0-15,0 0 16,0 0 0,-1 17-16,-7 9 15,8 9-15,8-9 16,1 0-16,17 0 16,0 0-16,9 0 15,8 0-15,18-9 16,8-8-16,9-1 15,0-8 1,-8-8-16,-1-1 16,-17 0-16,-8 9 15,-10 0-15,1 0 16,0 0-16,-1 0 16,1 0-16,-9 0 15,0 0-15,0 18 16,0-1-1,9 0-15,-1 9 16,1 0-16,8-8 16,9-10-16,9 1 15,0 0-15,0-18 16,-1 0-16,-8-17 16,1 0-16,-1 0 15,-18 0 1,1 0-16,-18-8 15,1 8-15,-1 8 16,0 1-16,-8 0 16,-1 17-16,1-9 15,8 0-15,18 9 16</inkml:trace>
  <inkml:trace contextRef="#ctx0" brushRef="#br0" timeOffset="72097.73">25878 14496 0,'0'0'0,"0"0"16,0 0-16,0 0 15,0 0-15,-9 0 16,0 0-16,1 9 16,-1 8-16,-8 9 15,-1 9 1,1-1-16,8 1 15,9 0-15,0-1 16,9-8-16,-1 0 16,1-8-16,0-1 15,0-8 1,-9-1-16,-18 10 16,-51-1-16,-53 0 15,61-8-15</inkml:trace>
  <inkml:trace contextRef="#ctx0" brushRef="#br0" timeOffset="77995.02">26451 14514 0,'0'0'0,"0"0"0,0 0 16,0 0-16,0 0 15,17 0-15,0 17 16,1 0-16,8 1 16,0 7-16,-17-7 15,-1-1 1,1 0-16,-18 1 16,1 8-16,-1 0 15,-8 0-15,-1 0 16,1-9-1,-1 0-15,1-8 0,8 0 16,1-1-16,8 1 16,0 0-1,0-9-15,0 8 16,0-8-16,17 9 16,0 0-16,1-1 15,17-8-15,17 9 16,-9-9-16,-26 0 15</inkml:trace>
  <inkml:trace contextRef="#ctx0" brushRef="#br0" timeOffset="78361.28">26920 14626 0,'0'0'0,"0"0"0,0 0 0,0 0 16,0 0 0,0 0-16,0 0 15,0-9-15,8 1 16,10-1-16,-1 0 16,0 1-16,1 8 15,17 0-15,-9 0 16,0 0-16,0 0 15,-9 0 1,0 0-16,-8 0 0,0 0 16,-1 0-1,1 8-15,9 10 16,-1-1-16,0-8 16,1-1-16,-1 1 15,0 8 1,1 1-16,-10-10 15</inkml:trace>
  <inkml:trace contextRef="#ctx0" brushRef="#br0" timeOffset="78583.2">27093 14730 0,'0'0'0,"0"0"0,-8 0 15,-1 0 1,0 17-16,-8 1 15,0 8-15,-1 8 16,9 1-16,9-9 16,0 0-16,18-9 15,-1 9-15,1-8 16,16-10-16,1-8 16,-18 0-16</inkml:trace>
  <inkml:trace contextRef="#ctx0" brushRef="#br0" timeOffset="79283.09">27675 14063 0,'0'0'0,"0"0"0,0 0 16,0 0-16,0 0 16,0 0-16,0 0 15,18 9 1,-10 0-16,10 8 16,-1 0-16,9 9 15,0 9-15,0-1 16,0 1-16,-8 0 15,-10 8-15,1-8 16,-18-1-16,9 18 16,0 9-16,0-18 15,0 0 1,0-8-16,9 0 16,8-9-16,1 0 15,-1-9-15,0-8 16,1-1-16,-1 1 15,0-9-15,-8 0 16,0 0-16,-1 0 16,1 0-1,-9 0-15,0 0 16,-9 17-16,1 18 16,-1 26-16,-8 17 15,-1 0-15,1-1 16,8-16-16,1 0 15,-1-18-15,0 0 16,-17-17 0,9-8-16,8-10 15</inkml:trace>
  <inkml:trace contextRef="#ctx0" brushRef="#br0" timeOffset="79432.63">27719 15336 0,'0'0'0,"0"0"0,0 0 16</inkml:trace>
  <inkml:trace contextRef="#ctx0" brushRef="#br0" timeOffset="80295.56">18740 15761 0,'0'0'0,"-9"0"16,0 0-16,1 0 15,-1 0-15,0 0 16,0 0-16,1 0 16,8 0-1,0 0-15,0 0 16,0 0-16,0 0 16,0-9-16,0 0 15,17 1-15,1-10 16,25-8-1,26-8-15,1-1 0,-9 0 16,-9 18-16,-9 17 16,-8 0-16,-9 0 15,0 17 1,0 1-16,0 8 16,-9 8-16,1 1 15,-1 0-15,1-9 16,-1 8-1,18-8-15,-1 0 16,1-17-16,0 0 16,0-1-16,-9-16 15,-9 8-15</inkml:trace>
  <inkml:trace contextRef="#ctx0" brushRef="#br0" timeOffset="80578.33">19217 15830 0,'0'0'0,"0"0"0,0 0 16,0 0-16,-9 0 15,1 9-15,-1 8 16,-17 18-16,0 8 16,0 9-16,0 8 15,9 1 1,-1-9-16,9 9 0,9-1 15,0-8 1,0-8-16,18-18 16,8 0-16,9-18 15,43 1-15,26-26 16,-26-18-16,-43 18 16</inkml:trace>
  <inkml:trace contextRef="#ctx0" brushRef="#br0" timeOffset="80794.63">20059 15986 0,'0'0'0,"0"0"16,0 0-16,0 0 15,0 0-15,18 0 16,8 0-1,26 0-15,17 0 16,1-9-16,-1 9 16,-8 0-1,-26 9-15,-26-9 0</inkml:trace>
  <inkml:trace contextRef="#ctx0" brushRef="#br0" timeOffset="80965">20164 16194 0,'0'0'0,"0"0"16,0 0-16,0 0 15,0 0-15,17-9 16,26 0-16,36 1 16,-10-1-1,-43 9-15</inkml:trace>
  <inkml:trace contextRef="#ctx0" brushRef="#br0" timeOffset="82161.39">21015 15622 0,'0'0'0,"0"0"16,0 0-16,0 0 0,0 0 15,0 0 1,0 0-16,0 0 16,0 0-16,0 0 15,0 0-15,0 9 16,0 8-16,8 0 16,10 1-16,-1 8 15,0-9-15,1-8 16,-9-1-1,-1 1-15,1-9 16,0 0-16,-1-9 16,1 1-16,0-18 15,-9-9-15,-9-8 16,0-1-16,9 10 16,0-1-16,0 9 15,0 0 1,0 0-16,0 0 15,9 0-15,8 9 16,9-9-16,9 9 16,0-1-16,8 1 15,1 17-15,-1 0 16,-8 0 0,-9 17-16,0-8 0,-17 8 15,-1 1 1,1-1-16,-9 18 15,0-1-15,-9 10 16,1-10-16,-1 1 16,0-1-16,9-8 15,0 0-15,0 0 16,0-8 0,9-1-16,0 0 15,-1-8-15,1 0 16,0-1-16,-1 1 15,1 0-15,0-9 16,17 0-16,17-9 16,-25 9-16</inkml:trace>
  <inkml:trace contextRef="#ctx0" brushRef="#br0" timeOffset="82359.3">21840 15397 0,'0'0'0,"0"0"0,0 0 15,0 0-15,0 0 16,0 0-16,0 0 16,0 0-1,8 0-15,10 0 16,8 0-16,8 0 16,1 0-16,9 0 15,8-9-15,-26 9 16</inkml:trace>
  <inkml:trace contextRef="#ctx0" brushRef="#br0" timeOffset="82598.5">22065 15250 0,'0'0'0,"0"0"0,0 0 15,0 0-15,0 0 16,-8 17-16,-1 0 15,0 27-15,-8 16 16,0 1-16,-1 0 16,10-1-1,8-17-15,0 1 16,8-1-16,1-17 16,8 0-16,9 0 15,0-17-15,-8-1 16</inkml:trace>
  <inkml:trace contextRef="#ctx0" brushRef="#br0" timeOffset="83050.4">20989 16064 0,'0'0'0,"0"0"0,0 0 16,0 0-16,0 0 15,17-9-15,18 0 16,34-8-16,27 0 16,43-9-1,26 9-15,-26-1 16,0 10-16,-1-1 15,-25 0-15,-17 9 16,-27 0-16,-17 0 16,-8 0-16,-18 0 15,-17 9-15,-9-9 16</inkml:trace>
  <inkml:trace contextRef="#ctx0" brushRef="#br0" timeOffset="83861.05">21562 16228 0,'0'0'0,"0"0"0,0 0 16,0 0-16,0 0 16,8-8-1,10-1-15,17 9 16,8 0-16,9 0 16,0 9-16,-8 8 15,-1 0 1,9 1-16,-8-1 15,-1 9-15,-17 0 0,0 0 16,-17 0-16,-1 0 16,-16-9-1,-1 9-15,-17 0 16,0 0-16,-17 0 16,-1 0-16,1 0 15,8 0-15,9-17 16,9-1-1,-1 1-15,10 0 16,-1-1-16,9-8 16,0 0-16,9 0 15,17 18-15,17-1 16,18 0-16,8-8 16,9 0-16,1-1 15,-27-16-15,-18-1 16,-25 9-16</inkml:trace>
  <inkml:trace contextRef="#ctx0" brushRef="#br0" timeOffset="118539.46">2866 15475 0,'0'0'0,"0"0"0,0 0 0,-9 9 16,0 17-16,-17 25 16,-17 27-16,-18 44 15,-8 34-15,-1 8 16,1 1-16,8-18 15,17-43 1,1 0-16,8 0 16,9-26-16,18-44 15,8-34-15</inkml:trace>
  <inkml:trace contextRef="#ctx0" brushRef="#br0" timeOffset="118822.95">2796 15735 0,'0'0'0,"0"0"16,0 0-16,0 0 0,9 17 16,8 18-16,18 43 15,0 34 1,-1 18-16,10 9 15,-9-18-15,-9-26 16,0-17-16,0-9 16,-9 1-16,9-10 15,-8-25-15,-1-26 16,-17-9-16</inkml:trace>
  <inkml:trace contextRef="#ctx0" brushRef="#br0" timeOffset="119041.34">2431 16514 0,'0'0'0,"0"0"15,0 0-15,18 0 16,8 0-16,26-9 15,17-8-15,18-9 16,0-8 0,-9 8-16,-43 8 0</inkml:trace>
  <inkml:trace contextRef="#ctx0" brushRef="#br0" timeOffset="119356.6">3699 15934 0,'0'0'0,"0"0"0,0 0 16,0 0-1,0 0-15,0 0 16,9 9-16,0-1 16,-1 10-16,10-1 15,8 0-15,-9-8 16</inkml:trace>
  <inkml:trace contextRef="#ctx0" brushRef="#br0" timeOffset="119541.85">3777 16358 0,'0'0'0,"0"0"0,0 0 15,0 0 1,0 0-16,0 0 16,18 0-16,8-8 15,-17 8-15</inkml:trace>
  <inkml:trace contextRef="#ctx0" brushRef="#br0" timeOffset="122531.24">5236 15743 0,'0'0'0,"-8"-8"0,-1-1 16,0 0-16,1 1 15,-10-10-15,-8-8 16,-17 0-16,-9 9 15,17 8-15,-9 9 16,1 26-16,0 18 16,8 25-1,0 26-15,9 18 16,17-9-16,9-9 16,18 9-16,-10-9 15,1-17-15,0-17 16,0-9-16,-18-9 15,0-8-15,0-9 16,9-9-16,0-17 16,0 0-1</inkml:trace>
  <inkml:trace contextRef="#ctx0" brushRef="#br0" timeOffset="122758.28">4550 16246 0,'0'0'0,"0"0"0,0 0 15,0 0-15,18 0 16,16 8-16,27 1 16,9-9-16,-1 0 15,9-9 1,9 1-16,-17-1 0,-18 0 15,-35 9-15</inkml:trace>
  <inkml:trace contextRef="#ctx0" brushRef="#br0" timeOffset="124109.05">5644 16194 0,'-8'-9'0,"8"9"0,0 0 15,0 0-15,0 0 16,8 0 0,10 17-16,-1 1 15,-8 16-15,0 18 16,-1 0-16,1-8 16,-18-1-16,1 0 15,-1 0-15,0-17 16,-8 0-16,8-17 15,0 0 1,1-1-16,-1-8 16,0-8-16,9-10 15,0-16-15,18-35 16,16-9-16,1 8 16,17 1-1,18 8-15,-1 18 16,-43 26-16</inkml:trace>
  <inkml:trace contextRef="#ctx0" brushRef="#br0" timeOffset="124539.16">6105 16306 0,'-9'0'0,"0"0"0,1 0 15,-1 0-15,9 9 16,0 0-16,0-1 16,9 10-16,8-10 15,0 1-15,1 0 16,8-9-16,9-9 16,-9 0-1,0 1-15,0-1 16,-9 0-16,-8 1 15,-1-10-15,1 1 16,-18 0-16,1-1 16,-1 1-16,-17 8 15,0 9-15,-9 0 16,0 18-16,1 8 16,-1 17-1,18 18-15,-1-1 16,18 1-16,18-18 15,-1 0 1,9-17-16,9 0 0,26-17 16,25 0-16,-42-9 15</inkml:trace>
  <inkml:trace contextRef="#ctx0" brushRef="#br0" timeOffset="125394.9">7034 16211 0,'0'-9'0,"0"9"15,0-8-15,0-1 16,-9 0-16,0 1 16,1-1-1,-1 0-15,-17 9 16,0 0-16,-17 9 16,-10 8-16,1 9 15,18 0-15,-1 0 16,18 0-16,-1-17 15,18 0-15,0-1 16,0 1-16,9-9 16,8 0-1,1-9-15,16 1 16,-8-1-16,0 9 16,0 0-16,-17 0 15,0 26-15,-9 26 16,-9 26-1,-26 52-15,1 26 16,-1-26-16,18-35 16,8-17-16,9-9 15,9-8-15,8-18 16,9-17-16,0-9 16,0-8-16,9-18 15,0-17-15,8-17 16,-8-18-16,-9-25 15,-18-1 1,-16 9-16,-1 18 16,-17 8-16,0 17 15,9 18-15,-1-1 16,1 1-16,8 8 16,1 1-1,8 8-15,0 0 16,0-9-16,26-8 15,26-18-15,61-34 16,17-18-16,-78 53 16</inkml:trace>
  <inkml:trace contextRef="#ctx0" brushRef="#br0" timeOffset="126320.89">7781 16324 0,'0'0'0,"0"0"15,0 0-15,0 0 16,0 0-16,0 8 15,0 10-15,0 16 16,8 1-16,10 8 16,-1-17-16,0 0 15,1-17-15,-1-1 16,1 1 0,-10-18-16,10 1 15,-10-18-15,1 0 16,-9-17-16,-9-1 15,1 10-15,-10-1 16,1 9-16,-1 9 16,1-1-1,17 1-15,0 8 16,9-8-16,26-18 16,34-34-16,27 0 15,-10 0-15,1 17 16,-17 8-16,-27 18 15,-17 9-15,-8 0 16,-10 17-16,1 0 16,-18 8-1,-8 53-15,-18 60 16,-26 70-16,1 8 16,7-35-16,19 1 15,8 0-15,17-53 16,18-8-16,8-17 15,9-27 1,0-16-16,0-18 16,9-18-16,0-16 15,-1-18-15,10-18 16,-18-25-16,0-35 16,-17-26-1,-18 35-15,-17 26 0,0 17 16,-9 8-1,9 10-15,0 16 16,9 1-16,-1 8 16,10 1-16,8 8 15,0-9-15,26-8 16,26-27-16,-18 10 16</inkml:trace>
  <inkml:trace contextRef="#ctx0" brushRef="#br0" timeOffset="126738.89">9170 16289 0,'0'0'0,"0"0"0,0 0 15,0 0-15,0 0 16,-9 0-16,1 26 16,-10 9-16,1 8 15,0 0-15,8 9 16,9-17-16,0-9 16,17 0-1,1-18-15,-1 1 16,18-18-16,-1 1 15,1-18-15,0-9 16,-9-8-16,-9-18 16,-8 9-16,-18 0 15,-8 9-15,-9 8 16,0 1 0,9 16-16,-10 10 15,10 8-15,0 0 16,17 8-16,0-8 15</inkml:trace>
  <inkml:trace contextRef="#ctx0" brushRef="#br0" timeOffset="127039">9561 16194 0,'0'0'0,"0"0"0,0 0 16,0 0-16,17 17 15,1 9-15,16 17 16,-8 1-16,0-1 16,0 0-16,-8-17 15,-10 0 1,1-17-16,0 0 16,0-1-16,-9 1 15,0-9-15,0-9 16,8-17-16,10-34 15,-10-36-15,10 1 16,-10 8-16,1 27 16,0 34-16</inkml:trace>
  <inkml:trace contextRef="#ctx0" brushRef="#br0" timeOffset="127455.32">10047 16289 0,'0'0'0,"0"0"15,0 0-15,0 0 16,17 0-16,1 0 16,-1 0-16,1 0 15,-1-9-15,0 1 16,1-1-16,-1 0 15,-8-8-15,-1 0 16,1-1 0,-9 1-16,0 0 15,-9 8-15,1 0 16,-1 1-16,-8 8 16,-9 0-16,0 17 15,8 9-15,1 17 16,-1 27-16,18-10 15,9-8 1,9-8-16,8-10 16,0-8-16,8-17 15,18-18 1,44-34-16,-9-18 0,-44 27 16,-25 16-16</inkml:trace>
  <inkml:trace contextRef="#ctx0" brushRef="#br0" timeOffset="127726.76">10672 16246 0,'0'0'0,"0"0"0,0 0 15,0 0-15,0 17 16,9 0-16,8 27 16,1-1-16,-10 0 15,1 1-15,-9-18 16,0-1-1,0-16-15,0 0 16,0-1-16,0-8 16,0 0-1,0-8-15,0-18 0,0-17 16,26-27 0,9 1-16,17 17 15,17 9-15,-42 25 0</inkml:trace>
  <inkml:trace contextRef="#ctx0" brushRef="#br0" timeOffset="128606.55">11245 16150 0,'0'0'0,"0"0"0,0 0 16,0 0-16,-8 0 15,-1 0-15,0 0 16,-17 9-16,0 8 16,0 1-16,-8 8 15,-1 8-15,9 1 16,8 17 0,1-9-16,17-17 15,0 0-15,0-17 16,17 0-16,1-1 15,-1-16-15,0-1 16,18-17-16,0 0 16,-9-9-16,-9 18 15,-8 0-15,0-1 16,-1 10 0,1 8-16,-9 0 15,9 0-15,8 17 16,1 0-16,-1 9 15,18 0-15,-1 0 16,1-8 0,9-10-16,-1-16 0,9-18 15,9 0 1,-9-18-16,9-16 16,-1-18-16,1-18 15,-17 10-15,-18 17 16,-18 17-16,1 17 15,-9 9-15,0 9 16,0-1-16,0 18 16,0 0-1,-9 0-15,1 26 16,-10 35-16,1 26 16,0 8-16,17 0 15,8-8-15,10-18 16,-1-17-16,0-9 15,9-17 1,9-17-16,9-18 16,8-8-16,0-18 15,9-34-15,8-26 16,-8-18-16,-18 9 16,-17 18-16,-8 25 15,-10 18-15,1 8 16,-9 18-16,-9-1 15,1 18 1,-10 9-16,-16 34 16,-18 44-16,-1 34 15,19 18-15,25-9 16,9-26 0,26-18-16,17-25 0,-8-27 15,-17-25-15</inkml:trace>
  <inkml:trace contextRef="#ctx0" brushRef="#br0" timeOffset="129208.84">13034 16116 0,'0'0'0,"0"0"15,0 0-15,0 17 16,0 9-16,-8 9 16,-1 25-16,0 1 15,-8-9-15,8-9 32,1-17-32,-1 0 0,9-17 0,0 0 15,0-1 1,0-8-16,0-8 15,0-10-15,17-8 16,9-17-16,0 8 16,0 1-16,0 16 15,-8 1-15,-10 17 16,1 0 0,0 0-16,0 17 15,-1 9-15,-8 18 16,0-18-16,0 0 15,0-9-15,0-8 16,0-1-16,0 1 16,9-18-16,17-17 15,26-17-15,0 0 16,0-1 0,-8 10-16,-10 16 15,-8 1-15,-8 8 16,-9 9-16,8 0 15,-8 18-15,-1 8 16,1 17-16,0 0 16,-1 1-16,1-10 15,8-8 1,18-8-16,9-27 16,-27 0-16</inkml:trace>
  <inkml:trace contextRef="#ctx0" brushRef="#br0" timeOffset="129540.38">14076 16168 0,'0'0'0,"0"0"0,-8 0 16,-1 8-16,0 10 15,1 8-15,-10 17 16,1 9-16,17-9 15,0 1-15,9-10 16,-1-8 0,10 0-16,-1-9 15,9-8-15,0 0 16,0-18-16,0 0 16,9-16-16,-9-10 15,0-8-15,-17-9 16,-9 0-16,-9 17 15,-17 0-15,0 18 16,-17 8 0,-27 1-16,35 8 15</inkml:trace>
  <inkml:trace contextRef="#ctx0" brushRef="#br0" timeOffset="129825.38">14458 15787 0,'0'0'0,"0"0"16,0 0-16,0 0 15,0 0-15,0 0 16,0 0-16,18 8 15,8 1 1,9 0-16,17-1 16,17-8-16,-8 0 15,8-8 1,1-1-16,-18 0 0,-9 1 16,-25 8-1</inkml:trace>
  <inkml:trace contextRef="#ctx0" brushRef="#br0" timeOffset="130092.37">14728 15501 0,'0'0'0,"0"0"0,0 0 0,0 17 15,0 18 1,0 25-16,-9 18 15,0 26-15,1 18 16,-10 7-16,-8 1 16,9 0-16,-1-26 15,10-17-15,8-18 16,0-17 0,17-17-16,-8-18 15,0-17-15,-1 0 16</inkml:trace>
  <inkml:trace contextRef="#ctx0" brushRef="#br0" timeOffset="130276.42">15136 16090 0,'0'0'0,"0"0"0,0 17 15,0 9-15,0 9 16,0-1-16,0-8 15,0-8-15,0-10 16,0-8-16,0 0 16</inkml:trace>
  <inkml:trace contextRef="#ctx0" brushRef="#br0" timeOffset="130400.22">15292 15527 0,'0'0'0,"0"0"15,0 0-15,0 17 16,17 18-16,1-1 16</inkml:trace>
  <inkml:trace contextRef="#ctx0" brushRef="#br0" timeOffset="131070.4">15553 16220 0,'0'0'0,"0"0"15,0 0-15,0 17 16,0 0-16,8 18 16,1 8-16,0 1 15,8-18-15,-8 0 16,-1-18-16,1 1 15,0 0 1,-1-9-16,10-9 16,-9-8-16,-1-9 15,1-18-15,0 10 16,-18-1-16,0 0 16,1 18-16,-1 0 15,0-1-15,0 10 16,1-1-16,8 9 15,0 0 1,0 0-16,0 0 16,17 0-16,9 0 15,18 9-15,25-1 16,9 1 0,-26 0-16,-8-1 0,-18 1 15,0 8 1,-17 1-16,-1-1 0,1 9 15,-9 0 1,0-9-16,0 1 16,0-10-16,0 1 15,0 0-15,0-18 16,9 0-16,8-17 16,18-8-1,-9-1-15,0 18 16,-18 8-16,1 0 15,0 9-15,8 0 16,1 26-16,8 26 16,-9 18-16,0-10 15,9-8-15,0-26 16,-8-17-16</inkml:trace>
  <inkml:trace contextRef="#ctx0" brushRef="#br0" timeOffset="133438.1">9378 16722 0,'0'0'0,"0"0"0,0 0 15,-8 0-15,-10 26 16,-8 35-16,-8 25 16,-1 18-1,18 17-15,8 9 16,9-26-16,17-17 15,1-9-15,8-9 16,8-26-16,18-17 16,18-26-16,-1-8 15,-25-18-15,-18 17 16</inkml:trace>
  <inkml:trace contextRef="#ctx0" brushRef="#br0" timeOffset="133871.65">9804 17129 0,'0'0'0,"0"0"0,0 0 15,0 0-15,0 17 16,0 1 0,9 16-16,-1 10 15,1-18-15,0 0 16,-1-18-16,10 1 15,-1-9-15,0-9 16,1-8-16,8-9 16,0-9-16,0 1 15,0 16-15,-9 1 16,-8 17 0,0 0-16,-1 17 15,10 18-15,-1 26 16,1 17-16,-10 8 15,1 1-15,-18-1 16,1-16-16,-1-10 16,0-16-1,-8-18-15,-1 0 16,1-18-16,-9 1 16,-9-18-16,1-8 15,16-9-15,-8-9 16,9 1-1,8 16-15</inkml:trace>
  <inkml:trace contextRef="#ctx0" brushRef="#br0" timeOffset="134289.18">10264 17242 0,'0'0'0,"0"8"0,0 1 15,0 0-15,0 8 16,0 0 0,9 1-16,0-1 15,8-8-15,0-1 16,9 1-16,9 0 16,0-18-16,-9 0 15,0-8-15,0 0 16,0-1-1,-17 1-15,-1-9 16,1 9 0,-9-1-16,-9 1 0,1 0 15,-10 8-15,10 9 16,-10 0-16,-8 17 16,0 1-16,9 16 15,-1 1-15,18 8 16,0 9-1,18-8-15,8-10 16,9-8-16,-1-17 16,-8-1-16,-8-8 15</inkml:trace>
  <inkml:trace contextRef="#ctx0" brushRef="#br0" timeOffset="134520.26">10976 16774 0,'0'0'0,"0"0"16,0 9-16,0 17 15,-8 34-15,-1 18 16,9 17-16,-9 1 16,1-10-1,8-8-15,0-17 16,8-18-16,10-17 15,-10-17-15,1 0 16,0-9-16</inkml:trace>
  <inkml:trace contextRef="#ctx0" brushRef="#br0" timeOffset="134756.31">11298 16687 0,'0'0'0,"0"0"0,0 0 16,0 0-16,0 26 15,-9 35-15,0 26 16,1 8 0,-19 9-16,10 0 15,8-18-15,9-16 16,0-18-16,9-18 15,-9-16-15,0-10 16</inkml:trace>
  <inkml:trace contextRef="#ctx0" brushRef="#br0" timeOffset="135132.47">11497 17112 0,'0'0'0,"0"0"0,0 0 16,-8 17-16,-1 0 16,0 9-16,1 18 15,-1-1 1,9 0-16,0 1 16,9-10-16,8-8 15,0 0-15,9-17 16,0 0-16,9-1 15,0-8-15,-9-8 16,0-1-16,0-17 16,-9 0-1,-8 0-15,0-9 16,-18 1-16,0 8 16,-17 8-16,0 1 15,-8 17-15,-1 0 16,17 0-16,10 9 15,8-9-15,0 0 16</inkml:trace>
  <inkml:trace contextRef="#ctx0" brushRef="#br0" timeOffset="135570.19">12018 17129 0,'0'0'0,"0"0"16,0 0-16,0 0 16,0 0-16,-8 0 15,-1 17-15,0 9 16,-8 9-16,0 8 16,-1-8-16,1-9 15,17-9-15,0 1 16,0-10-1,0 1-15,0 0 16,8-9-16,10-9 16,-1 0-16,18 1 15,0-1-15,8 0 16,1 9-16,-18 0 16,8 9-16,-8 0 15,0 8-15,0-8 16,-8-1-1,-1 1-15,1 0 16,-1-9-16,0-9 16,1 0-16,-10-17 15,1-17-15,0 0 16,-1-1-16,1 27 16</inkml:trace>
  <inkml:trace contextRef="#ctx0" brushRef="#br0" timeOffset="135804.51">12565 16774 0,'0'0'0,"0"0"0,18 17 15,17 27-15,17 8 16,8 8-16,-8 1 15,-8-1-15,-1 18 16,-17 9-16,-26 0 16,-17 8-16,-18 17 15,-26 10-15,27-53 16</inkml:trace>
  <inkml:trace contextRef="#ctx0" brushRef="#br0" timeOffset="136955.14">27006 9170 0,'0'0'0,"0"0"0,0 0 16,0 0-16,0 0 16,0 0-16,0 0 15,27 0-15,16 9 16,35 17-16,26 17 16,44 26-1,0 9-15,-1-9 16,10 18-16,-19-9 15,-16-9-15,-18 9 16,-8-9-16,-27-8 16,-8 0-16,-18-9 15,-17-18-15,-8-8 16,-9-8 0,-1-1-16,-8-8 15</inkml:trace>
  <inkml:trace contextRef="#ctx0" brushRef="#br0" timeOffset="137404.01">27588 9118 0,'0'0'0,"0"0"0,0 0 0,0 0 15,0 0 1,0 0-16,0 0 16,-8 0-16,-1-9 15,0 1-15,-17-1 16,-17 0-16,-18 1 15,-8 8-15,16 0 16,1 0 0,18 0-16,8 0 15,8 8-15,9 1 16,9 8-16,0 9 16,9 26-16,17 9 15,9 8-15,17 0 16,0-8-1,9 0-15,-9-9 0,0 0 16,0 0 0,-26-18-16</inkml:trace>
  <inkml:trace contextRef="#ctx0" brushRef="#br0" timeOffset="137825.53">29290 9811 0,'0'0'0,"0"0"0,0 0 15,0 0-15,0 0 16,-8 0-16,-1 17 16,-17 18-16,-26 25 15,-26 27 1,-9 26-16,9-9 15,8-18-15,18-8 16,9-17-16,8-9 16,18-18-16,-1-8 15,18-8-15,-8-1 16,8-8-16,0-9 16</inkml:trace>
  <inkml:trace contextRef="#ctx0" brushRef="#br0" timeOffset="138103.63">29342 9793 0,'0'0'0,"0"0"0,0 0 15,0 0-15,-8 18 16,8 8-16,0 26 15,0 26-15,8 8 16,-8 1-16,18 0 16,-1-18-16,1-9 15,-1 1-15,0 0 16,-8-18 0,0 0-16,-9-8 15,8 0-15,-8-27 16</inkml:trace>
  <inkml:trace contextRef="#ctx0" brushRef="#br0" timeOffset="138293.59">29012 10261 0,'0'0'0,"0"0"0,0 0 16,0 0-16,0 0 15,18 0-15,8 0 16,17 9-16,27-1 16,17 10-16,-44-1 15</inkml:trace>
  <inkml:trace contextRef="#ctx0" brushRef="#br0" timeOffset="142236.62">2206 14626 0,'0'0'0,"0"0"0,0 0 15,0 0-15,8 0 16,18 17-16,27 18 15,33 0-15,19-1 32,33 1-32,19 8 0,-1 1 15,18-18-15,26 0 16,-9-9-16,8-8 16,10-1-1,8 1-15,-9-9 0,9-9 16,-17 9-16,8 0 15,1 0-15,-18 0 16,0-8 0,0-10-16,-9 10 15,-17 8-15,0 0 16,-8 0-16,-18 8 16,-9 10-16,-9 8 15,-16 8-15,7 10 16,10-1-16,-26 0 15,8-8 1,-9-9-16,1 0 16,17 0-16,8 0 15,-8-9-15,17-8 16,27-1-16,-1-8 16,9-8-16,17-1 15,9 0-15,9-8 16,-9 8-1,18 9-15,-10-8 16,1 8-16,-9 0 16,0 0-16,9 0 15,0-9-15,17 0 16,8 1 0,1-10-16,0-8 0,-9 9 15,9 8-15,0 1 16,-27 8-1,19 0-15,-1 8 16,0-8-16,8-8 16,-7-1-16,16-17 15,9 0 1,-8 0-16,8-8 0,0 16 16,-9 1-1,1 8-15,-9 1 16,-9 8-16,8 0 15,-16 0-15,8 0 16,-9 0-16,1 0 16,-9 0-16,-1 0 15,-8 0-15,-17 0 16,-18 0-16,-17 0 16,-26 17-1,-9 0-15,-26 18 16,-8-1-1,-9 1-15,0 0 0,-18 8 16,0 9 0,-17 0-16,-8 17 0,-1 27 15,-8 7-15,-18 1 16,-8 9 0,-1 0-16,1-18 15,8-17-15,1-9 16,8-8-16,0-18 15,8 0-15,-8 1 16,9-18-16,8 0 16,1 0-16,17 0 15,-1 0-15,18 0 16,9-9 0,17-9-16,9 1 15,0 0-15,17-1 16,0-8-1,9 9-15,18-9 0,7 0 16,10 0-16,8 9 16,18-9-1,-18 8-15,18-8 16,-18 18-16,-8-1 16,17 0-16,0 1 15,-9-1-15,27 0 16,-1 9-16,-8-8 15,8-10-15,-8 10 16,17-10-16,-9 1 16,0 0-1,1-9-15,-9 0 16,17 0-16,0 0 16,0 0-16,8 0 15,1 0-15,0-9 16,-9 9-1,9 0-15,-1 0 0,1-9 16,0 1 0,-1-1-16,19 9 15,-1-9-15,-9-8 16,0 0-16,1 8 16,8-8-16,-9 8 15,1 0-15,8-8 16,-17 8-16,8-8 15,0 8 1,1-8-16,17 0 16,8 8-16,-8-8 15,0 8-15,8-8 16,-17-9-16,-17 0 16,8 17-16,-17-8 15,0 8 1,0 1-16,1-1 15,16 0-15,-8-8 16,-9 8-16,-26 1 16,8-1-16,-8 0 15,-17 9-15,-18 0 16,-17 0-16,-17 0 16,-18 0-16,-17 0 15,-18 9 1,-26-9-16,-17 0 15</inkml:trace>
  <inkml:trace contextRef="#ctx0" brushRef="#br0" timeOffset="143103.7">19278 17086 0,'0'0'0,"0"0"0,0 0 15,0 0-15,-9 8 16,1 18-16,-18 44 15,-1 25-15,-7 18 16,-1-1 0,0-8-16,18-17 15,0-27-15,-1-16 16,18-18-16,0-18 16,18-8-16,-1-26 15,-8 9-15</inkml:trace>
  <inkml:trace contextRef="#ctx0" brushRef="#br0" timeOffset="143657.46">19278 17129 0,'0'0'0,"0"0"0,0 0 16,0 0-16,0 0 15,0 0-15,0 0 16,0 0-1,0 0-15,0 0 16,0 0-16,0 0 16,17 0-16,1 0 15,16 17-15,19 1 16,-10-1-16,0-8 16,-17 8-16,0-8 15,-17 8-15,0 0 16,-18 1-1,0 8-15,-8 0 16,-9 0-16,0 0 16,9 0-16,-1-9 15,1-8-15,8 8 16,9 0-16,0 0 16,18 1-16,8 8 15,8 0 1,1 0-16,-9 0 15,0 0-15,0 0 16,-17-9-16,0 9 16,-9-9-16,-9 9 15,-8 0-15,-9 0 16,-1 0-16,-7-8 16,-1-10-1,0 1-15,1 0 16,7-9-16,10 0 15,0-9-15,8 0 16,0-17-16,9 18 16</inkml:trace>
  <inkml:trace contextRef="#ctx0" brushRef="#br0" timeOffset="144128.97">20520 17372 0,'0'0'0,"0"0"0,0 0 16,0 0-16,0 0 16,0 0-16,0 0 15,0 0-15,8 0 16,1 0-16,0 0 15,-1 0-15</inkml:trace>
  <inkml:trace contextRef="#ctx0" brushRef="#br0" timeOffset="144301.07">20537 17588 0,'0'0'0,"0"0"0,0 0 16,0 0-16,0 0 16,0 0-16,0 0 15,9 0-15,-9 0 16</inkml:trace>
  <inkml:trace contextRef="#ctx0" brushRef="#br0" timeOffset="147486.03">21840 17146 0,'-9'0'0,"0"-8"0,1-1 0,-10-8 16,10-1-16,-1 1 15,-17 0-15,0 8 16,-9-8-16,9 17 16,0 0-16,9 0 15,-9 17-15,8 18 16,-8 17-1,9 17-15,8 18 16,9 8-16,0 0 16,0 0-16,0-17 15,9-8-15,-1-10 16,-8-16-16,0-18 16,0 0-16,-8-9 15,-1-8 1,9-1-16</inkml:trace>
  <inkml:trace contextRef="#ctx0" brushRef="#br0" timeOffset="147669.06">21223 17614 0,'0'0'0,"0"0"0,0 0 15,0 0-15,17 0 16,10 0-16,25 9 15,17-9-15,27-9 16,17 0 0,-18-8-16,-43 17 0,-26 0 15</inkml:trace>
  <inkml:trace contextRef="#ctx0" brushRef="#br0" timeOffset="148087.03">22204 17553 0,'-8'0'0,"-1"0"0,0 0 15,1-8-15,-1-1 16,-8 0 0,-1 1-16,-8 8 15,-9 0-15,-8 17 16,0 0-16,8 18 15,0 8 1,9 1-16,9-1 16,17-17-16,0 0 15,0-9-15,8-8 16,10-9-16,-1-9 16,18-8-16,0 0 15,-9-1-15,0 1 16,-9 8-16,-8 1 15,-1 8-15,1 0 16,0 0 0,8 17-16,1 0 15,-1 1-15,9-10 16,0 1-16,0-9 16,0-26-16,-9 17 15</inkml:trace>
  <inkml:trace contextRef="#ctx0" brushRef="#br0" timeOffset="148385.81">22621 17398 0,'0'0'0,"0"0"0,0 0 15,0 0-15,0 0 16,-8 0-16,-1 8 16,-17 10-16,0-1 15,0 9-15,0 0 16,8 8-16,1 1 15,0 0 1,17 8-16,0 0 16,8-17-16,1 0 15,0 0-15,-1-8 16,-8-10-16,0 1 16,0 0-16,-8-1 15,-1 1-15,-8 0 16,-1-1-1,1 1-15,17 0 16,0-9-16</inkml:trace>
  <inkml:trace contextRef="#ctx0" brushRef="#br0" timeOffset="148839.91">22778 17571 0,'-9'0'0,"0"0"16,9 0-16,0 0 15,0 0-15,0 0 16,0 0-16,0 0 16,18 0-16,16-9 15,27 0-15,8 1 16,10-10 0,-19 10-16,-25-1 15,-17 9-15</inkml:trace>
  <inkml:trace contextRef="#ctx0" brushRef="#br0" timeOffset="149053.84">23012 17233 0,'0'0'0,"0"0"16,-9 9-16,-8 17 15,-9 26-15,0 26 16,0 34-1,-9 1-15,18-9 0,-1-9 16,10-17-16,8-18 16,0-8-16,8-34 15,18-10 1,-8-8-16</inkml:trace>
  <inkml:trace contextRef="#ctx0" brushRef="#br0" timeOffset="149785.9">23663 17657 0,'0'0'0,"0"0"0,0 0 16,0 0-16,0 0 16,-8 0-16,-1 0 15,0 18-15,-8-1 16,-1 18-16,1-1 15,0 1 1,17 0-16,0-1 16,0-8-16,17 0 15,0 0-15,1-17 16,-1-1-16,9-8 16,0-8-1,-8-1-15,8-17 0,0-17 16,-18 0-16,1-1 15,-18 10 1,1 8-16,-18 8 16,0 1-16,0 8 15,8 9-15,1 0 16,8 0-16,9 0 16,0 0-1,0-8-15,9-1 16,0 9-16,373-95 0,-382 95 15,0 0 1,8 0-16,1 0 16,0-9-16,-1 0 15,1 1-15,0 8 16,-9 0-16,0 0 16,0 0-16,-9 0 15,0 0-15,1 8 16,-10 1-1,10 8-15,-1 9 16,0 9-16,9 0 16,0-1-16,0-8 15,9 0-15,0 0 16,-1-8-16,-8-10 16,0 1-1,-8 0-15,-1-1 16,0 10-16,-8-10 15,0 1-15,-1 0 16,1-1-16,-1 1 16,18 0-16</inkml:trace>
  <inkml:trace contextRef="#ctx0" brushRef="#br0" timeOffset="150218.54">24506 17571 0,'0'0'0,"0"-9"15,0 9-15,0 0 16,-9-9-16,0 1 16,1 8-16,-10 0 15,-8 0-15,0 8 16,-9 10-16,1-1 16,-1 18-1,0-1-15,18 1 16,8-9-1,9 0-15,0-9 0,0-8 16,17 0-16,9-1 16,9-16-16,17-1 15,-8-17 1,-1 9-16,-8-1 16,-9 1-16,-17 0 15,-1 17-15,1 0 16,-9 0-16,0 0 15,0 8-15,0 10 16,0 16-16,0-8 16,9 0-16,-1 0 15,1-8 1,0-10-16,-1 1 16,-8 0-16,0-27 15,0 1-15</inkml:trace>
  <inkml:trace contextRef="#ctx0" brushRef="#br0" timeOffset="150345.2">24714 17242 0,'0'0'0,"0"0"0,0 0 16,0 0-16,0 17 16,0 0-16,17 18 15,1-9-15</inkml:trace>
  <inkml:trace contextRef="#ctx0" brushRef="#br0" timeOffset="150635.44">25009 17077 0,'0'0'0,"0"0"0,0 0 0,0 0 16,0 0 0,0 17-16,-8 18 15,-1 26-15,-9 25 16,1 18-16,0 9 16,-1-9-16,1-18 15,8-16-15,9-18 16,9-26-1,0 0-15,-1-18 16,-8-8-16</inkml:trace>
  <inkml:trace contextRef="#ctx0" brushRef="#br0" timeOffset="150873.97">25235 17060 0,'0'0'0,"0"0"15,0 0-15,0 0 16,0 0-16,-9 17 16,1 26-16,-10 27 15,-8 16-15,0 18 16,9 0-16,-1-9 16,18-25-16,0-18 15,9-9 1,-9-8-16,0-27 15</inkml:trace>
  <inkml:trace contextRef="#ctx0" brushRef="#br0" timeOffset="151240.94">25469 17553 0,'0'0'0,"0"0"15,0 0-15,0 0 16,0 0-16,-8 0 15,-1 0-15,-17 0 16,-9 9-16,9 8 16,-8 1-16,-1 8 15,9 0-15,8 0 16,18 0-16,0-9 16,9-8-1,8-1-15,1-8 16,17-8-16,-1-1 15,-8 0-15,0 9 16,-8 0-16,-10 0 16,1 0-16,0 0 15,8 18 1,1-1-16,-1 0 16,0 1-16,18-1 15,8-8-15,10-18 16,-10-17-16,-26 9 15</inkml:trace>
  <inkml:trace contextRef="#ctx0" brushRef="#br0" timeOffset="151442.4">25713 17424 0,'0'0'0,"0"0"0,0 0 15,0 0-15,0 0 16,8 0-16,18 0 15,9 0-15,17 0 16,26-9-16,18-17 16,-18 0-1,-26-9-15,-26 18 16</inkml:trace>
  <inkml:trace contextRef="#ctx0" brushRef="#br0" timeOffset="151634.76">25947 17120 0,'0'0'0,"0"0"16,0 0-16,-9 9 15,1 26-15,-1 25 16,-8 18-16,-1 18 16,1 7-16,0-7 15,8-10 1,9-25-16,0-9 0,9-26 15,-1-17 1,-8-1-16</inkml:trace>
  <inkml:trace contextRef="#ctx0" brushRef="#br0" timeOffset="151801.28">26138 17562 0,'0'0'0,"0"0"0,0 0 0,0 17 15,0 18 1,-9 8-16,1 1 16,8-18-16,0 0 15,0-9-15,0-8 16</inkml:trace>
  <inkml:trace contextRef="#ctx0" brushRef="#br0" timeOffset="151936.1">26251 17276 0,'0'0'0,"0"0"15,0 18-15,9-1 16</inkml:trace>
  <inkml:trace contextRef="#ctx0" brushRef="#br0" timeOffset="152575.43">26468 17536 0,'0'0'0,"0"0"0,-9 17 0,1 1 15,-1 16-15,0 10 16,1-1-16,8 0 15,0-8-15,0-9 16,0-9-16,8-8 16,1 0-16,0-9 15,8-9 1,0-17-16,10 0 16,-19 0-16,1-9 15,-9 9-15,0 9 16,-9 0-16,1 8 15,-1 9-15,9 0 16,0 0-16,0 0 16,0 0-16,0 0 15,9 0-15,17 9 16,8 8 0,10 0-16,-1 1 15,-17-1-15,0 9 16,-8-9-16,-10 9 15,1-8 1,0-1-16,-9 0 16,0-8-16,0 0 15,0-1-15,0 1 16,0 0-16,8-9 16,10-9-16,-1-8 15,18-9 1,-9 8-16,0 1 0,-9 0 15,-8 8-15,8 9 16,1 0-16,-1 17 16,0 9-1,1 18-15,-1 8 16,18-18-16,0-17 16,-18-8-1</inkml:trace>
  <inkml:trace contextRef="#ctx0" brushRef="#br0" timeOffset="152902.22">27918 16982 0,'0'0'0,"0"0"0,0 0 15,0 0-15,-8 0 16,-1 26-16,-26 34 16,0 27-16,-8 26 15,8 25-15,9 9 16,9 1-1,17-18-15,17-18 16,18-17-16,43-8 16,-26-44-16</inkml:trace>
  <inkml:trace contextRef="#ctx0" brushRef="#br0" timeOffset="153895.54">28387 16982 0,'0'0'0,"0"0"16,0 0-16,0 0 15,0 0-15,0 0 16,0 26-16,-8 8 15,-1 27-15,-9 8 16,1-8-16,8-9 16,-8-17-1,8-9-15,9-9 16,0-8-16,0-1 16,0-8-16,0-8 15,18-18-15,8-26 16,9 0-16,-9 17 15,0 0 1,-9 18-16,0 0 16,-8 17-16,0 0 15,-1 8-15,1 10 16,0-1-16,-1 9 16,-8 0-1,0-9-15,0-8 0,0 0 16,0-1-1,0-8-15,18-8 16,8-10-16,9-8 16,8-8-16,-17 8 15,0 8-15,-8 1 16,-10 17-16,1 0 16,0 0-16,-1 17 15,1 1-15,0 16 16,-1 1-1,10 0-15,-1-9 16,9 8-16,0-16 16</inkml:trace>
  <inkml:trace contextRef="#ctx0" brushRef="#br0" timeOffset="154071.07">29108 17129 0,'0'0'0,"0"0"16,0 0-16,0 17 16,0 1-16,0-1 15,0 0-15,0-8 16,0-9-16,0 0 16</inkml:trace>
  <inkml:trace contextRef="#ctx0" brushRef="#br0" timeOffset="154228.74">29221 16731 0,'0'0'0,"0"0"0,0 0 0,0 0 16,0 0-16,0 0 15,0 17 1,9-8-16</inkml:trace>
  <inkml:trace contextRef="#ctx0" brushRef="#br0" timeOffset="155352.2">29620 16947 0,'0'0'0,"0"0"16,0 0-1,0 0-15,0 0 0,0 0 16,0 0 0,0 0-16,-8 0 15,-1 0-15,0 18 16,-8-1-16,-9 17 15,8 1-15,1-9 16,17 0-16,0 0 16,0-9-16,0-8 15,9 0-15,8-9 16,18-9 0,0 0-16,8-8 15,0 0-15,-16-1 16,-1 10-16,-9 8 15,0 0-15,1 0 16,-10 8-16,1 10 16,0-1-1,-1 0-15,1 1 16,-9-1-16,0-8 16,0-1-16,0 1 15,0 0-15,0-1 16,0 1-16,0-9 15,9-9-15,8-8 16,18-9 0,0 0-16,-1 0 15,1 0-15,8 0 16,-16 9-16,-1-1 16,0 1-16,-18 8 15,1 9-15,0 0 16,-1 0-1,-8 0-15,0 0 0,0 18 16,0-1 0,0 9-16,0 9 15,0-1-15,9-8 16,8 0-16,1 0 16,-1-17-16,1 0 15,-1-9-15,0-9 16,1 0-1,-1 1-15,9-18 0,-17 0 16,-1-9 0,-8 0-16,-8 1 15,-1 16-15,0 1 16,9 0-16,0 8 16,0 0-16,0 9 15,0 0-15,0 0 16,0 0-1,0 0-15,0 0 16,0 0-16,0 0 16,0 0-16,0 0 15,0 0-15,0 0 16,0 0-16,0 0 16,0 0-16,0 0 15,0 0-15,0 0 16,0 0-1,0 0-15,0 0 16,0 0-16,0 0 16,0 0-16,9 0 15,8 0-15,1 0 16,25-8-16,18-9 16,8-18-1,-8-8-15,-35 25 16</inkml:trace>
  <inkml:trace contextRef="#ctx0" brushRef="#br0" timeOffset="156636.47">28769 17701 0,'0'0'0,"0"0"0,0 0 16,0 0-16,0 0 16,0 8-16,0 10 15,-8 8-15,-1 26 16,0 8-16,1-8 15,-1-9 1,0-8-16,1-9 16,8-9-16,0-8 15,0 0-15,0-9 16,0-9-16,17-26 16,18-17-1,8-8-15,-17 17 0,0 8 16,-17 18-1,0-1-15,-1 18 16,1 0-16,0 18 16,-9 16-16,-9 1 15,9 8-15,0-17 16,0-9-16,0-8 16,0 0-16,0-1 15,0-8 1,9-8-16,17-18 15,8 0-15,1-17 16,8 8-16,-16 18 16,-10-1-16,-8 18 15,-1 0-15,1 18 16,0-1-16,-1 18 16,1-1-16,0-8 15,-1 0 1,1 0-16,8-17 15,1-1-15,17-8 16,-18 0-16</inkml:trace>
  <inkml:trace contextRef="#ctx0" brushRef="#br0" timeOffset="156963">29525 17891 0,'0'0'0,"0"0"0,-9 0 15,0 0-15,1 18 16,-10-1-16,1 0 16,0 9-16,17-9 15,0 9-15,0-8 16,8-1 0,10-8-16,-1-1 15,0 1-15,9-18 16,1 1-16,-10-1 15,-8-8-15,-1-9 16,-8 8-16,-8 1 16,-10-9-16,-8 9 15,9 0 1,-1 17-16,10 0 16,8 0-16,0 0 15</inkml:trace>
  <inkml:trace contextRef="#ctx0" brushRef="#br0" timeOffset="157189.13">29646 17692 0,'0'0'0,"0"0"0,0 0 0,0 0 0,0 0 16,9 0-16,8 0 15,18 0 1,17 0-16,18-9 16,-1 1-16,-8-1 15,8-8-15,1-1 16,-44 10-16</inkml:trace>
  <inkml:trace contextRef="#ctx0" brushRef="#br0" timeOffset="157412.29">29837 17458 0,'0'0'0,"0"0"15,0 0-15,0 0 16,0 17-16,0 18 16,-8 26-16,-1 8 15,0 9-15,-8 0 31,8 0-31,9-26 0,0-18 16,9-25-16,0 0 16,-1-9-16,-8 0 15</inkml:trace>
  <inkml:trace contextRef="#ctx0" brushRef="#br0" timeOffset="157595.25">30037 17813 0,'0'0'0,"0"0"15,0 18-15,0-1 16,0 18-16,0-9 16,0 0-16,0-1 15,0-16-15,0 0 16,0-9-16,0 0 16,0 0-16</inkml:trace>
  <inkml:trace contextRef="#ctx0" brushRef="#br0" timeOffset="157701.23">30028 17545 0,'0'0'0,"0"0"0,0 0 16,0 0-1,0 0-15,9 0 0,0 8 16,17-8-16,-9 9 16</inkml:trace>
  <inkml:trace contextRef="#ctx0" brushRef="#br0" timeOffset="158317.84">30350 17631 0,'-9'9'0,"0"8"0,-8 18 16,-9 0 0,0 17-16,9 0 15,8-9-15,9-8 31,0-9-31,9-18 0,8 1 0,0-1 16,9-8-16,0-8 16,0-1-16,-8-8 15,-10 0-15,1-9 16,0 8 0,-9 1-16,0 0 15,-9 8-15,0 9 16,1 0-16,8 0 15,0 0-15,0 0 16,0 0-16,0 9 16,8-1-16,10 1 15,8 0 1,9-9-16,-9 8 16,0 1-16,-9 0 15,0 8-15,-8 0 16,0 1-16,-9 7 15,0 1 1,0-8-16,0-10 0,0 1 16,0 0-1,0-18-15,17 0 16,9-25-16,18-18 16,-1 0-16,1 9 15,-18 17-15,-9 8 16,-8 1-16,-1 17 15,1 0 1,8 17-16,1 18 16,-1 0-16,0 8 15,1-17-15,-1-9 16,9-8-16,-8-1 16</inkml:trace>
  <inkml:trace contextRef="#ctx0" brushRef="#br0" timeOffset="158551.43">31270 16956 0,'0'0'0,"0"0"0,0 0 15,18 9-15,16 16 16,27 36-1,17 34-15,-8 27 16,-9 16-16,-27 18 16,-16 0-16,-36-26 15,-34-35-15,17-60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3:26:31.47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22508 8338 0,'0'0'0,"0"0"0,0 0 0,0 0 0,0 0 16,0 0-16,0 0 16,-8 0-1,-1 18-15,0 16 16,1 18-16,-1 0 16,0 0-16,1-8 15,8-18 1,0 8-16,8-16 0</inkml:trace>
  <inkml:trace contextRef="#ctx0" brushRef="#br0" timeOffset="900.23">24089 8269 0,'0'0'0,"-9"0"0,0 0 15,1 0-15,-1 0 16,0 0-16,1 0 16,8 0-16,0 0 15,0 0-15,0 0 16,0 0-16,0 0 16,8 0-1,10 9-15,-1 0 16,0 8-16,1 0 15,-1 0-15,1 1 16,-10 8-16,1 0 16,-9 0-16,-9 0 15,-8 8 1,-9 1-16,-9-9 16,0 0-16,1 0 15,-1-17-15,17-1 16,1 1-16,8 0 15,1-1-15,8 1 16,0-9-16,0 0 16,8 0-16,18 0 15,18 0 1,8 0-16,9 0 16,-9 0-16,-26 0 15,0 0-15,-9 0 16,-8 0-16,0 0 15,-1 0-15,1 0 16,0 9 0</inkml:trace>
  <inkml:trace contextRef="#ctx0" brushRef="#br0" timeOffset="10242.14">28387 9438 0,'0'0'0,"0"0"15,0 0 1,0 0-16,0 9 0,-8 8 16,-1 27-16,-9 34 15,1 17 1,0-9 0,-1-8-16,1 0 0,0 0 15,-1-8-15,18-44 16</inkml:trace>
  <inkml:trace contextRef="#ctx0" brushRef="#br0" timeOffset="10709.51">29082 9534 0,'0'0'0,"0"0"0,0 0 16,0 0 0,0 17-16,0 9 15,-9 17-15,-8 9 16,-18 18-16,-8-10 16,-9-17-16,-9 1 15,0-18 1,9 0-16,0-18 0,0-8 15,17-8 1,9-1-16,9 0 16,8-17-16,9-17 15,0 8-15,17 1 16,1 8-16,-1 9 16,0 8-16,18 9 15,0 17-15,8 0 16,1 18-1,-10 0-15,10 8 16,-9 0-16,-9-8 16,0-9-16,-9 0 15,0-9-15,-8-8 16,0-9-16,-1 0 16</inkml:trace>
  <inkml:trace contextRef="#ctx0" brushRef="#br0" timeOffset="11207.72">29707 9871 0,'0'0'0,"0"0"16,0 0-16,0 0 16,0 18-1,0-1-15,-9 9 16,-8 35-16,0 17 16,8-44-16</inkml:trace>
  <inkml:trace contextRef="#ctx0" brushRef="#br0" timeOffset="16841.62">29368 9490 0,'-8'-8'0,"-18"-10"0,8 1 16,1 0-1,0 8-15,-1 0 16,1 9-16,8 0 15,9 0-15,0 0 16,0 0-16,0 0 16,0 18-16,18-1 15,25 9-15,9 9 16,0-9 0,-8-9-16,-18 0 15,0-8-15,-9 0 16,-8 8-16,-1 0 15,-25 27-15,-26 16 16,-27 27 0,-8-1-16,-9 1 15,9 0-15,9-9 16,34-26-16,17-9 16,18-26-16</inkml:trace>
  <inkml:trace contextRef="#ctx0" brushRef="#br0" timeOffset="17284.6">30437 9525 0,'0'0'0,"0"0"0,0 0 15,0 0-15,0 0 16,-9 0-16,0 26 16,-17 26-16,0 35 15,-9-10-15,18-7 16,0-1-1,8 0-15,0 9 16,18-8-16,0-44 16</inkml:trace>
  <inkml:trace contextRef="#ctx0" brushRef="#br0" timeOffset="17908.22">30567 10434 0,'0'0'0,"0"0"0,0 0 15,0 0-15,0-8 16,0-1-16,-9 0 16,0-17-16,1-17 15,8-9-15,0-26 16,17 0 0,9 0-16,9 0 15,0 9-15,8 0 16,9 17-16,0 9 15,-8 8-15,8 18 16,-9-1-16,1 10 16,-18 8-16,0 0 15,-18 0-15,1 8 16,-18 1 0,1 8-16,-10 1 15,1-1-15,0 0 16,-1 0-16,1 1 15,17-1-15,0 0 16,0 1-16,17-1 16,1 9-16,-1-9 15,-8-8-15,-1 0 16,1-1 0,-9 1-16,-9 8 15,-17 1-15,-26-1 16,-9-8-16,1-1 15,8 1-15,-1 0 16,19-9-16,25 0 16</inkml:trace>
  <inkml:trace contextRef="#ctx0" brushRef="#br0" timeOffset="22857.54">31288 9551 0,'0'0'0,"0"0"0,0 0 16,0 0-16,0 0 15,0 0-15,0 0 16,0 0-16,17 17 16,0 1-1,27 16-15,17 1 16,8 8-16,0-17 47,-8 0-47,-17-9 0,-10-8 0,-8 0 0,-17-1 0,0 1 15,-18 8-15,-34 27 16,-35 16 0,-35 10-16,0 8 15,9-9-15,17-8 16,26-27-16,18-8 16,25-9-16,9 1 15,9-10-15</inkml:trace>
  <inkml:trace contextRef="#ctx0" brushRef="#br0" timeOffset="23357.8">31835 10209 0,'0'0'0,"0"0"0,0 0 16,0 0-16,0 0 16,0 0-16,8 0 15,18 0-15,9 9 16,0 0-1,0-1-15,8 1 16,0 8-16,1 0 16,-18 1-1,0-10-15,-17 10 0,-1-10 16,-16 10-16,-1-1 16,-17 0-1,0 1-15,0-10 0,8 1 16,1 0-1,0-1-15,8-8 16,9 0-16,0 0 16,0 0-16,17 9 15,27 0-15,17-1 16,25 1-16,1 0 16,0-1-1,-52-8-15</inkml:trace>
  <inkml:trace contextRef="#ctx0" brushRef="#br0" timeOffset="26276.37">28960 10902 0,'-8'0'0,"-1"-9"0,9 9 0,-9-8 0,1-1 15,-1 0-15,-8 1 16,-9-1-16,-1 9 16,-16 0-16,8 17 15,1 1 1,-1 16-16,17 10 15,18 8-15,9 0 16,9 0-16,8-9 16,0 0-16,0-17 15,-18 0-15,1-9 16,0 1-16,-18-1 16,0 0-1,-17 9-15,0 0 16,-17 9-16,17 0 15,17-18-15,9-17 16,0 0-16</inkml:trace>
  <inkml:trace contextRef="#ctx0" brushRef="#br0" timeOffset="26713.49">29091 11162 0,'0'-9'0,"0"1"0,0-1 15,0 9-15,0 0 16,0 0-16,0 0 16,-9 17-16,0 18 15,1 8-15,8 0 16,0-8-16,0-9 16,0-9-1,8-8-15,1 0 16,0-1-16,8-16 15,0-1-15,9 0 16,0-8-16,0 0 16,-8-1-16,-1 18 15,1 0-15,-1 0 16,9 18 0,0-1-16,0 0 15,0-8-15,0 0 16,-8-1-16,-10 1 15,1-9-15,0-9 16,8 1-16,0-18 16,-8-9-16,0-8 15,-1-1 1,-8 10-16,0 8 16,0 26-16,0 0 15</inkml:trace>
  <inkml:trace contextRef="#ctx0" brushRef="#br0" timeOffset="27123.6">30072 11283 0,'0'-9'0,"0"1"15,0-1-15,-9 0 16,0 1-16,-8-10 15,-9 18-15,-17 0 16,-9 18 0,8-1-16,9 9 0,1 0 15,16 0 1,18-9-16,0-8 16,0 0-16,18-1 15,8 1 1,8-18-16,1 1 0,-9-10 15,0 1-15,-8 8 16,-10 1 0,1 8-16,0 0 15,-1 0-15,1 0 16,0 17-16,8 0 16,9 9-1,26 0-15,0-17 0,-8-9 16,-27 0-1</inkml:trace>
  <inkml:trace contextRef="#ctx0" brushRef="#br0" timeOffset="27556.83">30411 11188 0,'0'0'0,"0"0"15,0 0-15,0 0 16,0 0-1,0 17-15,8 9 16,1 35-16,-18 25 16,1 18-1,-10-8-15,1-10 0,-1-8 16,1-17-16,0-9 16,8-26-16,0 0 15,9-18 1,0 1-16,0-9 15,-8-9-15,-1-25 16,9-36-16,17-34 16,18-17-16,8 17 15,-8 26-15,-9 26 16,9 9-16,0 8 16,-1 18-16,-7 0 15,-1 17 1,-18 0-16,1 8 15,0 10-15,-18-1 16,-8 9-16,-9 17 16,-9 9-16,0-8 15,26-27-15</inkml:trace>
  <inkml:trace contextRef="#ctx0" brushRef="#br0" timeOffset="39738.71">29082 11803 0,'0'0'0,"0"0"15,0 0-15,0 0 16,0 0-16,0 8 16,0 27-1,9 34-15,-9 44 16,-9 26-16,0-10 16,1-16-16,-1-26 15,0-27 1,9-25-16,0-9 0,-9-17 15,9-1-15,-8-8 16,-1-8-16,0-27 16,-8-34-1,17-18-15,9-8 16,8-9-16,9 17 16,0 27-16,0 16 15,-8 18-15,8 9 16,8 0-16,-8 17 15,1 0 1,-1 8-16,-18 10 16,1-1-16,0 0 15,-18 9-15,0 0 16,-17 0-16,0 0 16,9-8-1,-1-10-15,10 1 0,8-9 16</inkml:trace>
  <inkml:trace contextRef="#ctx0" brushRef="#br0" timeOffset="45855.1">29542 11733 0,'0'0'0,"0"0"0,0 0 16,0 0-16,0 0 16,0 0-16,0 0 15,0 0-15,0 0 16,0 0-16,9 18 16,0 8-16,-9 17 15,8 26 1,-8 1-16,-8-10 15,-1 1-15,0-18 16,0-17-16,1 0 16,8-9-16,0-8 15,0 0-15,0-9 16,0 0-16,0-9 16,17-8-16,1 0 15,-1-1 1,-8 1-16,8 8 15,-8 1-15,-1 8 16,1 0-16,0 0 16,-1 8-16,1 10 15,-9 8-15,0 8 16,0 9 0,0 1-16,26 8 15,18 0-15,-18-35 16</inkml:trace>
  <inkml:trace contextRef="#ctx0" brushRef="#br0" timeOffset="46348.44">29942 12149 0,'0'0'0,"0"0"16,0 0-16,0 0 15,0 0-15,0 9 16,0 0 0,0-1-16,0 1 15,0-1-15,8-8 16,1 0-16,0 0 15,8-8-15,0-1 16,-8 1-16,0-1 16,-1 0-1,1 9-15,0 0 16,-1 0-16,1 18 16,0 16-16,-9 27 15,9 8-15,-1 9 16,1-17-16,-9-18 15,0 0-15,0-17 16,-9 0 0,1-8-16,-1-1 15,-9-8-15,-8-1 16,-17-16-16,17 8 16,17 0-16,1-9 15,8 9-15</inkml:trace>
  <inkml:trace contextRef="#ctx0" brushRef="#br0" timeOffset="46742.25">30558 12158 0,'0'-9'0,"0"1"0,0 8 0,0-9 0,0 0 0,0 1 15,0-1 1,-9 9-16,1 0 16,-1 0-16,-8 0 15,-1 0-15,1 9 16,0-1-16,-1 1 16,10 0-16,8 8 15,0 0-15,0 0 16,8 1-1,1-10-15,-9 1 16,0 0-16,0-1 16,0 1-16,-9 0 15,1 8-15,-10 0 16,1-8-16,-1 0 16,18-1-16,0-8 15,0 0-15,0 0 16</inkml:trace>
  <inkml:trace contextRef="#ctx0" brushRef="#br0" timeOffset="46948.77">30845 12184 0,'0'0'0,"0"0"0,0 0 16,0 0-16,0 8 15,-9 10 1,0 16-16,1 1 15,8-9-15,0 0 16,0-9-16,0 1 16,0-18-16,0-9 15,8 0-15,1-8 16,0 8-16</inkml:trace>
  <inkml:trace contextRef="#ctx0" brushRef="#br0" timeOffset="47054.21">30845 11829 0,'0'0'0,"0"0"0,0 0 15,0 0-15,0 0 16,0 17-16,0 9 16,8 9-1,1-18-15</inkml:trace>
  <inkml:trace contextRef="#ctx0" brushRef="#br0" timeOffset="47956.92">31296 12175 0,'0'0'0,"-8"-8"15,8-1-15,0 0 16,-9 1-16,0-1 15,1 0-15,-1 1 16,0 8-16,0 0 16,1 0-16,-10 0 15,-8 0-15,0 0 16,0 0 0,-8 17-16,-1 0 15,0 1-15,18 7 16,-1 1-16,10-8 15,8-1-15,0-8 16,0-1-16,17 1 16,18 0-1,-1-1-15,19-16 16,-10-1-16,0 0 16,1 1-16,-18-1 15,-9 0 1,-8 1-16,0 8 0,-1 0 15,1 0 1,0 0-16,-9 0 16,0 0-16,0 0 15,0 0-15,0 0 16,0 0-16,0 0 16,8 0-16,-8 0 15,0 0-15,9 0 16,-9 0-16,0 0 15,0 0 1,0 0-16,0 0 16,0 0-16,0 0 15,0 0-15,-9 0 16,1 0-16,-10 8 16,1 1-16,0 8 15,-1 1-15,1 8 16,-1 0-1,10-9-15,8-8 16,0-1-16,0 1 16,8-9-16,10-9 15,-1 1-15,1-1 16,8-8-16,-9-1 16,-8 10-16,-1-1 15,1 9 1,0 0-16,-9 0 15,0 0-15,0 0 16,8 17-16,10 1 16,8 8-16,9 0 15,8 0-15,9 0 16,-8-35-16,-27 0 16</inkml:trace>
  <inkml:trace contextRef="#ctx0" brushRef="#br0" timeOffset="48208.75">31678 11803 0,'0'0'0,"0"0"0,0 0 0,0 0 16,0 17-1,0 26-15,0 27 16,0-1-16,0 9 15,0 0-15,0-9 16,0-8-16,0-18 16,0-17-16,9-9 15,0 1-15,-1-18 16,1-9 0,0 0-16</inkml:trace>
  <inkml:trace contextRef="#ctx0" brushRef="#br0" timeOffset="48408.9">32000 11716 0,'0'0'0,"0"0"0,0 0 15,-9 17 1,0 27-16,-8 34 16,-9 17-16,0 0 15,0 1-15,8-10 16,10-8-16,8-17 15,-9-18-15,9 0 16,0-17-16,9-17 16</inkml:trace>
  <inkml:trace contextRef="#ctx0" brushRef="#br0" timeOffset="48870.53">32208 12158 0,'0'0'0,"0"0"0,0 0 16,0 0 0,-9 9-16,1 8 15,-1 0-15,0 9 16,1 0-16,8 0 16,0-9-16,0-8 15,0 0-15,0-9 16,8 0-16,10-9 15,-1 0-15,0 1 16,1-10 0,-10 10-16,1 8 15,0 0-15,0 8 16,-1 18-16,1 18 16,0 16-16,-1 10 15,1-1-15,-18-8 16,1-1-16,-1-8 15,-8-9 1,-10-17-16,10 0 16,0-8-16,-1-10 15,1 1-15,-9-18 16,0 1-16,9-18 16,-1 0-16,18-18 15,18-25 1,16-9-16,-16 44 0</inkml:trace>
  <inkml:trace contextRef="#ctx0" brushRef="#br0" timeOffset="50121.97">29125 13214 0,'0'0'0,"0"0"0,0 0 15,0 0-15,0 0 16,0 0-16,0 0 15,0 0 1,0 18-16,0 8 16,-8 43-16,-1 35 15,0 52 1,-8-9-16,0-43 0,8-9 16,0-8-16,9-18 15,0-8-15,9-44 16</inkml:trace>
  <inkml:trace contextRef="#ctx0" brushRef="#br0" timeOffset="51687.05">29403 14479 0,'0'0'0,"-8"0"15,-1 9-15,0-9 16,0 8-16,1-8 16,-1 0-16,0 0 15,1-8-15,-1-1 16,0-8-16,9-27 16,0-25-16,0-35 15,18-9 1,16 1-16,1 8 15,9 9-15,-1 17 16,-8 26-16,0 0 16,-9 26-16,8 9 15,-8-1-15,0 10 16,0 8-16,1 0 16,-1 0-1,-18 8-15,1 1 16,0 8-16,-18 0 15,0 18 1,-8-9-16,0 9 0,-1-1 16,1 1-16,8-9 15,9 0 1,0 0-16,0-9 16,9 9-16,-1-8 15,1-10-15,-9 1 16,0 0-16,0-1 15,-9 1-15,1 0 16,-18-1-16,-18 1 16,10 0-16,8-9 15,17 0-15</inkml:trace>
  <inkml:trace contextRef="#ctx0" brushRef="#br0" timeOffset="52169.51">29863 13318 0,'0'0'0,"0"0"0,0 0 15,0 0-15,0 0 16,0 0-16,18 18 15,17-1-15,-1 9 16,10 0-16,-1 0 16,9 9-1,-8-9 1,-10 0-16,-8-9 0,0 0 16,-17 1-16,0 8 15,-27 25 1,-16 19-16,-18 8 0,-9 0 15,0-18 1,9-8-16,0-8 16,26-27-16</inkml:trace>
  <inkml:trace contextRef="#ctx0" brushRef="#br0" timeOffset="54481.34">30315 13899 0,'0'0'0,"0"0"16,0 0-16,0 0 16,0 8-16,0 18 15,9 26-15,-9 18 16,17 16-16,0-8 16,-8-43-16</inkml:trace>
  <inkml:trace contextRef="#ctx0" brushRef="#br0" timeOffset="57040.58">31088 13284 0,'0'0'0,"0"0"0,0 8 16,-9 36-16,0 16 16,1 36-16,-1 8 15,9-9-15,0-9 16,0-8-1,0-26-15,-9-8 16,9-10-16,0-25 16</inkml:trace>
  <inkml:trace contextRef="#ctx0" brushRef="#br0" timeOffset="57552.21">31791 13448 0,'0'0'0,"0"0"0,0 0 15,0 0-15,0 0 16,9 18-16,0-1 16,-1 9-16,1 17 15,-18 9-15,1 0 16,-10 0 0,-8 0-16,-17-9 15,-1-8-15,1-9 16,8-17-16,0-1 15,1-8-15,16-8 16,1-1 0,0 0-16,17-17 0,0 0 15,17-8 1,9 8-16,9-9 16,0 18-16,-9 8 15,0 9-15,8 9 16,1 8-16,9 18 15,-1 8-15,0 0 16,1 1-16,8-18 16,9 0-1,-35-18-15</inkml:trace>
  <inkml:trace contextRef="#ctx0" brushRef="#br0" timeOffset="57985.98">32208 13483 0,'0'-9'0,"0"1"0,0 8 16,0 0-16,0 0 15,0 0-15,0 0 16,0 0-16,17 0 16,1 8-16,8 1 15,9 8-15,17 1 16,-9-1-16,1 0 15,-10 1 1,-8-10-16,-17 1 16,0 8-16,-9 9 15,-18 17-15,-25 18 16,-18 26-16,-17-1 16,8-8-16,1 0 15,0 0-15,25-26 16</inkml:trace>
  <inkml:trace contextRef="#ctx0" brushRef="#br0" timeOffset="59504.63">32616 14046 0,'0'0'0,"0"0"0,0 0 15,0 0-15,0 0 16,0 0-1,0 0-15,0 0 16,0 0-16,0 0 16,0 0-16,18 0 15,-1 9-15,-8 8 16,-1 0-16,1 0 16,0 1-16,-1-1 15,-16 0 1,-1 1-16,0 8 15,-17 0-15,9 0 16,0-18-16,-1 1 16,9 0-16,1-1 15,8 1-15,0-9 16,17 9-16,9-1 16,18 1-1,16 0-15,19-9 16,7 8-16,-51-8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3:30:42.838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19556 3653 0,'-9'-9'0,"0"1"0,1-1 0,-1-8 16,0-1-16,1 1 15,-1 0-15,0-1 16,1 1-16,-10 0 15,1 0 1,0-1-16,-1 10 16,1-1-16,-9 0 15,0 9-15,-9 0 16,0 0-16,1 18 16,-1-1-16,0 0 15,0 9-15,1 0 16,8 0-1,8 9-15,1-1 16,17 1-16,0 17 16,0 0-16,0-9 15,8 1-15,10-1 16,-1-8-16,9 8 16,9-9-16,0 1 15,8-9 1,1 0-16,8 0 15,8-17-15,1-1 16,0-8-16,0-8 16,-9-1-16,0-8 15,-9-9-15,1 0 16,-9-18-16,-9-7 16,-9 7-16,-8-16 15,-1 8 1,1-9-16,0-8 15,-18-1-15,0 18 16,-17 9-16,0 9 16,0-1-16,-17 18 15,-9-1-15,-9 1 16,-9 17-16,10 0 16,16 9-1,18-9-15,18 8 16,8-8-16</inkml:trace>
  <inkml:trace contextRef="#ctx0" brushRef="#br0" timeOffset="501.42">19208 3774 0,'0'0'0,"0"0"0,0 0 15,0 0-15,0 0 16,0 0-16,0 0 15,18 0-15,8 0 16,17 9-16,9-9 16,18 0-1,-9 0-15,-1 0 16,-16 0-16,-9 9 16,-18-9-16,0 0 15,-8 0-15</inkml:trace>
  <inkml:trace contextRef="#ctx0" brushRef="#br0" timeOffset="732.94">19426 3610 0,'0'0'0,"0"0"15,0 0-15,0 8 16,0 10-16,0 8 16,0 43-16,0 9 15,-9 0-15,9 0 16,0-9-16,9-17 16,-1-35-16</inkml:trace>
  <inkml:trace contextRef="#ctx0" brushRef="#br0" timeOffset="1149.08">20303 3177 0,'0'0'0,"0"0"0,0 0 16,0 0-16,-9 17 15,0 18-15,-17 25 16,9 10 0,-1-1-16,1-8 15,8-18-15,9-17 16,0-9-16,0-8 15,0-1-15</inkml:trace>
  <inkml:trace contextRef="#ctx0" brushRef="#br0" timeOffset="1299.57">20303 2856 0,'0'0'0,"0"0"0,0 0 16,0 0-16,0 0 15,0 18-15,0-1 16,17 26-16,9-17 16</inkml:trace>
  <inkml:trace contextRef="#ctx0" brushRef="#br0" timeOffset="1682.66">20528 3246 0,'0'0'0,"0"0"16,-8 0-16,-1 0 15,0 17-15,-8 1 16,8 16-16,1 10 16,8-1-16,8-8 15,10-9-15,-1 0 16,0-18-16,1 1 15,17-1-15,8-16 16,0-18 0,-17 0-16,-8 0 15,-10-17-15,1-1 16,-18 1-16,-8 8 16,0 9-16,-9 9 15,0 0-15,-9 17 16,0 0-16,9 8 15,9 10 1,17-10-16,0 1 16,8 0-16</inkml:trace>
  <inkml:trace contextRef="#ctx0" brushRef="#br0" timeOffset="2036.36">21049 3246 0,'0'0'0,"0"0"16,0 0-16,0 0 16,0 0-16,0 9 15,0 8-15,0 9 16,-8 17-16,8-8 16,-9-9-16,9 0 15,0-9-15,0-8 16,0 0-1,0-1-15,0-8 16,0-8-16,17-18 16,18-9-16,0-8 15,0 8-15,8 0 16,-17 18-16,0 17 16,-8 0-16,-10 17 15,10 9 1,-1 35-16,0 8 15,1 9-15,8 0 16,-9-43-16</inkml:trace>
  <inkml:trace contextRef="#ctx0" brushRef="#br0" timeOffset="2991.44">20685 4649 0,'0'0'0,"0"0"0,0 0 15,0 0-15,0 0 16,0 0-16,0-9 16,0 9-16,0 0 15,0 0-15,-9-8 16,0-1-16,1 0 15,-18 1-15,-9 8 16,-17 0 0,-9 0-16,0 0 15,-26 8-15,-8 1 16,-9 0-16,-1 8 16,1-8-16,0-1 15,0 1-15,0 0 16,-1-1-1,10 1-15,-1-9 0,10 0 16,-1 9 0,0-1-16,0-8 15,9 9-15,0-9 16,0 0-16,-1 0 16,1 9-16,9-9 15,-1 0-15,1 0 16,17 0-16,-9 0 15,0 0 1,9 0-16,9 0 16,8 0-16,0 0 15,0 0-15,9 0 16,9 0 0,0 0-16,8 0 0,9 0 15,0 0 1</inkml:trace>
  <inkml:trace contextRef="#ctx0" brushRef="#br0" timeOffset="3498.52">18288 4493 0,'0'0'0,"0"0"0,0-9 16,0 1-16,0 8 15,0-9-15,0 9 16,0 0-16,0 0 16,-9 0-1,1 0-15,-1 0 16,0 0-16,-17 0 15,0 9-15,-9 8 16,-8 0-16,-18 1 16,0 8-1,1 0-15,8 0 0,8-9 16,9 0 0,18-8-16,0 0 15,-1-1-15,10 1 16,-1 0-16,9-9 15,0 8-15,0 10 16,17-1-16,18 18 16,8-1-16,18-8 15,9 0 1,8 0-16,0 0 16,-17-8-16,0-1 15,17 17-15,-35-16 16</inkml:trace>
  <inkml:trace contextRef="#ctx0" brushRef="#br0" timeOffset="5336.59">21597 4407 0,'0'0'0,"0"0"16,0 0-16,0 0 16,0 0-16,0 8 15,0 27-15,-9 34 16,0 35-1,0 17-15,1-17 16,-10-8-16,1-10 16,8-25-16,1-18 15,-1-8-15,9-9 16,0-18 0</inkml:trace>
  <inkml:trace contextRef="#ctx0" brushRef="#br0" timeOffset="5698.13">21484 4571 0,'0'0'0,"0"-9"0,8-8 0,1 8 16,-9 1-1,9-1-15,8 0 16,0-8-16,9 0 15,9 8-15,0 1 16,0 8-16,8 0 16,1 8-1,-1 1-15,-17-1 16,0 10-16,-17-10 16,-1 10-16,1-1 15,-18 0-15,-8 1 16,0 8-16,-18-9 15,-8 9-15,8-9 16,0-8-16,18 0 16,-1-1-16,10-8 15</inkml:trace>
  <inkml:trace contextRef="#ctx0" brushRef="#br0" timeOffset="6252.91">21900 4969 0,'0'0'0,"0"-8"15,0-1-15,0 1 16,0 8-16,0 0 16,0 0-16,0 0 15,9 0-15,8 0 16,1 0-16,-1 8 15,1 1-15,-1-1 16,-8 10 0,-1-10-16,1 10 15,0-10-15,-9 10 16,-9-10-16,0 10 16,1-1-16,-10 0 15,1 1-15,0-10 16,-1 1-1,9 0-15,1-1 16,8-8-16,0 0 16,0 0-16,0 0 15,26 9-15,9 0 16,17-1-16,0-8 16,17 0-16,-8 0 15,-18 9-15,-25-9 16</inkml:trace>
  <inkml:trace contextRef="#ctx0" brushRef="#br0" timeOffset="9614.12">10247 4632 0,'0'0'0,"0"0"0,0 0 16,0 0-16,0 0 16,0 0-1,0 0-15,0 0 0,0 0 16,0 0 0,0 0-16,0 0 15,0 0-15,0 0 16,9 0-16,8 0 15,9 0-15,17 0 16,9 0-16,-8 0 16,-1 0-1,1 0 1,-18 0-16,0 0 0,-9 0 16,-8 0-16,0 0 15,-1 0 1,1 0-16,0 0 0,-1 0 15,1 0-15,0 0 16,-9 0-16,0 0 16,0 0-1,0 0-15,0 0 16,0 0-16,0 0 16,0-9-16,8 0 15,1 1-15,0-1 16,-1-8-16,1-1 15,0 10-15,-1-10 16,10 1 0,-1 0-16,9-1 15,-8 1-15,-1 0 16,0 8-16,9 9 16,0 0-1,0 0-15,9 0 0,-9 9 16,0 8-1,0 0-15,0 1 16,-8-1-16,-1 0 16,-8 1-16,0-10 15,-1 1-15,1 0 16,0-1-16,-1 1 16,1-9-16,0 0 15,-1 0-15,1 0 16,0-9-1,8 1-15,0-10 16,1-8-16,8 9 16,0-9-16,0 9 15,9 0-15,-1 8 16,-8 0 0,1 1-16,-1 8 0,0 0 15,0 0 1,0 8-16,0 1 15,0 8-15,0 0 16,0 9-16,-9-8 16,-8-10-16,0 1 15,-1 0-15,1-1 16,0 1-16,-1-9 16,-8 0-16,0 0 15,9 0 1,0-9-16,-1 1 15,10-1-15,8-17 16,0 0-16,0 0 16,9-8-16,-1 8 15,-8 8 1,1 1-16,-1 0 0,8 8 16,1 9-1,8 0-15,-16 17 16,-1 1-16,0-1 15,0 9-15,0-9 16,-9 1-16,-8-1 16,-1-9-16,1 1 15,0 0-15,0-1 16,-9 1 0,0-9-16,0 0 15,0 0-15,0 0 16,8 0-16,1-9 15,8 1-15,1-18 16,16-9-16,-8 1 16,9-1-16,-9 18 15,9-1 1,-9 1-16,0 0 16,-9 8-16,1 9 15,8 0-15,0 17 16,0 1-16,0 8 15,0 0-15,-9 0 16,1 0-16,-10-9 16,1-8-1,0-1-15,-1 1 0,1-1 16,0 1 0,0-9-16,-1-9 15,1 1-15,0-1 16,-1 1-16,1 8 15,0 0-15,-1 0 16,1 0-16,0 0 16,-1 8-16,1 1 15,8 8 1,1-8-16,-1-1 16,1 1-16,-1 0 15,0-1-15,1 1 16,16 0-16,1-9 15,0 8-15,8-8 16,1 0 0,8 0-16,0 0 15,0 0-15,0 0 16,18 0-16,-1 0 16,9 9-16,0-9 15,9 9-15,9-9 16,-9 0-16,-9 0 15,-18 0 1,-7 0-16,-19 0 16,-8 0-16,0 0 15,-8 0-15,-10 0 16,1 0-16,0 0 16,0 0-16,-9 0 15,0 0 1</inkml:trace>
  <inkml:trace contextRef="#ctx0" brushRef="#br0" timeOffset="9932.31">14241 4277 0,'0'0'0,"-8"0"0,-1 0 0,0 0 15,9 0-15,0 0 16,0 0-1,0 0-15,0 17 16,0 0-16,18 1 16,-1 8-16,0 0 15,18 0-15,0 0 16,0 0-16,-9-1 16,0-7-1,0-1-15,-18 0 16,1 1-16,-18-1 15,-8 18-15,-9 17 16,-17 8-16,-9 10 16,34-27-16</inkml:trace>
  <inkml:trace contextRef="#ctx0" brushRef="#br0" timeOffset="16864.5">12479 5143 0,'0'0'0,"0"0"0,0 0 0,0 0 16,0 0-16,0 0 15,0 0-15,0 0 16,0 0-16,-9 8 15,0 18-15,1 35 16,-19 43-16,1 26 16,0 8-16,9-25 15,0-18 1,8-25-16,9-10 16,0-25-16,9-18 15,-9-17-15</inkml:trace>
  <inkml:trace contextRef="#ctx0" brushRef="#br0" timeOffset="17212.16">12426 5160 0,'0'0'0,"0"0"0,0 0 16,0 0-16,0 0 15,0 0-15,9 0 16,9 0-16,8 0 16,8 0-1,1 0-15,0 9 16,-9 8-16,0 0 16,-17 1-16,-1-1 15,-8 9-15,-8 9 16,-18-1-16,-9 1 15,-17 0 1,-9-9-16,9-1 16,17-16-16,9 0 15,9-1-15,8-8 16,9 0-16,0 0 16</inkml:trace>
  <inkml:trace contextRef="#ctx0" brushRef="#br0" timeOffset="17479.62">12748 5619 0,'0'0'0,"0"0"0,0 0 0,0 0 0,-9 26 15,0 17-15,-8 9 16,17 18-16,9 25 16,8-35-16</inkml:trace>
  <inkml:trace contextRef="#ctx0" brushRef="#br0" timeOffset="18600.54">11654 3298 0,'0'0'0,"0"0"0,0 0 16,0 17-16,8 35 15,10 26-15,-18 35 16,0 25-1,0-8-15,-9-34 16,0-19-16,1-25 16,8-17-16,0-9 15,0-17-15,0-9 16,0-9-16,0-34 16,0-1-1</inkml:trace>
  <inkml:trace contextRef="#ctx0" brushRef="#br0" timeOffset="18846.39">11680 3324 0,'0'0'0,"0"0"0,0 0 16,8 0-16,10 0 15,-1 0-15,9 0 16,9 9-16,0-1 16,-9 10-1,0-1-15,0 9 16,-18 0-16,-8 9 15,-8-1-15,-18 1 16,0 8-16,-18-8 16,1-9-16,8 0 15,0-18-15,18-8 16,8 0 0,9 0-16</inkml:trace>
  <inkml:trace contextRef="#ctx0" brushRef="#br0" timeOffset="19264.72">12062 2874 0,'0'0'0,"0"0"0,0 0 0,0 0 16,0 0 0,0 26-16,8 17 15,1 35-15,-9 8 16,-9 18-16,1 0 15,-1-17-15,0-26 16,1-10-16,-1-16 16,9-9-16,0-9 15,0-8 1,0 0-16,0-9 16,0-9-16,0-17 15,9 0-15,8-9 16,0 1-16,1 17 15,-1-1-15,1 1 16,-1 17 0,0 0-16,1 0 15,-1 17-15,-8 1 16,-1-1-16,1 0 16,0 9-16,-9-9 15,17 1-15,9 8 16,0-18-16,-8-8 15</inkml:trace>
  <inkml:trace contextRef="#ctx0" brushRef="#br0" timeOffset="19499.49">12539 3376 0,'0'0'0,"0"0"0,0 0 0,0 0 16,0 0 0,0 0-16,0 0 15,0 0-15,0 0 16,0 0-16,0 0 16,0 0-16,0 0 15,0 0-15</inkml:trace>
  <inkml:trace contextRef="#ctx0" brushRef="#br0" timeOffset="20129.41">12531 3367 0,'0'0'0,"0"0"16,0 0-16,0 0 15,0 0-15,0 0 16,0 0-16,-9 0 16,0 18-16,1-1 15,-1 18-15,9-1 16,0 9-16,9 1 16,8-10-1,0-8-15,1 0 16,-1-17-16,9 0 15,0-18-15,0 0 16,0-8-16,0-9 16,-17-17-16,-9 8 15,-9 1-15,-17 8 16,0 8 0,9 1-16,0 8 15,8 1-15,9 8 16</inkml:trace>
  <inkml:trace contextRef="#ctx0" brushRef="#br0" timeOffset="20380.71">12904 3272 0,'0'0'0,"0"0"0,0 0 0,0 0 16,0 0-16,0 0 16,17-9-16,1 1 15,17-1 1,17 0-16,8 1 16,-7 8-16,-10 0 15,0 0 1,-25 0-16</inkml:trace>
  <inkml:trace contextRef="#ctx0" brushRef="#br0" timeOffset="20595.91">13052 2882 0,'0'0'0,"0"0"0,0 0 15,-9 0-15,0 26 16,9 18-16,0 16 15,-8 27-15,-1 25 32,9 1-32,0-26 0,9-9 15,-1-18-15,10-25 16,-1-9-16,0 0 16,-8-18-16</inkml:trace>
  <inkml:trace contextRef="#ctx0" brushRef="#br0" timeOffset="21029.62">13442 3359 0,'0'0'0,"0"0"0,0 0 15,0 0-15,0 0 16,0 0-1,0 0-15,0 0 16,-8 8-16,8 10 16,0 16-16,0 1 15,8 8-15,1 0 16,9-8-16,-10-9 16,10-9-1,-1-8-15,0 0 16,1-18-16,8 0 15,-9 1-15,0-18 16,-8-18-16,0 1 16,-18 9-16,0-1 15,-8 18-15,-9-1 16,0 1-16,0 17 16,-9 0-1,18 0-15,-1 17 16,10 1-16,8-1 15,0 9-15,0 0 16</inkml:trace>
  <inkml:trace contextRef="#ctx0" brushRef="#br0" timeOffset="21413.42">13885 3350 0,'0'0'0,"0"0"0,9 9 15,-9-9-15,0 0 16,0 0-16,0 0 16,0 17-16,9 9 15,-1 9 1,1 8-16,0 0 16,-9-8-16,0-9 15,0 0-15,0-18 16,0 1-16,0 0 15,0-1-15,0-8 16,0-8-16,17-10 16,18-34-16,8-8 15,1 8-15,-18 17 16,0 18 0,-9 0-16,-8 17 15,0 0-15,-1 8 16,1 18-16,8 18 15,1 16-15,8 1 16,-18-35-16</inkml:trace>
  <inkml:trace contextRef="#ctx0" brushRef="#br0" timeOffset="22379.7">24236 4597 0,'0'0'0,"0"0"0,0 0 16,18 0-16,34 0 16,35-9-16,17 1 15,9-1 1,17-17-16,-17 0 16,-9 9-16,9 8 15,-9 0-15,-69 9 16</inkml:trace>
  <inkml:trace contextRef="#ctx0" brushRef="#br0" timeOffset="22587.37">24914 4008 0,'0'0'0,"-9"9"15,0 17-15,-8 43 16,-9 44-16,0 17 15,-9 25-15,9-25 16,9-26-16,17-17 16,0-26-1,0-27-15,17-8 16,9 0-16,-8-17 16</inkml:trace>
  <inkml:trace contextRef="#ctx0" brushRef="#br0" timeOffset="22864.62">25061 4710 0,'0'0'0,"-8"0"0,-1 17 16,0 18-1,-8-1-15,17 18 16,0-8-16,9-1 16,8-9-16,0-8 15,18 0-15,0-17 16,0 0-16,-1-18 15,-8 0 1,0-8-16,-17-9 16,0-26-16,-18 0 15,-17 0-15,0 18 16,-9-1-16,0 18 16,9 8-16,18 9 15,8 0-15</inkml:trace>
  <inkml:trace contextRef="#ctx0" brushRef="#br0" timeOffset="23063.01">25357 4606 0,'-9'0'0,"0"0"0,9 0 0,0 0 0,0 0 15,0 0-15,26 0 16,18-9-1,8 0-15,26 1 16,9-10-16,0 18 16,-27-8-16,-34 8 15</inkml:trace>
  <inkml:trace contextRef="#ctx0" brushRef="#br0" timeOffset="23262.18">25739 4181 0,'-9'0'0,"0"0"0,1 9 16,-18 17-16,0 35 15,-1 25-15,1 27 16,9 8 0,8 0-16,9-25 15,0-10-15,0-8 16,9-35-16,-9-34 15</inkml:trace>
  <inkml:trace contextRef="#ctx0" brushRef="#br0" timeOffset="23980.59">26017 4718 0,'0'0'0,"0"0"0,0 0 0,0 0 15,0 0 1,0 0-16,-9 0 16,0 0-16,0 0 15,-17 0-15,0 18 16,-8 16-16,-1 1 15,0 8-15,18 1 16,-1-10 0,18-8-16,0 0 15,18-17-15,-1-1 16,9 1-16,9-18 16,0 1-16,-1-10 15,1-7-15,-9-1 16,-8 8-16,-1 10 15,-8 8-15,-9 0 16,0 0 0,0 17-16,8 0 15,10 9-15,8 9 16,17 17-16,9-18 16,0-25-16,-26 0 15</inkml:trace>
  <inkml:trace contextRef="#ctx0" brushRef="#br0" timeOffset="24259.03">26685 4199 0,'-8'0'0,"-1"0"0,0 0 16,9 0-16,0 0 16,-9 34-16,1 27 15,-1 17-15,-17 34 16,9 10-16,-1-18 16,10-18-1,-1-8-15,9-17 16,0-18-16,9-34 15</inkml:trace>
  <inkml:trace contextRef="#ctx0" brushRef="#br0" timeOffset="24912.74">27284 4632 0,'0'0'0,"0"0"15,0 0-15,0 0 16,-8 17-16,-1 18 16,9 25-16,-9 27 15,1 17 1,-10 17-16,1-8 16,0-27-16,8-8 15,0-17-15,0-18 16,1-17-16,8 0 15,0-17-15,0-1 16,0 1-16,-9-9 16,0-9-1,1-17-15,-1-43 16,9-61-16,17-43 16,18-9-16,0 35 15,8 34-15,-8 35 16,0 18-16,0 16 15,8 19-15,-8 7 16,-1 18-16,10 0 16,-9 18-1,-9-1-15,0 0 16,-18 0-16,1 1 16,-18 8-16,1 8 15,-27 10-15,-8 8 16,-10-9-16,1 0 15,18-17-15,25-8 16</inkml:trace>
  <inkml:trace contextRef="#ctx0" brushRef="#br0" timeOffset="25344.69">28075 4684 0,'-9'0'0,"0"0"0,1 0 0,-1 0 16,9 0-16,0 0 15,0 0-15,0 0 16,0 0-1,17 0-15,1 0 16,16 8-16,10 1 16,8-9-16,9 0 15,8 9-15,-8-9 16,-18 8-16,-25 1 16</inkml:trace>
  <inkml:trace contextRef="#ctx0" brushRef="#br0" timeOffset="25554.1">28187 5030 0,'0'0'0,"0"0"0,0-9 15,0 9-15,0 0 16,0 0-16,0 0 15,18 0-15,-1-8 16,18-1-16,17 9 16,-9 9-16</inkml:trace>
  <inkml:trace contextRef="#ctx0" brushRef="#br0" timeOffset="26769.06">29464 4597 0,'-9'-9'16,"1"1"-16,8-1 0,0 9 0,0 0 15,0 0-15,0 9 16,0 34-16,-9 52 16,0 35-16,-17 26 15,0 0-15,0-26 16,17-43-16,-17-1 16,9-25-1,8-35-15,9-9 16,0-8-16,9-9 15,-9 0-15</inkml:trace>
  <inkml:trace contextRef="#ctx0" brushRef="#br0" timeOffset="27062.42">29325 4606 0,'0'0'0,"0"-9"0,0 0 15,0 1-15,0-1 16,17 0-16,9-8 15,9 0-15,17 8 16,9 9-16,0 0 16,-9 9-1,-9 8-15,1 0 16,-18 1-16,-9-10 16,-8 10-16,0-1 15,-27 18-15,-8 8 16,-17 0-16,-9 1 15,-9-10-15,9-8 16,17 0-16,9-8 16,17-1-1,9-8-15</inkml:trace>
  <inkml:trace contextRef="#ctx0" brushRef="#br0" timeOffset="27278.21">29829 5039 0,'0'0'0,"0"0"15,0 0-15,0 8 16,0 10-16,0 25 16,-9 9-16,0-9 15,1 1-15,-10-1 16,27-8-1,8-1-15,-8-16 16</inkml:trace>
  <inkml:trace contextRef="#ctx0" brushRef="#br0" timeOffset="27546.79">30159 5039 0,'0'0'0,"0"0"15,0 0-15,0 0 16,0 0-16,17-9 16,18 0-16,17 1 15,9 8 1,-1-9-16,1 9 15,-17 0-15,16 0 16,-7 9-16,-36-1 16</inkml:trace>
  <inkml:trace contextRef="#ctx0" brushRef="#br0" timeOffset="27753.44">30471 4753 0,'0'0'0,"0"0"0,0 0 16,0 17-16,-8 9 16,-1 35-16,0 8 15,1 9-15,-10 9 16,1-9-16,17-9 16,0-17-1,0-9-15,9-25 16</inkml:trace>
  <inkml:trace contextRef="#ctx0" brushRef="#br0" timeOffset="28245.45">30940 4788 0,'0'0'0,"0"0"16,0 17-16,-8 26 15,-1 18-15,0 25 16,-8 10 0,-1-1-16,1-8 0,0-27 15,8-16 1,0-10-16,1-8 16,8-9-16,0-8 15,0 0-15,0-9 16,0-9-16,8-34 15,18-52-15,9-27 16,9-34-16,16 18 16,-8 25-1,-8 35-15,-1 26 16,-8 18-16,0 16 16,-1 1-16,1 17 15,0 0-15,-9 0 16,0 17-1,-9-8-15,-8 8 0,0 1 16,-18 16 0,-8 1-16,-27 8 15,-16 9-15,-1-8 16,-9-1-16,9-8 16,27-10-16,16 1 15,1-17-15,17 0 16</inkml:trace>
  <inkml:trace contextRef="#ctx0" brushRef="#br0" timeOffset="28736.26">31288 5099 0,'0'0'0,"0"0"0,0 0 15,0 0-15,0 0 16,0 0-16,0 0 16,0 0-16,0 0 15,0 0-15,0 9 16,8 8-16,10 1 16,-1-1-16,-8 0 15,-1 1-15,1-1 16,0 0-16,-9 1 15,-9-10 1,0 1-16,1 8 16,-10-8-16,1 8 15,0-8-15,-1 0 16,1-1-16,8 1 16,0 0-16,9-9 15,0 0-15,0 0 16,0 0-1,0 0-15,9 0 16,9 8-16,16 10 16,10-10-16,-1 1 15,-8 0-15,-9-1 16,-17 1-16,-1 0 16,1-1-1,-9 1-15</inkml:trace>
  <inkml:trace contextRef="#ctx0" brushRef="#br0" timeOffset="36079.9">16360 5567 0,'0'0'0,"0"0"0,0 0 0,0 0 15,0 0-15,0 0 16,-8 17 0,-1 27-16,-9 25 15,-8 26-15,0 27 16,9-10-16,0-25 15,8-9-15,0-18 16,1-16-16,8-10 16,0-16-16,0-10 15,0 1-15</inkml:trace>
  <inkml:trace contextRef="#ctx0" brushRef="#br0" timeOffset="36343.21">16751 5524 0,'0'0'0,"0"0"0,0 0 0,0 0 16,-9 0 0,1 0-16,-1 26 15,-8 17-15,-9 18 16,-1 25-16,1 18 15,0 9-15,9-1 16,0-16-16,17-10 16,0-25-16,0-9 15,-9 0 1,9-18-16,0-25 16</inkml:trace>
  <inkml:trace contextRef="#ctx0" brushRef="#br0" timeOffset="36710.68">15909 6121 0,'0'0'0,"0"0"16,0 0-16,0 0 15,0 9-15,17 17 16,0 17-16,9 18 16,9 17-1,0 26-15,8-9 16,1 0-16,-1-25 16,1-10-16,-10-16 15,-8-18 1,0 0-16,0-18 0,9 1 15,0-18 1,8-8-16,27-26 16,25-35-16,-8-18 15,-9 1-15,0 8 16,-34 53-16</inkml:trace>
  <inkml:trace contextRef="#ctx0" brushRef="#br0" timeOffset="37794.18">14780 7732 0,'0'0'0,"0"0"0,0 0 16,0 0-1,0-8-15,0-1 16,0 0-16,0 1 16,0-1-16,0 0 15,0 1-15,0-1 16,-9 0-16,0 1 15,1-1-15,-1 9 16,-8 0-16,-9 9 16,0 8-1,0 9-15,8 9 16,1 8-16,8 0 16,9-8-16,0-9 15,9-9-15,8-8 16,1-1-16,-1-16 15,18-18-15,8-17 16,0-1 0,-8 10-16,-9 16 15,-17 1-15,0 8 16,-1 9-16,-8 0 16,0 0-16,9 18 15,8 25-15,1 9 16,-1-9-16,9 0 15,9-8 1,8 0-16,-25-18 16</inkml:trace>
  <inkml:trace contextRef="#ctx0" brushRef="#br0" timeOffset="39726.56">15214 7204 0,'0'0'0,"0"0"16,0 0-16,9 0 15,-1 17-15,1 27 16,-9 34-16,9 34 16,-9 1-1,-9-9-15,9-9 0,0-26 16,0-17-16,0-9 16,0-17-1,0-17-15,0 0 16,0-9-16,0-9 15,0 0-15,0-17 16,17-17-16,1 0 16,-1 8-16,0 1 15,18 16-15,0 10 16,0 8 0,-9 8-16,0 10 15,-9-1-15,-8 0 16,0 9-16,-9 0 15,-9 9-15,0-9 16,-17 8-16,-9-8 16,1 0-1,-1-17-15,18 0 16,8-9-16,-9 8 16,18 1-16</inkml:trace>
  <inkml:trace contextRef="#ctx0" brushRef="#br0" timeOffset="40197.33">15995 7776 0,'0'0'0,"0"-9"15,0 0-15,-8 1 16,-1-10-16,0 1 16,1 0-16,-1 8 15,0 0-15,1 9 16,-1 0-16,-8 0 15,-1 18 1,1-1-16,8 9 16,9 26-16,0 0 15,0-9-15,9-8 16,0-9-16,-1 0 16,1-9-16,0-8 15,-9-1-15,-9 1 16,0 0-16,1-1 31,-18 1-31,8 0 0,-8 8 16,0-8-16,9-1 15,17 1-15,0-9 16</inkml:trace>
  <inkml:trace contextRef="#ctx0" brushRef="#br0" timeOffset="40534.35">16369 7776 0,'-9'0'0,"1"0"0,-1 0 16,0 0-16,0 0 15,1 8-15,-18 10 16,0 8-16,0 8 16,8 9-16,1 1 15,17-1 1,0 0-16,0-17 15,9 0-15,8-17 16,0 0-16,18-1 16,0-16-16,0-1 15,-1-17-15,-8-17 16,0-1-16,-17-8 16,-18 9-1,1 8-15,-18 1 16,8 17-16,1 17 15,8 0-15,9 0 16,0 0-16</inkml:trace>
  <inkml:trace contextRef="#ctx0" brushRef="#br0" timeOffset="40893.18">16551 7784 0,'0'0'0,"0"0"16,0 0-16,0 0 15,0 0 1,9 0-16,8 0 16,1 18-16,8 16 15,0 9-15,-18 1 16,1-1-16,0-8 15,-9-9 1,9 0-16,-9 0 0,0-9 16,0-8-16,0-1 15,0-8 1,0 0-16,0-8 16,0-10-16,17-25 15,0-18-15,18 1 16,8 16-16,-25 27 15</inkml:trace>
  <inkml:trace contextRef="#ctx0" brushRef="#br0" timeOffset="41409.93">16994 7394 0,'0'0'0,"0"0"15,0 9-15,0-9 16,0 0-16,0 0 16,0 0-16,0 26 15,0 17-15,0 18 16,0 26-16,-9 8 15,1 0 1,8-17-16,-9-17 16,0-18-16,9-17 15,0 0-15,0-17 16,0-1-16,0 1 16,0-9-16,0 0 15,0-9-15,0 1 16,18-18-1,-1 0-15,0 0 16,10 8-16,-1 1 16,0 0-16,-9 17 15,-8 0-15,-1 0 16,1 8-16,0 10 16,-18-1-16,0 0 15,-8 9 1,0 0-16,-1-8 15,1-10-15,17 1 16</inkml:trace>
  <inkml:trace contextRef="#ctx0" brushRef="#br0" timeOffset="43217.95">17724 7732 0,'-9'0'0,"0"0"0,9 0 16,0 0-16,0 0 16,0 0-1,0 0-15,18 0 16,-1 9-16,-8 0 16</inkml:trace>
  <inkml:trace contextRef="#ctx0" brushRef="#br0" timeOffset="43359.4">17671 8113 0,'0'0'0,"0"0"0,0 0 16,0 0-16,18 0 16,-1 9-16</inkml:trace>
  <inkml:trace contextRef="#ctx0" brushRef="#br0" timeOffset="45576.33">20138 7368 0,'0'0'0,"0"0"0,0 0 16,0-8-16,0-1 15,0 1-15,-9-1 16,0-8-16,1-9 16,-10 0-1,1 0-15,-1 8 16,1 1-16,0 0 16,-9-1-16,-9 1 15,-8 0-15,-1 17 16,1 0-16,-9 17 15,0 0 1,-9 18-16,9 8 0,8 18 16,1 25-1,8-8-15,9 9 16,17-9-16,9 9 16,18 8-16,8-17 15,8 0-15,19 0 16,7-9-16,27-8 15,9-18 1,-1-26-16,-8-8 16,9-26-16,-1-18 15,1-8-15,-18-18 16,0-26-16,-17-17 16,-27-17-16,-16-17 15,-18 8-15,-18 26 16,-8 17-16,-17 9 15,-9 9 1,-9 17-16,-17 17 16,8 27-16,18 16 15,44 1-15</inkml:trace>
  <inkml:trace contextRef="#ctx0" brushRef="#br0" timeOffset="45843.58">19651 7680 0,'0'-8'0,"0"-1"0,0 9 15,0-9 1,9 9-16,8-8 15,27 8-15,17-9 16,25 0-16,-7 9 16,7 0-16,-16 0 15,-9-8-15,8 8 16,1 8-16,-44-8 16</inkml:trace>
  <inkml:trace contextRef="#ctx0" brushRef="#br0" timeOffset="46027.75">20094 7317 0,'0'0'0,"0"0"15,0 0-15,-8 0 16,-1 26 0,0 34-16,-8 18 15,-1 17-15,18 1 16,0-18-16,9 8 15,0-17-15,-1-43 16</inkml:trace>
  <inkml:trace contextRef="#ctx0" brushRef="#br0" timeOffset="46511.98">19703 6840 0,'0'0'0,"0"0"15,0 0-15,0 0 16,0 0-16,0 0 16,0 0-16,0 0 15,9 26-15,-9-26 16,0 0-16</inkml:trace>
  <inkml:trace contextRef="#ctx0" brushRef="#br0" timeOffset="49375.23">19703 6840 0,'0'0'0,"0"0"0,0-8 0,0-1 15,0 0 1,0 1-16,-8-1 16,-1 0-16,0-17 15,-8 0-15,-9-17 16,0 0-16,-17-1 16,8 1-16,0 8 15,9 1-15,0-1 16,9 9-1,-1 9-15,1-1 16,-1 1-16,10 9 16,8 8-16,0 0 15,0 0-15,0 17 16,17 26-16,1 26 16,-1 18-16,18 8 15,-9-17-15,0 0 16,0-17-1,0-9-15,-17-18 16,-1-8-16,1-8 16,-9-10-16,0 1 15,-9-9-15,-8 0 16,-27-9 0,-25-17-16,-18 0 0,-8-8 15,8 8 1,0 8-16,0 1 15,18 0-15,8 8 16,9 1-16,17 8 16,18 0-16,-1 0 15,10 0-15,8 0 16,0 0-16,0 0 16,0 0-1,17 8-15,9 9 16,9 1-16,8 8 15,1 0-15,-1 0 16,0 0-16,-17-9 16,0 0-16,1-8 15,-19 0-15,1-1 16,0 1 0,-1 0-16,-8-1 15,-8 1-15,-1 8 16,-17 1-16,-9-1 15,-8 0-15,-1 9 16,-8 0 0,17 0-16,1-8 0,16-10 15,10 1-15,8 0 16,0-1 0,0 1-16,17 0 15,9-1-15,9 10 16,0-1-16,8 0 15,0-8-15,-17-1 16,0 1-16,-8 8 16,-9 1-1,-1-1-15,-16 0 16,-1 9-16,-9 9 16,-8 0-16,-8 8 15,-1 0-15,0-8 16,9-9-16,9 0 15,-1-9-15,10-8 16,8 8-16,0-8 16,0 0-1,8-9-15,10 8 16,-1 1-16,18 0 16,0-9-16,-1 0 15,-8 0-15,0 0 16,-8 0-16,-9 8 15,-1 1-15,1 8 16,0 18 0,-18 8-16,0 18 15,1 8-15,-1 9 16,-17 17-16,0-8 16,8-9-1,1-18-15,0-16 0,8-18 16,9 0-16,0-9 15,0-8 1,0-1-16,0 1 16,0-9-16,0 0 15,0-9-15,17 1 16,9-18-16,18-9 16,8-8-16,-9 8 15,9 0-15,1 1 16,-10 16-1,0 1-15,1 17 16,-1 9 0,1 17-16,8 17 0,0 9 15,-9 17-15,1 1 16,8 8-16,-9-9 16,-17-17-16,0-9 15,0 0 1,-8-17-16,-10-8 15,1-10-15,0 1 16,8-18-16,0-17 16,18-26-16,0-8 15,-9 8-15,0 9 16,0 8-16,0 18 16,-8-1-16,-1 1 15,0 8 1,18 9-16,0 0 15,-1 18 1,19-1-16,-10 0 0,0 9 16,1-8-16,-9 8 15,-9 0 1,0-9-16,-9-8 16,0-1-16,1-8 15,-1-8-15,1-27 16,16-17-16,-8-9 15,0 1-15,-8 16 16,-10 10-16,1 16 16,0 1-16,-1 0 15,-8 8 1,0 9-16,0 0 0,0 0 16,9 0-1,9 0-15,8 9 16,17 8-16,9 0 15,18 1-15,8-1 16,9-8-16,8-1 16,-17 1-1,-26-9-15,-8 0 16,-18-9-16,-9 1 16,-8-1-16,0-17 15,-18-9-15,0 1 16,-17-10-16,-17 1 15,-1 9-15,-17-1 16,-8 0-16,0 1 16,8-1-1,17 0-15,10 9 16,8 0-16,8 0 16,1 9-16,8 0 15,9-1-15,0 1 16,26-9-16,18 0 15,16-9 1,19-8-16,25 0 16,-9 8-16,-17 1 15,-8 16-15,-27 1 16,-17 8-16,-8 1 16,-10-1-16,1 9 15,-9 0-15,-9 0 16,-17 0-16,-26 0 15,-9 0 1,1 0-16,8 0 16,8-9-16,9 1 15,18-1-15,0 0 16,-1-17-16,18-17 16,18-9-16,8-17 15,26-9-15,0 9 16,-9 17-1,-8 0-15,-9 17 16,-17 0-16,0 18 16,-1 0-16,-8 8 15,-8 9-15,-10 0 16,-17 9-16,-25 8 16,-19 9-16,-16 9 15,-9-9-15,26 0 16,17-9-16,9-8 15,17-1 1,0-8-16,18-8 16,0-1-16,17-26 15,0-25-15,26-27 16,8-8-16,18-26 16,0-1-16,-8 27 15,-18 26 1,-9 17-16,-8 17 15,0 9-15,-18 9 16,0-1-16,-8 18 16,-18 0-16,-26 18 15,-25 25-15,-10 9 16,-8 9-16,26-9 16,8-26-1,27 0-15,8-9 16,18-8-16,-1-1 15,10-8-15,-1-8 16,0-1-16,1-8 16,-1-1-16,0 1 15,1 8-15,-1 9 16,0 0-16,-26 18 16,-8 8-1,17 0-15,17-9 16</inkml:trace>
  <inkml:trace contextRef="#ctx0" brushRef="#br0" timeOffset="50308.6">21900 7724 0,'0'0'0,"0"0"16,0 0-16,0 0 15,0 0 1,0 0-16,0 0 16,9 8-16,8 1 15,18 0-15,9-1 16,16 1-16,1-18 16,0 1-1,-9-10-15,-8-8 0,-18 0 16,0 0-1,-18-8-15,1-1 16,0 0-16,-18 9 16,0 9-16,-8 0 15,0-1-15,-1 18 16,-8 9-16,0 17 16,-9 17-1,18 18-15,17-9 16,0 17-16,17-17 15,9-8-15,9-10 16,43-8-16,27-17 16,-53-18-16</inkml:trace>
  <inkml:trace contextRef="#ctx0" brushRef="#br0" timeOffset="55075.2">23759 7576 0,'0'0'0,"0"0"16,0 0-16,0 0 15,0 18-15,0 8 16,-9 8-16,0 18 15,1-8 1,8-18-16,-9 17 16,9 9-16,0-26 15,0-18-15</inkml:trace>
  <inkml:trace contextRef="#ctx0" brushRef="#br0" timeOffset="55207.57">23889 7282 0,'0'0'0,"0"0"0,0 0 16,0 0-16,0 0 15,17 0-15,-8 9 16</inkml:trace>
  <inkml:trace contextRef="#ctx0" brushRef="#br0" timeOffset="55478.94">23976 7550 0,'0'0'0,"0"0"0,0 0 15,0 0-15,0 0 16,0 0-16,0 0 15,0 0-15,0 0 16,17 0-16,18 0 16,8-8-16,18-1 15,26-17-15,9 0 16,-44 9-16,-9-1 16,-26 10-1</inkml:trace>
  <inkml:trace contextRef="#ctx0" brushRef="#br0" timeOffset="55741.78">24341 7265 0,'0'0'0,"0"-9"16,0 9-16,0 0 15,0 0-15,-9 0 16,0 9-16,-17 17 15,0 17-15,-9 26 16,1 9-16,8 0 16,8 0-16,1 0 15,-1-17 1,18-9-16,0-9 16,18 0-16,-1-8 15,-8-18-15</inkml:trace>
  <inkml:trace contextRef="#ctx0" brushRef="#br0" timeOffset="56820.58">24558 7776 0,'-9'0'0,"0"0"16,9 0-16,0 0 16,0 0-16,0 0 15,0 0-15,0 0 16,9 0-16,8 0 16,9 0-16,0-9 15,9 0 1,0 1-16,0-10 15,-9 1-15,0 0 16,-9-1-16,-8 1 16,0 0-16,-1 8 15,-16 0-15,-1 9 16,0 0-16,0 0 16,-8 18-16,-9 8 15,9 8 1,-1 1-16,1 8 15,17 1-15,0-19 16,9 1-16,8 0 16,18-17-16,26 0 15,8-18-15,0-8 16,1-9 0,-9 0-16,-18 9 0,1-1 15,-18 1 1,-9 8-16,-8 1 15,-1 8-15,-8 0 16,0 0-16,-8 0 16,-1 17-16,-17 18 15,0 8-15,0 0 16,8 0-16,1-8 16,17-9-16,0-9 15,0-8 1,0 0-16,17-9 15,9-9-15,9-17 16,17-17-16,0-18 16,1-17-16,-1-17 15,-9 0 1,-17 17-16,-9 34 16,-8 10-16,0 16 15,0 1-15,-9 17 16,-9 9-16,-9 25 15,-8 44-15,0 44 16,9-1-16,26-9 16,25 10-1,-8-62-15</inkml:trace>
  <inkml:trace contextRef="#ctx0" brushRef="#br0" timeOffset="64525.7">23073 7490 0,'0'0'0,"0"0"16,0 0-16,0 0 15,0 0-15,0 17 16,-9 9-16,-17 17 16,-17 9-16,-1 18 15,-8 25 1,17-9-16,9-25 0,0-9 15,18-35 1</inkml:trace>
  <inkml:trace contextRef="#ctx0" brushRef="#br0" timeOffset="64707.28">22786 7715 0,'0'0'0,"0"0"15,0 0-15,0 0 16,18 17-16,-1 18 16,9 8-16,35 35 15,0 0 1,-27-35-16,-16-25 16</inkml:trace>
  <inkml:trace contextRef="#ctx0" brushRef="#br0" timeOffset="65090.28">23594 7724 0,'-9'-9'0,"0"0"0,1 1 15,-1-1 1,0 0-16,1 9 16,-1-8-16,0 8 15,-17 0-15,0 8 16,-17 18-16,-1 9 15,10 8-15,-1 18 16,18-1-16,17-8 16,8-8-1,18-1-15,35 0 16,-18-25-16</inkml:trace>
  <inkml:trace contextRef="#ctx0" brushRef="#br0" timeOffset="70496.37">26815 8174 0,'0'0'0,"0"0"0,0 0 0,0 0 0,9 0 15,17 0-15,26 9 16,35-1-16,26 1 16,43-9-16,-25 0 15,-79 0-15</inkml:trace>
  <inkml:trace contextRef="#ctx0" brushRef="#br0" timeOffset="70742.25">27389 7888 0,'0'0'0,"0"9"0,-9 25 16,0 36-16,-17 42 16,0 36-16,-9-1 15,1-17-15,25 0 16,9-26-16,0-44 16,9-25-16,-1-27 15,1 1-15</inkml:trace>
  <inkml:trace contextRef="#ctx0" brushRef="#br0" timeOffset="71072.37">27701 8486 0,'0'0'0,"0"0"0,-8 0 16,-1 17-1,-9 18-15,1-1 16,8 10-16,9-1 16,0 0-16,18 1 15,-1-18 1,9-9-16,-8-8 0,16-1 16,10-16-1,-18-1-15,0-17 16,-17 0-16,-1-9 15,-16 1-15,-19-1 16,1 9-16,0 9 16,0 8-1,9 9-15,8 9 16</inkml:trace>
  <inkml:trace contextRef="#ctx0" brushRef="#br0" timeOffset="71889.66">28604 8555 0,'0'0'0,"-8"-9"16,-1 1-1,0 8-15,1 0 16,-10 0-16,-8 8 16,0 10-16,-9 16 15,1 1-15,-1 0 16,18 8 0,-1 0-16,18-17 0,0-8 15,18-10-15,8 1 16,8-18-16,10-17 15,-1 0 1,-17 0-16,0 0 16,0 9-16,-17 0 15,0 8-15,-1 9 16,-8 0-16,0 0 16,0 17-1,9 9-15,8 9 0,36 34 16,16 0-1,-34-43-15</inkml:trace>
  <inkml:trace contextRef="#ctx0" brushRef="#br0" timeOffset="72603.97">29777 8442 0,'0'0'0,"0"0"15,0 0-15,0 0 16,0 0-16,8 9 16,1 8-16</inkml:trace>
  <inkml:trace contextRef="#ctx0" brushRef="#br0" timeOffset="72755.85">29768 8685 0,'0'0'0,"0"0"0,0 0 16,0 0-16,9 0 15,8 0-15,-8 0 16</inkml:trace>
  <inkml:trace contextRef="#ctx0" brushRef="#br0" timeOffset="73306.45">30497 8304 0,'0'0'0,"0"0"0,0 0 16,0 0-16,0 0 16,0 17-16,0 26 15,-8 27 1,-1 16-16,-8 1 15,-1 8-15,1-8 16,8-27-16,-8-8 16,-1-8-16,10-18 15,-1-18-15,0 1 16,1-9-16,8-9 16,-9-8-16,9-35 15,0-35 1,17-34-16,18 0 15,0 26-15,-9 25 16,0 27-16,0 8 16,0 18-16,0 0 15,0 0-15,0 17 16,0 0 0,0 8-16,-8 10 31,-10-1-31,1 9 0,-18 0 0,1 8 15,-18 10-15,0-10 16,-9-8-16,18 0 16,8-17-1</inkml:trace>
  <inkml:trace contextRef="#ctx0" brushRef="#br0" timeOffset="73473.59">30819 8737 0,'0'0'0,"0"0"0,0 0 0,0 17 15,0 9-15,0 17 16,0 9 0,0-34-16</inkml:trace>
  <inkml:trace contextRef="#ctx0" brushRef="#br0" timeOffset="73805.89">31001 8659 0,'0'0'15,"0"0"-15,0 0 0,0 0 0,17 0 16,9 0-1,35 0-15,9 0 16,-1 0-16,18 0 16,-9 0-16,-43 0 15</inkml:trace>
  <inkml:trace contextRef="#ctx0" brushRef="#br0" timeOffset="73990.64">31288 8425 0,'0'0'0,"0"0"0,0 0 15,0 17-15,-9 9 16,0 26-16,9 26 16,0 26-1,9-8-15,0-62 0</inkml:trace>
  <inkml:trace contextRef="#ctx0" brushRef="#br0" timeOffset="74588.39">31748 8416 0,'0'0'0,"0"0"0,0 26 16,0 18-16,-9 34 16,0 8-16,1 18 15,-18 9-15,8-27 16,1-8-16,0-17 16,-1-9-1,10-17-15,8-27 16,0 1-16,0-9 15,0-9-15,-9-8 16,9-18-16,9-25 16,8-36-16,0-16 15,1 8-15,8 0 16,0 26 0,-9 9-16,1 17 15,-10 17-15,10 0 16,-1 9-16,0 0 15,9 9-15,-8 0 16,16 8-16,1 9 16,17 0-16,0 18 15,0-1-15,1 9 16,-10 8 0,-8-8-16,-9 0 15,-18-8-15,1-1 16,-18 0-16,-25 18 15,-18 0-15,-18-1 16,-8-8-16,0 0 16,8-8-16,10-1 15,25-8 1,35-9-16</inkml:trace>
  <inkml:trace contextRef="#ctx0" brushRef="#br0" timeOffset="74972.9">32217 8806 0,'0'0'0,"0"0"15,0 0-15,0 0 16,0 9-16,8 8 15,1 0-15,0-8 16,-1 8 0,1-8-16,-9 0 15,0 8-15,-9 0 16,1 1-16,-1-1 16,-8 0-16,-1 1 15,1-1-15,0-8 16,-1-1-16,10 1 15,-1 0 1,9-1-16,0 1 16,9 0-16,17 8 15,17 0-15,27 1 16,16-10-16,-34 1 16</inkml:trace>
  <inkml:trace contextRef="#ctx0" brushRef="#br0" timeOffset="80804.42">16447 9153 0,'0'0'0,"0"0"0,0 0 0,0 0 16,0 0-16,0 0 15,0 0-15,0 0 16,0 0-16,0 0 15,-9 26-15,1 26 16,-18 34-16,0 53 31,0 17-31,-1-26 0,19-1 16,-1-7-16,-8-18 16,-1-9-16,10-26 15,8-17-15,0-17 16,0-9-16,0 0 15,0-18 1,0 1-16,8-9 16,1 0-16</inkml:trace>
  <inkml:trace contextRef="#ctx0" brushRef="#br0" timeOffset="81122.57">16716 9135 0,'0'0'0,"0"0"16,0 0-16,0 0 15,0 0-15,0 35 16,0 26-1,-8 34-15,-18 52 16,8 9-16,-8-9 16,9 0-16,-1-25 15,1-18-15,8-9 16,1-17-16,-1-18 16,9-8-16,0-8 15,0-27-15,0-17 16</inkml:trace>
  <inkml:trace contextRef="#ctx0" brushRef="#br0" timeOffset="81504.48">15822 10019 0,'0'0'0,"0"0"0,0 0 16,0 0-16,8 0 15,19 26-15,7 17 16,18 26-16,0 18 16,1-1-16,16 18 15,-17-8 1,-8-27-16,-1-8 15,0-18-15,-17-17 16,1 0-16,-1-18 16,0 1-16,-9 0 15,9-18-15,17-17 16,10-43 0,-1-26-16,8-1 15,10-8-15,-35 52 16</inkml:trace>
  <inkml:trace contextRef="#ctx0" brushRef="#br0" timeOffset="82754.19">16247 11950 0,'0'0'0,"0"0"0,0 0 15,0-9-15,-8 1 16,-1-1-16,0 0 16,1 9-16,-1 0 15,-17 0-15,0 18 16,-18-1-16,1 18 16,-9 17-1,17 8 1,0 18-16,9 17 0,9 1 15,8-1-15,18-8 16,17-1-16,17-8 16,10-9-16,7-17 15,18-8-15,9-18 16,0-26-16,9-18 16,8-25-1,-26 0-15,-8-18 16,-10 0-16,-16-16 15,-10-27-15,-34 0 16,-8 8-16,-36-8 16,-8 9-16,-9 26 15,1 17-15,-1 9 16,-9 8 0,1 18-16,8 25 15,9 18-15,26 0 16</inkml:trace>
  <inkml:trace contextRef="#ctx0" brushRef="#br0" timeOffset="83054.66">16160 12392 0,'0'0'0,"0"0"0,0 0 16,0 0-16,0 0 16,18 0-16,17 0 15,17 0-15,17 0 16,1 0-16,16 0 15,1 0-15,0 0 16,-17-9-16,-44 9 16</inkml:trace>
  <inkml:trace contextRef="#ctx0" brushRef="#br0" timeOffset="83226.82">16517 12184 0,'0'0'0,"0"0"0,0 17 15,0 35-15,0 26 16,0 9-16,0-18 16,0-43-16</inkml:trace>
  <inkml:trace contextRef="#ctx0" brushRef="#br0" timeOffset="83518.56">17341 11699 0,'0'0'0,"0"0"0,0 0 16,0 0-16,0 0 16,-8 8-16,-1 18 15,0 18-15,-8 25 16,8-8-16,1-18 16,8-17-1,0 9-15,8-9 0,1-18 16,-9-8-1</inkml:trace>
  <inkml:trace contextRef="#ctx0" brushRef="#br0" timeOffset="83652.14">17263 11326 0,'0'0'0,"0"0"0,0 0 15,0 0 1,0 9-16,18 0 15,-10-1-15</inkml:trace>
  <inkml:trace contextRef="#ctx0" brushRef="#br0" timeOffset="84405.88">17645 11777 0,'0'0'0,"0"0"0,0 0 0,0 0 16,-8 17-16,-1 18 15,0 17-15,9-9 16,0 0 0,0-8-16,0 0 15,18-9-15,-1-9 16,9-8-16,0-1 15,0 1-15,0-18 16,0 1-16,-8-10 16,8-8-16,-18-17 15,1 0-15,-9-1 16,-9 10 0,1-1-16,-1 18 15,0-1-15,-8 1 16,8 8-16,1 9 15,8 0-15,0 0 16,0 0-16,0 0 16,0 0-1,17 9-15,0 0 16,9-1-16,9-8 16,0 0-16,8 0 15,-8 0-15,-9 0 16,0 0-16,0 0 15,-8 0-15,-1 9 16,-8 8-16,-1 18 16,1 0-1,0 8-15,-9-17 16,0 0-16,0 0 16,0-9-16,0-8 15,0 0-15,0-1 16,0-8-16,17-8 15,9-27-15,9-8 16,8-9 0,1 17-16,-10 0 15,-8 9-15,1 9 16,-19 0-16,1 17 16,8 0-16,1 17 15,-1 26-15,0 18 16,-8 17-16,8 0 15,9 9 1,-8-44-16</inkml:trace>
  <inkml:trace contextRef="#ctx0" brushRef="#br0" timeOffset="85403.78">16951 13812 0,'0'0'0,"0"0"0,0 0 16,0 0-16,0 0 16,-9-9-16,0 1 15,-8-1-15,-18 0 16,-26 1-16,-25 8 15,-27 0 1,-9 17-16,-17 0 0,9 1 16,8-1-1,18 0-15,0-8 16,8 0-16,10-1 16,16 1-16,9 0 15,18-1-15,17 1 16,9-9-16,17 0 15,0 0-15,0 0 16</inkml:trace>
  <inkml:trace contextRef="#ctx0" brushRef="#br0" timeOffset="85787.28">15961 13526 0,'0'0'0,"0"0"0,0 0 16,-9 0-16,0 0 16,1 0-1,-18 18-15,-18-1 0,-17 9 16,-17 8-1,0 18-15,-9 9 16,18-18-16,17 1 16,8-18-16,10 0 15,16-9-15,1 0 16,-1-8 0,18 0-16,0 8 15,27 0-15,25 18 16,26-9-16,43 9 15,18-9-15,-26-9 16,-69-9-16</inkml:trace>
  <inkml:trace contextRef="#ctx0" brushRef="#br0" timeOffset="87553.9">16187 14228 0,'0'0'0,"0"0"0,0 0 15,0 17-15,0 26 16,0 18-16,-9 26 16,9 25-1,-9-17-15,0 1 0,1-1 16,-1-8 0,0-27-16,9-16 15,0-18-15,0-1 16,0-16-16,0 0 15,0-9-15,-8-9 16,-1-25-16,0-36 16,1-25-16,8-9 15,8 17 1,1 9-16,0 9 16,8 26-16,0 8 15,10 1-15,7-1 16,1 0-16,0 18 15,8 0-15,1 8 16,-18 9-16,0 0 16,0 0-1,-18 9-15,1-1 16,0 10-16,-18-1 16,0 18-16,-17-1 15,-17 18-15,-9-8 16,0-10-16,8-8 15,18 0 1,9-17-16,8-9 16,1 8-16</inkml:trace>
  <inkml:trace contextRef="#ctx0" brushRef="#br0" timeOffset="88057.08">16525 14851 0,'0'0'0,"0"0"16,0 0-16,0 0 15,0 0-15,0 0 16,9 0-16,8 0 15,1 0-15,-1 0 16,0 9 0,1 0-16,-10-1 15,1 1-15,0 0 16,-1-1-16,-16 10 16,-1-1-16,0 0 15,-8 1-15,0 8 16,-1-9-1,1-8-15,8-1 16,1 1-16,8 0 16,0-1-16,0 1 15,0-9-15,0 0 16,0 0-16,0 8 16,0-8-1,0 9-15,17 0 0,9 8 16,9-8-1,-1-1-15,1-8 16,0-8-16,0-18 16,-18 17-16</inkml:trace>
  <inkml:trace contextRef="#ctx0" brushRef="#br0" timeOffset="88303.66">17072 14158 0,'0'-8'0,"0"8"0,0 0 16,0 0-16,0 0 15,-8 0-15,-10 26 16,-17 26-16,1 8 16,25-34-1</inkml:trace>
  <inkml:trace contextRef="#ctx0" brushRef="#br1" timeOffset="93736.84">14814 12270 0,'0'0'0,"0"0"16,0 0-16,0 0 15,0 0-15,0 0 16,0 0-1,0 0-15,0 0 16,0 0-16,-8-8 16,-10-1-16,-42 9 15,-27 0-15,-26 17 16,-9 1-16,9-1 16,1 0-16,16-8 15,27 8 1,-1-8-16,18 0 15,17-1-15,1-8 16,16 0-16,1 0 16,8 0-16,0 0 15,1 0-15,-1 0 16,9 0-16,0 0 16,0 0-1,0 0-15,0 0 16,0 0-16,-9 0 15,1 0-15,-1-8 16,0-1-16,-8 0 16,-9 1-16,0-18 15,-9 0-15,0 0 16,1 0-16,-1 0 16,0 8-1,0 1-15,1 0 16,-1 0-16,0 8 15,1 0-15,7 1 16,1 8-16,0 0 16,9 0-1,0 0-15,-1 17 16,1 0-16,0 1 16,-1 16-16,1 1 15,17 8-15,0 0 16,0-17-16,0 0 15,0-8-15,0-10 16,0 1-16,0 0 16,0-1-16,0-8 15,-9-8 1,0-1-16,1-8 16,-18-9-16,0 0 15,-9-9-15,0 0 16,0 9-1,9 9-15,-8 0 16,8-1-16,8 1 0,-8 9 16,0-1-1,-9 0-15,9 1 16,0 8-16,0 0 16,0 0-16,0 17 15,-9 0-15,9 9 16,0 9-16,0 8 15,9 0-15,0 1 16,8-18 0,9 0-16,0-18 15,0 1-15,0 0 16,0-1 0,0-8-16,0 0 0,0-8 15,-9-1 1,0-17-16,-17-17 15,0-9-15,-8 0 0,8 8 16,-9 10 0,0-1-16,0 1 15,1 16-15,8 1 16,0 0-16,-1 17 16,1 0-1,-8 0-15,-1 17 16,0 9-16,0 9 15,18-1-15,0 1 16,-1-1-16,1 18 16,17-17-16,0-9 15,0 0-15,0-17 16,0-1-16,0 1 16,0-9-16,0 0 15,0 0-15,-9-9 16,1-17-1,-10-8-15,-8-18 16,0 17-16,0 0 16,0 1-16,-9 8 15,1 9-15,-10-1 16,1 10-16,-9 8 16,-9 0-1,0 8-15,9 1 16,-9 8-16,9 1 15,-9-1-15,9 0 16,0 0-16,17 1 16,1 16-16,-1-8 15,0 0-15,18-8 16,-1-10-16,10 1 16,8 0-1,0-9-15</inkml:trace>
  <inkml:trace contextRef="#ctx0" brushRef="#br1" timeOffset="94555.77">11211 11811 0,'0'0'0,"8"0"0,-8 0 15,0 0 1,0 0-16,0 0 16,0 0-16,0 9 15,-8 17-15,-18 26 16,-18 9-16,-17-1 16,-8-8-1,8-8-15,9-1 0,0-17 16,9 0-1,8 0-15,9-18 16,8 1-16,1 0 16,8-1-16,9 1 15,0-9-15,0 0 16,26 17-16,27 18 16,25 8-16,17 1 15,1-1-15,-9-17 16,-9 0-1,-9 0-15,-8-9 16,-18 9-16,1-8 16,-27-10-1</inkml:trace>
  <inkml:trace contextRef="#ctx0" brushRef="#br1" timeOffset="95693.46">12027 10902 0,'0'0'0,"0"0"0,0-9 16,0 9-1,0 0-15,0 0 16,0 0-16,0 0 16,0 0-16,0 0 15,0 9-15,0 43 16,9 26-16,-1 9 15,1-1 1,-9-8-16,0-17 16,0-9-16,0-26 15,0-9-15,0-8 16,0-9-16,0-9 16,0-8-16,0-18 15,0-43-15,17-26 16,1 9-16,-1 17 15,1 26 1,-1 17-16,9 1 16,0 16-16,9 1 15,-1 17-15,10 0 16,-9 0-16,-9 9 16,-9 8-16,-8 0 15,-1 1-15,-16 16 16,-1 1-1,-17 0-15,-9-1 16,-8 1-16,-1 0 16,1-9-16,17-18 15,17-8-15</inkml:trace>
  <inkml:trace contextRef="#ctx0" brushRef="#br1" timeOffset="96559.03">12661 10382 0,'0'0'0,"0"0"0,0 18 16,17 16-16,-8 44 16,0 35-1,-9 8-15,-9 9 16,-8-26-16,-1-17 15,1-18-15,0-17 16,-1-18-16,9-8 16,1-17-16,8 0 15,0-9-15,0 0 16,0-9-16,0 0 16,0-17-1,17 1-15,1-10 16,-1 0-16,0 18 15,1 0-15,-10-1 16,10 10-16,-10-1 16,1 9-16,0 0 15,-1 0-15,1 0 16,0 9 0,-1-1-16,1 10 15,0-1-15,-1 0 16,1 1-16,0 8 15,8-9-15,1 0 16,-10-8-16,1-1 16,0 1-16,-1 0 15,1-9 1,0 0-16,-1 0 16,1-9-16,0 0 15,-1 1-15,1-1 16,-9 9-16,0 0 15,0 0-15,0 0 16,0 0-16,0 0 16,0 0-1,9 0-15,-1 0 16,10 9-16,-1 8 16,1 0-16,-1 1 15,9-10-15,0 1 16,0 0-16,9-1 15,0-8-15,-9-8 32,0-1-32,0 0 0,-9 1 15,-8-1-15,-1-8 16,-8-9-16,-8 0 16,-18-9-16,0 1 15,-9 16 1,0 1-16,0 0 0,18 17 15,0 0 1,8 0-16,9 0 16,9 0-16,-1 8 15</inkml:trace>
  <inkml:trace contextRef="#ctx0" brushRef="#br1" timeOffset="96817.04">13382 10911 0,'0'0'0,"0"0"0,0 0 16,0 0-16,0 0 15,0 0-15,0 0 16,17-9-1,26 0-15,18-8 16,9 0-16,17-9 16,-27 17-16,-42 9 15</inkml:trace>
  <inkml:trace contextRef="#ctx0" brushRef="#br1" timeOffset="97085.47">13590 10590 0,'0'0'0,"0"0"0,0 9 16,0 17-16,-9 17 16,9 18-1,-8 17-15,-1 17 16,0-8-16,9-9 15,0-18-15,0-16 16,9-18-16,8-9 16,1-9-16,-1 1 15,9-18-15,-8 9 16</inkml:trace>
  <inkml:trace contextRef="#ctx0" brushRef="#br1" timeOffset="97442.19">13894 10980 0,'0'0'0,"0"0"16,0 0-16,0 0 15,0 0-15,0 0 16,0 0-16,0 17 16,0 9-16,0 9 15,0 0-15,0-1 16,9-8 0,-1 0-16,1-8 15,8-10-15,1 1 16,-1-1-16,9-16 15,0-1-15,0 1 16,0-18-16,-17 0 16,0-9-16,-1 0 15,-16 1 1,-1-1-16,-8 18 16,-1-1-16,10 10 15,-10-1-15,10 9 16,-1 0-16,0 0 15,9 0-15,0 0 16,9 9-16,8-9 16,1-9-16,-10 9 15</inkml:trace>
  <inkml:trace contextRef="#ctx0" brushRef="#br1" timeOffset="97823.87">14450 10963 0,'0'0'0,"0"0"0,0 0 16,0 0 0,-9 0-16,0 17 15,1 9-15,-1 9 16,0-1-16,1 10 16,-1-18-16,0-9 15,1-8 1,8-1-16,0 1 0,0-9 15,0 0 1,0-9-16,17-17 16,9-8-16,0-1 15,0 0-15,0 18 16,-17 0-16,0-1 16,-1 10-16,1 8 15,0 0-15,-1 17 16,1 18-16,8 8 15,1 26 1,-1 0-16,9 9 16,0 0-16,-17-43 15</inkml:trace>
  <inkml:trace contextRef="#ctx0" brushRef="#br1" timeOffset="98568.59">12895 13024 0,'0'0'0,"0"0"16,0 0-16,0 17 15,0 1-15,9 25 16,0 26 0,-1 18-16,-16 8 15,-1-17-15,0 0 16,1 0-16,-1-26 15,0-9-15,1-17 16,-1-9-16,0-8 16,1 0-16,-1-1 15,0-16-15,1-10 16,-1-16 0,9-44-16,0-26 15,17-9-15,1 1 16,8 25-16,0 18 15,8 0-15,1-1 16,0 18-16,0 18 16,8 16-16,0 1 15,1 17 1,-1 9-16,-8 8 16,-9 0-16,0 1 15,-17-1-15,-18 18 16,-8-1-16,-27 18 15,-16 0-15,-10 0 16,1-9-16,8 1 16,26-10-1,26-16-15</inkml:trace>
  <inkml:trace contextRef="#ctx0" brushRef="#br1" timeOffset="98818.99">13616 13301 0,'0'0'0,"0"0"16,0 17-16,-9 9 15,1 26-15,8 18 16,0 8-16,-9 17 15,0-26 1,9-17-16,9-9 16,8-17-16,-8-17 15</inkml:trace>
  <inkml:trace contextRef="#ctx0" brushRef="#br1" timeOffset="99019.84">14068 12738 0,'0'0'0,"0"0"16,0 0-16,-9 35 15,-26 51-15,-26 62 16,-69 224-1</inkml:trace>
  <inkml:trace contextRef="#ctx0" brushRef="#br1" timeOffset="112434.2">18175 12686 0,'-9'0'0,"9"0"0,0 0 0,0 0 16,0 0-16,0 0 16,18 0-16,8 0 15,9 0 1,17 0-16,26 0 16,9 0 15,0 0-31,-27 0 0,-8 0 0,-8 0 15,-18 0-15,0 0 0,-9 0 16,-8 0-16,0 0 16,-1 0-1,1 0-15,0 0 16,-1 0 0,1 0-16,-9 0 15,0 0-15,0 0 0,0 0 16,0 0-16,0 0 15,0 0-15,0 0 16,0 0-16,0 0 16,0 0-1,0 0-15,0 0 16,0 0-16,0 0 16,0 0-16,0 0 15,0-9-15,9 1 16,-1-1-16,1 1 15,8-18 1,1 0-16,-1 0 16,9 0-16,0-9 15,0 0-15,0 9 16,9 9-16,-9 0 16,9-1-1,-9 10-15,9-1 0,-1 9 16,1 0-1,9 17-15,-18 1 16,8-1-16,-8 9 16,1 0-16,-1 0 15,-9 0-15,-8-9 16,-1-8-16,1 0 16,0-1-16,-9 1 15,0 0-15,0-1 16,0-8-1,0 0-15,0 0 16,0 0-16,8 0 16,1-8-16,8-1 15,1 0-15,-1-17 16,9-8-16,0-1 16,9 0-16,0 9 15,-1 9 1,1 0-16,0 8 15,-9 9-15,9 0 16,-1 17-16,-8 1 16,9-1-16,-9 9 15,0 0-15,0 0 16,-8 0 0,-10 0-16,1-9 15,0-8-15,-1 0 16,-8-1-16,0 1 15,0-9-15,0 0 16,0 0-16,0 0 16,0-9-16,18 1 15,-1-18 1,27-18-16,8-8 0,0 0 16,0 9-1,9 8-15,-9 1 16,-9 16-16,1 1 15,-1 17-15,1 0 16,-10 9-16,-8 8 16,9 0-16,-9 18 15,0-9 1,-8 9-16,-10-1 16,1-8-16,0 0 15,-1-8-15,1-10 16,0 1-16,-9 0 15,0-1-15,0-8 16,0 0-16,0 9 16,0-9-16,0 0 15,0 0 1,0 0-16,0 9 16,0-9-16,0 0 15,0 0-15,8 8 16,10 1-16,8 0 15,17-1-15,18-8 16,17-8 0,26-1-16,0 0 15,1 1-15,-10-1 16,-8 0-16,-26 1 16,-9 8-16,-17 0 15,-9 0-15,-9 0 16,-8 0-16,-1 0 15,1 0 1,-9 0-16,9 8 0,0 1 16</inkml:trace>
  <inkml:trace contextRef="#ctx0" brushRef="#br1" timeOffset="112717.36">21492 12296 0,'0'0'0,"0"0"0,0 0 0,0 0 16,0 0-16,9 0 15,17 18-15,9 16 16,17 1-16,0-9 16,9 0-1,0 0-15,-18 0 0,0-9 16,-17-8-1,-8 0-15,-10-1 16,1 10-16,-26 8 16,-27 43-16,-60 26 15,-17 18-15,34-35 16,52-44-16</inkml:trace>
  <inkml:trace contextRef="#ctx0" brushRef="#br1" timeOffset="114486.06">19677 13232 0,'0'0'0,"0"0"0,0 0 15,0 0 1,0 0-16,0 0 15,0 0-15,0 8 16,0 10-16,0 16 16,-8 18-16,-1 9 15,0 8-15,1 1 16,-1-10 0,0 1-16,1-18 15,8-17-15,0 0 16,0 0-16,0-17 15,0-1-15,0 1 16,0-18-16,0-8 16,0-9-16,0-26 15,8 26 1,44-450-16,-52 476 0,0 0 16,0 0-1,0 0-15,0-9 16,0 9-16,0-9 15,9 1-15,0-1 16,8 9-16,1 0 16,-1 0-1,18 0-15,8 9 16,0-1-16,-8 10 16,-9-1-16,0 0 15,-17 1-15,0-1 16,-18 0-16,-8 9 15,-18 9-15,-9 0 16,1-9-16,-9 0 16,9 0-1,8-18-15,17 1 16,1 0-16,17-1 16,0-8-16,0 0 15,0 0-15</inkml:trace>
  <inkml:trace contextRef="#ctx0" brushRef="#br1" timeOffset="114709.66">20146 13673 0,'0'0'0,"0"0"0,0 0 15,0 0-15,0 0 16,-8 9-16,-1 8 15,0 18-15,1 0 16,-1 8 0,0 0-16,9-17 15,0 0-15,0-17 16,0 0-16</inkml:trace>
  <inkml:trace contextRef="#ctx0" brushRef="#br1" timeOffset="114969.73">20667 12963 0,'0'0'0,"0"0"0,0 0 15,-8 9-15,-10 26 16,-16 51-16,16-25 16</inkml:trace>
  <inkml:trace contextRef="#ctx0" brushRef="#br1" timeOffset="116514.78">19113 10798 0,'-9'-9'0,"1"-8"0,-1 0 16,0 8-16,1 0 15,-1 1 1,9 8-16,-9 0 15,0 0-15,-17 17 16,0 18-16,0 17 16,9 8-16,8 10 15,9-10 1,0-8-16,18-8 16,-1-18-16,18-9 15,-1-8-15,1-18 16,0-8-16,0-9 15,-9-18-15,-9 1 16,-8-18-16,-18 9 16,-17 0-16,0 0 15,-9 0-15,1 18 16,-1 17 0,0 8-16,18 9 15,8 9-15,9 8 16,17 0-16,-8-8 15</inkml:trace>
  <inkml:trace contextRef="#ctx0" brushRef="#br1" timeOffset="116865.84">19321 10781 0,'0'0'0,"0"0"0,0 0 15,0 0-15,9 0 16,17 17-16,9 9 16,0 9-1,8-1-15,-17 10 16,0-1 0,-17-8-16,-1-9 0,1 0 15,-9-9-15,0 0 16,0-8-16,0 0 15,-9-1-15,1 1 16,8-9 0,0 0-16,-9-9 15,9-8-15,9-18 16,17-17-16,17-8 16,35-18-16,27 0 15,-45 34-15</inkml:trace>
  <inkml:trace contextRef="#ctx0" brushRef="#br1" timeOffset="126048.85">18809 13483 0,'0'-9'0,"0"1"0,0-1 0,0 0 0,0 9 16,0 0-1,0 0-15,0 0 16,0 0-16,9-8 16,17 8-16,8-9 15,19 0-15,7 1 16,1-1-16,-17 9 15,-1-9-15,0 9 16,18 9 0,-17 0-16</inkml:trace>
  <inkml:trace contextRef="#ctx0" brushRef="#br0" timeOffset="148195.81">23985 11768 0,'0'0'0,"0"0"0,0 0 0,0 0 16,17 0-16,0 0 15,18 0-15,17 0 16,26 0-16,9 9 15,9-1-15,-18-8 16,-9 0 0,1 0-16,-18 0 15,-26 0-15</inkml:trace>
  <inkml:trace contextRef="#ctx0" brushRef="#br0" timeOffset="148430.68">24410 11491 0,'0'0'0,"0"0"0,0 0 15,0 9-15,-9 17 16,1 34-16,-18 27 16,8 17-1,1 0-15,0-9 16,8-17-16,0-17 0,9-1 15,9-8 1,8-17-16,9-18 16,0-8-16,-8-9 15</inkml:trace>
  <inkml:trace contextRef="#ctx0" brushRef="#br0" timeOffset="148778.1">24766 12011 0,'0'0'0,"0"0"0,0 0 0,0 0 16,0 0-16,-9 17 16,1 0-16,8 9 15,0 9-15,0-9 16,0 0-1,17 0-15,0 0 16,1-9-16,-1-8 16,9-1-16,-8 1 15,-1-18-15,-8 1 16,-1-1-16,1-8 16,-18-9-1,1 9-15,-10-1 16,-8 1-16,0 17 15,-9 0-15,27 0 16</inkml:trace>
  <inkml:trace contextRef="#ctx0" brushRef="#br0" timeOffset="149045.06">25044 11924 0,'0'0'0,"0"0"0,0 0 16,0 0-16,0 0 15,0 0-15,9 0 16,8 0 0,18 0-16,17-9 15,0 9-15,9-8 16,0-1-16,-1 0 15,-25 1-15,-9-1 16,-17 9-16</inkml:trace>
  <inkml:trace contextRef="#ctx0" brushRef="#br0" timeOffset="149245.34">25148 11785 0,'0'0'0,"0"0"0,0 0 0,0 0 16,0 0-16,0 18 16,0 25-1,0 18-15,0 8 16,0 0-16,0 1 16,-9-1-16,9-26 15,0-26-15</inkml:trace>
  <inkml:trace contextRef="#ctx0" brushRef="#br0" timeOffset="149945.38">25765 12002 0,'0'0'0,"0"0"0,0 0 0,0 0 16,-9 0 0,0 0-16,-17 0 15,0 0-15,0 9 16,-9 8-16,1 0 16,-10 9-16,10 0 15,-1 0 1,17 0-16,1 0 0,17-9 15,0-8 1,9 0-16,8-1 16,1-8-16,8-8 15,8-10-15,1 1 16,-9 0 0,0 0-16,-17-1 0,0 10 15,-1 8-15,1 0 16,-9 0-16,0 0 15,0 17 1,9 0-16,8 1 16,0 7-16,1 1 15,16-17-15,1 0 16,0-1-16,8-16 16,1-18-16,16-9 15,1-25-15,-17-18 16,-1 0-1,-17 0-15,0 17 16,-17 9-16,0 17 16,-9 1-16,0 17 15,0-1-15,-9 10 16,0 8 0,1 0-16,-19 26 0,-16 43 15,-9 26 1,17 9-16,9 0 15,17 0-15,9-9 16,18-17-16,25-9 16,18-8-16,-26-35 15</inkml:trace>
  <inkml:trace contextRef="#ctx0" brushRef="#br0" timeOffset="156028.74">27910 8252 0,'0'0'0,"0"0"0,0 0 15,0 0-15,0 0 16,17 0-16,0 0 16,18 0-16,17 9 15,9-9-15,8 0 16,18-9-1,-9 9-15,-43 0 0</inkml:trace>
  <inkml:trace contextRef="#ctx0" brushRef="#br0" timeOffset="156310.21">28205 8165 0,'0'-8'0,"0"8"16,0 0-16,0 0 15,0 0-15,0 0 16,0 8-16,-9 10 16,0 25-16,-17 9 15,0 17-15,9 9 31,0-17-31,17-1 0,0-16 16,8-1-16,10 0 16,-1-8-16,0-9 15</inkml:trace>
  <inkml:trace contextRef="#ctx0" brushRef="#br0" timeOffset="156629.64">29108 8209 0,'0'0'0,"0"0"15,0 0-15,0 0 16,0 0-16,0 0 16,0 0-16,0 0 15,0 17-15,0 26 16,-9 18-16,1 25 16,-1 18-1,0 0-15,9 18 16,0-62-16</inkml:trace>
  <inkml:trace contextRef="#ctx0" brushRef="#br0" timeOffset="159080.25">26737 11976 0,'0'0'0,"0"0"0,0 0 16,0 0-16,0 0 15,0 0-15,0 0 16,0 17-16,0 27 16,0 25-1,0 26-15,-8 26 16,-1 1-16,0-10 15,1-16-15,-1-10 16,0-34-16,9 0 16,9-9-16,0-17 15,-1-17-15</inkml:trace>
  <inkml:trace contextRef="#ctx0" brushRef="#br0" timeOffset="159419.72">26859 12019 0,'0'0'0,"0"0"0,0 0 15,0 0 1,0 0-16,0 0 16,9 0-16,8 0 15,0 0-15,9 0 16,0 9-16,-8 8 15,8 1-15,0-1 16,0 9 0,0 0-16,-17 0 0,-1-9 15,1 0 1,-26 18-16,-18 0 16,-9-1-16,-16 1 15,8-9-15,0 0 16,8-17-16,9-1 15,9 1-15,26-9 16,0 9 0,0-9-16</inkml:trace>
  <inkml:trace contextRef="#ctx0" brushRef="#br0" timeOffset="159912.94">27458 12210 0,'0'0'0,"0"0"0,0 0 15,0 0-15,0 0 16,0 0-16,9 0 16,17 0-1,9 0-15,17 0 16,0 0-16,9 0 15,-9 0-15,8 0 16,-34 8-16</inkml:trace>
  <inkml:trace contextRef="#ctx0" brushRef="#br0" timeOffset="160089.34">27458 12418 0,'0'0'0,"0"0"0,0 0 16,17 0-16,9 8 15,27 1-15,7 0 16,-34-1 0</inkml:trace>
  <inkml:trace contextRef="#ctx0" brushRef="#br0" timeOffset="160760.47">28326 12002 0,'0'0'0,"0"0"16,0 0-16,0 0 16,0 0-16,9 17 15,0 27-15,-1 34 16,1 25-16,0 27 31,-18 0-31,0-8 0,-8-10 16,8-25-16,9-35 15,0-9-15,0-17 16,0-17-16,0-1 16,0-8-16,-8-8 15,8-36-15,0-25 16,-9-35-16,18-17 15,8 8 1,-8 27-16,8 16 16,1 18-16,-1 9 15,0 8-15,1 1 16,8 8-16,8 9 16,1-1-16,9 10 15,8 8-15,-9 0 16,-8 8-1,-9-8-15,-9 18 16,1-1-16,-10 0 16,-8 0-16,-8 9 15,-18 18-15,0-1 16,-1 0-16,-16-8 16,8 0-1,9-1-15,9 1 16,17-18-16</inkml:trace>
  <inkml:trace contextRef="#ctx0" brushRef="#br0" timeOffset="160975.17">28856 12626 0,'0'0'0,"0"0"0,0 0 15,0 0-15,0 8 16,0 10-16,-9 7 16,1 10-16,-10 8 15,1-8-15,17 0 16,-9-1-16,9-8 16</inkml:trace>
  <inkml:trace contextRef="#ctx0" brushRef="#br0" timeOffset="161244.65">29134 12478 0,'0'0'0,"0"0"0,0 0 0,0 0 16,0 0-16,0 0 16,26-8-1,9-1-15,17-8 16,17 8-16,1-8 16,-9-1-16,17 10 15,-26 8-15</inkml:trace>
  <inkml:trace contextRef="#ctx0" brushRef="#br0" timeOffset="161476.73">29395 12288 0,'0'0'0,"0"0"16,0 0-16,0 8 15,0 18-15,0 9 16,-9 17 0,0 17-16,0-8 15,9 0 1,0 8-16,9 9 0,9-9 16,-10-43-16</inkml:trace>
  <inkml:trace contextRef="#ctx0" brushRef="#br0" timeOffset="162123.79">29907 12270 0,'0'0'0,"0"0"0,0 0 16,0 0-16,0 0 15,0 18-15,0 16 16,0 18 0,0 18-16,-9-1 15,1 9 1,-1 8-16,0-8 0,0-17 16,9-18-16,0-8 15,0-9-15,0-9 16,0 1-16,0-10 15,0 1 1,0-9-16,0 0 16,-8-17-16,-1-27 15,-8-16-15,17-10 16,0 1-16,0-9 16,8 9-1,10 8-15,-1 9 16,1 18-16,-1-1 15,9 0-15,0 1 16,9 8-16,-9 8 16,8 1-16,1 0 15,0 17-15,0 0 16,-9 0-16,0 0 16,-9 8-1,-8 1-15,0 8 16,-1 1-16,-16 16 15,-1-8-15,-9 0 16,-8 0-16,0 0 16,0-8-16,0-1 15,9-8-15,0 8 16,-1 0-16,1 9 16,-1-17-1,18 0-15</inkml:trace>
  <inkml:trace contextRef="#ctx0" brushRef="#br0" timeOffset="162832.57">30324 12729 0,'-9'0'0,"9"0"15,0 0-15,0 0 16,0 0-16,0 0 16,0 0-16,0 0 15,17 0 1,1 9-16,-1 0 16,0-1-16,1 10 15,8-1-15,-9 0 16,9 1-16,-17-1 15,0-8-15,-9 8 16,0 0 0,-9 1-16,0-1 15,-17 0-15,0 1 16,9-10-16,-1 1 16,10 0-16,-1-1 15,0 1-15,9-9 16,0 0-16,0 0 15,0 0-15,18 9 16,-1-1 0,1 1-16,8 0 15,8-1-15,-8-8 16,-8 9-16,-10-9 16,1 0-16,0 0 15,-1 0-15,1 0 16,0 0-16,-9 0 15,0 0 1,0 0-16,0 0 16,0 0-16,0 0 15,0 0-15,0 0 16,0 0-16</inkml:trace>
  <inkml:trace contextRef="#ctx0" brushRef="#br0" timeOffset="164525.56">25435 13526 0,'-9'-8'0,"9"8"16,-9-9-16,9 9 16,0 0-16,0 0 15,0 0-15,0 0 16,0 0 0,0-9-16,18 1 15,16 8-15,1 0 16,26 0-16,-9 8 15,-26 1-15</inkml:trace>
  <inkml:trace contextRef="#ctx0" brushRef="#br0" timeOffset="164719.46">25322 13656 0,'0'0'0,"0"0"16,0 0-16,0 0 16,17 0-1,9 0-15,35 9 16,17-9-16,26-9 16,-43 9-16</inkml:trace>
  <inkml:trace contextRef="#ctx0" brushRef="#br0" timeOffset="165593.04">26538 13457 0,'0'0'0,"0"0"0,0 0 15,0 0-15,0 0 16,0 17 0,-9 18-16,0 26 15,1 34-15,-1 9 16,0 0-16,0 0 15,1-18-15,-1-17 16,0-17-16,9-17 16,0-9-16,0-17 15,0-1-15,0 1 16,-8-26 0,8-1-16</inkml:trace>
  <inkml:trace contextRef="#ctx0" brushRef="#br0" timeOffset="165942.29">26564 13440 0,'0'0'0,"0"0"16,0 0-16,0 0 16,8 0-16,10-9 15,-1 0-15,18 9 16,0 0-16,17 0 15,-9 9-15,0 0 16,1-1 0,-18 1-16,0 8 15,-9 1-15,-8-1 16,0-8-16,-18 8 16,0 0-16,-17 9 15,-8 0-15,-1-9 16,-17 1-1,0 8-15,8-9 16,9-8-16,18-1 16,0 1-16,17 8 15,0-8-15</inkml:trace>
  <inkml:trace contextRef="#ctx0" brushRef="#br0" timeOffset="166475.53">26920 13899 0,'0'0'0,"0"0"0,0 0 16,0 0-16,0 0 16,8 0-16,1 8 15,8 10 1,1-1-16,-1 0 15,9 1-15,-17-1 16,0-8-16,-1 8 16,-8 0-16,-8 1 15,-10 8-15,1-1 16,-1-7-16,1-1 16,8-8-16,1-1 15,8 1 1,0 0-16,0-9 15,0 8-15,0-8 16,0 9-16,0 0 16,17 8-16,0-8 15,9-1-15,9 1 16,9 0-16,-1-1 16,-26 1-1</inkml:trace>
  <inkml:trace contextRef="#ctx0" brushRef="#br0" timeOffset="166781.17">27545 13145 0,'0'0'0,"0"0"16,0 0-16,0 0 16,0 0-16,-17 26 15,-18 17-15,-9 9 16,-8 9-16,18-9 15,16-17-15,9-18 16</inkml:trace>
  <inkml:trace contextRef="#ctx0" brushRef="#br0" timeOffset="168592.99">27701 13933 0,'0'-8'0,"-8"-1"0,8 0 0,0 9 15,0 0 1,0 0-16,0-8 15,17-1-15,9 0 16,17 1-16,27-1 16,8-8-16,0 8 15,-8 9-15,-1 0 16,-34 9-16</inkml:trace>
  <inkml:trace contextRef="#ctx0" brushRef="#br0" timeOffset="168842.06">27970 13604 0,'0'0'0,"0"0"0,0 0 15,0 0 1,0 9-16,0 17 15,0 26-15,-8 8 16,8 10-16,0-18 16,0-9-1,0 0-15,8-8 0,10 8 16,-10-17-16</inkml:trace>
  <inkml:trace contextRef="#ctx0" brushRef="#br0" timeOffset="169575.54">28674 13596 0,'0'0'0,"0"0"16,0 0-16,0 0 15,0 0-15,0 17 16,0 9-16,8 17 15,1 18-15,0 8 16,-9 0 0,-9 9-16,0 0 15,1-9-15,-1-17 16,0-8-16,1-18 16,8 0-1,0-9-15,0-8 0,0-1 16,0-8-16,-9 0 15,0-8 1,1-10-16,-1-16 16,-8-10-16,8-8 15,9 1-15,0-1 16,0 8-16,9 1 16,8-9-16,0 0 15,18 0-15,0 17 16,0 1-1,8-1-15,0 18 16,1-1-16,-1 10 16,-8 8-16,-9 0 15,0 0-15,-17 8 16,-1 10-16,1-1 16,-18 0-16,1 9 15,-18 0-15,0 9 16,-9-9-1,0 0-15,0 0 16,1 0-16,8-9 16,8 1-16,1-10 15,17 1-15</inkml:trace>
  <inkml:trace contextRef="#ctx0" brushRef="#br0" timeOffset="169797.47">29065 14089 0,'0'0'0,"0"0"15,0 0-15,0 17 16,-9 9-16,0 9 16,0 8-1,1 9-15,-1-8 16,0-10-16,1-8 15,8-8-15,0-10 16,0-8-16,0 0 16</inkml:trace>
  <inkml:trace contextRef="#ctx0" brushRef="#br0" timeOffset="170029.91">29560 13544 0,'0'0'0,"0"0"16,0 0-16,0 0 15,0 0-15,0 0 16,-9 0-16,-9 26 15,-16 34-15,16-17 16</inkml:trace>
  <inkml:trace contextRef="#ctx0" brushRef="#br0" timeOffset="193938.6">22491 14358 0,'0'-9'0,"0"0"0,0-8 16,-9 0-16,1-1 15,-1 1-15,0 0 16,-17-1-16,0 1 16,0 0-16,-9-1 15,1 18-15,8 0 16,-9 0 0,-9 18-16,10-1 0,-1 18 15,9-1 1,8 18-16,1-8 15,17 8-15,17 0 16,10-9-16,16 0 16,0-17-16,-17-26 15</inkml:trace>
  <inkml:trace contextRef="#ctx0" brushRef="#br0" timeOffset="194404.56">23142 14436 0,'-8'-9'0,"-1"0"15,0 1-15,0-1 16,1 0-16,-1 1 16,-8-1-1,-1 0-15,-8 1 16,0 8-16,0 0 15,0 0-15,-9 8 16,1 10-16,8 8 47,0 0-47,8 0 0,10 8 0,8-8 0,0 0 16,0-17-16,8 0 15,10-9-15,-1-9 16,9 0-16,-9 1 15,1-1-15,-10 0 16,1 9-16,0 0 16,-1 0-1,1 0-15,0 0 16,-9 0-16,9 18 16,8 16-16,0-8 15,9 9-15,9-18 16,-9-17-16,0-9 15,-8 1-15</inkml:trace>
  <inkml:trace contextRef="#ctx0" brushRef="#br0" timeOffset="194764.95">23524 14332 0,'0'0'0,"0"0"16,0 0-16,0 0 15,0 0 1,0 0-16,0 0 16,-8 0-16,-1 0 15,0 8-15,-8 1 16,0 8-16,-1 1 16,9-1-16,1 9 15,8 0-15,0 9 16,0-1-16,8 1 15,1-9 1,0 0-16,-9-9 16,0 0-16,-9 1 15,0-10-15,1 10 16,-10-10 0,1 1-16,0 0 0,-1-1 15,10-8-15,8 9 16,-9-18-1,9 9-15</inkml:trace>
  <inkml:trace contextRef="#ctx0" brushRef="#br0" timeOffset="195121.67">23585 14540 0,'0'0'0,"-9"0"0,1 8 16,8 1-16,0 0 15,0 8-15,0 0 16,17 0-1,0-8-15,1 0 16,17-1-16,-1-16 16,10-1-16,-10-8 15,-7-1-15,-10 10 16,-8-1-16,-1-8 16,1 0-1,-9-1-15,-9 10 0,1-1 16,-18 9-1,-9 0-15,0 17 16,0 9-16,1 17 16,-1 9-16,17 0 15,18-8-15,9-1 16,17-8 0,44-9-16,34-18 15,-52 1-15</inkml:trace>
  <inkml:trace contextRef="#ctx0" brushRef="#br0" timeOffset="195639.07">24610 14617 0,'0'0'0,"0"0"0,0 0 16,0 0-16,8 9 15,10 8-15,17 1 16,8-1-16,9-8 16,0-1-16,0-16 15,-8-1 1,-1-8-16,-17-1 16,0-8-16,-17 9 15,0 0-15,-1 0 16,-16-1-16,-1 1 15,-8 0-15,-10 17 16,1 0-16,-26 26 16,0 17-1,18 9-15,16 0 16,9 8-16,9-8 16,18-8-16,-1-10 15,18-8-15,0-8 16,-9-18-16,-9 0 15</inkml:trace>
  <inkml:trace contextRef="#ctx0" brushRef="#br0" timeOffset="196520.81">25278 14591 0,'0'0'0,"0"0"0,0 18 16,0-1-16,0 0 15,-8 18 1,-1 8-16,0-8 16,-8-9-16,0 0 15,8-9-15,0-8 16,9 0-16,0-1 16,0-8-16,0 0 15,0-8-15,0-1 16,18-8-1,-1-27-15,9 10 16,0-1-16,0 18 16,-8-1-16,-1 1 15,-8 17-15,-1 0 16,-8 0-16,0 17 16,0 1-16,0 16 15,0-8-15,0 0 16,0-8-1,0-10-15,0 1 16,0 0-16,0-1 16,0-8-16,0 0 15,9-8-15,8-1 16,1-8 0,-1-1-16,0 1 0,-8 0 15,0 8 1,-1 0-16,1 1 15,0 8-15,-9 0 16,0 0-16,0 0 16,0 0-16,0-9 15,0 9-15,0 0 16,0 0 0,0 0-16,0 0 15,0 0-15,0 0 16,0 0-16,0 0 15,0 0-15,0 0 16,0 0-16,0 0 16,0 0-16,0 0 15,0 0-15,0 0 16,0 0 0,0 0-16,0 0 15,0 0-15,0 0 16,0 0-16,0 0 15,0 0-15,9 0 16,-1 9-16,1-1 16,-9 1-16,9 0 15,-1-1 1,1 1-16,0 0 16,-1-1-16,1 1 15,-9 0-15,0-9 16,0 0-16,0 8 15,0-8-15</inkml:trace>
  <inkml:trace contextRef="#ctx0" brushRef="#br0" timeOffset="196752.64">25799 14617 0,'0'0'0,"0"0"0,0 0 15,0 9-15,0 8 16,-8 1 0,-1 16-16,0 10 15,9-10-15,0-8 16,0-8-16,0-10 16,0 1-16,9-9 15,0 0-15,-1 0 16</inkml:trace>
  <inkml:trace contextRef="#ctx0" brushRef="#br0" timeOffset="196906.52">25904 14410 0,'0'0'0,"0"0"0,0 0 16,0 0-16,0 0 16,0 0-16,0 0 15,0 0-15,8 0 16,1 0-16,0 0 15</inkml:trace>
  <inkml:trace contextRef="#ctx0" brushRef="#br0" timeOffset="197124.25">25964 14609 0,'0'0'0,"0"0"0,0 0 0,0 0 0,0 0 16,0 0-16,18 0 15,8 0-15,9 0 16,17 0-16,8-9 16,1 0-16,-9 1 15,-26-9-15,-8 8 16</inkml:trace>
  <inkml:trace contextRef="#ctx0" brushRef="#br0" timeOffset="197354.58">26242 14410 0,'0'0'15,"0"0"-15,0 0 0,0 17 16,-8 9-16,-1 35 15,-8 8-15,-1 0 16,10 9 15,8-17-31,0-18 0,8 0 0,10-8 0,8-9 16,0-9 0,0-25-16,-9 8 15</inkml:trace>
  <inkml:trace contextRef="#ctx0" brushRef="#br0" timeOffset="197608.63">26876 14747 0,'0'0'0,"0"0"0,0 0 16,0 0-16,0 0 15,0 0-15,18 0 16,16 0-16,18-8 16,18-1-16,-1 0 15,-8-8 1,17 0-16,0-9 16,-17-9-16,-35 26 15</inkml:trace>
  <inkml:trace contextRef="#ctx0" brushRef="#br0" timeOffset="197854.28">27241 14488 0,'0'0'0,"0"0"16,0 0-16,0 0 15,-9 0-15,1 17 16,-1 26-16,-17 9 15,0 9-15,8-1 16,1 1 0,8-9-16,9-9 15,0 1-15,0-18 16,18-18-16,-1 1 16,-8-18-16,-1 9 15</inkml:trace>
  <inkml:trace contextRef="#ctx0" brushRef="#br0" timeOffset="198150.93">27397 14903 0,'0'0'0,"0"0"0,0 0 16,0 0-16,0 0 16,0 9-16,0 8 15,18 1-15,-1 8 16,9 0-16,0-9 15,9-8 1,0-1-16,-9-8 16,-9 0-16,-8-8 15,-1-1-15,1 0 16,-9 1-16,-9-1 16,1-8-16,-10-1 15,-8 10-15,-8 8 16,7 0-1,10 0-15,8 0 16</inkml:trace>
  <inkml:trace contextRef="#ctx0" brushRef="#br0" timeOffset="198487.79">28066 14661 0,'0'0'0,"0"0"16,0 0-16,0 0 15,0 0-15,9 0 16,8 0-16,9 8 16,17 1-16,27-9 15,-1-9-15,1 1 16,-9-1 0,-18-17-16,-17 9 15,-9 8-15</inkml:trace>
  <inkml:trace contextRef="#ctx0" brushRef="#br0" timeOffset="198738.08">28552 14488 0,'-8'0'0,"-1"0"16,0 0-16,0 8 15,1 18-15,-1 18 16,-17 16-16,9 9 15,-1-8-15,10-9 16,8-9-16,0 1 16,0-18-16,0-18 15,17 1 1,-8-9-16,8-9 16,0 1-16,-8-1 15</inkml:trace>
  <inkml:trace contextRef="#ctx0" brushRef="#br0" timeOffset="199290.54">28787 14462 0,'0'0'0,"0"0"15,0 0-15,0 0 16,-9 26-16,0 17 16,-8 17-16,-9 10 15,0-10-15,0 1 16,8-18-16,1-8 15,8-9-15,1-9 16,8-8 0,0 0-16,0-9 15,0 0-15,0 0 16,17-9-16,0 0 16,1 1-16,-1-1 15,-8 0-15,0 1 16,-1 8-16,1 0 15,0 0-15,-1 8 16,10 10 0,-1-10-16,0 10 15,1-1-15,16 0 16,1-8-16,9 0 16,-1-1-16,0-8 15,-8-8-15,0-1 16,-9 0-16,0 1 15,-17-1 1,-1 0-16,1 1 16,-9-1-16,0 0 15,0 1-15,0 8 16,-9 0-16,1 0 16,-1 0-16,-8 8 15,-1 10-15,1 8 16,0 8-1,17 1-15,0 0 16,8-1-16,1-8 16</inkml:trace>
  <inkml:trace contextRef="#ctx0" brushRef="#br0" timeOffset="200203.81">29942 15163 0,'0'0'0,"0"-9"0,0 9 16,0-8-16,0-1 16,17 0-16,0-17 15,18-8-15,0-9 16,0-1-16,8 1 15,0-9-15,1-9 16,-1 1-16,1-10 16,-18 18-16,-18 9 15,1 17 1,0 9-16,-1 0 16,-8-1-16,0 10 15,0 8-15,-8 0 16,-1 0-16,0 8 15,1 18-15,-10 17 16,-8 9-16,9 9 16,8-9-1,9-9-15,0 9 16,18-8-16,-1-1 16,0 0-16,18-17 15,-9-17-15,9 0 16,8-1-16,1-16 15,-10-1-15,-16 0 16,-10 1 0,1-1-16,0-8 15,0-1-15,-9 10 16,0-1-16,-9 0 16,0 1-16,0 8 15,1 0-15,-10 0 16,1 17-16,0 9 15,-1 9 1,18-1-16,0-8 16,18 0-16,25 9 15,18-1-15,-35-25 16</inkml:trace>
  <inkml:trace contextRef="#ctx0" brushRef="#br0" timeOffset="200524.07">31175 14522 0,'0'0'0,"0"0"16,0 0-16,0 0 16,0 0-16,0 0 15,0 0-15,-9 0 16,0 9-1,-17 17-15,0 26 16,0 17-16,0 18 16,0-1-16,9 1 15,-1-9-15,10-18 16,-1-8-16,9-8 16,0-18-16,-9-18 15,1 1 1,-1 0-16,0-27 15,-8-34-15,8 26 16</inkml:trace>
  <inkml:trace contextRef="#ctx0" brushRef="#br0" timeOffset="200671.74">30801 14903 0,'-8'0'0,"-1"0"0,9 0 0,0 0 16,0 0-1,0 0-15,0 0 16,26 0-16,17 0 15,18-8-15,35-1 16,-1 0-16,-60 9 16</inkml:trace>
  <inkml:trace contextRef="#ctx0" brushRef="#br0" timeOffset="200938.79">31374 14843 0,'0'0'0,"0"0"16,0 0-16,0 0 16,0 0-16,0 0 15,0 0-15,9 0 16,8 0-16,10 0 15,33 0-15,10-9 16,8 0-16,-9 9 16,1 9-1,-27-9-15</inkml:trace>
  <inkml:trace contextRef="#ctx0" brushRef="#br0" timeOffset="201222.64">31739 14574 0,'0'0'0,"0"0"0,0 0 16,0 0-16,0 17 16,0 1-16,-9 16 15,1 1-15,-10 8 16,1 9-16,0 9 15,-9 8 1,8 9-16,1-17 16,8-9-16,9 0 15,0-9-15,0-17 16,18 0-16,8-17 16,-18-1-16</inkml:trace>
  <inkml:trace contextRef="#ctx0" brushRef="#br0" timeOffset="203875.22">21866 15336 0,'0'0'0,"0"0"0,0 0 0,0 0 16,0 0-16,0 0 15,0 0-15,0 0 16,0 18-16,-9 16 15,0 44-15,1 9 16,-1 17 0,0 8-16,1-25 15,-1-9-15,0-17 16,1-10-16,-1-16 16,0-9-16,9-17 15,0-1-15,9 1 16</inkml:trace>
  <inkml:trace contextRef="#ctx0" brushRef="#br0" timeOffset="204196.28">21874 15397 0,'0'0'0,"0"0"0,0 0 0,0 0 16,0 0-16,0 0 15,0 0-15,0 0 16,0 0-16,0 0 15,18 0 1,-1 0-16,18 0 16,0 9-16,8 8 15,0 0-15,-17 1 16,1-1-16,-19 0 16,1 1-1,-18 8-15,-17 8 0,0-8 16,-17 0-1,-1 0-15,1 0 16,8-17-16,9-1 16,17 1-1,9 0-15,0-9 0,0 0 16</inkml:trace>
  <inkml:trace contextRef="#ctx0" brushRef="#br0" timeOffset="204470.48">22361 15839 0,'0'0'0,"0"0"0,0 0 16,0 0-16,0 0 15,0 0 1,0 0-16,0 26 15,-9 8-15,0 1 16,1 17-16,8-9 16,0 0-16,0-17 15,0 0 1,8-17-16,-8 0 16,0-9-16</inkml:trace>
  <inkml:trace contextRef="#ctx0" brushRef="#br0" timeOffset="204717.67">23003 15224 0,'0'0'0,"0"0"0,0 0 15,0 0-15,0 0 16,0 0-16,-8 0 16,-1 17-16,-17 9 15,-18 17 1,10 27-16,16-27 16</inkml:trace>
  <inkml:trace contextRef="#ctx0" brushRef="#br0" timeOffset="205239.36">22977 15735 0,'0'0'0,"0"0"0,0 0 16,0 0-16,9 0 16,17 0-16,9 8 15,17 1-15,0-9 16,9 0-16,8 0 47,9 9-47,-26-1 0,-34-8 0</inkml:trace>
  <inkml:trace contextRef="#ctx0" brushRef="#br0" timeOffset="205453.33">23116 16038 0,'0'0'0,"0"0"0,0 0 15,0 0 1,0 0-16,0 0 15,0 0-15,18 0 16,-1 0-16,18-9 16,25 0-16,36-8 15,-44 9 1</inkml:trace>
  <inkml:trace contextRef="#ctx0" brushRef="#br0" timeOffset="205754.24">23811 15951 0,'0'-8'0,"0"8"0,0 0 16,0 0-16,0 0 15,0 0-15,9-9 16,8 9 0,9-9-16,26 1 15,18 8-15,-18-9 16,-26 9-16</inkml:trace>
  <inkml:trace contextRef="#ctx0" brushRef="#br0" timeOffset="206386.26">24697 15605 0,'0'0'0,"0"0"0,0 0 16,0 0-16,0 8 15,0 18-15,0 26 16,-9 26-16,9 9 15,0 8 1,0-8-16,-9-18 16,1-8-16,-1-9 15,9-26-15,0 0 16,0-18-16,0 1 16,0-9-16,0-9 15,0-25-15,0-36 16,17-34-16,-8 1 15,0 25 1,8 8-16,9 10 16,0-1-16,0 18 15,-8 8-15,8 9 16,8 9-16,1-1 16,8 1-16,-17 17 15,9 17-15,0 1 16,-9-1-16,0 0 15,-17 1 1,-1-1-16,-16 9 16,-1 0-16,-17 0 15,0 0-15,-9 0 16,0-9-16,1 9 16,-1-17-16,9 8 15,9 1 1,-1-10-16,18-8 15</inkml:trace>
  <inkml:trace contextRef="#ctx0" brushRef="#br0" timeOffset="206701.69">25244 15960 0,'0'0'0,"0"0"15,0 0-15,0 17 16,0 9-16,-9 17 16,0 9-16,9 9 15,0-26-15</inkml:trace>
  <inkml:trace contextRef="#ctx0" brushRef="#br0" timeOffset="-214011.6">20876 17094 0,'0'0'0,"0"0"16,0 0-16,17 0 15,18 0-15,17 0 16,26-8-16,9 8 16,8-9-1,-16 9-15,-19 0 0,-16 0 16,-9 0-16,-27 9 16,1-1-1,-9-8-15</inkml:trace>
  <inkml:trace contextRef="#ctx0" brushRef="#br0" timeOffset="-213792.61">20876 17294 0,'0'0'0,"0"0"15,0 0-15,17 0 16,18 8-16,34-8 15,27 9-15,-1-18 16,1 1-16,-1-1 16,10-8-1,-19-9-15,-51 17 16</inkml:trace>
  <inkml:trace contextRef="#ctx0" brushRef="#br0" timeOffset="-213491.2">21353 16748 0,'0'0'0,"0"0"0,9 0 16,17 17-16,26 9 15,35 9-15,17 0 16,-8 8-16,-9 0 15,-18-8-15,-8-1 16,-9-8 0,-9 9-16,-17 0 15,-8 8-15,-18 26 16,-18 1-16,-16 8 16,-27 0-16,0-18 15,9-17-15,-9-25 16,35-10-16</inkml:trace>
  <inkml:trace contextRef="#ctx0" brushRef="#br0" timeOffset="-212894.09">22916 16982 0,'0'0'0,"0"0"0,0 0 16,0 0-16,0 0 16,0 17-16,0 9 15,0 26 1,0 43-16,0 18 15,-8 0-15,8 16 16,0-16-16,0-26 16,-9-18-16,0-17 15,9-26-15,0 0 16,-8-17-16,-1-1 16,0-8-1,1-17-15,-10-26 16,1-35-16,0-26 15,17-9-15,17 1 16,0 25-16,1 18 16,8 17-16,0 17 15,0 0-15,9 9 16,17 9 0,0 8-16,-9 9 15,1 18-15,-1-1 16,-8 18-16,-9 8 15,-18 0-15,-16 9 16,-27 0-16,-26 9 16,-8-18-1,-1-8-15,10-9 16,25-18-16,9 1 16,17-9-16</inkml:trace>
  <inkml:trace contextRef="#ctx0" brushRef="#br0" timeOffset="-212462.06">23220 17562 0,'0'0'0,"0"0"0,0 0 15,0 0-15,0 0 16,0 0-16,0 0 15,9 0-15,0 0 16,8 0-16,0 17 16,10 1-1,7-1-15,-8 0 16,0 9-16,-17 0 16,0-8-16,-18-1 15,0 0-15,-17 9 16,-17 9-16,-1-9 15,10 0 1,-1-9-16,18-8 0,-1 0 16,1-1-1,17 1 1,0 0-16,0-1 0,17 10 16,9-1-16,18 0 15,8-8-15,0-1 16,9-16-1,0 8-15,-27 0 16,-16 0-16</inkml:trace>
  <inkml:trace contextRef="#ctx0" brushRef="#br0" timeOffset="-212228.49">23854 16809 0,'0'0'0,"0"0"0,0 0 16,0 0-16,-8 17 16,-1 18-16,-17 25 15,-9 9-15,0 18 16,27-44-1</inkml:trace>
  <inkml:trace contextRef="#ctx0" brushRef="#br0" timeOffset="-211663.03">25001 17155 0,'0'0'0,"0"0"0,0 0 15,0 0 1,0 0-16,0 0 0,0 0 16,-9 0-1,0 0-15,-17 17 16,-26 1-16,-17 8 15,-10 8-15,10 1 16,-1 8-16,18-17 16,26-8-16,0-1 15,9-8-15,0-1 16,17 1 0,0 0-16,8 8 15,18 0 1,35 18-16,26 8 0,26 0 15,-18 1-15,-8-10 16,9 1-16,-18-9 16,-43 0-16,-9-9 15,0 1 1,-9-1-16</inkml:trace>
  <inkml:trace contextRef="#ctx0" brushRef="#br0" timeOffset="-211095.66">25765 17172 0,'0'0'0,"0"0"0,0 0 15,0 0-15,0 18 16,8 8-16,1 17 15,0 35-15,-1 17 16,-16 35 0,-1 17-16,-8-25 15,17-18-15,0-9 16,-9-26-16,9-26 16,0-17-16,0-17 15,0 0-15,-9-18 16,1-8-16,-1-27 15,-8-51-15,-1-61 16,18 18 0,18 8-16,-1 17 15,9 27-15,9 16 16,0 18 0,8 0-16,9 9 0,0 8 15,0 9 1,9 9-16,0 17 15,0 0-15,-18 17 16,-8 1-16,-9-1 16,-18 9-16,1 17 15,-18 1-15,-17 8 16,-17 0-16,-18 0 16,0-9-1,-8-9-15,-1-8 16,18-8-16,26-10 15,26-8-15,0 0 16</inkml:trace>
  <inkml:trace contextRef="#ctx0" brushRef="#br0" timeOffset="-210709.14">26182 17666 0,'0'0'0,"0"0"0,0 0 15,0 0-15,17 0 16,0 9-16,1 8 16,8 0-1,0 1-15,0 8 16,-9 0-16,-8 0 15,0-9-15,-18 9 16,0 0-16,0 0 16,-8 0-16,0 0 15,-1-9-15,1-8 16,8-1-16,1 1 16,8 0-1,0 8-15,17 0 16,18 1-16,34 8 15,35-26-15,-34-9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6/8/2025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30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F8F-6A55-496C-904F-A873AE599A34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4124-B2AF-452B-8641-1BAA719C83FC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0798-4C5E-454E-A7F7-C6ACBFA423CD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BC49-EA2B-4CBB-912F-8134EACCD4BA}" type="datetime1">
              <a:rPr lang="en-US" smtClean="0"/>
              <a:t>6/8/2025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F6E8-D3AC-4C0C-9205-B200183D0AA7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53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27D5-8F25-4D42-8564-E1001012A14C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43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8A66-F66A-4B0D-88EF-64E5CD1E09A4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5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07B6-38C9-49BE-9535-A0B889D04231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52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62CB-D6FA-4D19-8A1A-40965BC668BA}" type="datetime1">
              <a:rPr lang="en-US" smtClean="0"/>
              <a:t>6/8/2025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72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CCF-633C-4901-AA48-61B4A7DF5D88}" type="datetime1">
              <a:rPr lang="en-US" smtClean="0"/>
              <a:t>6/8/2025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741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EDE5-D3EC-41EC-AC29-295B43EEF589}" type="datetime1">
              <a:rPr lang="en-US" smtClean="0"/>
              <a:t>6/8/2025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9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D1C8-CE19-4B41-9056-D000140D4B06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568E-289B-48F5-8DEE-618B756BBF2E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86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70AB-F71A-46C8-BB85-224ED22DD1E8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4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AB42-1C95-4AF9-AA11-FCF294D7D68F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156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41B9-12A4-4370-8275-4440B1396F6D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743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4">
            <a:extLst>
              <a:ext uri="{FF2B5EF4-FFF2-40B4-BE49-F238E27FC236}">
                <a16:creationId xmlns:a16="http://schemas.microsoft.com/office/drawing/2014/main" id="{1662BB60-2980-4610-8ECC-562EC0EA9982}"/>
              </a:ext>
            </a:extLst>
          </p:cNvPr>
          <p:cNvCxnSpPr/>
          <p:nvPr userDrawn="1"/>
        </p:nvCxnSpPr>
        <p:spPr>
          <a:xfrm>
            <a:off x="685800" y="1152525"/>
            <a:ext cx="109728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6D3E5F5-69C0-4CFF-8C1F-9A6CF4622981}"/>
              </a:ext>
            </a:extLst>
          </p:cNvPr>
          <p:cNvSpPr txBox="1">
            <a:spLocks/>
          </p:cNvSpPr>
          <p:nvPr userDrawn="1"/>
        </p:nvSpPr>
        <p:spPr>
          <a:xfrm>
            <a:off x="10830939" y="6356350"/>
            <a:ext cx="685800" cy="369888"/>
          </a:xfrm>
          <a:prstGeom prst="rect">
            <a:avLst/>
          </a:prstGeom>
        </p:spPr>
        <p:txBody>
          <a:bodyPr anchor="ctr"/>
          <a:lstStyle>
            <a:lvl1pPr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1pPr>
            <a:lvl2pPr indent="143492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2pPr>
            <a:lvl3pPr indent="286984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3pPr>
            <a:lvl4pPr indent="430477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4pPr>
            <a:lvl5pPr indent="573969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5pPr>
            <a:lvl6pPr indent="717461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6pPr>
            <a:lvl7pPr indent="860953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7pPr>
            <a:lvl8pPr indent="1004446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8pPr>
            <a:lvl9pPr indent="1147938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defTabSz="1833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A20C912-3BD8-459B-B255-F0D341B82DAA}" type="slidenum">
              <a:rPr lang="en-US" sz="1400" kern="0">
                <a:solidFill>
                  <a:srgbClr val="00A0AF"/>
                </a:solidFill>
                <a:effectLst>
                  <a:outerShdw blurRad="215900" dir="5400000" algn="ctr" rotWithShape="0">
                    <a:srgbClr val="FFFFFF"/>
                  </a:outerShdw>
                </a:effectLst>
              </a:rPr>
              <a:pPr defTabSz="18335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kern="0" dirty="0">
              <a:solidFill>
                <a:srgbClr val="00A0AF"/>
              </a:solidFill>
              <a:effectLst>
                <a:outerShdw blurRad="215900" dir="5400000" algn="ctr" rotWithShape="0">
                  <a:srgbClr val="FFFFFF"/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0D67-F2E7-477C-A79E-F92E5EFAE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10972800" cy="914400"/>
          </a:xfrm>
        </p:spPr>
        <p:txBody>
          <a:bodyPr/>
          <a:lstStyle>
            <a:lvl1pPr>
              <a:defRPr sz="2750" b="1"/>
            </a:lvl1pPr>
          </a:lstStyle>
          <a:p>
            <a:br>
              <a:rPr lang="de-DE"/>
            </a:br>
            <a:br>
              <a:rPr lang="de-DE"/>
            </a:br>
            <a:r>
              <a:rPr lang="de-DE"/>
              <a:t>Edit Master Title Format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CAFB7D-275C-4861-B887-AE05D196CC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1825625"/>
            <a:ext cx="10972800" cy="4351338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800100" indent="-342900">
              <a:defRPr lang="de-DE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>
              <a:defRPr lang="de-DE" sz="1800" kern="1200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3pPr>
            <a:lvl4pPr marL="1602000" indent="-230400">
              <a:defRPr lang="de-DE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4pPr>
            <a:lvl5pPr marL="2114550" indent="-285750">
              <a:defRPr lang="en-US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17293-1A63-4F08-99E7-AB0F8777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C835-40F9-455A-B7AA-CB0AAF255513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6F6A2-5971-4EF2-8752-753516A3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E66F1-CBAA-40DE-B2A9-F5581B61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24485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90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939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7334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949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169F-3679-4E6A-A66C-4B34F0E2C9FB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911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146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93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75179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002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743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7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541C-470F-4961-AA6F-BEB79B34A79A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EDBD-6935-4374-B953-6F610D468EDA}" type="datetime1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CBCB-4C73-43DB-ADE2-966F711DBEB0}" type="datetime1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34C-5745-40FE-911F-EF9865229B93}" type="datetime1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E3DBAE-0BB6-4FB2-9EE9-9748E053B25D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A5D1-BC48-4811-85F9-717C9BBA8166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55932A-B9DF-4CFF-9CDA-1C9BC475C85E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0D988-7F62-47E7-8DF3-B7A61663A631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6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87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jsu.edu/people/hiuyung.wong/index.html" TargetMode="External"/><Relationship Id="rId2" Type="http://schemas.openxmlformats.org/officeDocument/2006/relationships/hyperlink" Target="mailto:hiuyung.wong@sj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customXml" Target="../ink/ink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9.png"/><Relationship Id="rId4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2.png"/><Relationship Id="rId4" Type="http://schemas.openxmlformats.org/officeDocument/2006/relationships/customXml" Target="../ink/ink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23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2.xml"/><Relationship Id="rId6" Type="http://schemas.openxmlformats.org/officeDocument/2006/relationships/customXml" Target="../ink/ink9.xml"/><Relationship Id="rId5" Type="http://schemas.openxmlformats.org/officeDocument/2006/relationships/image" Target="../media/image32.png"/><Relationship Id="rId4" Type="http://schemas.openxmlformats.org/officeDocument/2006/relationships/image" Target="../media/image3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24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2.xml"/><Relationship Id="rId6" Type="http://schemas.openxmlformats.org/officeDocument/2006/relationships/customXml" Target="../ink/ink10.xml"/><Relationship Id="rId5" Type="http://schemas.openxmlformats.org/officeDocument/2006/relationships/image" Target="../media/image32.png"/><Relationship Id="rId4" Type="http://schemas.openxmlformats.org/officeDocument/2006/relationships/image" Target="../media/image3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hyperlink" Target="https://ee.sjsu.edu/files/public/Greensheet/Current/gs_ee225-01.pdf" TargetMode="External"/><Relationship Id="rId1" Type="http://schemas.openxmlformats.org/officeDocument/2006/relationships/slideLayout" Target="../slideLayouts/slideLayout26.xml"/><Relationship Id="rId6" Type="http://schemas.openxmlformats.org/officeDocument/2006/relationships/hyperlink" Target="mailto:hiuyung.wong@sjsu.edu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1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2.xml"/><Relationship Id="rId6" Type="http://schemas.openxmlformats.org/officeDocument/2006/relationships/customXml" Target="../ink/ink5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Computing Architectures (EE274) </a:t>
            </a:r>
            <a:br>
              <a:rPr lang="en-US" dirty="0"/>
            </a:br>
            <a:r>
              <a:rPr lang="en-US" dirty="0"/>
              <a:t>Lecture 27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Hiu-Yung Wong</a:t>
            </a:r>
          </a:p>
          <a:p>
            <a:r>
              <a:rPr lang="en-US" dirty="0" err="1"/>
              <a:t>MAy</a:t>
            </a:r>
            <a:r>
              <a:rPr lang="en-US" dirty="0"/>
              <a:t> 6, 2025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74420" y="5544462"/>
            <a:ext cx="531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linkClick r:id="rId2"/>
              </a:rPr>
              <a:t>hiuyung.wong@sjsu.edu</a:t>
            </a:r>
            <a:r>
              <a:rPr lang="en-US" i="1" dirty="0"/>
              <a:t>, Office: ENG363</a:t>
            </a:r>
          </a:p>
          <a:p>
            <a:r>
              <a:rPr lang="en-US" i="1" dirty="0">
                <a:hlinkClick r:id="rId3"/>
              </a:rPr>
              <a:t>http://www.sjsu.edu/people/hiuyung.wong/index.html</a:t>
            </a:r>
            <a:endParaRPr lang="en-US" i="1" dirty="0"/>
          </a:p>
          <a:p>
            <a:endParaRPr lang="en-US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D0796-2831-4523-82FB-D92D9FB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8E93-42DD-4637-9DB0-0DB4F210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Ion Trapping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6E853-EB4E-4400-B1EF-7BA92FDF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4AD8F-BE3F-4A53-ACAE-4E562F7B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DB3363-40C8-47A5-843E-08DAC7845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28416"/>
            <a:ext cx="2245900" cy="5032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CBCD97-AB38-4B9C-834B-825AA7C81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700" y="2149266"/>
            <a:ext cx="2891896" cy="18520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151C8F-1B0E-432E-8694-2BA055696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171" y="4775518"/>
            <a:ext cx="2783300" cy="15363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72988B-547E-42C7-80FF-C807DE4F4C66}"/>
              </a:ext>
            </a:extLst>
          </p:cNvPr>
          <p:cNvSpPr txBox="1"/>
          <p:nvPr/>
        </p:nvSpPr>
        <p:spPr>
          <a:xfrm>
            <a:off x="3096132" y="418068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Atomic Physics, Foot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4AFE55-E225-45CE-B3C8-2CB128928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988" y="3374742"/>
            <a:ext cx="5833581" cy="29816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362524-9DA5-4532-A64D-1A7667060E52}"/>
              </a:ext>
            </a:extLst>
          </p:cNvPr>
          <p:cNvSpPr txBox="1"/>
          <p:nvPr/>
        </p:nvSpPr>
        <p:spPr>
          <a:xfrm>
            <a:off x="7850600" y="3059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Linear Paul Trap</a:t>
            </a:r>
          </a:p>
        </p:txBody>
      </p:sp>
      <p:pic>
        <p:nvPicPr>
          <p:cNvPr id="17" name="Picture 4" descr="undefined">
            <a:extLst>
              <a:ext uri="{FF2B5EF4-FFF2-40B4-BE49-F238E27FC236}">
                <a16:creationId xmlns:a16="http://schemas.microsoft.com/office/drawing/2014/main" id="{6A004720-0EB5-4795-A91D-39421AE87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69" y="42843"/>
            <a:ext cx="56388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3075A0C-1330-45BB-BB1F-611588EDD519}"/>
                  </a:ext>
                </a:extLst>
              </p14:cNvPr>
              <p14:cNvContentPartPr/>
              <p14:nvPr/>
            </p14:nvContentPartPr>
            <p14:xfrm>
              <a:off x="6705720" y="3631680"/>
              <a:ext cx="5149080" cy="2712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3075A0C-1330-45BB-BB1F-611588EDD5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96360" y="3622320"/>
                <a:ext cx="5167800" cy="27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048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8E93-42DD-4637-9DB0-0DB4F210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Ion Trapping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6E853-EB4E-4400-B1EF-7BA92FDF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4AD8F-BE3F-4A53-ACAE-4E562F7B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8DB6FFCA-19BB-4813-ADD0-1774BE9880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19" b="47778"/>
          <a:stretch/>
        </p:blipFill>
        <p:spPr bwMode="auto">
          <a:xfrm>
            <a:off x="7017304" y="1371600"/>
            <a:ext cx="3186591" cy="31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CA4E27-BDFD-4E6E-9E60-9A1BBC8C6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1690688"/>
            <a:ext cx="5041002" cy="25765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FB436F-E60E-4AD8-99EA-34A406FC1E1C}"/>
              </a:ext>
            </a:extLst>
          </p:cNvPr>
          <p:cNvSpPr txBox="1"/>
          <p:nvPr/>
        </p:nvSpPr>
        <p:spPr>
          <a:xfrm>
            <a:off x="3324054" y="169068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Atomic Physics, Foot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BDF44E-CE7A-4CB4-AADF-58CFD0B9B512}"/>
              </a:ext>
            </a:extLst>
          </p:cNvPr>
          <p:cNvSpPr txBox="1"/>
          <p:nvPr/>
        </p:nvSpPr>
        <p:spPr>
          <a:xfrm>
            <a:off x="7696200" y="84324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Wiki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4A37B3E-604A-4AE3-A505-BEF36E7D2E75}"/>
                  </a:ext>
                </a:extLst>
              </p14:cNvPr>
              <p14:cNvContentPartPr/>
              <p14:nvPr/>
            </p14:nvContentPartPr>
            <p14:xfrm>
              <a:off x="794160" y="1792080"/>
              <a:ext cx="10797840" cy="4748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4A37B3E-604A-4AE3-A505-BEF36E7D2E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4800" y="1782720"/>
                <a:ext cx="10816560" cy="476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7172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209-44ED-49B7-81CE-BC585B22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Ion Trapping and SWAP Gate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6B710-ECF9-44D6-942B-FCCE3E17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93E97-4F5A-48F4-9BD2-400DAA1D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12</a:t>
            </a:fld>
            <a:endParaRPr lang="en-US"/>
          </a:p>
        </p:txBody>
      </p:sp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492A01AD-E19C-42DC-A11D-895575BAD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85"/>
          <a:stretch/>
        </p:blipFill>
        <p:spPr bwMode="auto">
          <a:xfrm rot="5400000">
            <a:off x="6314678" y="1787755"/>
            <a:ext cx="3867943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350176-8203-4E57-9A99-7B0E2D7120AC}"/>
              </a:ext>
            </a:extLst>
          </p:cNvPr>
          <p:cNvSpPr txBox="1"/>
          <p:nvPr/>
        </p:nvSpPr>
        <p:spPr>
          <a:xfrm>
            <a:off x="1066800" y="22860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Due to full qubit connectivity, we can implement SWAP gate using classical action.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F92AE-29F7-4EFE-A002-7D1B04FAD3DC}"/>
              </a:ext>
            </a:extLst>
          </p:cNvPr>
          <p:cNvSpPr txBox="1"/>
          <p:nvPr/>
        </p:nvSpPr>
        <p:spPr>
          <a:xfrm>
            <a:off x="9220200" y="16002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Wiki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255E2E-B3D7-4C39-B8CA-07356EDE0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467" y="3795712"/>
            <a:ext cx="3171825" cy="2743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1F6B43-1334-4D7C-BA18-D9B4508B4804}"/>
              </a:ext>
            </a:extLst>
          </p:cNvPr>
          <p:cNvSpPr txBox="1"/>
          <p:nvPr/>
        </p:nvSpPr>
        <p:spPr>
          <a:xfrm flipH="1">
            <a:off x="632459" y="4572000"/>
            <a:ext cx="2621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Compared to Superconducting qubit QC e.g. </a:t>
            </a:r>
            <a:r>
              <a:rPr lang="en-US" dirty="0" err="1"/>
              <a:t>IBM_Perth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B984F12-82F9-4900-A2B8-80F5B8E0990D}"/>
                  </a:ext>
                </a:extLst>
              </p14:cNvPr>
              <p14:cNvContentPartPr/>
              <p14:nvPr/>
            </p14:nvContentPartPr>
            <p14:xfrm>
              <a:off x="8081280" y="2976840"/>
              <a:ext cx="3770280" cy="2242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984F12-82F9-4900-A2B8-80F5B8E099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71920" y="2967480"/>
                <a:ext cx="3789000" cy="226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442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009C-A5C5-47AC-A5DF-57F00665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515600" cy="1325563"/>
          </a:xfrm>
        </p:spPr>
        <p:txBody>
          <a:bodyPr/>
          <a:lstStyle/>
          <a:p>
            <a:r>
              <a:rPr lang="en-US" b="1" dirty="0"/>
              <a:t>Laser Cooling – Absorption and Emission (Left Moving Ion)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FDC88-4021-49B2-A756-D6AEF31F7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B9FEB-55E5-49E9-A145-8D0EE139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FD13E-56C3-4EB2-B148-F8466D4F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13</a:t>
            </a:fld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12F9B34-063E-48CD-9ED9-0A475D1F9BDF}"/>
              </a:ext>
            </a:extLst>
          </p:cNvPr>
          <p:cNvGrpSpPr/>
          <p:nvPr/>
        </p:nvGrpSpPr>
        <p:grpSpPr>
          <a:xfrm>
            <a:off x="228600" y="1666728"/>
            <a:ext cx="3673710" cy="4669132"/>
            <a:chOff x="8752754" y="1674005"/>
            <a:chExt cx="3673710" cy="466913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55383E7-0464-4DD2-BF9C-1578864740C1}"/>
                </a:ext>
              </a:extLst>
            </p:cNvPr>
            <p:cNvSpPr txBox="1"/>
            <p:nvPr/>
          </p:nvSpPr>
          <p:spPr>
            <a:xfrm>
              <a:off x="8752754" y="5672382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S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FE3C9FE-01DA-43CB-944E-A91CC7BE150C}"/>
                </a:ext>
              </a:extLst>
            </p:cNvPr>
            <p:cNvSpPr txBox="1"/>
            <p:nvPr/>
          </p:nvSpPr>
          <p:spPr>
            <a:xfrm>
              <a:off x="10547242" y="5372200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0DCDFE8-D854-4636-82BC-6CC1181D5EB9}"/>
                </a:ext>
              </a:extLst>
            </p:cNvPr>
            <p:cNvSpPr txBox="1"/>
            <p:nvPr/>
          </p:nvSpPr>
          <p:spPr>
            <a:xfrm>
              <a:off x="10556674" y="5719981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9DF723-32F5-40FE-B940-5B0C8661697E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435477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95C3369-7A9A-49FF-9BA8-C3CE16985EAB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601516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3864334-48C5-4F49-865B-F7569F799290}"/>
                </a:ext>
              </a:extLst>
            </p:cNvPr>
            <p:cNvSpPr txBox="1"/>
            <p:nvPr/>
          </p:nvSpPr>
          <p:spPr>
            <a:xfrm>
              <a:off x="9219721" y="1674005"/>
              <a:ext cx="1483380" cy="536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  <a:r>
                <a:rPr lang="en-US" sz="2800" baseline="30000" dirty="0">
                  <a:solidFill>
                    <a:srgbClr val="7030A0"/>
                  </a:solidFill>
                </a:rPr>
                <a:t>+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F6F16B3-938E-4409-8322-F29C276BD4DB}"/>
                </a:ext>
              </a:extLst>
            </p:cNvPr>
            <p:cNvSpPr txBox="1"/>
            <p:nvPr/>
          </p:nvSpPr>
          <p:spPr>
            <a:xfrm>
              <a:off x="8858066" y="3831876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C6871B7-4ED7-429A-9D29-4973DF30B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0308" y="4386483"/>
              <a:ext cx="9432" cy="13833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3E6DEB7-C1E9-4310-BADE-8426F8C43ADC}"/>
                </a:ext>
              </a:extLst>
            </p:cNvPr>
            <p:cNvSpPr txBox="1"/>
            <p:nvPr/>
          </p:nvSpPr>
          <p:spPr>
            <a:xfrm>
              <a:off x="9174800" y="4957594"/>
              <a:ext cx="1233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369.53nm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BE93B9A-33DC-44FD-8C3E-F64EF30772BA}"/>
                </a:ext>
              </a:extLst>
            </p:cNvPr>
            <p:cNvSpPr txBox="1"/>
            <p:nvPr/>
          </p:nvSpPr>
          <p:spPr>
            <a:xfrm>
              <a:off x="10300308" y="3397891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EC541E3-E0C5-4B8B-8427-00485B820BA0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3789469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7717E1F-00D1-4EE6-9BD2-F944507F4D43}"/>
                </a:ext>
              </a:extLst>
            </p:cNvPr>
            <p:cNvCxnSpPr>
              <a:cxnSpLocks/>
            </p:cNvCxnSpPr>
            <p:nvPr/>
          </p:nvCxnSpPr>
          <p:spPr>
            <a:xfrm>
              <a:off x="9348582" y="574782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879A86A-3C13-4D9F-B09E-3DE120CCA4E0}"/>
                </a:ext>
              </a:extLst>
            </p:cNvPr>
            <p:cNvSpPr txBox="1"/>
            <p:nvPr/>
          </p:nvSpPr>
          <p:spPr>
            <a:xfrm>
              <a:off x="10309740" y="4007988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0A9FEFC-532C-4D98-8E29-2E790C167387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435556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ED18D77-467A-4A27-A6ED-F3F5C0B110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6015953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957347D-8013-4561-BFF0-5C44FB14FCA5}"/>
                </a:ext>
              </a:extLst>
            </p:cNvPr>
            <p:cNvSpPr txBox="1"/>
            <p:nvPr/>
          </p:nvSpPr>
          <p:spPr>
            <a:xfrm>
              <a:off x="9220290" y="1674793"/>
              <a:ext cx="1483380" cy="536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  <a:r>
                <a:rPr lang="en-US" sz="2800" baseline="30000" dirty="0">
                  <a:solidFill>
                    <a:srgbClr val="7030A0"/>
                  </a:solidFill>
                </a:rPr>
                <a:t>+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D263F9F-4DC5-4782-B35F-8627EC8E5466}"/>
                </a:ext>
              </a:extLst>
            </p:cNvPr>
            <p:cNvSpPr txBox="1"/>
            <p:nvPr/>
          </p:nvSpPr>
          <p:spPr>
            <a:xfrm>
              <a:off x="8858635" y="3832664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51F0A04-51A1-412A-AA74-5C2C5490A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0877" y="4387271"/>
              <a:ext cx="9432" cy="13833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3125CAE-25B8-4FE1-B06F-BAC25B313E9C}"/>
                </a:ext>
              </a:extLst>
            </p:cNvPr>
            <p:cNvSpPr txBox="1"/>
            <p:nvPr/>
          </p:nvSpPr>
          <p:spPr>
            <a:xfrm>
              <a:off x="9175369" y="4958382"/>
              <a:ext cx="1233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369.53nm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DB69A9C-C960-4C20-AEFA-1FC303440367}"/>
                </a:ext>
              </a:extLst>
            </p:cNvPr>
            <p:cNvSpPr txBox="1"/>
            <p:nvPr/>
          </p:nvSpPr>
          <p:spPr>
            <a:xfrm>
              <a:off x="10300877" y="3398679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752B690-292B-46A5-9CC2-0887D0587016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379025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E756395-079D-4B40-860E-547355196572}"/>
                </a:ext>
              </a:extLst>
            </p:cNvPr>
            <p:cNvCxnSpPr>
              <a:cxnSpLocks/>
            </p:cNvCxnSpPr>
            <p:nvPr/>
          </p:nvCxnSpPr>
          <p:spPr>
            <a:xfrm>
              <a:off x="9349151" y="574861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17E745E-A8A7-4AD7-B169-FB68509E4CFC}"/>
                </a:ext>
              </a:extLst>
            </p:cNvPr>
            <p:cNvSpPr txBox="1"/>
            <p:nvPr/>
          </p:nvSpPr>
          <p:spPr>
            <a:xfrm>
              <a:off x="10310309" y="4008776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5B0C7E7-DA6E-4C28-A275-D47F546667A2}"/>
                </a:ext>
              </a:extLst>
            </p:cNvPr>
            <p:cNvSpPr txBox="1"/>
            <p:nvPr/>
          </p:nvSpPr>
          <p:spPr>
            <a:xfrm>
              <a:off x="10547811" y="5372988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3AE3218-E12E-4293-81B2-E8D74D73159C}"/>
                </a:ext>
              </a:extLst>
            </p:cNvPr>
            <p:cNvSpPr txBox="1"/>
            <p:nvPr/>
          </p:nvSpPr>
          <p:spPr>
            <a:xfrm>
              <a:off x="10557243" y="5720769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1F56B08-4BA8-43E7-9DFC-17CF4E34A6F2}"/>
                </a:ext>
              </a:extLst>
            </p:cNvPr>
            <p:cNvSpPr txBox="1"/>
            <p:nvPr/>
          </p:nvSpPr>
          <p:spPr>
            <a:xfrm>
              <a:off x="11218293" y="5541650"/>
              <a:ext cx="1208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Qubit States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9F0D97A-0E37-483D-804C-C9C6ACE440CC}"/>
                    </a:ext>
                  </a:extLst>
                </p:cNvPr>
                <p:cNvSpPr txBox="1"/>
                <p:nvPr/>
              </p:nvSpPr>
              <p:spPr>
                <a:xfrm>
                  <a:off x="9655204" y="6066138"/>
                  <a:ext cx="33714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9F0D97A-0E37-483D-804C-C9C6ACE44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4" y="6066138"/>
                  <a:ext cx="33714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20000" t="-180000" r="-169091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4AB201F-C2A9-4875-BCF1-EBEF683CC4D4}"/>
                    </a:ext>
                  </a:extLst>
                </p:cNvPr>
                <p:cNvSpPr txBox="1"/>
                <p:nvPr/>
              </p:nvSpPr>
              <p:spPr>
                <a:xfrm>
                  <a:off x="9681515" y="5449568"/>
                  <a:ext cx="298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4AB201F-C2A9-4875-BCF1-EBEF683CC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515" y="5449568"/>
                  <a:ext cx="29833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42857" t="-180000" r="-193878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0242C1E-5998-47C6-BDDE-A2321D9B94E9}"/>
                    </a:ext>
                  </a:extLst>
                </p:cNvPr>
                <p:cNvSpPr txBox="1"/>
                <p:nvPr/>
              </p:nvSpPr>
              <p:spPr>
                <a:xfrm>
                  <a:off x="9654743" y="6064477"/>
                  <a:ext cx="33714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0242C1E-5998-47C6-BDDE-A2321D9B94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743" y="6064477"/>
                  <a:ext cx="33714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6071" t="-180000" r="-166071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BE671F2-A57F-49B0-8AEF-D83E79F6F845}"/>
                    </a:ext>
                  </a:extLst>
                </p:cNvPr>
                <p:cNvSpPr txBox="1"/>
                <p:nvPr/>
              </p:nvSpPr>
              <p:spPr>
                <a:xfrm>
                  <a:off x="9681054" y="5447907"/>
                  <a:ext cx="298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BE671F2-A57F-49B0-8AEF-D83E79F6F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054" y="5447907"/>
                  <a:ext cx="29833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2857" t="-173913" r="-193878" b="-26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DAF193E-CAB4-4C12-8251-94F9DDF1919A}"/>
                  </a:ext>
                </a:extLst>
              </p14:cNvPr>
              <p14:cNvContentPartPr/>
              <p14:nvPr/>
            </p14:nvContentPartPr>
            <p14:xfrm>
              <a:off x="3688920" y="1028160"/>
              <a:ext cx="7981200" cy="551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DAF193E-CAB4-4C12-8251-94F9DDF191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79560" y="1018800"/>
                <a:ext cx="7999920" cy="553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01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009C-A5C5-47AC-A5DF-57F00665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515600" cy="1325563"/>
          </a:xfrm>
        </p:spPr>
        <p:txBody>
          <a:bodyPr/>
          <a:lstStyle/>
          <a:p>
            <a:r>
              <a:rPr lang="en-US" b="1" dirty="0"/>
              <a:t>Laser Cooling – Absorption and Emission (Right Moving Ion)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FDC88-4021-49B2-A756-D6AEF31F7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B9FEB-55E5-49E9-A145-8D0EE139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FD13E-56C3-4EB2-B148-F8466D4F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14</a:t>
            </a:fld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12F9B34-063E-48CD-9ED9-0A475D1F9BDF}"/>
              </a:ext>
            </a:extLst>
          </p:cNvPr>
          <p:cNvGrpSpPr/>
          <p:nvPr/>
        </p:nvGrpSpPr>
        <p:grpSpPr>
          <a:xfrm>
            <a:off x="228600" y="1666728"/>
            <a:ext cx="3673710" cy="4669132"/>
            <a:chOff x="8752754" y="1674005"/>
            <a:chExt cx="3673710" cy="466913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55383E7-0464-4DD2-BF9C-1578864740C1}"/>
                </a:ext>
              </a:extLst>
            </p:cNvPr>
            <p:cNvSpPr txBox="1"/>
            <p:nvPr/>
          </p:nvSpPr>
          <p:spPr>
            <a:xfrm>
              <a:off x="8752754" y="5672382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S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FE3C9FE-01DA-43CB-944E-A91CC7BE150C}"/>
                </a:ext>
              </a:extLst>
            </p:cNvPr>
            <p:cNvSpPr txBox="1"/>
            <p:nvPr/>
          </p:nvSpPr>
          <p:spPr>
            <a:xfrm>
              <a:off x="10547242" y="5372200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0DCDFE8-D854-4636-82BC-6CC1181D5EB9}"/>
                </a:ext>
              </a:extLst>
            </p:cNvPr>
            <p:cNvSpPr txBox="1"/>
            <p:nvPr/>
          </p:nvSpPr>
          <p:spPr>
            <a:xfrm>
              <a:off x="10556674" y="5719981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9DF723-32F5-40FE-B940-5B0C8661697E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435477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95C3369-7A9A-49FF-9BA8-C3CE16985EAB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601516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3864334-48C5-4F49-865B-F7569F799290}"/>
                </a:ext>
              </a:extLst>
            </p:cNvPr>
            <p:cNvSpPr txBox="1"/>
            <p:nvPr/>
          </p:nvSpPr>
          <p:spPr>
            <a:xfrm>
              <a:off x="9219721" y="1674005"/>
              <a:ext cx="1483380" cy="536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  <a:r>
                <a:rPr lang="en-US" sz="2800" baseline="30000" dirty="0">
                  <a:solidFill>
                    <a:srgbClr val="7030A0"/>
                  </a:solidFill>
                </a:rPr>
                <a:t>+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F6F16B3-938E-4409-8322-F29C276BD4DB}"/>
                </a:ext>
              </a:extLst>
            </p:cNvPr>
            <p:cNvSpPr txBox="1"/>
            <p:nvPr/>
          </p:nvSpPr>
          <p:spPr>
            <a:xfrm>
              <a:off x="8858066" y="3831876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C6871B7-4ED7-429A-9D29-4973DF30B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0308" y="4386483"/>
              <a:ext cx="9432" cy="13833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3E6DEB7-C1E9-4310-BADE-8426F8C43ADC}"/>
                </a:ext>
              </a:extLst>
            </p:cNvPr>
            <p:cNvSpPr txBox="1"/>
            <p:nvPr/>
          </p:nvSpPr>
          <p:spPr>
            <a:xfrm>
              <a:off x="9174800" y="4957594"/>
              <a:ext cx="1233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369.53nm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BE93B9A-33DC-44FD-8C3E-F64EF30772BA}"/>
                </a:ext>
              </a:extLst>
            </p:cNvPr>
            <p:cNvSpPr txBox="1"/>
            <p:nvPr/>
          </p:nvSpPr>
          <p:spPr>
            <a:xfrm>
              <a:off x="10300308" y="3397891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EC541E3-E0C5-4B8B-8427-00485B820BA0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3789469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7717E1F-00D1-4EE6-9BD2-F944507F4D43}"/>
                </a:ext>
              </a:extLst>
            </p:cNvPr>
            <p:cNvCxnSpPr>
              <a:cxnSpLocks/>
            </p:cNvCxnSpPr>
            <p:nvPr/>
          </p:nvCxnSpPr>
          <p:spPr>
            <a:xfrm>
              <a:off x="9348582" y="574782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879A86A-3C13-4D9F-B09E-3DE120CCA4E0}"/>
                </a:ext>
              </a:extLst>
            </p:cNvPr>
            <p:cNvSpPr txBox="1"/>
            <p:nvPr/>
          </p:nvSpPr>
          <p:spPr>
            <a:xfrm>
              <a:off x="10309740" y="4007988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0A9FEFC-532C-4D98-8E29-2E790C167387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435556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ED18D77-467A-4A27-A6ED-F3F5C0B110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6015953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957347D-8013-4561-BFF0-5C44FB14FCA5}"/>
                </a:ext>
              </a:extLst>
            </p:cNvPr>
            <p:cNvSpPr txBox="1"/>
            <p:nvPr/>
          </p:nvSpPr>
          <p:spPr>
            <a:xfrm>
              <a:off x="9220290" y="1674793"/>
              <a:ext cx="1483380" cy="536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  <a:r>
                <a:rPr lang="en-US" sz="2800" baseline="30000" dirty="0">
                  <a:solidFill>
                    <a:srgbClr val="7030A0"/>
                  </a:solidFill>
                </a:rPr>
                <a:t>+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D263F9F-4DC5-4782-B35F-8627EC8E5466}"/>
                </a:ext>
              </a:extLst>
            </p:cNvPr>
            <p:cNvSpPr txBox="1"/>
            <p:nvPr/>
          </p:nvSpPr>
          <p:spPr>
            <a:xfrm>
              <a:off x="8858635" y="3832664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51F0A04-51A1-412A-AA74-5C2C5490A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0877" y="4387271"/>
              <a:ext cx="9432" cy="13833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3125CAE-25B8-4FE1-B06F-BAC25B313E9C}"/>
                </a:ext>
              </a:extLst>
            </p:cNvPr>
            <p:cNvSpPr txBox="1"/>
            <p:nvPr/>
          </p:nvSpPr>
          <p:spPr>
            <a:xfrm>
              <a:off x="9175369" y="4958382"/>
              <a:ext cx="1233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369.53nm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DB69A9C-C960-4C20-AEFA-1FC303440367}"/>
                </a:ext>
              </a:extLst>
            </p:cNvPr>
            <p:cNvSpPr txBox="1"/>
            <p:nvPr/>
          </p:nvSpPr>
          <p:spPr>
            <a:xfrm>
              <a:off x="10300877" y="3398679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752B690-292B-46A5-9CC2-0887D0587016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379025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E756395-079D-4B40-860E-547355196572}"/>
                </a:ext>
              </a:extLst>
            </p:cNvPr>
            <p:cNvCxnSpPr>
              <a:cxnSpLocks/>
            </p:cNvCxnSpPr>
            <p:nvPr/>
          </p:nvCxnSpPr>
          <p:spPr>
            <a:xfrm>
              <a:off x="9349151" y="574861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17E745E-A8A7-4AD7-B169-FB68509E4CFC}"/>
                </a:ext>
              </a:extLst>
            </p:cNvPr>
            <p:cNvSpPr txBox="1"/>
            <p:nvPr/>
          </p:nvSpPr>
          <p:spPr>
            <a:xfrm>
              <a:off x="10310309" y="4008776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5B0C7E7-DA6E-4C28-A275-D47F546667A2}"/>
                </a:ext>
              </a:extLst>
            </p:cNvPr>
            <p:cNvSpPr txBox="1"/>
            <p:nvPr/>
          </p:nvSpPr>
          <p:spPr>
            <a:xfrm>
              <a:off x="10547811" y="5372988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3AE3218-E12E-4293-81B2-E8D74D73159C}"/>
                </a:ext>
              </a:extLst>
            </p:cNvPr>
            <p:cNvSpPr txBox="1"/>
            <p:nvPr/>
          </p:nvSpPr>
          <p:spPr>
            <a:xfrm>
              <a:off x="10557243" y="5720769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1F56B08-4BA8-43E7-9DFC-17CF4E34A6F2}"/>
                </a:ext>
              </a:extLst>
            </p:cNvPr>
            <p:cNvSpPr txBox="1"/>
            <p:nvPr/>
          </p:nvSpPr>
          <p:spPr>
            <a:xfrm>
              <a:off x="11218293" y="5541650"/>
              <a:ext cx="1208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Qubit States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9F0D97A-0E37-483D-804C-C9C6ACE440CC}"/>
                    </a:ext>
                  </a:extLst>
                </p:cNvPr>
                <p:cNvSpPr txBox="1"/>
                <p:nvPr/>
              </p:nvSpPr>
              <p:spPr>
                <a:xfrm>
                  <a:off x="9655204" y="6066138"/>
                  <a:ext cx="33714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9F0D97A-0E37-483D-804C-C9C6ACE44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4" y="6066138"/>
                  <a:ext cx="33714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20000" t="-180000" r="-169091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4AB201F-C2A9-4875-BCF1-EBEF683CC4D4}"/>
                    </a:ext>
                  </a:extLst>
                </p:cNvPr>
                <p:cNvSpPr txBox="1"/>
                <p:nvPr/>
              </p:nvSpPr>
              <p:spPr>
                <a:xfrm>
                  <a:off x="9681515" y="5449568"/>
                  <a:ext cx="298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4AB201F-C2A9-4875-BCF1-EBEF683CC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515" y="5449568"/>
                  <a:ext cx="29833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42857" t="-180000" r="-193878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0242C1E-5998-47C6-BDDE-A2321D9B94E9}"/>
                    </a:ext>
                  </a:extLst>
                </p:cNvPr>
                <p:cNvSpPr txBox="1"/>
                <p:nvPr/>
              </p:nvSpPr>
              <p:spPr>
                <a:xfrm>
                  <a:off x="9654743" y="6064477"/>
                  <a:ext cx="33714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0242C1E-5998-47C6-BDDE-A2321D9B94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743" y="6064477"/>
                  <a:ext cx="33714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6071" t="-180000" r="-166071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BE671F2-A57F-49B0-8AEF-D83E79F6F845}"/>
                    </a:ext>
                  </a:extLst>
                </p:cNvPr>
                <p:cNvSpPr txBox="1"/>
                <p:nvPr/>
              </p:nvSpPr>
              <p:spPr>
                <a:xfrm>
                  <a:off x="9681054" y="5447907"/>
                  <a:ext cx="298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BE671F2-A57F-49B0-8AEF-D83E79F6F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054" y="5447907"/>
                  <a:ext cx="29833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2857" t="-173913" r="-193878" b="-26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82029B-3CD5-4E73-A0CB-8F605A24D4BE}"/>
                  </a:ext>
                </a:extLst>
              </p14:cNvPr>
              <p14:cNvContentPartPr/>
              <p14:nvPr/>
            </p14:nvContentPartPr>
            <p14:xfrm>
              <a:off x="3670200" y="1099800"/>
              <a:ext cx="6299640" cy="5307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82029B-3CD5-4E73-A0CB-8F605A24D4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60840" y="1090440"/>
                <a:ext cx="6318360" cy="532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9611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009C-A5C5-47AC-A5DF-57F00665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Laser Cooling – Doppler Colling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FDC88-4021-49B2-A756-D6AEF31F7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B9FEB-55E5-49E9-A145-8D0EE139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FD13E-56C3-4EB2-B148-F8466D4F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FDA5916-AFEF-481E-BE24-331DC5F6226E}"/>
                  </a:ext>
                </a:extLst>
              </p14:cNvPr>
              <p14:cNvContentPartPr/>
              <p14:nvPr/>
            </p14:nvContentPartPr>
            <p14:xfrm>
              <a:off x="1600560" y="844200"/>
              <a:ext cx="10263600" cy="5961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FDA5916-AFEF-481E-BE24-331DC5F622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1200" y="834840"/>
                <a:ext cx="10282320" cy="598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702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185-25CE-4244-BD86-DBF0B2E6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204D-A6CB-4E9A-B227-F4295CE0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Trapped Ion Qubits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EEF2E-8E62-4629-94EB-9FDF9986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C2D32-CCB0-4742-B19B-71EE6F5C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2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9BEB-5985-4D81-B23E-FA913902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86603"/>
            <a:ext cx="7140032" cy="1450757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7030A0"/>
                </a:solidFill>
              </a:rPr>
              <a:t>Fall 2025: EE 225 Introduction to Quantum Computing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2AFB6-51F6-4C60-B94F-2737545EC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45734"/>
            <a:ext cx="8305800" cy="4467146"/>
          </a:xfrm>
        </p:spPr>
        <p:txBody>
          <a:bodyPr>
            <a:normAutofit/>
          </a:bodyPr>
          <a:lstStyle/>
          <a:p>
            <a:r>
              <a:rPr lang="en-US" dirty="0"/>
              <a:t>(Prerequisites Graduate Students or </a:t>
            </a:r>
            <a:r>
              <a:rPr lang="en-US" dirty="0">
                <a:solidFill>
                  <a:srgbClr val="FF0000"/>
                </a:solidFill>
              </a:rPr>
              <a:t>Instructor Consent, undergraduate students are welcome!!</a:t>
            </a:r>
            <a:r>
              <a:rPr lang="en-US" dirty="0"/>
              <a:t>) </a:t>
            </a:r>
          </a:p>
          <a:p>
            <a:r>
              <a:rPr lang="en-US" dirty="0"/>
              <a:t>A pedestrian guide on: </a:t>
            </a:r>
          </a:p>
          <a:p>
            <a:pPr lvl="1"/>
            <a:r>
              <a:rPr lang="en-US" dirty="0"/>
              <a:t>Quantum Gates and Circuits</a:t>
            </a:r>
          </a:p>
          <a:p>
            <a:pPr lvl="1"/>
            <a:r>
              <a:rPr lang="en-US" dirty="0"/>
              <a:t>Quantum Computing Algorithms</a:t>
            </a:r>
          </a:p>
          <a:p>
            <a:pPr lvl="1"/>
            <a:r>
              <a:rPr lang="en-US" dirty="0"/>
              <a:t>Quantum Programming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Run your program on real quantum computer (IBM-Q)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>
              <a:hlinkClick r:id="" action="ppaction://noaction"/>
            </a:endParaRPr>
          </a:p>
          <a:p>
            <a:endParaRPr lang="en-US" dirty="0">
              <a:hlinkClick r:id="" action="ppaction://noaction"/>
            </a:endParaRPr>
          </a:p>
          <a:p>
            <a:endParaRPr lang="en-US" dirty="0">
              <a:hlinkClick r:id="" action="ppaction://noaction"/>
            </a:endParaRPr>
          </a:p>
          <a:p>
            <a:endParaRPr lang="en-US" dirty="0">
              <a:hlinkClick r:id="" action="ppaction://noaction"/>
            </a:endParaRPr>
          </a:p>
          <a:p>
            <a:endParaRPr lang="en-US" dirty="0">
              <a:hlinkClick r:id="rId2"/>
            </a:endParaRP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7D9E46-9852-4A8E-B6EF-5291B282F9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868581"/>
            <a:ext cx="3581400" cy="1135975"/>
          </a:xfrm>
          <a:prstGeom prst="rect">
            <a:avLst/>
          </a:prstGeom>
        </p:spPr>
      </p:pic>
      <p:pic>
        <p:nvPicPr>
          <p:cNvPr id="20" name="Picture 4" descr="Image result for google quantum computer">
            <a:extLst>
              <a:ext uri="{FF2B5EF4-FFF2-40B4-BE49-F238E27FC236}">
                <a16:creationId xmlns:a16="http://schemas.microsoft.com/office/drawing/2014/main" id="{40EDE7C1-2905-45C4-B463-1DAAA9F62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8335"/>
            <a:ext cx="2685775" cy="171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flipH="1">
            <a:off x="389265" y="4506647"/>
            <a:ext cx="5288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Specialization in EE Master Degree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Quantum Computing and Information (any 3)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class (EE225)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EE226 Cryogenic Electronics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EE222 Advanced Integrated Devices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EE274 Quantum Computing Architectures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Introduction to Quantum Computing: From a Layperson to a Programmer in 30 Step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651" y="1843389"/>
            <a:ext cx="316230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EAE913-EA65-4D61-AE3A-52EBDF57D054}"/>
              </a:ext>
            </a:extLst>
          </p:cNvPr>
          <p:cNvSpPr txBox="1"/>
          <p:nvPr/>
        </p:nvSpPr>
        <p:spPr>
          <a:xfrm>
            <a:off x="4724400" y="7833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/>
              </a:rPr>
              <a:t>hiuyung.wong@sjsu.edu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95AAA9-3329-4C8C-BF85-1544B8276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3470" y="4900505"/>
            <a:ext cx="1449128" cy="141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AE9ED2-14C6-412C-B696-CF02274CD668}"/>
              </a:ext>
            </a:extLst>
          </p:cNvPr>
          <p:cNvSpPr txBox="1"/>
          <p:nvPr/>
        </p:nvSpPr>
        <p:spPr>
          <a:xfrm>
            <a:off x="5603470" y="4360161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Video from previous classes</a:t>
            </a:r>
          </a:p>
        </p:txBody>
      </p:sp>
    </p:spTree>
    <p:extLst>
      <p:ext uri="{BB962C8B-B14F-4D97-AF65-F5344CB8AC3E}">
        <p14:creationId xmlns:p14="http://schemas.microsoft.com/office/powerpoint/2010/main" val="311177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Trapped 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717AD7-32B2-456D-9DBB-6487C63B1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Atomic Physics, Foot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CB277E-2E2D-4221-B247-CFB2CABE1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600200"/>
            <a:ext cx="7248525" cy="114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3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DiVincenzo's</a:t>
            </a:r>
            <a:r>
              <a:rPr lang="en-US" b="1" dirty="0"/>
              <a:t> criteria for QC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133600"/>
            <a:ext cx="10134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Necessary Criteria for quantum computing: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scalable physical system with well characterized qubit (</a:t>
            </a:r>
            <a:r>
              <a:rPr lang="en-US" b="1" dirty="0"/>
              <a:t>system needs to remain in the subspace of 2 level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ability to initialize the state of the qubits to a simple fiducial state (</a:t>
            </a:r>
            <a:r>
              <a:rPr lang="en-US" b="1" dirty="0"/>
              <a:t>initialization time is important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relevant </a:t>
            </a:r>
            <a:r>
              <a:rPr lang="en-US" dirty="0" err="1"/>
              <a:t>decoherence</a:t>
            </a:r>
            <a:r>
              <a:rPr lang="en-US" dirty="0"/>
              <a:t> times (</a:t>
            </a:r>
            <a:r>
              <a:rPr lang="en-US" b="1" dirty="0"/>
              <a:t>much longer than gate time)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"universal" set of quantum 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qubit-specific measurement capability (</a:t>
            </a:r>
            <a:r>
              <a:rPr lang="en-US" b="1" dirty="0"/>
              <a:t>Some algorithms only works without measuring all qubits at the same time e.g. teleportation)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1572488-81CE-42A1-948E-C63424443479}"/>
                  </a:ext>
                </a:extLst>
              </p14:cNvPr>
              <p14:cNvContentPartPr/>
              <p14:nvPr/>
            </p14:nvContentPartPr>
            <p14:xfrm>
              <a:off x="6621120" y="523080"/>
              <a:ext cx="5174280" cy="6158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1572488-81CE-42A1-948E-C634244434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1760" y="513720"/>
                <a:ext cx="5193000" cy="61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191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Qubit Carrier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90B661-5344-4D0C-8549-437F951FC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0"/>
            <a:ext cx="7248525" cy="11487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75A16E-2FC8-44CD-8324-F6E0CC530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562" y="1295315"/>
            <a:ext cx="5378096" cy="31807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9E76518-7D6D-46F9-8163-7D3F06B45036}"/>
              </a:ext>
            </a:extLst>
          </p:cNvPr>
          <p:cNvSpPr/>
          <p:nvPr/>
        </p:nvSpPr>
        <p:spPr>
          <a:xfrm>
            <a:off x="10972800" y="3810000"/>
            <a:ext cx="381000" cy="381000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7B5C472-A3DD-447D-88F9-ADDB056DE065}"/>
                  </a:ext>
                </a:extLst>
              </p14:cNvPr>
              <p14:cNvContentPartPr/>
              <p14:nvPr/>
            </p14:nvContentPartPr>
            <p14:xfrm>
              <a:off x="124920" y="678960"/>
              <a:ext cx="11110680" cy="5154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7B5C472-A3DD-447D-88F9-ADDB056DE0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560" y="669600"/>
                <a:ext cx="11129400" cy="517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722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 Symbol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F8908EA-AE21-4555-9BE7-9CAF4D28D4F5}"/>
              </a:ext>
            </a:extLst>
          </p:cNvPr>
          <p:cNvGrpSpPr/>
          <p:nvPr/>
        </p:nvGrpSpPr>
        <p:grpSpPr>
          <a:xfrm>
            <a:off x="5318402" y="1778707"/>
            <a:ext cx="2520115" cy="4344531"/>
            <a:chOff x="457200" y="1707535"/>
            <a:chExt cx="2520115" cy="434453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CA1E214-2438-474B-800E-9BAD88F653D7}"/>
                </a:ext>
              </a:extLst>
            </p:cNvPr>
            <p:cNvCxnSpPr/>
            <p:nvPr/>
          </p:nvCxnSpPr>
          <p:spPr>
            <a:xfrm>
              <a:off x="838200" y="2819400"/>
              <a:ext cx="17526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F42BB5F-8B72-418B-B87A-D6DF41CECD23}"/>
                </a:ext>
              </a:extLst>
            </p:cNvPr>
            <p:cNvCxnSpPr/>
            <p:nvPr/>
          </p:nvCxnSpPr>
          <p:spPr>
            <a:xfrm>
              <a:off x="838200" y="4343400"/>
              <a:ext cx="17526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6E09150-8F59-486A-8429-5CC732D79B99}"/>
                </a:ext>
              </a:extLst>
            </p:cNvPr>
            <p:cNvCxnSpPr/>
            <p:nvPr/>
          </p:nvCxnSpPr>
          <p:spPr>
            <a:xfrm>
              <a:off x="838200" y="5943600"/>
              <a:ext cx="17526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C4E4D2-8C36-4D63-A120-F8D0C66DDE81}"/>
                </a:ext>
              </a:extLst>
            </p:cNvPr>
            <p:cNvSpPr txBox="1"/>
            <p:nvPr/>
          </p:nvSpPr>
          <p:spPr>
            <a:xfrm>
              <a:off x="685800" y="1707535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A73F23-29C4-4B30-9D19-A4D1696853BD}"/>
                </a:ext>
              </a:extLst>
            </p:cNvPr>
            <p:cNvSpPr txBox="1"/>
            <p:nvPr/>
          </p:nvSpPr>
          <p:spPr>
            <a:xfrm>
              <a:off x="457200" y="56827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1</a:t>
              </a:r>
              <a:r>
                <a:rPr lang="en-US" dirty="0">
                  <a:solidFill>
                    <a:srgbClr val="7030A0"/>
                  </a:solidFill>
                </a:rPr>
                <a:t>S</a:t>
              </a:r>
              <a:r>
                <a:rPr lang="en-US" baseline="-25000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8DE398-9971-4E1E-86AE-4EE652A8F420}"/>
                </a:ext>
              </a:extLst>
            </p:cNvPr>
            <p:cNvSpPr txBox="1"/>
            <p:nvPr/>
          </p:nvSpPr>
          <p:spPr>
            <a:xfrm>
              <a:off x="481263" y="406640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1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23BC82-E2DE-48A1-BE85-ED7CEA09B15C}"/>
                </a:ext>
              </a:extLst>
            </p:cNvPr>
            <p:cNvSpPr txBox="1"/>
            <p:nvPr/>
          </p:nvSpPr>
          <p:spPr>
            <a:xfrm>
              <a:off x="786565" y="2340705"/>
              <a:ext cx="1965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Vacuum 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B99EC76-8B34-419F-99CF-A9760F7C1BB5}"/>
                </a:ext>
              </a:extLst>
            </p:cNvPr>
            <p:cNvCxnSpPr/>
            <p:nvPr/>
          </p:nvCxnSpPr>
          <p:spPr>
            <a:xfrm flipV="1">
              <a:off x="1714500" y="4436006"/>
              <a:ext cx="0" cy="143139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C985F9-87E1-4859-B08F-B41C5273EED7}"/>
                </a:ext>
              </a:extLst>
            </p:cNvPr>
            <p:cNvSpPr txBox="1"/>
            <p:nvPr/>
          </p:nvSpPr>
          <p:spPr>
            <a:xfrm>
              <a:off x="1769143" y="5279652"/>
              <a:ext cx="1208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398.91nm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0C6B134-BCA2-4234-808D-4FD6FB131A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4500" y="2647712"/>
              <a:ext cx="0" cy="16160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F6F3B3-AFB6-41A8-A04F-F4CD19FE7964}"/>
                </a:ext>
              </a:extLst>
            </p:cNvPr>
            <p:cNvSpPr txBox="1"/>
            <p:nvPr/>
          </p:nvSpPr>
          <p:spPr>
            <a:xfrm>
              <a:off x="1769144" y="3587120"/>
              <a:ext cx="1208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369.53nm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C3B2AF-BB5F-4827-90EC-C6F6A6249A0A}"/>
                  </a:ext>
                </a:extLst>
              </p14:cNvPr>
              <p14:cNvContentPartPr/>
              <p14:nvPr/>
            </p14:nvContentPartPr>
            <p14:xfrm>
              <a:off x="375120" y="1118520"/>
              <a:ext cx="11520360" cy="5091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C3B2AF-BB5F-4827-90EC-C6F6A6249A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760" y="1109160"/>
                <a:ext cx="11539080" cy="511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525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Hyperfine Structure – Well-defined two-level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AEF5CB-431D-44B6-839A-DD28AC17B2FB}"/>
              </a:ext>
            </a:extLst>
          </p:cNvPr>
          <p:cNvGrpSpPr/>
          <p:nvPr/>
        </p:nvGrpSpPr>
        <p:grpSpPr>
          <a:xfrm>
            <a:off x="5318402" y="1778707"/>
            <a:ext cx="2520115" cy="4344531"/>
            <a:chOff x="457200" y="1707535"/>
            <a:chExt cx="2520115" cy="434453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FB8A20-1AED-443E-AC19-D65E84CFB83E}"/>
                </a:ext>
              </a:extLst>
            </p:cNvPr>
            <p:cNvCxnSpPr/>
            <p:nvPr/>
          </p:nvCxnSpPr>
          <p:spPr>
            <a:xfrm>
              <a:off x="838200" y="2819400"/>
              <a:ext cx="17526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361FFD-8AB1-4638-92FC-767A66BFD14A}"/>
                </a:ext>
              </a:extLst>
            </p:cNvPr>
            <p:cNvCxnSpPr/>
            <p:nvPr/>
          </p:nvCxnSpPr>
          <p:spPr>
            <a:xfrm>
              <a:off x="838200" y="4343400"/>
              <a:ext cx="17526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B04F0AD-A3EE-42D9-97D5-D5902C72BE55}"/>
                </a:ext>
              </a:extLst>
            </p:cNvPr>
            <p:cNvCxnSpPr/>
            <p:nvPr/>
          </p:nvCxnSpPr>
          <p:spPr>
            <a:xfrm>
              <a:off x="838200" y="5943600"/>
              <a:ext cx="17526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27A85F-9320-48F6-B646-C3AF89C24E02}"/>
                </a:ext>
              </a:extLst>
            </p:cNvPr>
            <p:cNvSpPr txBox="1"/>
            <p:nvPr/>
          </p:nvSpPr>
          <p:spPr>
            <a:xfrm>
              <a:off x="685800" y="1707535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8D3C12-E862-4260-89C0-C4AB2FA09D13}"/>
                </a:ext>
              </a:extLst>
            </p:cNvPr>
            <p:cNvSpPr txBox="1"/>
            <p:nvPr/>
          </p:nvSpPr>
          <p:spPr>
            <a:xfrm>
              <a:off x="457200" y="56827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1</a:t>
              </a:r>
              <a:r>
                <a:rPr lang="en-US" dirty="0">
                  <a:solidFill>
                    <a:srgbClr val="7030A0"/>
                  </a:solidFill>
                </a:rPr>
                <a:t>S</a:t>
              </a:r>
              <a:r>
                <a:rPr lang="en-US" baseline="-25000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292AC4-BFD4-434F-B1CE-878AA76FE327}"/>
                </a:ext>
              </a:extLst>
            </p:cNvPr>
            <p:cNvSpPr txBox="1"/>
            <p:nvPr/>
          </p:nvSpPr>
          <p:spPr>
            <a:xfrm>
              <a:off x="481263" y="406640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1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EA88A9-CA7F-4A9B-A128-A56DDCCED5E3}"/>
                </a:ext>
              </a:extLst>
            </p:cNvPr>
            <p:cNvSpPr txBox="1"/>
            <p:nvPr/>
          </p:nvSpPr>
          <p:spPr>
            <a:xfrm>
              <a:off x="786565" y="2340705"/>
              <a:ext cx="1965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Vacuum 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5566DB6-C178-4E8F-B18F-7280FB3194C2}"/>
                </a:ext>
              </a:extLst>
            </p:cNvPr>
            <p:cNvCxnSpPr/>
            <p:nvPr/>
          </p:nvCxnSpPr>
          <p:spPr>
            <a:xfrm flipV="1">
              <a:off x="1714500" y="4436006"/>
              <a:ext cx="0" cy="143139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A00DE2-39EE-46D0-9279-165A98568870}"/>
                </a:ext>
              </a:extLst>
            </p:cNvPr>
            <p:cNvSpPr txBox="1"/>
            <p:nvPr/>
          </p:nvSpPr>
          <p:spPr>
            <a:xfrm>
              <a:off x="1769143" y="5279652"/>
              <a:ext cx="1142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398.91nm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3BA257E-5785-4840-97AB-61D6C2785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4500" y="2647712"/>
              <a:ext cx="0" cy="16160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DC5D5B-48B1-4768-B9FB-B2BD4653FEC0}"/>
                </a:ext>
              </a:extLst>
            </p:cNvPr>
            <p:cNvSpPr txBox="1"/>
            <p:nvPr/>
          </p:nvSpPr>
          <p:spPr>
            <a:xfrm>
              <a:off x="1769144" y="3587120"/>
              <a:ext cx="1208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369.53nm</a:t>
              </a:r>
            </a:p>
          </p:txBody>
        </p:sp>
      </p:grp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A13B272-4F29-4668-90F8-D72DA26E2081}"/>
              </a:ext>
            </a:extLst>
          </p:cNvPr>
          <p:cNvSpPr/>
          <p:nvPr/>
        </p:nvSpPr>
        <p:spPr>
          <a:xfrm>
            <a:off x="7835383" y="4262908"/>
            <a:ext cx="838951" cy="294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B0DD59-98AD-4851-9179-BEA51ABABD40}"/>
              </a:ext>
            </a:extLst>
          </p:cNvPr>
          <p:cNvSpPr txBox="1"/>
          <p:nvPr/>
        </p:nvSpPr>
        <p:spPr>
          <a:xfrm>
            <a:off x="7649895" y="3850609"/>
            <a:ext cx="120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Ionization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009F9F-AA8F-413C-9EFD-B42CA99876EA}"/>
              </a:ext>
            </a:extLst>
          </p:cNvPr>
          <p:cNvGrpSpPr/>
          <p:nvPr/>
        </p:nvGrpSpPr>
        <p:grpSpPr>
          <a:xfrm>
            <a:off x="8904179" y="1687218"/>
            <a:ext cx="3673710" cy="4669132"/>
            <a:chOff x="8752754" y="1674005"/>
            <a:chExt cx="3673710" cy="46691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357221-0C24-4254-9779-A7CE1611993C}"/>
                </a:ext>
              </a:extLst>
            </p:cNvPr>
            <p:cNvSpPr txBox="1"/>
            <p:nvPr/>
          </p:nvSpPr>
          <p:spPr>
            <a:xfrm>
              <a:off x="8752754" y="5672382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S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4F60DE-CE4B-4798-B4A5-C6360D71E28C}"/>
                </a:ext>
              </a:extLst>
            </p:cNvPr>
            <p:cNvSpPr txBox="1"/>
            <p:nvPr/>
          </p:nvSpPr>
          <p:spPr>
            <a:xfrm>
              <a:off x="10547242" y="5372200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8983198-EBDA-4296-9A2F-15C800BB22FF}"/>
                </a:ext>
              </a:extLst>
            </p:cNvPr>
            <p:cNvSpPr txBox="1"/>
            <p:nvPr/>
          </p:nvSpPr>
          <p:spPr>
            <a:xfrm>
              <a:off x="10556674" y="5719981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4376974-6297-4B2A-A423-D6E71FB15363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435477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79513E8-F191-4941-A8F9-8E28B2209A39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601516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8EF0A4-DB89-466A-9AF2-D052626A855A}"/>
                </a:ext>
              </a:extLst>
            </p:cNvPr>
            <p:cNvSpPr txBox="1"/>
            <p:nvPr/>
          </p:nvSpPr>
          <p:spPr>
            <a:xfrm>
              <a:off x="9219721" y="1674005"/>
              <a:ext cx="1483380" cy="536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  <a:r>
                <a:rPr lang="en-US" sz="2800" baseline="30000" dirty="0">
                  <a:solidFill>
                    <a:srgbClr val="7030A0"/>
                  </a:solidFill>
                </a:rPr>
                <a:t>+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F6989B-C00A-4301-A2C7-B83C390AA103}"/>
                </a:ext>
              </a:extLst>
            </p:cNvPr>
            <p:cNvSpPr txBox="1"/>
            <p:nvPr/>
          </p:nvSpPr>
          <p:spPr>
            <a:xfrm>
              <a:off x="8858066" y="3831876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E30A92-FC84-401B-BB19-7F6002A3FEA3}"/>
                </a:ext>
              </a:extLst>
            </p:cNvPr>
            <p:cNvSpPr txBox="1"/>
            <p:nvPr/>
          </p:nvSpPr>
          <p:spPr>
            <a:xfrm>
              <a:off x="10300308" y="3397891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0D39A13-74B8-4CB5-9DDC-0369E553B344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3789469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EA77FF-88F4-4240-97BA-3868BA8A7931}"/>
                </a:ext>
              </a:extLst>
            </p:cNvPr>
            <p:cNvCxnSpPr>
              <a:cxnSpLocks/>
            </p:cNvCxnSpPr>
            <p:nvPr/>
          </p:nvCxnSpPr>
          <p:spPr>
            <a:xfrm>
              <a:off x="9348582" y="574782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F3879B-B988-4D8E-8B6D-8B7296825D77}"/>
                </a:ext>
              </a:extLst>
            </p:cNvPr>
            <p:cNvSpPr txBox="1"/>
            <p:nvPr/>
          </p:nvSpPr>
          <p:spPr>
            <a:xfrm>
              <a:off x="10309740" y="4007988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16C66D1-B464-4902-BFCC-80781FC69B34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435556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6B0A19-2F31-4EA6-A9F6-4A35BC733E4A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6015953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896B73-4DD5-48B5-AB61-0552A02A8B19}"/>
                </a:ext>
              </a:extLst>
            </p:cNvPr>
            <p:cNvSpPr txBox="1"/>
            <p:nvPr/>
          </p:nvSpPr>
          <p:spPr>
            <a:xfrm>
              <a:off x="9220290" y="1674793"/>
              <a:ext cx="1483380" cy="536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  <a:r>
                <a:rPr lang="en-US" sz="2800" baseline="30000" dirty="0">
                  <a:solidFill>
                    <a:srgbClr val="7030A0"/>
                  </a:solidFill>
                </a:rPr>
                <a:t>+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7DDA859-8D75-400F-B456-45BD6AE3E40B}"/>
                </a:ext>
              </a:extLst>
            </p:cNvPr>
            <p:cNvSpPr txBox="1"/>
            <p:nvPr/>
          </p:nvSpPr>
          <p:spPr>
            <a:xfrm>
              <a:off x="8858635" y="3832664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2B51A8-9724-49E1-BE9C-B0B2B095C59A}"/>
                </a:ext>
              </a:extLst>
            </p:cNvPr>
            <p:cNvSpPr txBox="1"/>
            <p:nvPr/>
          </p:nvSpPr>
          <p:spPr>
            <a:xfrm>
              <a:off x="10300877" y="3398679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F5445A0-2686-4C1C-AA35-960AD5636C7F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379025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E430059-4240-424B-ABEC-73F1E8BBDA0B}"/>
                </a:ext>
              </a:extLst>
            </p:cNvPr>
            <p:cNvCxnSpPr>
              <a:cxnSpLocks/>
            </p:cNvCxnSpPr>
            <p:nvPr/>
          </p:nvCxnSpPr>
          <p:spPr>
            <a:xfrm>
              <a:off x="9349151" y="574861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4749ECF-7007-4E67-92FE-21A0B385E1ED}"/>
                </a:ext>
              </a:extLst>
            </p:cNvPr>
            <p:cNvSpPr txBox="1"/>
            <p:nvPr/>
          </p:nvSpPr>
          <p:spPr>
            <a:xfrm>
              <a:off x="10310309" y="4008776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8B649B6-510C-486F-8170-5266EA9484AD}"/>
                </a:ext>
              </a:extLst>
            </p:cNvPr>
            <p:cNvSpPr txBox="1"/>
            <p:nvPr/>
          </p:nvSpPr>
          <p:spPr>
            <a:xfrm>
              <a:off x="10547811" y="5372988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ADA5F5B-EBAC-4121-BFEB-83142BD80AFD}"/>
                </a:ext>
              </a:extLst>
            </p:cNvPr>
            <p:cNvSpPr txBox="1"/>
            <p:nvPr/>
          </p:nvSpPr>
          <p:spPr>
            <a:xfrm>
              <a:off x="10557243" y="5720769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B21510-179F-4A41-AC41-050E0E167DD0}"/>
                </a:ext>
              </a:extLst>
            </p:cNvPr>
            <p:cNvSpPr txBox="1"/>
            <p:nvPr/>
          </p:nvSpPr>
          <p:spPr>
            <a:xfrm>
              <a:off x="11218293" y="5541650"/>
              <a:ext cx="1208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Qubit States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CC02CDD-211E-4ABD-8772-881F1E3802B8}"/>
                    </a:ext>
                  </a:extLst>
                </p:cNvPr>
                <p:cNvSpPr txBox="1"/>
                <p:nvPr/>
              </p:nvSpPr>
              <p:spPr>
                <a:xfrm>
                  <a:off x="9655204" y="6066138"/>
                  <a:ext cx="33714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596603D-5C31-4B94-BA88-23793E087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4" y="6066138"/>
                  <a:ext cx="33714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20000" t="-173913" r="-169091" b="-26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B5F54B5-0565-4A28-BD43-7F6E13839445}"/>
                    </a:ext>
                  </a:extLst>
                </p:cNvPr>
                <p:cNvSpPr txBox="1"/>
                <p:nvPr/>
              </p:nvSpPr>
              <p:spPr>
                <a:xfrm>
                  <a:off x="9681515" y="5449568"/>
                  <a:ext cx="298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E9B39D2-0640-4F12-AE47-7A9ACF86F8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515" y="5449568"/>
                  <a:ext cx="29833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40816" t="-173913" r="-195918" b="-26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B6F4950-5216-4454-8A33-F5E89860ECAD}"/>
                    </a:ext>
                  </a:extLst>
                </p:cNvPr>
                <p:cNvSpPr txBox="1"/>
                <p:nvPr/>
              </p:nvSpPr>
              <p:spPr>
                <a:xfrm>
                  <a:off x="9654743" y="6064477"/>
                  <a:ext cx="33714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F2D086C-EA40-488C-8334-86A0AB4869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743" y="6064477"/>
                  <a:ext cx="33714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0000" t="-180000" r="-169091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69FA60A-E144-413D-9493-AEA4A8057A39}"/>
                    </a:ext>
                  </a:extLst>
                </p:cNvPr>
                <p:cNvSpPr txBox="1"/>
                <p:nvPr/>
              </p:nvSpPr>
              <p:spPr>
                <a:xfrm>
                  <a:off x="9681054" y="5447907"/>
                  <a:ext cx="298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706BCEF-81D0-492D-9E66-898C03AE9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054" y="5447907"/>
                  <a:ext cx="29833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2857" t="-180000" r="-193878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D060DA6-FC68-4A27-999B-CB5B603349B3}"/>
                  </a:ext>
                </a:extLst>
              </p14:cNvPr>
              <p14:cNvContentPartPr/>
              <p14:nvPr/>
            </p14:nvContentPartPr>
            <p14:xfrm>
              <a:off x="409680" y="1614240"/>
              <a:ext cx="11666880" cy="5110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D060DA6-FC68-4A27-999B-CB5B603349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0320" y="1604880"/>
                <a:ext cx="11685600" cy="512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997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A9ECA7-F172-4318-A67D-66415BDC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b="1" baseline="30000" dirty="0"/>
              <a:t>171</a:t>
            </a:r>
            <a:r>
              <a:rPr lang="en-US" b="1" dirty="0"/>
              <a:t>Yb</a:t>
            </a:r>
            <a:r>
              <a:rPr lang="en-US" b="1" baseline="30000" dirty="0"/>
              <a:t>+</a:t>
            </a:r>
            <a:r>
              <a:rPr lang="en-US" b="1" dirty="0"/>
              <a:t>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E233C4-47EA-4F68-824D-E44902A9C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171: for ½ nuclear spin</a:t>
            </a:r>
          </a:p>
          <a:p>
            <a:r>
              <a:rPr lang="en-US" dirty="0"/>
              <a:t>+: for trapping</a:t>
            </a:r>
          </a:p>
          <a:p>
            <a:r>
              <a:rPr lang="en-US" dirty="0"/>
              <a:t>Has reasonable ionization energy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72CE7-806C-4D90-A6A5-3AEE0FF4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63E04-2249-4F27-B07D-D7C6E18A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64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2006/documentManagement/types"/>
    <ds:schemaRef ds:uri="4873beb7-5857-4685-be1f-d57550cc96cc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18011</TotalTime>
  <Words>523</Words>
  <Application>Microsoft Office PowerPoint</Application>
  <PresentationFormat>Widescreen</PresentationFormat>
  <Paragraphs>159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Candara</vt:lpstr>
      <vt:lpstr>Retrospect</vt:lpstr>
      <vt:lpstr>3_Tema di Office</vt:lpstr>
      <vt:lpstr>1_Retrospect</vt:lpstr>
      <vt:lpstr>Quantum Computing Architectures (EE274)  Lecture 27</vt:lpstr>
      <vt:lpstr>Outline</vt:lpstr>
      <vt:lpstr>Fall 2025: EE 225 Introduction to Quantum Computing</vt:lpstr>
      <vt:lpstr>Trapped Ions</vt:lpstr>
      <vt:lpstr>DiVincenzo's criteria for QC</vt:lpstr>
      <vt:lpstr>Qubit Carrier</vt:lpstr>
      <vt:lpstr>Term Symbol</vt:lpstr>
      <vt:lpstr>Hyperfine Structure – Well-defined two-level system</vt:lpstr>
      <vt:lpstr>Why 171Yb+?</vt:lpstr>
      <vt:lpstr>Ion Trapping</vt:lpstr>
      <vt:lpstr>Ion Trapping</vt:lpstr>
      <vt:lpstr>Ion Trapping and SWAP Gate</vt:lpstr>
      <vt:lpstr>Laser Cooling – Absorption and Emission (Left Moving Ion)</vt:lpstr>
      <vt:lpstr>Laser Cooling – Absorption and Emission (Right Moving Ion)</vt:lpstr>
      <vt:lpstr>Laser Cooling – Doppler Colling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H Wong</cp:lastModifiedBy>
  <cp:revision>2010</cp:revision>
  <cp:lastPrinted>2023-04-29T02:28:02Z</cp:lastPrinted>
  <dcterms:created xsi:type="dcterms:W3CDTF">2018-08-11T18:04:59Z</dcterms:created>
  <dcterms:modified xsi:type="dcterms:W3CDTF">2025-06-09T05:21:16Z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