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1DA4-4C2A-455D-BCE0-6034382E2A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DE9-AE1A-419C-8213-EB4990290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1DA4-4C2A-455D-BCE0-6034382E2A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DE9-AE1A-419C-8213-EB4990290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1DA4-4C2A-455D-BCE0-6034382E2A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DE9-AE1A-419C-8213-EB4990290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1DA4-4C2A-455D-BCE0-6034382E2A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DE9-AE1A-419C-8213-EB4990290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1DA4-4C2A-455D-BCE0-6034382E2A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DE9-AE1A-419C-8213-EB4990290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1DA4-4C2A-455D-BCE0-6034382E2A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DE9-AE1A-419C-8213-EB4990290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1DA4-4C2A-455D-BCE0-6034382E2A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DE9-AE1A-419C-8213-EB4990290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1DA4-4C2A-455D-BCE0-6034382E2A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DE9-AE1A-419C-8213-EB4990290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1DA4-4C2A-455D-BCE0-6034382E2A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DE9-AE1A-419C-8213-EB4990290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1DA4-4C2A-455D-BCE0-6034382E2A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DE9-AE1A-419C-8213-EB4990290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B1DA4-4C2A-455D-BCE0-6034382E2A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E3DE9-AE1A-419C-8213-EB49902903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B1DA4-4C2A-455D-BCE0-6034382E2AF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E3DE9-AE1A-419C-8213-EB49902903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金亮奇门括囊版使用说明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刘金亮</a:t>
            </a:r>
            <a:endParaRPr lang="zh-CN" altLang="en-US"/>
          </a:p>
          <a:p>
            <a:r>
              <a:rPr lang="en-US" altLang="zh-CN"/>
              <a:t>2017.7.14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" y="1463919"/>
            <a:ext cx="5915025" cy="5524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3417659" y="3983949"/>
            <a:ext cx="5153570" cy="2577098"/>
            <a:chOff x="5688609" y="985605"/>
            <a:chExt cx="3541557" cy="3623438"/>
          </a:xfrm>
        </p:grpSpPr>
        <p:cxnSp>
          <p:nvCxnSpPr>
            <p:cNvPr id="22" name="直接箭头连接符 21"/>
            <p:cNvCxnSpPr/>
            <p:nvPr/>
          </p:nvCxnSpPr>
          <p:spPr>
            <a:xfrm flipH="1" flipV="1">
              <a:off x="5688609" y="985605"/>
              <a:ext cx="1733280" cy="276191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7426683" y="2885996"/>
              <a:ext cx="1803483" cy="172304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每个宫下面三个红框中的字分别是地盘宫中固定的</a:t>
              </a:r>
              <a:r>
                <a:rPr lang="zh-CN" altLang="en-US" dirty="0"/>
                <a:t>二十四</a:t>
              </a:r>
              <a:r>
                <a:rPr lang="zh-CN" altLang="en-US" dirty="0" smtClean="0"/>
                <a:t>山</a:t>
              </a:r>
              <a:r>
                <a:rPr lang="zh-CN" altLang="en-US" dirty="0"/>
                <a:t>。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612726" y="2248422"/>
            <a:ext cx="4008795" cy="2862322"/>
            <a:chOff x="5438776" y="2020530"/>
            <a:chExt cx="4008795" cy="2862322"/>
          </a:xfrm>
        </p:grpSpPr>
        <p:cxnSp>
          <p:nvCxnSpPr>
            <p:cNvPr id="6" name="直接箭头连接符 5"/>
            <p:cNvCxnSpPr/>
            <p:nvPr/>
          </p:nvCxnSpPr>
          <p:spPr>
            <a:xfrm flipH="1">
              <a:off x="5438776" y="2507226"/>
              <a:ext cx="2568086" cy="3637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8002229" y="2020530"/>
              <a:ext cx="1445342" cy="286232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每个宫中右上角两个红框中的字分别是月建和日建，方便看月建、日建与 本宫中要素的生克冲墓绝和暗动。</a:t>
              </a:r>
              <a:endParaRPr lang="zh-CN" altLang="en-US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656840" y="2924175"/>
            <a:ext cx="2593340" cy="365760"/>
            <a:chOff x="18533" y="4865"/>
            <a:chExt cx="4084" cy="576"/>
          </a:xfrm>
        </p:grpSpPr>
        <p:sp>
          <p:nvSpPr>
            <p:cNvPr id="15" name="椭圆 14"/>
            <p:cNvSpPr/>
            <p:nvPr/>
          </p:nvSpPr>
          <p:spPr>
            <a:xfrm>
              <a:off x="18533" y="4925"/>
              <a:ext cx="415" cy="4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8948" y="4865"/>
              <a:ext cx="3669" cy="576"/>
              <a:chOff x="18948" y="4865"/>
              <a:chExt cx="3669" cy="576"/>
            </a:xfrm>
          </p:grpSpPr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18948" y="5142"/>
                <a:ext cx="2239" cy="2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1187" y="4865"/>
                <a:ext cx="1430" cy="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天盘神</a:t>
                </a:r>
                <a:endParaRPr lang="en-US" altLang="zh-CN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2656840" y="3528695"/>
            <a:ext cx="2593340" cy="365760"/>
            <a:chOff x="10656" y="4458"/>
            <a:chExt cx="4084" cy="576"/>
          </a:xfrm>
        </p:grpSpPr>
        <p:sp>
          <p:nvSpPr>
            <p:cNvPr id="26" name="椭圆 25"/>
            <p:cNvSpPr/>
            <p:nvPr/>
          </p:nvSpPr>
          <p:spPr>
            <a:xfrm>
              <a:off x="10656" y="4518"/>
              <a:ext cx="415" cy="4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1071" y="4458"/>
              <a:ext cx="3669" cy="576"/>
              <a:chOff x="11071" y="4458"/>
              <a:chExt cx="3669" cy="576"/>
            </a:xfrm>
          </p:grpSpPr>
          <p:cxnSp>
            <p:nvCxnSpPr>
              <p:cNvPr id="28" name="直接箭头连接符 27"/>
              <p:cNvCxnSpPr>
                <a:endCxn id="26" idx="6"/>
              </p:cNvCxnSpPr>
              <p:nvPr/>
            </p:nvCxnSpPr>
            <p:spPr>
              <a:xfrm flipH="1" flipV="1">
                <a:off x="11071" y="4746"/>
                <a:ext cx="2239" cy="2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13311" y="4458"/>
                <a:ext cx="1429" cy="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地盘神</a:t>
                </a: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" y="1463919"/>
            <a:ext cx="5915025" cy="5524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金亮奇门括囊版使用说明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2656840" y="3072765"/>
            <a:ext cx="2593340" cy="365760"/>
            <a:chOff x="18533" y="4865"/>
            <a:chExt cx="4084" cy="576"/>
          </a:xfrm>
        </p:grpSpPr>
        <p:sp>
          <p:nvSpPr>
            <p:cNvPr id="15" name="椭圆 14"/>
            <p:cNvSpPr/>
            <p:nvPr/>
          </p:nvSpPr>
          <p:spPr>
            <a:xfrm>
              <a:off x="18533" y="4925"/>
              <a:ext cx="415" cy="4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8948" y="4865"/>
              <a:ext cx="3669" cy="576"/>
              <a:chOff x="18948" y="4865"/>
              <a:chExt cx="3669" cy="576"/>
            </a:xfrm>
          </p:grpSpPr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18948" y="5142"/>
                <a:ext cx="2239" cy="2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1187" y="4865"/>
                <a:ext cx="1430" cy="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星</a:t>
                </a:r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2656840" y="3396615"/>
            <a:ext cx="2592705" cy="642620"/>
            <a:chOff x="10656" y="4518"/>
            <a:chExt cx="4083" cy="1012"/>
          </a:xfrm>
        </p:grpSpPr>
        <p:sp>
          <p:nvSpPr>
            <p:cNvPr id="26" name="椭圆 25"/>
            <p:cNvSpPr/>
            <p:nvPr/>
          </p:nvSpPr>
          <p:spPr>
            <a:xfrm>
              <a:off x="10656" y="4518"/>
              <a:ext cx="415" cy="4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1071" y="4518"/>
              <a:ext cx="3668" cy="1012"/>
              <a:chOff x="11071" y="4518"/>
              <a:chExt cx="3668" cy="1012"/>
            </a:xfrm>
          </p:grpSpPr>
          <p:cxnSp>
            <p:nvCxnSpPr>
              <p:cNvPr id="28" name="直接箭头连接符 27"/>
              <p:cNvCxnSpPr>
                <a:stCxn id="29" idx="1"/>
                <a:endCxn id="26" idx="6"/>
              </p:cNvCxnSpPr>
              <p:nvPr/>
            </p:nvCxnSpPr>
            <p:spPr>
              <a:xfrm flipH="1" flipV="1">
                <a:off x="11071" y="4746"/>
                <a:ext cx="2239" cy="27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13310" y="4518"/>
                <a:ext cx="1429" cy="1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endParaRPr lang="zh-CN" altLang="en-US"/>
              </a:p>
              <a:p>
                <a:r>
                  <a:rPr lang="zh-CN" altLang="en-US"/>
                  <a:t>门</a:t>
                </a: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" y="1463919"/>
            <a:ext cx="5915025" cy="5524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金亮奇门括囊版使用说明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2894965" y="3105150"/>
            <a:ext cx="2593340" cy="365760"/>
            <a:chOff x="18533" y="4865"/>
            <a:chExt cx="4084" cy="576"/>
          </a:xfrm>
        </p:grpSpPr>
        <p:sp>
          <p:nvSpPr>
            <p:cNvPr id="15" name="椭圆 14"/>
            <p:cNvSpPr/>
            <p:nvPr/>
          </p:nvSpPr>
          <p:spPr>
            <a:xfrm>
              <a:off x="18533" y="4925"/>
              <a:ext cx="415" cy="4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8948" y="4865"/>
              <a:ext cx="3669" cy="576"/>
              <a:chOff x="18948" y="4865"/>
              <a:chExt cx="3669" cy="576"/>
            </a:xfrm>
          </p:grpSpPr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18948" y="5142"/>
                <a:ext cx="2239" cy="2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1187" y="4865"/>
                <a:ext cx="1430" cy="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天盘干</a:t>
                </a:r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2894965" y="3604895"/>
            <a:ext cx="2593340" cy="642620"/>
            <a:chOff x="10656" y="4518"/>
            <a:chExt cx="4084" cy="1012"/>
          </a:xfrm>
        </p:grpSpPr>
        <p:sp>
          <p:nvSpPr>
            <p:cNvPr id="26" name="椭圆 25"/>
            <p:cNvSpPr/>
            <p:nvPr/>
          </p:nvSpPr>
          <p:spPr>
            <a:xfrm>
              <a:off x="10656" y="4518"/>
              <a:ext cx="415" cy="4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1071" y="4518"/>
              <a:ext cx="3669" cy="1012"/>
              <a:chOff x="11071" y="4518"/>
              <a:chExt cx="3669" cy="1012"/>
            </a:xfrm>
          </p:grpSpPr>
          <p:cxnSp>
            <p:nvCxnSpPr>
              <p:cNvPr id="28" name="直接箭头连接符 27"/>
              <p:cNvCxnSpPr>
                <a:stCxn id="29" idx="1"/>
                <a:endCxn id="26" idx="6"/>
              </p:cNvCxnSpPr>
              <p:nvPr/>
            </p:nvCxnSpPr>
            <p:spPr>
              <a:xfrm flipH="1" flipV="1">
                <a:off x="11071" y="4746"/>
                <a:ext cx="2240" cy="27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13311" y="4518"/>
                <a:ext cx="1429" cy="1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endParaRPr lang="zh-CN" altLang="en-US"/>
              </a:p>
              <a:p>
                <a:r>
                  <a:rPr lang="zh-CN" altLang="en-US"/>
                  <a:t>地盘干</a:t>
                </a: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" y="1463919"/>
            <a:ext cx="5915025" cy="5524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金亮奇门括囊版使用说明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2895600" y="3290570"/>
            <a:ext cx="2593340" cy="365760"/>
            <a:chOff x="18533" y="4865"/>
            <a:chExt cx="4084" cy="576"/>
          </a:xfrm>
        </p:grpSpPr>
        <p:sp>
          <p:nvSpPr>
            <p:cNvPr id="15" name="椭圆 14"/>
            <p:cNvSpPr/>
            <p:nvPr/>
          </p:nvSpPr>
          <p:spPr>
            <a:xfrm>
              <a:off x="18533" y="4925"/>
              <a:ext cx="415" cy="4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8948" y="4865"/>
              <a:ext cx="3669" cy="576"/>
              <a:chOff x="18948" y="4865"/>
              <a:chExt cx="3669" cy="576"/>
            </a:xfrm>
          </p:grpSpPr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18948" y="5142"/>
                <a:ext cx="2239" cy="2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1187" y="4865"/>
                <a:ext cx="1430" cy="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暗值使</a:t>
                </a: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" y="1463919"/>
            <a:ext cx="5915025" cy="5524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金亮奇门括囊版使用说明</a:t>
            </a:r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2895600" y="2909570"/>
            <a:ext cx="3199469" cy="365760"/>
            <a:chOff x="18533" y="4865"/>
            <a:chExt cx="4221" cy="576"/>
          </a:xfrm>
        </p:grpSpPr>
        <p:sp>
          <p:nvSpPr>
            <p:cNvPr id="15" name="椭圆 14"/>
            <p:cNvSpPr/>
            <p:nvPr/>
          </p:nvSpPr>
          <p:spPr>
            <a:xfrm>
              <a:off x="18533" y="4925"/>
              <a:ext cx="415" cy="4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8948" y="4865"/>
              <a:ext cx="3806" cy="576"/>
              <a:chOff x="18948" y="4865"/>
              <a:chExt cx="3806" cy="576"/>
            </a:xfrm>
          </p:grpSpPr>
          <p:cxnSp>
            <p:nvCxnSpPr>
              <p:cNvPr id="16" name="直接箭头连接符 15"/>
              <p:cNvCxnSpPr/>
              <p:nvPr/>
            </p:nvCxnSpPr>
            <p:spPr>
              <a:xfrm flipH="1" flipV="1">
                <a:off x="18948" y="5142"/>
                <a:ext cx="2239" cy="2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1187" y="4865"/>
                <a:ext cx="1567" cy="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天盘六亲</a:t>
                </a:r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3397885" y="3803015"/>
            <a:ext cx="2818765" cy="642620"/>
            <a:chOff x="10656" y="4518"/>
            <a:chExt cx="4439" cy="1012"/>
          </a:xfrm>
        </p:grpSpPr>
        <p:sp>
          <p:nvSpPr>
            <p:cNvPr id="26" name="椭圆 25"/>
            <p:cNvSpPr/>
            <p:nvPr/>
          </p:nvSpPr>
          <p:spPr>
            <a:xfrm>
              <a:off x="10656" y="4518"/>
              <a:ext cx="415" cy="4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11071" y="4518"/>
              <a:ext cx="4024" cy="1012"/>
              <a:chOff x="11071" y="4518"/>
              <a:chExt cx="4024" cy="1012"/>
            </a:xfrm>
          </p:grpSpPr>
          <p:cxnSp>
            <p:nvCxnSpPr>
              <p:cNvPr id="28" name="直接箭头连接符 27"/>
              <p:cNvCxnSpPr>
                <a:stCxn id="29" idx="1"/>
                <a:endCxn id="26" idx="6"/>
              </p:cNvCxnSpPr>
              <p:nvPr/>
            </p:nvCxnSpPr>
            <p:spPr>
              <a:xfrm flipH="1" flipV="1">
                <a:off x="11071" y="4746"/>
                <a:ext cx="2240" cy="27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/>
              <p:cNvSpPr txBox="1"/>
              <p:nvPr/>
            </p:nvSpPr>
            <p:spPr>
              <a:xfrm>
                <a:off x="13311" y="4518"/>
                <a:ext cx="1784" cy="1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endParaRPr lang="zh-CN" altLang="en-US"/>
              </a:p>
              <a:p>
                <a:r>
                  <a:rPr lang="zh-CN" altLang="en-US"/>
                  <a:t>地盘六亲</a:t>
                </a:r>
                <a:endParaRPr lang="zh-CN" altLang="en-US"/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7315200" y="3242310"/>
            <a:ext cx="219456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六亲均以日干论，这是矫先生在括囊中改变思路之后的结果。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" y="1463919"/>
            <a:ext cx="5915025" cy="5524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金亮奇门括囊版使用说明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3185160" y="2509520"/>
            <a:ext cx="3799840" cy="848995"/>
            <a:chOff x="5016" y="3952"/>
            <a:chExt cx="5984" cy="1337"/>
          </a:xfrm>
        </p:grpSpPr>
        <p:grpSp>
          <p:nvGrpSpPr>
            <p:cNvPr id="18" name="组合 17"/>
            <p:cNvGrpSpPr/>
            <p:nvPr/>
          </p:nvGrpSpPr>
          <p:grpSpPr>
            <a:xfrm rot="0">
              <a:off x="5808" y="3952"/>
              <a:ext cx="5192" cy="1226"/>
              <a:chOff x="18894" y="4865"/>
              <a:chExt cx="3860" cy="1226"/>
            </a:xfrm>
          </p:grpSpPr>
          <p:cxnSp>
            <p:nvCxnSpPr>
              <p:cNvPr id="16" name="直接箭头连接符 15"/>
              <p:cNvCxnSpPr/>
              <p:nvPr/>
            </p:nvCxnSpPr>
            <p:spPr>
              <a:xfrm flipH="1">
                <a:off x="18894" y="5163"/>
                <a:ext cx="2293" cy="92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21187" y="4865"/>
                <a:ext cx="1567" cy="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天盘暗干支</a:t>
                </a:r>
                <a:endParaRPr lang="zh-CN" altLang="en-US"/>
              </a:p>
            </p:txBody>
          </p:sp>
        </p:grpSp>
        <p:cxnSp>
          <p:nvCxnSpPr>
            <p:cNvPr id="14" name="直接连接符 13"/>
            <p:cNvCxnSpPr/>
            <p:nvPr/>
          </p:nvCxnSpPr>
          <p:spPr>
            <a:xfrm>
              <a:off x="5016" y="5289"/>
              <a:ext cx="74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/>
          <p:cNvGrpSpPr/>
          <p:nvPr/>
        </p:nvGrpSpPr>
        <p:grpSpPr>
          <a:xfrm>
            <a:off x="3108960" y="3328035"/>
            <a:ext cx="3763645" cy="365760"/>
            <a:chOff x="4896" y="5241"/>
            <a:chExt cx="5927" cy="576"/>
          </a:xfrm>
        </p:grpSpPr>
        <p:grpSp>
          <p:nvGrpSpPr>
            <p:cNvPr id="8" name="组合 7"/>
            <p:cNvGrpSpPr/>
            <p:nvPr/>
          </p:nvGrpSpPr>
          <p:grpSpPr>
            <a:xfrm rot="0">
              <a:off x="5705" y="5241"/>
              <a:ext cx="5119" cy="576"/>
              <a:chOff x="18948" y="4865"/>
              <a:chExt cx="3806" cy="576"/>
            </a:xfrm>
          </p:grpSpPr>
          <p:cxnSp>
            <p:nvCxnSpPr>
              <p:cNvPr id="9" name="直接箭头连接符 8"/>
              <p:cNvCxnSpPr/>
              <p:nvPr/>
            </p:nvCxnSpPr>
            <p:spPr>
              <a:xfrm flipH="1" flipV="1">
                <a:off x="18948" y="5142"/>
                <a:ext cx="2239" cy="2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21187" y="4865"/>
                <a:ext cx="1567" cy="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人盘暗干支</a:t>
                </a:r>
                <a:endParaRPr lang="zh-CN" altLang="en-US"/>
              </a:p>
            </p:txBody>
          </p:sp>
        </p:grpSp>
        <p:cxnSp>
          <p:nvCxnSpPr>
            <p:cNvPr id="21" name="直接连接符 20"/>
            <p:cNvCxnSpPr/>
            <p:nvPr/>
          </p:nvCxnSpPr>
          <p:spPr>
            <a:xfrm>
              <a:off x="4896" y="5682"/>
              <a:ext cx="744" cy="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/>
          <p:cNvGrpSpPr/>
          <p:nvPr/>
        </p:nvGrpSpPr>
        <p:grpSpPr>
          <a:xfrm>
            <a:off x="3246120" y="3693795"/>
            <a:ext cx="3738880" cy="365760"/>
            <a:chOff x="5112" y="5817"/>
            <a:chExt cx="5888" cy="576"/>
          </a:xfrm>
        </p:grpSpPr>
        <p:grpSp>
          <p:nvGrpSpPr>
            <p:cNvPr id="11" name="组合 10"/>
            <p:cNvGrpSpPr/>
            <p:nvPr/>
          </p:nvGrpSpPr>
          <p:grpSpPr>
            <a:xfrm rot="0">
              <a:off x="5760" y="5817"/>
              <a:ext cx="5240" cy="576"/>
              <a:chOff x="18858" y="4865"/>
              <a:chExt cx="3896" cy="576"/>
            </a:xfrm>
          </p:grpSpPr>
          <p:cxnSp>
            <p:nvCxnSpPr>
              <p:cNvPr id="12" name="直接箭头连接符 11"/>
              <p:cNvCxnSpPr/>
              <p:nvPr/>
            </p:nvCxnSpPr>
            <p:spPr>
              <a:xfrm flipH="1" flipV="1">
                <a:off x="18858" y="4970"/>
                <a:ext cx="2329" cy="19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21187" y="4865"/>
                <a:ext cx="1567" cy="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地盘暗干支</a:t>
                </a:r>
                <a:endParaRPr lang="zh-CN" altLang="en-US"/>
              </a:p>
            </p:txBody>
          </p:sp>
        </p:grpSp>
        <p:cxnSp>
          <p:nvCxnSpPr>
            <p:cNvPr id="23" name="直接连接符 22"/>
            <p:cNvCxnSpPr/>
            <p:nvPr/>
          </p:nvCxnSpPr>
          <p:spPr>
            <a:xfrm>
              <a:off x="5112" y="6018"/>
              <a:ext cx="5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975" y="1463919"/>
            <a:ext cx="5915025" cy="5524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金亮奇门括囊版使用说明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3261360" y="3495675"/>
            <a:ext cx="7091048" cy="3108960"/>
            <a:chOff x="5112" y="5817"/>
            <a:chExt cx="11167" cy="4896"/>
          </a:xfrm>
        </p:grpSpPr>
        <p:grpSp>
          <p:nvGrpSpPr>
            <p:cNvPr id="11" name="组合 10"/>
            <p:cNvGrpSpPr/>
            <p:nvPr/>
          </p:nvGrpSpPr>
          <p:grpSpPr>
            <a:xfrm rot="0">
              <a:off x="5760" y="5817"/>
              <a:ext cx="10519" cy="4896"/>
              <a:chOff x="18858" y="4865"/>
              <a:chExt cx="7821" cy="4896"/>
            </a:xfrm>
          </p:grpSpPr>
          <p:cxnSp>
            <p:nvCxnSpPr>
              <p:cNvPr id="12" name="直接箭头连接符 11"/>
              <p:cNvCxnSpPr/>
              <p:nvPr/>
            </p:nvCxnSpPr>
            <p:spPr>
              <a:xfrm flipH="1" flipV="1">
                <a:off x="18858" y="4970"/>
                <a:ext cx="2329" cy="19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/>
              <p:cNvSpPr txBox="1"/>
              <p:nvPr/>
            </p:nvSpPr>
            <p:spPr>
              <a:xfrm>
                <a:off x="21187" y="4865"/>
                <a:ext cx="5492" cy="4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盘面中蓝色背景字均为空亡。按《括囊》的理论：</a:t>
                </a:r>
                <a:r>
                  <a:rPr lang="en-US" altLang="zh-CN"/>
                  <a:t>1.</a:t>
                </a:r>
                <a:r>
                  <a:rPr lang="zh-CN" altLang="en-US"/>
                  <a:t>空亡以日柱论。</a:t>
                </a:r>
                <a:r>
                  <a:rPr lang="en-US" altLang="zh-CN"/>
                  <a:t>2.</a:t>
                </a:r>
                <a:r>
                  <a:rPr lang="zh-CN" altLang="en-US"/>
                  <a:t>除了传统的每旬中两个地支空亡，还有一个天干空亡，另有两个与空亡地支相配的时干空亡。例如，画面上这个例子，壬寅日属于甲午辛旬，甲午旬中辰巳空，这是传统的论法，括囊中也照用不误。此外，甲午旬中壬空，因为与辰巳相配的是甲辰乙巳，甲辰遁壬，所以壬空。另外，抓得时柱是丙子，丙子属于甲戌旬，甲戌旬中与辰巳相配的是庚辰、辛巳，所以庚辰辛巳也是空亡。</a:t>
                </a:r>
                <a:endParaRPr lang="zh-CN" altLang="en-US"/>
              </a:p>
            </p:txBody>
          </p:sp>
        </p:grpSp>
        <p:cxnSp>
          <p:nvCxnSpPr>
            <p:cNvPr id="23" name="直接连接符 22"/>
            <p:cNvCxnSpPr/>
            <p:nvPr/>
          </p:nvCxnSpPr>
          <p:spPr>
            <a:xfrm>
              <a:off x="5112" y="6018"/>
              <a:ext cx="55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WPS 演示</Application>
  <PresentationFormat>宽屏</PresentationFormat>
  <Paragraphs>49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Calibri Light</vt:lpstr>
      <vt:lpstr>Calibri</vt:lpstr>
      <vt:lpstr>微软雅黑</vt:lpstr>
      <vt:lpstr>Office 主题</vt:lpstr>
      <vt:lpstr>金亮奇门括囊版使用说明 </vt:lpstr>
      <vt:lpstr>PowerPoint 演示文稿</vt:lpstr>
      <vt:lpstr>金亮奇门括囊版使用说明</vt:lpstr>
      <vt:lpstr>金亮奇门括囊版使用说明</vt:lpstr>
      <vt:lpstr>金亮奇门括囊版使用说明</vt:lpstr>
      <vt:lpstr>金亮奇门括囊版使用说明</vt:lpstr>
      <vt:lpstr>金亮奇门括囊版使用说明</vt:lpstr>
      <vt:lpstr>金亮奇门括囊版使用说明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刘金亮</dc:creator>
  <cp:lastModifiedBy>金亮</cp:lastModifiedBy>
  <cp:revision>18</cp:revision>
  <dcterms:created xsi:type="dcterms:W3CDTF">2017-07-14T03:56:00Z</dcterms:created>
  <dcterms:modified xsi:type="dcterms:W3CDTF">2017-07-14T07:31:16Z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2052-10.1.0.6235</vt:lpwstr>
  </property>
</Properties>
</file>