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69" r:id="rId7"/>
    <p:sldId id="265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6A53C-31C1-48E8-BC7D-1C3BDD92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B1D31-09C9-4201-99EA-1296505FD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C2B77-5178-41DC-817F-09C7B02D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72B39-0B5F-4308-814E-13EDB013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8FD81-BA15-4E5B-80A1-27F5C44E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9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1AAC0-E161-4E63-9135-EB7992E1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7409D-EE43-4AB4-B11C-88E937AE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6B1B7-2C74-41D0-B74D-18161742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5A653-DE49-4052-B825-AC789737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B2127-B3ED-4395-B9F6-5BF773E0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6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145A32-2127-4CC3-9DC6-516678DFD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94A09-7B6D-4385-9049-4B28CC7E5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463B4-7F0D-425B-9DFF-FFA4B770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B09D8-F830-41EF-9A67-9B2D36C2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7E39C-5ADF-47E5-825A-14BB73D9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7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C01C5-ACED-46CC-A641-D30A0BAB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F2104-DF69-48CC-9FD0-807EDE9A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147B3-6BE1-4E9C-88D6-F1C3E05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7606B-F391-44BC-91B4-5F21B74B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2BABD-CE9E-4ED2-A68C-282F150B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31B14-9A84-46B0-BFE9-CFCA1D83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8DFB5-16BC-4198-9C26-55A6896A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13514-4222-4075-80CB-DCD54A2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85C94-A796-454A-850F-E8E0BBE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24B4B-C544-494A-BA15-F8F5D882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9F71C-4909-4EBF-9FE7-A713EAB1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BEF5B-7F6E-471D-9CBD-B5DA2674A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023E4-445B-4888-8B18-4836F288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2C0BE-71B1-4640-957A-9888AD7C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05016-0AE1-4566-B1CF-8DA7584C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A5392-B895-4068-9711-991D2F5F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9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DBC6E-ED53-4692-984D-6725F9B3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5BA20-1169-4F96-9E47-0F8C05DC5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0D589-65BC-48A8-8620-A736F215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BF38C-60EA-4E4F-865D-AA2F4FA8A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9A2239-D6D1-4A28-848A-E479A7CBF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161F29-57BA-4450-B6FD-4DE01420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97C9B-EB04-45E7-BC09-4996E2EB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522A1-4357-405C-B1F6-F06E0D12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2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88658-FFBB-4EA9-8559-90F5FB90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2A3654-AD4F-4563-AFD5-6844E6BD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7A4D3-E157-4FE4-B056-371D7C33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22B83-F519-43FB-A579-4DAB761D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0B9282-DF44-4C45-8D9E-3CA8FB01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143E5-6576-480A-807C-E353E8C7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3D2D6-56CE-4BDF-8DBF-0D63BBBF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9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4E04C-9590-41CB-866F-AA49D841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69D19-60EC-4757-B811-8565C1FF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AE400-E2AB-4B9D-81C5-0A483B312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B5BFB-B221-4B46-AC54-4B8602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A5DF5-F92A-4966-99C4-5C098E2C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AC39D-D010-4509-AEC4-6A9B947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6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076F4-E78C-4565-A01A-03EDC161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BAF7D-47D0-4F8E-879A-5CFCFA61A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97D4F-B080-45E8-B597-8F75F4C59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B95D0-8592-4E03-8D01-3EBB95D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63275-D643-40E5-937A-6A056FB0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7B5A2-ADED-4410-8D67-810A3977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1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FC3788-A482-420A-82D8-B0924964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87957-3EF2-403D-B25B-88CC673A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F0C0-C774-4A27-98E2-EC646C58C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2883-952A-4519-8B00-4D65E9FDD175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FA2EF-F8C5-49BA-929A-AC9D71C6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9E588-9BCC-4E05-8D8B-22D5AE3E1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2890-1336-4563-952F-256668B21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9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F145B-A12E-462B-A2E7-751CF4132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코로나</a:t>
            </a:r>
            <a:r>
              <a:rPr lang="en-US" altLang="ko-KR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19 </a:t>
            </a:r>
            <a:r>
              <a: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백신 접종 도우미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8F0CC-6967-4093-9479-24C58A13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2021</a:t>
            </a:r>
            <a:r>
              <a:rPr lang="ko-KR" altLang="en-US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일</a:t>
            </a:r>
            <a:endParaRPr lang="en-US" altLang="ko-KR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김현수</a:t>
            </a:r>
          </a:p>
        </p:txBody>
      </p:sp>
    </p:spTree>
    <p:extLst>
      <p:ext uri="{BB962C8B-B14F-4D97-AF65-F5344CB8AC3E}">
        <p14:creationId xmlns:p14="http://schemas.microsoft.com/office/powerpoint/2010/main" val="338651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489-3976-4F86-98A1-86849D8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view – MainMenu.java, SubMenu.java</a:t>
            </a:r>
            <a:endParaRPr lang="ko-KR" altLang="en-US" sz="40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5E5C5-23EC-40F4-9118-14763A783438}"/>
              </a:ext>
            </a:extLst>
          </p:cNvPr>
          <p:cNvSpPr txBox="1"/>
          <p:nvPr/>
        </p:nvSpPr>
        <p:spPr>
          <a:xfrm>
            <a:off x="1257299" y="2257425"/>
            <a:ext cx="3390901" cy="33700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백신 접종 현황 조회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우선접종 대상자 여부 확인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예방접종센터 조회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 대기기간 조회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백신 알림 서비스 등록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내 정보 관리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관리자 메뉴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0. 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프로그램 종료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F6D21-3132-455E-AEA8-8E0154C511A6}"/>
              </a:ext>
            </a:extLst>
          </p:cNvPr>
          <p:cNvSpPr txBox="1"/>
          <p:nvPr/>
        </p:nvSpPr>
        <p:spPr>
          <a:xfrm>
            <a:off x="2376486" y="178939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Main</a:t>
            </a:r>
            <a:endParaRPr lang="ko-KR" altLang="en-US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F954E-56A4-4EED-B461-B58C25693BE2}"/>
              </a:ext>
            </a:extLst>
          </p:cNvPr>
          <p:cNvSpPr txBox="1"/>
          <p:nvPr/>
        </p:nvSpPr>
        <p:spPr>
          <a:xfrm>
            <a:off x="6610349" y="2257424"/>
            <a:ext cx="3390901" cy="33700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printCurrentVac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verifyPrior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printCenter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viewPeriod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joinService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myInfoManagement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adminMenu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 algn="l"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8534B-8FEF-4693-AC94-D1E811BD4825}"/>
              </a:ext>
            </a:extLst>
          </p:cNvPr>
          <p:cNvSpPr txBox="1"/>
          <p:nvPr/>
        </p:nvSpPr>
        <p:spPr>
          <a:xfrm>
            <a:off x="7948611" y="178939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Sub</a:t>
            </a:r>
            <a:endParaRPr lang="ko-KR" altLang="en-US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2255F3-F67C-4261-83F0-A70CBC6C46E3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4648200" y="3942469"/>
            <a:ext cx="1962149" cy="1"/>
          </a:xfrm>
          <a:prstGeom prst="straightConnector1">
            <a:avLst/>
          </a:prstGeom>
          <a:ln w="1905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489-3976-4F86-98A1-86849D8E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0" y="2766218"/>
            <a:ext cx="2971800" cy="1325563"/>
          </a:xfrm>
        </p:spPr>
        <p:txBody>
          <a:bodyPr>
            <a:noAutofit/>
          </a:bodyPr>
          <a:lstStyle/>
          <a:p>
            <a:r>
              <a:rPr lang="ko-KR" altLang="en-US" sz="88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0070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365FA77-6E8A-4795-84B3-BE772621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AC7C5-F9F4-4A33-92FE-35BE80009A61}"/>
              </a:ext>
            </a:extLst>
          </p:cNvPr>
          <p:cNvSpPr txBox="1"/>
          <p:nvPr/>
        </p:nvSpPr>
        <p:spPr>
          <a:xfrm>
            <a:off x="942975" y="1790700"/>
            <a:ext cx="3248025" cy="21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백신 접종 현황 조회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우선접종 대상자 여부 확인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예방접종센터 조회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 대기기간 조회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백신 알림 서비스 가입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C6603-BEA9-400C-9B32-663CC1C9B1CF}"/>
              </a:ext>
            </a:extLst>
          </p:cNvPr>
          <p:cNvSpPr txBox="1"/>
          <p:nvPr/>
        </p:nvSpPr>
        <p:spPr>
          <a:xfrm>
            <a:off x="4191000" y="1790700"/>
            <a:ext cx="6029325" cy="337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오늘 현황 조회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날짜별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검색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지역별 검색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키워드로 검색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조회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삭제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탈퇴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사용자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센터 정보 조회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등록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0DC24-71E8-4ED1-81FB-605EBB3FDF68}"/>
              </a:ext>
            </a:extLst>
          </p:cNvPr>
          <p:cNvSpPr txBox="1"/>
          <p:nvPr/>
        </p:nvSpPr>
        <p:spPr>
          <a:xfrm>
            <a:off x="942975" y="4283690"/>
            <a:ext cx="3248025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내 정보 관리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7.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관리자 메뉴</a:t>
            </a:r>
          </a:p>
        </p:txBody>
      </p:sp>
    </p:spTree>
    <p:extLst>
      <p:ext uri="{BB962C8B-B14F-4D97-AF65-F5344CB8AC3E}">
        <p14:creationId xmlns:p14="http://schemas.microsoft.com/office/powerpoint/2010/main" val="21854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489-3976-4F86-98A1-86849D8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프로젝트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64D6BF-2051-448F-BE2A-D7788867B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" r="2038"/>
          <a:stretch/>
        </p:blipFill>
        <p:spPr>
          <a:xfrm>
            <a:off x="3071409" y="2105024"/>
            <a:ext cx="5439643" cy="38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0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489-3976-4F86-98A1-86849D8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model.dto</a:t>
            </a:r>
            <a:r>
              <a:rPr lang="en-US" altLang="ko-KR" sz="4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– Center.java</a:t>
            </a:r>
            <a:endParaRPr lang="ko-KR" altLang="en-US" sz="40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0BE1E5-83CF-4277-A474-68A0C18AD26C}"/>
              </a:ext>
            </a:extLst>
          </p:cNvPr>
          <p:cNvSpPr txBox="1"/>
          <p:nvPr/>
        </p:nvSpPr>
        <p:spPr>
          <a:xfrm>
            <a:off x="3962400" y="2085782"/>
            <a:ext cx="37909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400" dirty="0" err="1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센터명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 *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centerName</a:t>
            </a:r>
            <a:r>
              <a:rPr lang="en-US" altLang="ko-KR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400" dirty="0" err="1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시설명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 *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facName</a:t>
            </a:r>
            <a:r>
              <a:rPr lang="en-US" altLang="ko-KR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우편번호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 *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postCode</a:t>
            </a:r>
            <a:r>
              <a:rPr lang="en-US" altLang="ko-KR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지역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 *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6E1F8"/>
                </a:solidFill>
                <a:latin typeface="Consolas" panose="020B0609020204030204" pitchFamily="49" charset="0"/>
              </a:rPr>
              <a:t>district</a:t>
            </a:r>
            <a:r>
              <a:rPr lang="en-US" altLang="ko-KR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주소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 *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6E1F8"/>
                </a:solidFill>
                <a:latin typeface="Consolas" panose="020B0609020204030204" pitchFamily="49" charset="0"/>
              </a:rPr>
              <a:t>address</a:t>
            </a:r>
            <a:r>
              <a:rPr lang="en-US" altLang="ko-KR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연락처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선택 *</a:t>
            </a:r>
            <a:r>
              <a:rPr lang="en-US" altLang="ko-KR" sz="14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6E1F8"/>
                </a:solidFill>
                <a:latin typeface="Consolas" panose="020B0609020204030204" pitchFamily="49" charset="0"/>
              </a:rPr>
              <a:t>contact</a:t>
            </a:r>
            <a:r>
              <a:rPr lang="en-US" altLang="ko-KR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734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489-3976-4F86-98A1-86849D8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model.dto</a:t>
            </a:r>
            <a:r>
              <a:rPr lang="en-US" altLang="ko-KR" sz="4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– Member.java</a:t>
            </a:r>
            <a:endParaRPr lang="ko-KR" altLang="en-US" sz="40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BE541-C8BC-40FA-96B7-1AF5E62D9EE6}"/>
              </a:ext>
            </a:extLst>
          </p:cNvPr>
          <p:cNvSpPr txBox="1"/>
          <p:nvPr/>
        </p:nvSpPr>
        <p:spPr>
          <a:xfrm>
            <a:off x="3838575" y="1690688"/>
            <a:ext cx="609600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이름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 *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3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66E1F8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3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3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주민번호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식별키 *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3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66E1F8"/>
                </a:solidFill>
                <a:latin typeface="Consolas" panose="020B0609020204030204" pitchFamily="49" charset="0"/>
              </a:rPr>
              <a:t>regiNum</a:t>
            </a:r>
            <a:r>
              <a:rPr lang="en-US" altLang="ko-KR" sz="13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3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연락처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선택 *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3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66E1F8"/>
                </a:solidFill>
                <a:latin typeface="Consolas" panose="020B0609020204030204" pitchFamily="49" charset="0"/>
              </a:rPr>
              <a:t>contact</a:t>
            </a:r>
            <a:r>
              <a:rPr lang="en-US" altLang="ko-KR" sz="13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3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지역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 *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3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66E1F8"/>
                </a:solidFill>
                <a:latin typeface="Consolas" panose="020B0609020204030204" pitchFamily="49" charset="0"/>
              </a:rPr>
              <a:t>district</a:t>
            </a:r>
            <a:r>
              <a:rPr lang="en-US" altLang="ko-KR" sz="13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3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백신 종류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 *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3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66E1F8"/>
                </a:solidFill>
                <a:latin typeface="Consolas" panose="020B0609020204030204" pitchFamily="49" charset="0"/>
              </a:rPr>
              <a:t>vacType</a:t>
            </a:r>
            <a:r>
              <a:rPr lang="en-US" altLang="ko-KR" sz="13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3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1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접종일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필수 *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3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66E1F8"/>
                </a:solidFill>
                <a:latin typeface="Consolas" panose="020B0609020204030204" pitchFamily="49" charset="0"/>
              </a:rPr>
              <a:t>dateFirst</a:t>
            </a:r>
            <a:r>
              <a:rPr lang="en-US" altLang="ko-KR" sz="13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3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2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 예정일 *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3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66E1F8"/>
                </a:solidFill>
                <a:latin typeface="Consolas" panose="020B0609020204030204" pitchFamily="49" charset="0"/>
              </a:rPr>
              <a:t>dateSecond</a:t>
            </a:r>
            <a:r>
              <a:rPr lang="en-US" altLang="ko-KR" sz="13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3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/** 2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 </a:t>
            </a:r>
            <a:r>
              <a:rPr lang="ko-KR" altLang="en-US" sz="1300" dirty="0" err="1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알림일</a:t>
            </a:r>
            <a:r>
              <a:rPr lang="ko-KR" altLang="en-US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*</a:t>
            </a:r>
            <a:r>
              <a:rPr lang="en-US" altLang="ko-KR" sz="1300" dirty="0">
                <a:solidFill>
                  <a:srgbClr val="808080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</a:t>
            </a:r>
          </a:p>
          <a:p>
            <a:pPr algn="l"/>
            <a:r>
              <a:rPr lang="en-US" altLang="ko-KR" sz="13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3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solidFill>
                  <a:srgbClr val="66E1F8"/>
                </a:solidFill>
                <a:latin typeface="Consolas" panose="020B0609020204030204" pitchFamily="49" charset="0"/>
              </a:rPr>
              <a:t>notiDate</a:t>
            </a:r>
            <a:r>
              <a:rPr lang="en-US" altLang="ko-KR" sz="13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6525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489-3976-4F86-98A1-86849D8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model.Service</a:t>
            </a:r>
            <a:r>
              <a:rPr lang="en-US" altLang="ko-KR" sz="4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– CenterService.java</a:t>
            </a:r>
            <a:endParaRPr lang="ko-KR" altLang="en-US" sz="40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7FBA7-C7EF-4FF0-872E-CE0C84857293}"/>
              </a:ext>
            </a:extLst>
          </p:cNvPr>
          <p:cNvSpPr txBox="1"/>
          <p:nvPr/>
        </p:nvSpPr>
        <p:spPr>
          <a:xfrm>
            <a:off x="838200" y="1690688"/>
            <a:ext cx="4333875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cenList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: </a:t>
            </a: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ArrayList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&lt;Center&gt;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tempArrayList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: </a:t>
            </a: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ArrayList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&lt;String&gt;</a:t>
            </a:r>
            <a:b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districts : </a:t>
            </a: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ArrayList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&lt;String&gt;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61B80-A4AC-4C84-AE61-EC88639EB85B}"/>
              </a:ext>
            </a:extLst>
          </p:cNvPr>
          <p:cNvSpPr txBox="1"/>
          <p:nvPr/>
        </p:nvSpPr>
        <p:spPr>
          <a:xfrm>
            <a:off x="838200" y="3295731"/>
            <a:ext cx="4333875" cy="253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addCenter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Boolean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printAllCenter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Boolean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reviseCenter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delCenter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delAllCenter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- CRUD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메서드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A91B4-D22E-4949-AF54-43035B15B2F0}"/>
              </a:ext>
            </a:extLst>
          </p:cNvPr>
          <p:cNvSpPr txBox="1"/>
          <p:nvPr/>
        </p:nvSpPr>
        <p:spPr>
          <a:xfrm>
            <a:off x="5524500" y="1690688"/>
            <a:ext cx="5248275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exist(String, String) : 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중복 검사 메서드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센터명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우편번호 동시에 일치하면 동일한 객체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5A427-D955-432C-9B99-D9CF885AC362}"/>
              </a:ext>
            </a:extLst>
          </p:cNvPr>
          <p:cNvSpPr txBox="1"/>
          <p:nvPr/>
        </p:nvSpPr>
        <p:spPr>
          <a:xfrm>
            <a:off x="5524500" y="3201243"/>
            <a:ext cx="5248275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readFile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csv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파일 읽어서 순서대로 </a:t>
            </a: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cenList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에 저장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지역명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중복 제거하여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districts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에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48BA3-D28B-4603-8B28-21886D0839C1}"/>
              </a:ext>
            </a:extLst>
          </p:cNvPr>
          <p:cNvSpPr txBox="1"/>
          <p:nvPr/>
        </p:nvSpPr>
        <p:spPr>
          <a:xfrm>
            <a:off x="5524499" y="4758580"/>
            <a:ext cx="5572126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printCenterByDistrict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void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printCenterByKeywordss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지역별 출력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입력 키워드 포함하는 센터 정보 출력</a:t>
            </a:r>
          </a:p>
        </p:txBody>
      </p:sp>
    </p:spTree>
    <p:extLst>
      <p:ext uri="{BB962C8B-B14F-4D97-AF65-F5344CB8AC3E}">
        <p14:creationId xmlns:p14="http://schemas.microsoft.com/office/powerpoint/2010/main" val="314562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489-3976-4F86-98A1-86849D8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model.Service</a:t>
            </a:r>
            <a:r>
              <a:rPr lang="en-US" altLang="ko-KR" sz="4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– MemberService.java</a:t>
            </a:r>
            <a:endParaRPr lang="ko-KR" altLang="en-US" sz="40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7B885-5523-4775-BEB2-EEC22149FB48}"/>
              </a:ext>
            </a:extLst>
          </p:cNvPr>
          <p:cNvSpPr txBox="1"/>
          <p:nvPr/>
        </p:nvSpPr>
        <p:spPr>
          <a:xfrm>
            <a:off x="838199" y="1655511"/>
            <a:ext cx="4333875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memList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: </a:t>
            </a: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ArrayList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&lt;Member&gt;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D6A6F-4BFE-4C87-869B-376BF797F39A}"/>
              </a:ext>
            </a:extLst>
          </p:cNvPr>
          <p:cNvSpPr txBox="1"/>
          <p:nvPr/>
        </p:nvSpPr>
        <p:spPr>
          <a:xfrm>
            <a:off x="838199" y="2365579"/>
            <a:ext cx="4333875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initMember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int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초기화 회원 등록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회원 수 반환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2E3D5-6BE5-45BB-8CBE-3B6DAABC28A9}"/>
              </a:ext>
            </a:extLst>
          </p:cNvPr>
          <p:cNvSpPr txBox="1"/>
          <p:nvPr/>
        </p:nvSpPr>
        <p:spPr>
          <a:xfrm>
            <a:off x="838199" y="3615321"/>
            <a:ext cx="4333875" cy="253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addMember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Boolean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printAllMember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reviseMember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delMember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delAllMember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void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- CRUD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메서드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6ABA9-D47D-4146-85F8-E3CB010E9C6D}"/>
              </a:ext>
            </a:extLst>
          </p:cNvPr>
          <p:cNvSpPr txBox="1"/>
          <p:nvPr/>
        </p:nvSpPr>
        <p:spPr>
          <a:xfrm>
            <a:off x="5443318" y="3648870"/>
            <a:ext cx="4333875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findPeriod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(String) : int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백신명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받아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해당 백신의 접종 주기 반환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55E69-43C9-4E15-B4F1-F62706C0289A}"/>
              </a:ext>
            </a:extLst>
          </p:cNvPr>
          <p:cNvSpPr txBox="1"/>
          <p:nvPr/>
        </p:nvSpPr>
        <p:spPr>
          <a:xfrm>
            <a:off x="5443318" y="2647950"/>
            <a:ext cx="4333875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inputVac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String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백신명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입력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35B32-C80E-4806-967E-1EC901210E89}"/>
              </a:ext>
            </a:extLst>
          </p:cNvPr>
          <p:cNvSpPr txBox="1"/>
          <p:nvPr/>
        </p:nvSpPr>
        <p:spPr>
          <a:xfrm>
            <a:off x="5443319" y="4669924"/>
            <a:ext cx="5291355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verifyMember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(String,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String) : </a:t>
            </a:r>
            <a:r>
              <a:rPr lang="en-US" altLang="ko-KR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boolean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이름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주민번호 </a:t>
            </a: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입력받아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등록된 회원인지 확인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E7602-A1BA-46B0-A9C4-3723EDEF40C3}"/>
              </a:ext>
            </a:extLst>
          </p:cNvPr>
          <p:cNvSpPr txBox="1"/>
          <p:nvPr/>
        </p:nvSpPr>
        <p:spPr>
          <a:xfrm>
            <a:off x="5443319" y="1654134"/>
            <a:ext cx="5291355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exist(String) : int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중복 검사 메서드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주민번호 이용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52ADC-9BBC-4F34-A05D-E3DE9CF32D4C}"/>
              </a:ext>
            </a:extLst>
          </p:cNvPr>
          <p:cNvSpPr txBox="1"/>
          <p:nvPr/>
        </p:nvSpPr>
        <p:spPr>
          <a:xfrm>
            <a:off x="5443319" y="5672470"/>
            <a:ext cx="5291355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notification(Member)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void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- 2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 예정일까지 남은 기간에 따라 알림 출력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001CE-9725-4851-B37A-62308A90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34" y="2242558"/>
            <a:ext cx="590632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489-3976-4F86-98A1-86849D8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model.Service</a:t>
            </a:r>
            <a:r>
              <a:rPr lang="en-US" altLang="ko-KR" sz="4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–Service.java</a:t>
            </a:r>
            <a:endParaRPr lang="ko-KR" altLang="en-US" sz="40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5E5C5-23EC-40F4-9118-14763A783438}"/>
              </a:ext>
            </a:extLst>
          </p:cNvPr>
          <p:cNvSpPr txBox="1"/>
          <p:nvPr/>
        </p:nvSpPr>
        <p:spPr>
          <a:xfrm>
            <a:off x="838199" y="2133600"/>
            <a:ext cx="9725025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inocNumToday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(String) : void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REST API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서버로부터 지역별 백신 접종 현황을 </a:t>
            </a: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읽어옴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지역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당일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접종자수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당일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접종자수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누적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접종자수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누적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차 접종자수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1223D-646D-4331-8BDC-62933649760F}"/>
              </a:ext>
            </a:extLst>
          </p:cNvPr>
          <p:cNvSpPr txBox="1"/>
          <p:nvPr/>
        </p:nvSpPr>
        <p:spPr>
          <a:xfrm>
            <a:off x="838200" y="3686175"/>
            <a:ext cx="4648200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isPrior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() : Boolean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사용자가 우선접종 대상자인지 확인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대상자이면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true,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대상자가 아니면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false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94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489-3976-4F86-98A1-86849D8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util – Utility.java</a:t>
            </a:r>
            <a:endParaRPr lang="ko-KR" altLang="en-US" sz="400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5E5C5-23EC-40F4-9118-14763A783438}"/>
              </a:ext>
            </a:extLst>
          </p:cNvPr>
          <p:cNvSpPr txBox="1"/>
          <p:nvPr/>
        </p:nvSpPr>
        <p:spPr>
          <a:xfrm>
            <a:off x="838199" y="2133600"/>
            <a:ext cx="9725025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getAnswer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(String) : </a:t>
            </a:r>
            <a:r>
              <a:rPr lang="en-US" altLang="ko-KR" b="1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boolean</a:t>
            </a:r>
            <a:endParaRPr lang="en-US" altLang="ko-KR" b="1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사용자에게 질문을 하고 그에 대한 대답을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Y/N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받음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면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true, N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면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false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반환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Y/N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아니면 형식에 맞게 </a:t>
            </a: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입력할때까지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반복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1223D-646D-4331-8BDC-62933649760F}"/>
              </a:ext>
            </a:extLst>
          </p:cNvPr>
          <p:cNvSpPr txBox="1"/>
          <p:nvPr/>
        </p:nvSpPr>
        <p:spPr>
          <a:xfrm>
            <a:off x="838199" y="3686175"/>
            <a:ext cx="6057901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addDate</a:t>
            </a:r>
            <a:r>
              <a:rPr lang="en-US" altLang="ko-KR" b="1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(String, int) : String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String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형의 날짜를 </a:t>
            </a: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입력받아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Date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형으로 파싱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입력받은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 정수만큼 더하거나 뺀 날짜 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String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형으로 반환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77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636</Words>
  <Application>Microsoft Office PowerPoint</Application>
  <PresentationFormat>와이드스크린</PresentationFormat>
  <Paragraphs>134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에스코어 드림 1 Thin</vt:lpstr>
      <vt:lpstr>에스코어 드림 2 ExtraLight</vt:lpstr>
      <vt:lpstr>에스코어 드림 8 Heavy</vt:lpstr>
      <vt:lpstr>Arial</vt:lpstr>
      <vt:lpstr>Consolas</vt:lpstr>
      <vt:lpstr>Office 테마</vt:lpstr>
      <vt:lpstr>코로나19 백신 접종 도우미 시스템</vt:lpstr>
      <vt:lpstr>기능 구성</vt:lpstr>
      <vt:lpstr>프로젝트 구조</vt:lpstr>
      <vt:lpstr>model.dto – Center.java</vt:lpstr>
      <vt:lpstr>model.dto – Member.java</vt:lpstr>
      <vt:lpstr>model.Service – CenterService.java</vt:lpstr>
      <vt:lpstr>model.Service – MemberService.java</vt:lpstr>
      <vt:lpstr>model.Service –Service.java</vt:lpstr>
      <vt:lpstr>util – Utility.java</vt:lpstr>
      <vt:lpstr>view – MainMenu.java, SubMenu.java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김 현수</cp:lastModifiedBy>
  <cp:revision>19</cp:revision>
  <dcterms:created xsi:type="dcterms:W3CDTF">2021-06-08T14:27:52Z</dcterms:created>
  <dcterms:modified xsi:type="dcterms:W3CDTF">2021-06-09T03:14:07Z</dcterms:modified>
</cp:coreProperties>
</file>