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1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34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1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00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67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6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5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7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7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6403" y="1905733"/>
            <a:ext cx="6686549" cy="16970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物</a:t>
            </a:r>
            <a:r>
              <a:rPr lang="zh-CN" altLang="en-US" dirty="0"/>
              <a:t>理</a:t>
            </a:r>
            <a:r>
              <a:rPr lang="zh-CN" altLang="en-US" dirty="0" smtClean="0"/>
              <a:t>系团委思政组总结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                                                         </a:t>
            </a:r>
            <a:r>
              <a:rPr lang="zh-CN" altLang="en-US" dirty="0" smtClean="0"/>
              <a:t>黄健          </a:t>
            </a:r>
            <a:r>
              <a:rPr lang="en-US" altLang="zh-CN" dirty="0" smtClean="0"/>
              <a:t>2017/05/30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来工作的开展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有的工作要继续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活动的宣传和动员要加强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与党课小组和党支部之间的联系要加强，帮助积极分子入党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与团委其他部门合作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内：理论经典阅读分享与讨论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系内：理论讲座，“求索杯”理论知识竞赛，“同读一本书”，实践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和</a:t>
            </a:r>
            <a:r>
              <a:rPr lang="en-US" altLang="zh-CN" dirty="0" smtClean="0"/>
              <a:t>TMS</a:t>
            </a:r>
            <a:r>
              <a:rPr lang="zh-CN" altLang="en-US" dirty="0" smtClean="0"/>
              <a:t>总会的联系：求索论坛，红色主题实践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1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组内：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1.</a:t>
            </a:r>
            <a:r>
              <a:rPr lang="zh-CN" altLang="en-US" dirty="0" smtClean="0"/>
              <a:t>阅读理论：</a:t>
            </a:r>
            <a:r>
              <a:rPr lang="en-US" altLang="zh-CN" dirty="0" smtClean="0"/>
              <a:t>《</a:t>
            </a:r>
            <a:r>
              <a:rPr lang="zh-CN" altLang="en-US" dirty="0"/>
              <a:t>国</a:t>
            </a:r>
            <a:r>
              <a:rPr lang="zh-CN" altLang="en-US" dirty="0" smtClean="0"/>
              <a:t>家与革命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/>
              <a:t>德意</a:t>
            </a:r>
            <a:r>
              <a:rPr lang="zh-CN" altLang="en-US" dirty="0" smtClean="0"/>
              <a:t>志意识形态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中国共识型决策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/>
              <a:t>马克</a:t>
            </a:r>
            <a:r>
              <a:rPr lang="zh-CN" altLang="en-US" dirty="0" smtClean="0"/>
              <a:t>思主义经典著作选读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2.</a:t>
            </a:r>
            <a:r>
              <a:rPr lang="zh-CN" altLang="en-US" dirty="0" smtClean="0"/>
              <a:t>讨论并于时政结合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3.</a:t>
            </a:r>
            <a:r>
              <a:rPr lang="zh-CN" altLang="en-US" dirty="0" smtClean="0">
                <a:latin typeface="+mn-ea"/>
              </a:rPr>
              <a:t>分享成果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3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2808" y="1837592"/>
            <a:ext cx="7452946" cy="4478076"/>
          </a:xfrm>
        </p:spPr>
        <p:txBody>
          <a:bodyPr/>
          <a:lstStyle/>
          <a:p>
            <a:r>
              <a:rPr lang="zh-CN" altLang="en-US" dirty="0" smtClean="0"/>
              <a:t>组内：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可以改进的地方：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有</a:t>
            </a:r>
            <a:r>
              <a:rPr lang="zh-CN" altLang="en-US" dirty="0" smtClean="0"/>
              <a:t>些著作可能组员对背景和相关知识了解不够，导致有时讨论不够有效率。时政方面的结合可能也有欠缺。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我</a:t>
            </a:r>
            <a:r>
              <a:rPr lang="zh-CN" altLang="en-US" dirty="0" smtClean="0"/>
              <a:t>们本来想邀请一些党课小组成员来参加我们的学习，但由于场地原因未能做到。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对于读书讨论的结果缺乏有组织的整理和记录。分享和宣传方面还可以进一步改进。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系内：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“求索杯”理论知识竞赛：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去年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月份举办了物理系第一届“求索杯”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以改进的地方：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出题形式和内容。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 活动组织和动员。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1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2133600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理论讲座：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雇佣劳动与资本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导读，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纪念白求恩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与国际主义精神。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讲座目的：让党课小组同学有一些基础的理论知识学习，体会马克思主义的思想，坚定入党的信念。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可以改进的地方：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1.</a:t>
            </a:r>
            <a:r>
              <a:rPr lang="zh-CN" altLang="en-US" dirty="0" smtClean="0"/>
              <a:t>活动前期的宣传和动员。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2.</a:t>
            </a:r>
            <a:r>
              <a:rPr lang="zh-CN" altLang="en-US" dirty="0" smtClean="0"/>
              <a:t>讲座的内容可以更贴近时政热点。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3.</a:t>
            </a:r>
            <a:r>
              <a:rPr lang="zh-CN" altLang="en-US" dirty="0"/>
              <a:t>可</a:t>
            </a:r>
            <a:r>
              <a:rPr lang="zh-CN" altLang="en-US" dirty="0" smtClean="0"/>
              <a:t>以收集一些同学们的感受和反馈。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02980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“同读一本书”：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总会给资源给党课小组和党支部同学买书。思政组主要是负责书籍的选择把关、购买和材料收集提交。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买</a:t>
            </a:r>
            <a:r>
              <a:rPr lang="zh-CN" altLang="en-US" dirty="0" smtClean="0"/>
              <a:t>过的书籍：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马克思为什么是对的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论新经济政策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西行漫记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/>
              <a:t>建</a:t>
            </a:r>
            <a:r>
              <a:rPr lang="zh-CN" altLang="en-US" dirty="0" smtClean="0"/>
              <a:t>国以来党的若干历史问题的决策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单向度的人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可以改进的地方：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对于各年级的读书活动可以有更多的参与和帮助。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16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实践：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参</a:t>
            </a:r>
            <a:r>
              <a:rPr lang="zh-CN" altLang="en-US" dirty="0" smtClean="0"/>
              <a:t>观打工文化艺术博物馆：与实践组合作。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以改进的地方：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1.</a:t>
            </a:r>
            <a:r>
              <a:rPr lang="zh-CN" altLang="en-US" dirty="0"/>
              <a:t>增</a:t>
            </a:r>
            <a:r>
              <a:rPr lang="zh-CN" altLang="en-US" dirty="0" smtClean="0"/>
              <a:t>加一些实践的机会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2.</a:t>
            </a:r>
            <a:r>
              <a:rPr lang="zh-CN" altLang="en-US" dirty="0"/>
              <a:t>利</a:t>
            </a:r>
            <a:r>
              <a:rPr lang="zh-CN" altLang="en-US" dirty="0" smtClean="0"/>
              <a:t>用总会的资源做一些假期的实践。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04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TMS</a:t>
            </a:r>
            <a:r>
              <a:rPr lang="zh-CN" altLang="en-US" dirty="0" smtClean="0"/>
              <a:t>总会的联系：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主</a:t>
            </a:r>
            <a:r>
              <a:rPr lang="zh-CN" altLang="en-US" dirty="0" smtClean="0"/>
              <a:t>要是对总会资源的利用。如“同读一本书”、“红色主题实践”，总会求索论坛讲座等。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以改进的地方：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1.</a:t>
            </a:r>
            <a:r>
              <a:rPr lang="zh-CN" altLang="en-US" dirty="0" smtClean="0"/>
              <a:t>可以与其他</a:t>
            </a:r>
            <a:r>
              <a:rPr lang="zh-CN" altLang="en-US" dirty="0"/>
              <a:t>院</a:t>
            </a:r>
            <a:r>
              <a:rPr lang="zh-CN" altLang="en-US" dirty="0" smtClean="0"/>
              <a:t>系</a:t>
            </a:r>
            <a:r>
              <a:rPr lang="en-US" altLang="zh-CN" dirty="0" smtClean="0"/>
              <a:t>TMS</a:t>
            </a:r>
            <a:r>
              <a:rPr lang="zh-CN" altLang="en-US" dirty="0" smtClean="0"/>
              <a:t>协会举办一些交流活动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2.</a:t>
            </a:r>
            <a:r>
              <a:rPr lang="en-US" altLang="zh-CN" dirty="0"/>
              <a:t> </a:t>
            </a:r>
            <a:r>
              <a:rPr lang="zh-CN" altLang="en-US" dirty="0" smtClean="0"/>
              <a:t>利</a:t>
            </a:r>
            <a:r>
              <a:rPr lang="zh-CN" altLang="en-US" dirty="0"/>
              <a:t>用总会的资源做一些假期的实践。</a:t>
            </a:r>
          </a:p>
        </p:txBody>
      </p:sp>
    </p:spTree>
    <p:extLst>
      <p:ext uri="{BB962C8B-B14F-4D97-AF65-F5344CB8AC3E}">
        <p14:creationId xmlns:p14="http://schemas.microsoft.com/office/powerpoint/2010/main" val="239242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887</Words>
  <Application>Microsoft Office PowerPoint</Application>
  <PresentationFormat>全屏显示(4:3)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Century Gothic</vt:lpstr>
      <vt:lpstr>幼圆</vt:lpstr>
      <vt:lpstr>Arial</vt:lpstr>
      <vt:lpstr>Wingdings 3</vt:lpstr>
      <vt:lpstr>丝状</vt:lpstr>
      <vt:lpstr>物理系团委思政组总结</vt:lpstr>
      <vt:lpstr>之前的工作</vt:lpstr>
      <vt:lpstr>之前的工作</vt:lpstr>
      <vt:lpstr>之前的工作</vt:lpstr>
      <vt:lpstr>之前的工作</vt:lpstr>
      <vt:lpstr>之前的工作</vt:lpstr>
      <vt:lpstr>之前的工作</vt:lpstr>
      <vt:lpstr>之前的工作</vt:lpstr>
      <vt:lpstr>之前的工作</vt:lpstr>
      <vt:lpstr>未来工作的开展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物理系团委思政组总结</dc:title>
  <dc:creator>jian huang</dc:creator>
  <cp:lastModifiedBy>jian huang</cp:lastModifiedBy>
  <cp:revision>7</cp:revision>
  <dcterms:created xsi:type="dcterms:W3CDTF">2017-05-30T05:37:07Z</dcterms:created>
  <dcterms:modified xsi:type="dcterms:W3CDTF">2017-05-30T06:39:14Z</dcterms:modified>
</cp:coreProperties>
</file>