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58" r:id="rId4"/>
    <p:sldId id="263" r:id="rId5"/>
    <p:sldId id="265" r:id="rId6"/>
    <p:sldId id="264" r:id="rId7"/>
    <p:sldId id="261" r:id="rId8"/>
    <p:sldId id="267" r:id="rId9"/>
    <p:sldId id="268" r:id="rId10"/>
    <p:sldId id="26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60036-02C5-46B0-A45C-229CB17BEDF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424E1DA-8814-4935-8EB9-C1E27C7F9221}">
      <dgm:prSet phldrT="[文字]"/>
      <dgm:spPr/>
      <dgm:t>
        <a:bodyPr/>
        <a:lstStyle/>
        <a:p>
          <a:r>
            <a:rPr lang="zh-TW" altLang="en-US" dirty="0" smtClean="0"/>
            <a:t>首頁</a:t>
          </a:r>
          <a:endParaRPr lang="zh-TW" altLang="en-US" dirty="0"/>
        </a:p>
      </dgm:t>
    </dgm:pt>
    <dgm:pt modelId="{97B89EF3-DD8C-4709-913A-CDCC914382D9}" type="parTrans" cxnId="{E6346F39-C1C5-445F-A84D-6B56391F6CD2}">
      <dgm:prSet/>
      <dgm:spPr/>
      <dgm:t>
        <a:bodyPr/>
        <a:lstStyle/>
        <a:p>
          <a:endParaRPr lang="zh-TW" altLang="en-US"/>
        </a:p>
      </dgm:t>
    </dgm:pt>
    <dgm:pt modelId="{22686C5B-A688-485F-B413-3243475D7630}" type="sibTrans" cxnId="{E6346F39-C1C5-445F-A84D-6B56391F6CD2}">
      <dgm:prSet/>
      <dgm:spPr/>
      <dgm:t>
        <a:bodyPr/>
        <a:lstStyle/>
        <a:p>
          <a:r>
            <a:rPr lang="en-US" altLang="zh-TW" dirty="0" smtClean="0"/>
            <a:t>Index.html</a:t>
          </a:r>
          <a:endParaRPr lang="zh-TW" altLang="en-US" dirty="0"/>
        </a:p>
      </dgm:t>
    </dgm:pt>
    <dgm:pt modelId="{29345F82-9143-4531-998E-459DF50E47CF}">
      <dgm:prSet phldrT="[文字]"/>
      <dgm:spPr/>
      <dgm:t>
        <a:bodyPr/>
        <a:lstStyle/>
        <a:p>
          <a:r>
            <a:rPr lang="zh-TW" altLang="en-US" dirty="0" smtClean="0"/>
            <a:t>影音分享</a:t>
          </a:r>
          <a:endParaRPr lang="zh-TW" altLang="en-US" dirty="0"/>
        </a:p>
      </dgm:t>
    </dgm:pt>
    <dgm:pt modelId="{480F63C2-03B8-44A4-804F-C381617C0ED1}" type="parTrans" cxnId="{8547E6FF-F673-40B7-B653-8A26FC8D7A3A}">
      <dgm:prSet/>
      <dgm:spPr/>
      <dgm:t>
        <a:bodyPr/>
        <a:lstStyle/>
        <a:p>
          <a:endParaRPr lang="zh-TW" altLang="en-US"/>
        </a:p>
      </dgm:t>
    </dgm:pt>
    <dgm:pt modelId="{36CBC40D-B681-4828-B51E-AE4D4CFC8FCE}" type="sibTrans" cxnId="{8547E6FF-F673-40B7-B653-8A26FC8D7A3A}">
      <dgm:prSet/>
      <dgm:spPr/>
      <dgm:t>
        <a:bodyPr/>
        <a:lstStyle/>
        <a:p>
          <a:r>
            <a:rPr lang="en-US" altLang="zh-TW" dirty="0" smtClean="0"/>
            <a:t>Music.html</a:t>
          </a:r>
          <a:endParaRPr lang="zh-TW" altLang="en-US" dirty="0"/>
        </a:p>
      </dgm:t>
    </dgm:pt>
    <dgm:pt modelId="{A437D56E-66DC-4099-82DE-50C698B375FF}">
      <dgm:prSet phldrT="[文字]"/>
      <dgm:spPr/>
      <dgm:t>
        <a:bodyPr/>
        <a:lstStyle/>
        <a:p>
          <a:r>
            <a:rPr lang="zh-TW" altLang="en-US" dirty="0" smtClean="0"/>
            <a:t>訂購表單</a:t>
          </a:r>
          <a:endParaRPr lang="zh-TW" altLang="en-US" dirty="0"/>
        </a:p>
      </dgm:t>
    </dgm:pt>
    <dgm:pt modelId="{BF4621EA-57C8-451E-AFFE-6B5BCD401918}" type="parTrans" cxnId="{863B0E97-6A37-47EE-9808-217783FD40A9}">
      <dgm:prSet/>
      <dgm:spPr/>
      <dgm:t>
        <a:bodyPr/>
        <a:lstStyle/>
        <a:p>
          <a:endParaRPr lang="zh-TW" altLang="en-US"/>
        </a:p>
      </dgm:t>
    </dgm:pt>
    <dgm:pt modelId="{9228FC44-1F09-4683-BCF1-345C54CBE7FC}" type="sibTrans" cxnId="{863B0E97-6A37-47EE-9808-217783FD40A9}">
      <dgm:prSet/>
      <dgm:spPr/>
      <dgm:t>
        <a:bodyPr/>
        <a:lstStyle/>
        <a:p>
          <a:r>
            <a:rPr lang="en-US" altLang="zh-TW" dirty="0" smtClean="0"/>
            <a:t>Form.html</a:t>
          </a:r>
          <a:endParaRPr lang="zh-TW" altLang="en-US" dirty="0"/>
        </a:p>
      </dgm:t>
    </dgm:pt>
    <dgm:pt modelId="{E8EE63A6-2C37-4ADF-B397-E34694FA78A0}">
      <dgm:prSet phldrT="[文字]"/>
      <dgm:spPr/>
      <dgm:t>
        <a:bodyPr/>
        <a:lstStyle/>
        <a:p>
          <a:r>
            <a:rPr lang="zh-TW" altLang="en-US" dirty="0" smtClean="0"/>
            <a:t>交通方式</a:t>
          </a:r>
          <a:endParaRPr lang="zh-TW" altLang="en-US" dirty="0"/>
        </a:p>
      </dgm:t>
    </dgm:pt>
    <dgm:pt modelId="{CA1AE8A3-6A67-4F10-9F7B-945DA3660610}" type="parTrans" cxnId="{FE4DB669-A08B-442E-99C0-6EA7E4EAAB6C}">
      <dgm:prSet/>
      <dgm:spPr/>
      <dgm:t>
        <a:bodyPr/>
        <a:lstStyle/>
        <a:p>
          <a:endParaRPr lang="zh-TW" altLang="en-US"/>
        </a:p>
      </dgm:t>
    </dgm:pt>
    <dgm:pt modelId="{5300F8DD-120E-42B3-90BF-F6563646831E}" type="sibTrans" cxnId="{FE4DB669-A08B-442E-99C0-6EA7E4EAAB6C}">
      <dgm:prSet/>
      <dgm:spPr/>
      <dgm:t>
        <a:bodyPr/>
        <a:lstStyle/>
        <a:p>
          <a:r>
            <a:rPr lang="en-US" altLang="zh-TW" dirty="0" smtClean="0"/>
            <a:t>Direction.html</a:t>
          </a:r>
          <a:endParaRPr lang="zh-TW" altLang="en-US" dirty="0"/>
        </a:p>
      </dgm:t>
    </dgm:pt>
    <dgm:pt modelId="{90C1A12E-BF0D-444B-BFC2-7B905C64D96A}">
      <dgm:prSet/>
      <dgm:spPr/>
      <dgm:t>
        <a:bodyPr/>
        <a:lstStyle/>
        <a:p>
          <a:r>
            <a:rPr lang="zh-TW" altLang="en-US" dirty="0" smtClean="0"/>
            <a:t>咖啡小故事</a:t>
          </a:r>
          <a:endParaRPr lang="zh-TW" altLang="en-US" dirty="0"/>
        </a:p>
      </dgm:t>
    </dgm:pt>
    <dgm:pt modelId="{E67EF3FF-4ABA-4AD1-BE03-3FFE06F2BDCC}" type="sibTrans" cxnId="{E55297B8-4D79-4596-9F33-F9CE6BA31610}">
      <dgm:prSet/>
      <dgm:spPr/>
      <dgm:t>
        <a:bodyPr/>
        <a:lstStyle/>
        <a:p>
          <a:r>
            <a:rPr lang="en-US" altLang="zh-TW" dirty="0" smtClean="0"/>
            <a:t>Story.html</a:t>
          </a:r>
          <a:endParaRPr lang="zh-TW" altLang="en-US" dirty="0"/>
        </a:p>
      </dgm:t>
    </dgm:pt>
    <dgm:pt modelId="{4638247F-9F1F-476F-B36C-8CFA1892CEDA}" type="parTrans" cxnId="{E55297B8-4D79-4596-9F33-F9CE6BA31610}">
      <dgm:prSet/>
      <dgm:spPr/>
      <dgm:t>
        <a:bodyPr/>
        <a:lstStyle/>
        <a:p>
          <a:endParaRPr lang="zh-TW" altLang="en-US"/>
        </a:p>
      </dgm:t>
    </dgm:pt>
    <dgm:pt modelId="{38BDBFC4-AF6B-4347-A83E-05B991FA5F80}">
      <dgm:prSet/>
      <dgm:spPr/>
      <dgm:t>
        <a:bodyPr/>
        <a:lstStyle/>
        <a:p>
          <a:r>
            <a:rPr lang="zh-TW" altLang="en-US" dirty="0" smtClean="0"/>
            <a:t>咖啡豆</a:t>
          </a:r>
          <a:endParaRPr lang="zh-TW" altLang="en-US" dirty="0"/>
        </a:p>
      </dgm:t>
    </dgm:pt>
    <dgm:pt modelId="{DA5C64CB-60DD-4556-8AC1-E93345BAB7E6}" type="parTrans" cxnId="{569DD6BD-FDC1-42B8-97D2-8164F4D83E8F}">
      <dgm:prSet/>
      <dgm:spPr/>
      <dgm:t>
        <a:bodyPr/>
        <a:lstStyle/>
        <a:p>
          <a:endParaRPr lang="zh-TW" altLang="en-US"/>
        </a:p>
      </dgm:t>
    </dgm:pt>
    <dgm:pt modelId="{A310686F-8414-4B8E-BE56-3F8BE371BAA4}" type="sibTrans" cxnId="{569DD6BD-FDC1-42B8-97D2-8164F4D83E8F}">
      <dgm:prSet/>
      <dgm:spPr/>
      <dgm:t>
        <a:bodyPr/>
        <a:lstStyle/>
        <a:p>
          <a:r>
            <a:rPr lang="en-US" altLang="zh-TW" dirty="0" smtClean="0"/>
            <a:t>Bean.html</a:t>
          </a:r>
          <a:endParaRPr lang="zh-TW" altLang="en-US" dirty="0"/>
        </a:p>
      </dgm:t>
    </dgm:pt>
    <dgm:pt modelId="{95BD2B81-5287-438C-980E-66E7B769B495}" type="pres">
      <dgm:prSet presAssocID="{D1E60036-02C5-46B0-A45C-229CB17BED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54694008-DDA2-43D8-A852-7BDB08F22CA3}" type="pres">
      <dgm:prSet presAssocID="{1424E1DA-8814-4935-8EB9-C1E27C7F9221}" presName="hierRoot1" presStyleCnt="0">
        <dgm:presLayoutVars>
          <dgm:hierBranch val="init"/>
        </dgm:presLayoutVars>
      </dgm:prSet>
      <dgm:spPr/>
    </dgm:pt>
    <dgm:pt modelId="{0F342E0B-188A-4FC7-9132-E4F4162EB227}" type="pres">
      <dgm:prSet presAssocID="{1424E1DA-8814-4935-8EB9-C1E27C7F9221}" presName="rootComposite1" presStyleCnt="0"/>
      <dgm:spPr/>
    </dgm:pt>
    <dgm:pt modelId="{AC887FAC-8B69-4D92-AF62-E2474F543A11}" type="pres">
      <dgm:prSet presAssocID="{1424E1DA-8814-4935-8EB9-C1E27C7F9221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A9F35F1-21F3-4497-BE04-EBA3FD6A2E19}" type="pres">
      <dgm:prSet presAssocID="{1424E1DA-8814-4935-8EB9-C1E27C7F9221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3F490B15-B3B5-47EE-8C94-A82371D30CE4}" type="pres">
      <dgm:prSet presAssocID="{1424E1DA-8814-4935-8EB9-C1E27C7F9221}" presName="rootConnector1" presStyleLbl="node1" presStyleIdx="0" presStyleCnt="5"/>
      <dgm:spPr/>
      <dgm:t>
        <a:bodyPr/>
        <a:lstStyle/>
        <a:p>
          <a:endParaRPr lang="zh-TW" altLang="en-US"/>
        </a:p>
      </dgm:t>
    </dgm:pt>
    <dgm:pt modelId="{00832A51-9E56-4295-ADA6-13648444F84E}" type="pres">
      <dgm:prSet presAssocID="{1424E1DA-8814-4935-8EB9-C1E27C7F9221}" presName="hierChild2" presStyleCnt="0"/>
      <dgm:spPr/>
    </dgm:pt>
    <dgm:pt modelId="{01251548-DF2E-4C0B-87AC-EAEC1E1A1CF5}" type="pres">
      <dgm:prSet presAssocID="{480F63C2-03B8-44A4-804F-C381617C0ED1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7648BA7D-1741-4A9D-B358-21E6EF39CEA4}" type="pres">
      <dgm:prSet presAssocID="{29345F82-9143-4531-998E-459DF50E47CF}" presName="hierRoot2" presStyleCnt="0">
        <dgm:presLayoutVars>
          <dgm:hierBranch val="init"/>
        </dgm:presLayoutVars>
      </dgm:prSet>
      <dgm:spPr/>
    </dgm:pt>
    <dgm:pt modelId="{F159AAAA-DC54-46EC-88EA-F2C60F4A6E2C}" type="pres">
      <dgm:prSet presAssocID="{29345F82-9143-4531-998E-459DF50E47CF}" presName="rootComposite" presStyleCnt="0"/>
      <dgm:spPr/>
    </dgm:pt>
    <dgm:pt modelId="{FFF3ADA9-7208-4CC3-8286-03043592618C}" type="pres">
      <dgm:prSet presAssocID="{29345F82-9143-4531-998E-459DF50E47CF}" presName="rootText" presStyleLbl="node1" presStyleIdx="0" presStyleCnt="5">
        <dgm:presLayoutVars>
          <dgm:chMax/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3EE90F1-203F-4AFC-A8F6-A8CAE707FFD5}" type="pres">
      <dgm:prSet presAssocID="{29345F82-9143-4531-998E-459DF50E47CF}" presName="titleText2" presStyleLbl="fgAcc1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241B8CBB-9F2F-4653-A235-ABA5568149A9}" type="pres">
      <dgm:prSet presAssocID="{29345F82-9143-4531-998E-459DF50E47CF}" presName="rootConnector" presStyleLbl="node2" presStyleIdx="0" presStyleCnt="0"/>
      <dgm:spPr/>
      <dgm:t>
        <a:bodyPr/>
        <a:lstStyle/>
        <a:p>
          <a:endParaRPr lang="zh-TW" altLang="en-US"/>
        </a:p>
      </dgm:t>
    </dgm:pt>
    <dgm:pt modelId="{0E0CF5C9-821E-4684-93C7-7F27CCB7F8C4}" type="pres">
      <dgm:prSet presAssocID="{29345F82-9143-4531-998E-459DF50E47CF}" presName="hierChild4" presStyleCnt="0"/>
      <dgm:spPr/>
    </dgm:pt>
    <dgm:pt modelId="{9FAB17F2-EC33-4AD9-9E7C-AF3010E57456}" type="pres">
      <dgm:prSet presAssocID="{29345F82-9143-4531-998E-459DF50E47CF}" presName="hierChild5" presStyleCnt="0"/>
      <dgm:spPr/>
    </dgm:pt>
    <dgm:pt modelId="{839442AB-CD20-4454-B022-1CA311281B72}" type="pres">
      <dgm:prSet presAssocID="{DA5C64CB-60DD-4556-8AC1-E93345BAB7E6}" presName="Name37" presStyleLbl="parChTrans1D2" presStyleIdx="1" presStyleCnt="5"/>
      <dgm:spPr/>
    </dgm:pt>
    <dgm:pt modelId="{9F834D39-71B3-4414-9510-DAF6C6F5116C}" type="pres">
      <dgm:prSet presAssocID="{38BDBFC4-AF6B-4347-A83E-05B991FA5F80}" presName="hierRoot2" presStyleCnt="0">
        <dgm:presLayoutVars>
          <dgm:hierBranch val="init"/>
        </dgm:presLayoutVars>
      </dgm:prSet>
      <dgm:spPr/>
    </dgm:pt>
    <dgm:pt modelId="{66A26D51-B808-41C7-9BEE-6967DC947D4E}" type="pres">
      <dgm:prSet presAssocID="{38BDBFC4-AF6B-4347-A83E-05B991FA5F80}" presName="rootComposite" presStyleCnt="0"/>
      <dgm:spPr/>
    </dgm:pt>
    <dgm:pt modelId="{CBE0588B-38B4-4149-8F44-DE1A346A70F9}" type="pres">
      <dgm:prSet presAssocID="{38BDBFC4-AF6B-4347-A83E-05B991FA5F80}" presName="rootText" presStyleLbl="node1" presStyleIdx="1" presStyleCnt="5">
        <dgm:presLayoutVars>
          <dgm:chMax/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57C4F0D-54F9-401E-84A0-5A25969055DF}" type="pres">
      <dgm:prSet presAssocID="{38BDBFC4-AF6B-4347-A83E-05B991FA5F80}" presName="titleText2" presStyleLbl="fgAcc1" presStyleIdx="1" presStyleCnt="5">
        <dgm:presLayoutVars>
          <dgm:chMax val="0"/>
          <dgm:chPref val="0"/>
        </dgm:presLayoutVars>
      </dgm:prSet>
      <dgm:spPr/>
    </dgm:pt>
    <dgm:pt modelId="{86159DBD-8846-478B-B614-001E38D8885C}" type="pres">
      <dgm:prSet presAssocID="{38BDBFC4-AF6B-4347-A83E-05B991FA5F80}" presName="rootConnector" presStyleLbl="node2" presStyleIdx="0" presStyleCnt="0"/>
      <dgm:spPr/>
    </dgm:pt>
    <dgm:pt modelId="{51DAA904-B3DF-410F-AE02-37C9C0FD8567}" type="pres">
      <dgm:prSet presAssocID="{38BDBFC4-AF6B-4347-A83E-05B991FA5F80}" presName="hierChild4" presStyleCnt="0"/>
      <dgm:spPr/>
    </dgm:pt>
    <dgm:pt modelId="{085B2E84-22AF-4380-B1B7-3D00BD5D7773}" type="pres">
      <dgm:prSet presAssocID="{38BDBFC4-AF6B-4347-A83E-05B991FA5F80}" presName="hierChild5" presStyleCnt="0"/>
      <dgm:spPr/>
    </dgm:pt>
    <dgm:pt modelId="{C4B6AF1E-1505-4499-96DB-4A0A36B20E13}" type="pres">
      <dgm:prSet presAssocID="{4638247F-9F1F-476F-B36C-8CFA1892CEDA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5BCCF073-2145-4D50-A486-EB1FEB8DDA79}" type="pres">
      <dgm:prSet presAssocID="{90C1A12E-BF0D-444B-BFC2-7B905C64D96A}" presName="hierRoot2" presStyleCnt="0">
        <dgm:presLayoutVars>
          <dgm:hierBranch val="init"/>
        </dgm:presLayoutVars>
      </dgm:prSet>
      <dgm:spPr/>
    </dgm:pt>
    <dgm:pt modelId="{D9947868-0A46-4691-B9AA-7B20E313CCAD}" type="pres">
      <dgm:prSet presAssocID="{90C1A12E-BF0D-444B-BFC2-7B905C64D96A}" presName="rootComposite" presStyleCnt="0"/>
      <dgm:spPr/>
    </dgm:pt>
    <dgm:pt modelId="{FD537D03-46D0-4C05-B9E4-57D6D6024C94}" type="pres">
      <dgm:prSet presAssocID="{90C1A12E-BF0D-444B-BFC2-7B905C64D96A}" presName="rootText" presStyleLbl="node1" presStyleIdx="2" presStyleCnt="5">
        <dgm:presLayoutVars>
          <dgm:chMax/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D79363-B657-43E8-A67F-5438D057B849}" type="pres">
      <dgm:prSet presAssocID="{90C1A12E-BF0D-444B-BFC2-7B905C64D96A}" presName="titleText2" presStyleLbl="fgAcc1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B86D2269-2EE5-4C41-81C9-148AF811916A}" type="pres">
      <dgm:prSet presAssocID="{90C1A12E-BF0D-444B-BFC2-7B905C64D96A}" presName="rootConnector" presStyleLbl="node2" presStyleIdx="0" presStyleCnt="0"/>
      <dgm:spPr/>
      <dgm:t>
        <a:bodyPr/>
        <a:lstStyle/>
        <a:p>
          <a:endParaRPr lang="zh-TW" altLang="en-US"/>
        </a:p>
      </dgm:t>
    </dgm:pt>
    <dgm:pt modelId="{B99F6668-DB34-4EFB-8941-EDDCBB34683D}" type="pres">
      <dgm:prSet presAssocID="{90C1A12E-BF0D-444B-BFC2-7B905C64D96A}" presName="hierChild4" presStyleCnt="0"/>
      <dgm:spPr/>
    </dgm:pt>
    <dgm:pt modelId="{1EDB0A35-E163-4C83-958D-5840B98652AB}" type="pres">
      <dgm:prSet presAssocID="{90C1A12E-BF0D-444B-BFC2-7B905C64D96A}" presName="hierChild5" presStyleCnt="0"/>
      <dgm:spPr/>
    </dgm:pt>
    <dgm:pt modelId="{4266AF56-B7EE-47D2-9297-2743F1783213}" type="pres">
      <dgm:prSet presAssocID="{BF4621EA-57C8-451E-AFFE-6B5BCD401918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90F02466-FD71-48AA-820A-29830DA2437A}" type="pres">
      <dgm:prSet presAssocID="{A437D56E-66DC-4099-82DE-50C698B375FF}" presName="hierRoot2" presStyleCnt="0">
        <dgm:presLayoutVars>
          <dgm:hierBranch val="init"/>
        </dgm:presLayoutVars>
      </dgm:prSet>
      <dgm:spPr/>
    </dgm:pt>
    <dgm:pt modelId="{AE6C722E-AEF5-46C4-9C03-815A4B2CE28B}" type="pres">
      <dgm:prSet presAssocID="{A437D56E-66DC-4099-82DE-50C698B375FF}" presName="rootComposite" presStyleCnt="0"/>
      <dgm:spPr/>
    </dgm:pt>
    <dgm:pt modelId="{E809D9F5-24B7-440A-912C-AF0DC8277101}" type="pres">
      <dgm:prSet presAssocID="{A437D56E-66DC-4099-82DE-50C698B375FF}" presName="rootText" presStyleLbl="node1" presStyleIdx="3" presStyleCnt="5">
        <dgm:presLayoutVars>
          <dgm:chMax/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64D1842-D1EB-483F-A205-6773DDEFCF22}" type="pres">
      <dgm:prSet presAssocID="{A437D56E-66DC-4099-82DE-50C698B375FF}" presName="titleText2" presStyleLbl="fgAcc1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EEB1DE10-3B5D-499E-A159-189B9528AB8F}" type="pres">
      <dgm:prSet presAssocID="{A437D56E-66DC-4099-82DE-50C698B375FF}" presName="rootConnector" presStyleLbl="node2" presStyleIdx="0" presStyleCnt="0"/>
      <dgm:spPr/>
      <dgm:t>
        <a:bodyPr/>
        <a:lstStyle/>
        <a:p>
          <a:endParaRPr lang="zh-TW" altLang="en-US"/>
        </a:p>
      </dgm:t>
    </dgm:pt>
    <dgm:pt modelId="{5ACD6277-192E-4E16-AACC-633967201B8C}" type="pres">
      <dgm:prSet presAssocID="{A437D56E-66DC-4099-82DE-50C698B375FF}" presName="hierChild4" presStyleCnt="0"/>
      <dgm:spPr/>
    </dgm:pt>
    <dgm:pt modelId="{B9792ACC-940F-49CD-8087-7AC9DFEEAC57}" type="pres">
      <dgm:prSet presAssocID="{A437D56E-66DC-4099-82DE-50C698B375FF}" presName="hierChild5" presStyleCnt="0"/>
      <dgm:spPr/>
    </dgm:pt>
    <dgm:pt modelId="{B29FDBE0-F5C0-44C0-8DBC-8E239EDFA71A}" type="pres">
      <dgm:prSet presAssocID="{CA1AE8A3-6A67-4F10-9F7B-945DA3660610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5A4E81D2-8D84-4AF0-BFBD-3CC8587B9BAE}" type="pres">
      <dgm:prSet presAssocID="{E8EE63A6-2C37-4ADF-B397-E34694FA78A0}" presName="hierRoot2" presStyleCnt="0">
        <dgm:presLayoutVars>
          <dgm:hierBranch val="init"/>
        </dgm:presLayoutVars>
      </dgm:prSet>
      <dgm:spPr/>
    </dgm:pt>
    <dgm:pt modelId="{A1D91B6C-7B84-4533-A9DC-49CA6461C457}" type="pres">
      <dgm:prSet presAssocID="{E8EE63A6-2C37-4ADF-B397-E34694FA78A0}" presName="rootComposite" presStyleCnt="0"/>
      <dgm:spPr/>
    </dgm:pt>
    <dgm:pt modelId="{09952B2A-2D8A-480A-BAED-54FDDC779D62}" type="pres">
      <dgm:prSet presAssocID="{E8EE63A6-2C37-4ADF-B397-E34694FA78A0}" presName="rootText" presStyleLbl="node1" presStyleIdx="4" presStyleCnt="5">
        <dgm:presLayoutVars>
          <dgm:chMax/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2AB5DD-C621-462D-A653-75CB1658E7A8}" type="pres">
      <dgm:prSet presAssocID="{E8EE63A6-2C37-4ADF-B397-E34694FA78A0}" presName="titleText2" presStyleLbl="fgAcc1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DD76CA9A-EA7B-434C-BC2C-2C10D6E08B1C}" type="pres">
      <dgm:prSet presAssocID="{E8EE63A6-2C37-4ADF-B397-E34694FA78A0}" presName="rootConnector" presStyleLbl="node2" presStyleIdx="0" presStyleCnt="0"/>
      <dgm:spPr/>
      <dgm:t>
        <a:bodyPr/>
        <a:lstStyle/>
        <a:p>
          <a:endParaRPr lang="zh-TW" altLang="en-US"/>
        </a:p>
      </dgm:t>
    </dgm:pt>
    <dgm:pt modelId="{507576F5-32FF-4DDF-8E4C-27565BCC3C1F}" type="pres">
      <dgm:prSet presAssocID="{E8EE63A6-2C37-4ADF-B397-E34694FA78A0}" presName="hierChild4" presStyleCnt="0"/>
      <dgm:spPr/>
    </dgm:pt>
    <dgm:pt modelId="{0A7A5D11-7254-4834-B773-780FE1170B7A}" type="pres">
      <dgm:prSet presAssocID="{E8EE63A6-2C37-4ADF-B397-E34694FA78A0}" presName="hierChild5" presStyleCnt="0"/>
      <dgm:spPr/>
    </dgm:pt>
    <dgm:pt modelId="{B9284B66-F544-44F9-A2C7-D164F9C27548}" type="pres">
      <dgm:prSet presAssocID="{1424E1DA-8814-4935-8EB9-C1E27C7F9221}" presName="hierChild3" presStyleCnt="0"/>
      <dgm:spPr/>
    </dgm:pt>
  </dgm:ptLst>
  <dgm:cxnLst>
    <dgm:cxn modelId="{E55297B8-4D79-4596-9F33-F9CE6BA31610}" srcId="{1424E1DA-8814-4935-8EB9-C1E27C7F9221}" destId="{90C1A12E-BF0D-444B-BFC2-7B905C64D96A}" srcOrd="2" destOrd="0" parTransId="{4638247F-9F1F-476F-B36C-8CFA1892CEDA}" sibTransId="{E67EF3FF-4ABA-4AD1-BE03-3FFE06F2BDCC}"/>
    <dgm:cxn modelId="{E1E4AC14-3B59-488B-96DE-2D0CD35C1917}" type="presOf" srcId="{A437D56E-66DC-4099-82DE-50C698B375FF}" destId="{EEB1DE10-3B5D-499E-A159-189B9528AB8F}" srcOrd="1" destOrd="0" presId="urn:microsoft.com/office/officeart/2008/layout/NameandTitleOrganizationalChart"/>
    <dgm:cxn modelId="{F1AC3BEC-8DCF-4E3A-AAFB-96E25439925D}" type="presOf" srcId="{9228FC44-1F09-4683-BCF1-345C54CBE7FC}" destId="{464D1842-D1EB-483F-A205-6773DDEFCF22}" srcOrd="0" destOrd="0" presId="urn:microsoft.com/office/officeart/2008/layout/NameandTitleOrganizationalChart"/>
    <dgm:cxn modelId="{746BC357-8AD5-4B03-8240-8C8596051FDA}" type="presOf" srcId="{CA1AE8A3-6A67-4F10-9F7B-945DA3660610}" destId="{B29FDBE0-F5C0-44C0-8DBC-8E239EDFA71A}" srcOrd="0" destOrd="0" presId="urn:microsoft.com/office/officeart/2008/layout/NameandTitleOrganizationalChart"/>
    <dgm:cxn modelId="{DF8D0420-BB9F-4C1B-B1C0-90845ABFA17D}" type="presOf" srcId="{22686C5B-A688-485F-B413-3243475D7630}" destId="{EA9F35F1-21F3-4497-BE04-EBA3FD6A2E19}" srcOrd="0" destOrd="0" presId="urn:microsoft.com/office/officeart/2008/layout/NameandTitleOrganizationalChart"/>
    <dgm:cxn modelId="{F4F4CA5F-5551-4176-9EBB-6FB28338A455}" type="presOf" srcId="{4638247F-9F1F-476F-B36C-8CFA1892CEDA}" destId="{C4B6AF1E-1505-4499-96DB-4A0A36B20E13}" srcOrd="0" destOrd="0" presId="urn:microsoft.com/office/officeart/2008/layout/NameandTitleOrganizationalChart"/>
    <dgm:cxn modelId="{BC69741B-0EC7-417C-A517-C863D3CEDE1F}" type="presOf" srcId="{5300F8DD-120E-42B3-90BF-F6563646831E}" destId="{512AB5DD-C621-462D-A653-75CB1658E7A8}" srcOrd="0" destOrd="0" presId="urn:microsoft.com/office/officeart/2008/layout/NameandTitleOrganizationalChart"/>
    <dgm:cxn modelId="{8017F00D-DE7B-45CA-A43C-0EE89DCA6C09}" type="presOf" srcId="{29345F82-9143-4531-998E-459DF50E47CF}" destId="{241B8CBB-9F2F-4653-A235-ABA5568149A9}" srcOrd="1" destOrd="0" presId="urn:microsoft.com/office/officeart/2008/layout/NameandTitleOrganizationalChart"/>
    <dgm:cxn modelId="{26474D54-3499-44AB-B1E4-AC7511306099}" type="presOf" srcId="{1424E1DA-8814-4935-8EB9-C1E27C7F9221}" destId="{AC887FAC-8B69-4D92-AF62-E2474F543A11}" srcOrd="0" destOrd="0" presId="urn:microsoft.com/office/officeart/2008/layout/NameandTitleOrganizationalChart"/>
    <dgm:cxn modelId="{7D038580-403E-4F65-BBD1-DF5182DA36B3}" type="presOf" srcId="{DA5C64CB-60DD-4556-8AC1-E93345BAB7E6}" destId="{839442AB-CD20-4454-B022-1CA311281B72}" srcOrd="0" destOrd="0" presId="urn:microsoft.com/office/officeart/2008/layout/NameandTitleOrganizationalChart"/>
    <dgm:cxn modelId="{FE4DB669-A08B-442E-99C0-6EA7E4EAAB6C}" srcId="{1424E1DA-8814-4935-8EB9-C1E27C7F9221}" destId="{E8EE63A6-2C37-4ADF-B397-E34694FA78A0}" srcOrd="4" destOrd="0" parTransId="{CA1AE8A3-6A67-4F10-9F7B-945DA3660610}" sibTransId="{5300F8DD-120E-42B3-90BF-F6563646831E}"/>
    <dgm:cxn modelId="{1414ABF0-AB1C-47BA-944D-C8D05D78C9DB}" type="presOf" srcId="{1424E1DA-8814-4935-8EB9-C1E27C7F9221}" destId="{3F490B15-B3B5-47EE-8C94-A82371D30CE4}" srcOrd="1" destOrd="0" presId="urn:microsoft.com/office/officeart/2008/layout/NameandTitleOrganizationalChart"/>
    <dgm:cxn modelId="{90DC4072-276C-4EB3-BDC6-4D74AB352C02}" type="presOf" srcId="{E8EE63A6-2C37-4ADF-B397-E34694FA78A0}" destId="{DD76CA9A-EA7B-434C-BC2C-2C10D6E08B1C}" srcOrd="1" destOrd="0" presId="urn:microsoft.com/office/officeart/2008/layout/NameandTitleOrganizationalChart"/>
    <dgm:cxn modelId="{4D2506FA-76CA-4D8D-B3A7-1005C962BD42}" type="presOf" srcId="{90C1A12E-BF0D-444B-BFC2-7B905C64D96A}" destId="{FD537D03-46D0-4C05-B9E4-57D6D6024C94}" srcOrd="0" destOrd="0" presId="urn:microsoft.com/office/officeart/2008/layout/NameandTitleOrganizationalChart"/>
    <dgm:cxn modelId="{7FF3B3C1-FFB9-475F-9650-12DD4CE1A6F8}" type="presOf" srcId="{90C1A12E-BF0D-444B-BFC2-7B905C64D96A}" destId="{B86D2269-2EE5-4C41-81C9-148AF811916A}" srcOrd="1" destOrd="0" presId="urn:microsoft.com/office/officeart/2008/layout/NameandTitleOrganizationalChart"/>
    <dgm:cxn modelId="{640CD4ED-64DE-44A9-8221-C65525C18265}" type="presOf" srcId="{29345F82-9143-4531-998E-459DF50E47CF}" destId="{FFF3ADA9-7208-4CC3-8286-03043592618C}" srcOrd="0" destOrd="0" presId="urn:microsoft.com/office/officeart/2008/layout/NameandTitleOrganizationalChart"/>
    <dgm:cxn modelId="{69B176CA-CACD-4FEF-990C-342F38AE2B5F}" type="presOf" srcId="{A437D56E-66DC-4099-82DE-50C698B375FF}" destId="{E809D9F5-24B7-440A-912C-AF0DC8277101}" srcOrd="0" destOrd="0" presId="urn:microsoft.com/office/officeart/2008/layout/NameandTitleOrganizationalChart"/>
    <dgm:cxn modelId="{018FB9CB-2D0D-4EEC-AE95-7EC388C74B9C}" type="presOf" srcId="{D1E60036-02C5-46B0-A45C-229CB17BEDFD}" destId="{95BD2B81-5287-438C-980E-66E7B769B495}" srcOrd="0" destOrd="0" presId="urn:microsoft.com/office/officeart/2008/layout/NameandTitleOrganizationalChart"/>
    <dgm:cxn modelId="{569DD6BD-FDC1-42B8-97D2-8164F4D83E8F}" srcId="{1424E1DA-8814-4935-8EB9-C1E27C7F9221}" destId="{38BDBFC4-AF6B-4347-A83E-05B991FA5F80}" srcOrd="1" destOrd="0" parTransId="{DA5C64CB-60DD-4556-8AC1-E93345BAB7E6}" sibTransId="{A310686F-8414-4B8E-BE56-3F8BE371BAA4}"/>
    <dgm:cxn modelId="{2AAD38E5-09CB-4B3D-A667-4088F9655008}" type="presOf" srcId="{38BDBFC4-AF6B-4347-A83E-05B991FA5F80}" destId="{CBE0588B-38B4-4149-8F44-DE1A346A70F9}" srcOrd="0" destOrd="0" presId="urn:microsoft.com/office/officeart/2008/layout/NameandTitleOrganizationalChart"/>
    <dgm:cxn modelId="{B9A23783-5E90-40D3-BC8D-954ADA457CAC}" type="presOf" srcId="{38BDBFC4-AF6B-4347-A83E-05B991FA5F80}" destId="{86159DBD-8846-478B-B614-001E38D8885C}" srcOrd="1" destOrd="0" presId="urn:microsoft.com/office/officeart/2008/layout/NameandTitleOrganizationalChart"/>
    <dgm:cxn modelId="{B465A47E-A28B-4F92-8CCC-47F2EAB9442E}" type="presOf" srcId="{480F63C2-03B8-44A4-804F-C381617C0ED1}" destId="{01251548-DF2E-4C0B-87AC-EAEC1E1A1CF5}" srcOrd="0" destOrd="0" presId="urn:microsoft.com/office/officeart/2008/layout/NameandTitleOrganizationalChart"/>
    <dgm:cxn modelId="{863B0E97-6A37-47EE-9808-217783FD40A9}" srcId="{1424E1DA-8814-4935-8EB9-C1E27C7F9221}" destId="{A437D56E-66DC-4099-82DE-50C698B375FF}" srcOrd="3" destOrd="0" parTransId="{BF4621EA-57C8-451E-AFFE-6B5BCD401918}" sibTransId="{9228FC44-1F09-4683-BCF1-345C54CBE7FC}"/>
    <dgm:cxn modelId="{AEC06E4B-C794-4916-8AD4-A0AA0ED08CB3}" type="presOf" srcId="{BF4621EA-57C8-451E-AFFE-6B5BCD401918}" destId="{4266AF56-B7EE-47D2-9297-2743F1783213}" srcOrd="0" destOrd="0" presId="urn:microsoft.com/office/officeart/2008/layout/NameandTitleOrganizationalChart"/>
    <dgm:cxn modelId="{0E64C6B6-24E6-4B2A-9A5B-F4D29D349644}" type="presOf" srcId="{A310686F-8414-4B8E-BE56-3F8BE371BAA4}" destId="{457C4F0D-54F9-401E-84A0-5A25969055DF}" srcOrd="0" destOrd="0" presId="urn:microsoft.com/office/officeart/2008/layout/NameandTitleOrganizationalChart"/>
    <dgm:cxn modelId="{25C87B09-B30F-494A-BB19-B8875B0E7308}" type="presOf" srcId="{36CBC40D-B681-4828-B51E-AE4D4CFC8FCE}" destId="{43EE90F1-203F-4AFC-A8F6-A8CAE707FFD5}" srcOrd="0" destOrd="0" presId="urn:microsoft.com/office/officeart/2008/layout/NameandTitleOrganizationalChart"/>
    <dgm:cxn modelId="{866335C0-63CE-433F-9839-7E15CA14E017}" type="presOf" srcId="{E67EF3FF-4ABA-4AD1-BE03-3FFE06F2BDCC}" destId="{21D79363-B657-43E8-A67F-5438D057B849}" srcOrd="0" destOrd="0" presId="urn:microsoft.com/office/officeart/2008/layout/NameandTitleOrganizationalChart"/>
    <dgm:cxn modelId="{8547E6FF-F673-40B7-B653-8A26FC8D7A3A}" srcId="{1424E1DA-8814-4935-8EB9-C1E27C7F9221}" destId="{29345F82-9143-4531-998E-459DF50E47CF}" srcOrd="0" destOrd="0" parTransId="{480F63C2-03B8-44A4-804F-C381617C0ED1}" sibTransId="{36CBC40D-B681-4828-B51E-AE4D4CFC8FCE}"/>
    <dgm:cxn modelId="{6E79763F-B719-4B67-8F53-87A2DE6E4FC9}" type="presOf" srcId="{E8EE63A6-2C37-4ADF-B397-E34694FA78A0}" destId="{09952B2A-2D8A-480A-BAED-54FDDC779D62}" srcOrd="0" destOrd="0" presId="urn:microsoft.com/office/officeart/2008/layout/NameandTitleOrganizationalChart"/>
    <dgm:cxn modelId="{E6346F39-C1C5-445F-A84D-6B56391F6CD2}" srcId="{D1E60036-02C5-46B0-A45C-229CB17BEDFD}" destId="{1424E1DA-8814-4935-8EB9-C1E27C7F9221}" srcOrd="0" destOrd="0" parTransId="{97B89EF3-DD8C-4709-913A-CDCC914382D9}" sibTransId="{22686C5B-A688-485F-B413-3243475D7630}"/>
    <dgm:cxn modelId="{3FF43131-9F34-430B-8AB0-40F7014CC664}" type="presParOf" srcId="{95BD2B81-5287-438C-980E-66E7B769B495}" destId="{54694008-DDA2-43D8-A852-7BDB08F22CA3}" srcOrd="0" destOrd="0" presId="urn:microsoft.com/office/officeart/2008/layout/NameandTitleOrganizationalChart"/>
    <dgm:cxn modelId="{B2A7A9F8-69A9-4E11-A6E0-CA07F3D60D21}" type="presParOf" srcId="{54694008-DDA2-43D8-A852-7BDB08F22CA3}" destId="{0F342E0B-188A-4FC7-9132-E4F4162EB227}" srcOrd="0" destOrd="0" presId="urn:microsoft.com/office/officeart/2008/layout/NameandTitleOrganizationalChart"/>
    <dgm:cxn modelId="{6BFAD887-F85D-47F7-BDB5-F6DE73398D9D}" type="presParOf" srcId="{0F342E0B-188A-4FC7-9132-E4F4162EB227}" destId="{AC887FAC-8B69-4D92-AF62-E2474F543A11}" srcOrd="0" destOrd="0" presId="urn:microsoft.com/office/officeart/2008/layout/NameandTitleOrganizationalChart"/>
    <dgm:cxn modelId="{E8013BDB-B26B-43B9-ACDF-AFBAAF76315A}" type="presParOf" srcId="{0F342E0B-188A-4FC7-9132-E4F4162EB227}" destId="{EA9F35F1-21F3-4497-BE04-EBA3FD6A2E19}" srcOrd="1" destOrd="0" presId="urn:microsoft.com/office/officeart/2008/layout/NameandTitleOrganizationalChart"/>
    <dgm:cxn modelId="{F3BEE048-497D-422A-BD79-8CCE3E02790B}" type="presParOf" srcId="{0F342E0B-188A-4FC7-9132-E4F4162EB227}" destId="{3F490B15-B3B5-47EE-8C94-A82371D30CE4}" srcOrd="2" destOrd="0" presId="urn:microsoft.com/office/officeart/2008/layout/NameandTitleOrganizationalChart"/>
    <dgm:cxn modelId="{EE142E67-EF03-48B7-B839-8D0B1A83CD36}" type="presParOf" srcId="{54694008-DDA2-43D8-A852-7BDB08F22CA3}" destId="{00832A51-9E56-4295-ADA6-13648444F84E}" srcOrd="1" destOrd="0" presId="urn:microsoft.com/office/officeart/2008/layout/NameandTitleOrganizationalChart"/>
    <dgm:cxn modelId="{88B8D48C-180F-4D56-8D69-370DB6AAE593}" type="presParOf" srcId="{00832A51-9E56-4295-ADA6-13648444F84E}" destId="{01251548-DF2E-4C0B-87AC-EAEC1E1A1CF5}" srcOrd="0" destOrd="0" presId="urn:microsoft.com/office/officeart/2008/layout/NameandTitleOrganizationalChart"/>
    <dgm:cxn modelId="{A6692E45-64D2-4863-A760-DEF321BE4B7F}" type="presParOf" srcId="{00832A51-9E56-4295-ADA6-13648444F84E}" destId="{7648BA7D-1741-4A9D-B358-21E6EF39CEA4}" srcOrd="1" destOrd="0" presId="urn:microsoft.com/office/officeart/2008/layout/NameandTitleOrganizationalChart"/>
    <dgm:cxn modelId="{F994F2B7-116B-42A7-9FD8-19BBECB4436B}" type="presParOf" srcId="{7648BA7D-1741-4A9D-B358-21E6EF39CEA4}" destId="{F159AAAA-DC54-46EC-88EA-F2C60F4A6E2C}" srcOrd="0" destOrd="0" presId="urn:microsoft.com/office/officeart/2008/layout/NameandTitleOrganizationalChart"/>
    <dgm:cxn modelId="{91F9B3D8-212F-42D2-9544-0F5B33B0372D}" type="presParOf" srcId="{F159AAAA-DC54-46EC-88EA-F2C60F4A6E2C}" destId="{FFF3ADA9-7208-4CC3-8286-03043592618C}" srcOrd="0" destOrd="0" presId="urn:microsoft.com/office/officeart/2008/layout/NameandTitleOrganizationalChart"/>
    <dgm:cxn modelId="{5CCD7A4F-4C9D-4BDF-893D-D1F81AF7739C}" type="presParOf" srcId="{F159AAAA-DC54-46EC-88EA-F2C60F4A6E2C}" destId="{43EE90F1-203F-4AFC-A8F6-A8CAE707FFD5}" srcOrd="1" destOrd="0" presId="urn:microsoft.com/office/officeart/2008/layout/NameandTitleOrganizationalChart"/>
    <dgm:cxn modelId="{08926298-7DE0-4145-A07D-5BD40A7CC11B}" type="presParOf" srcId="{F159AAAA-DC54-46EC-88EA-F2C60F4A6E2C}" destId="{241B8CBB-9F2F-4653-A235-ABA5568149A9}" srcOrd="2" destOrd="0" presId="urn:microsoft.com/office/officeart/2008/layout/NameandTitleOrganizationalChart"/>
    <dgm:cxn modelId="{4FA668E4-6739-4FB8-AEFD-F7D4640DD74E}" type="presParOf" srcId="{7648BA7D-1741-4A9D-B358-21E6EF39CEA4}" destId="{0E0CF5C9-821E-4684-93C7-7F27CCB7F8C4}" srcOrd="1" destOrd="0" presId="urn:microsoft.com/office/officeart/2008/layout/NameandTitleOrganizationalChart"/>
    <dgm:cxn modelId="{CDB31A96-CF90-4748-903E-971FC7E31972}" type="presParOf" srcId="{7648BA7D-1741-4A9D-B358-21E6EF39CEA4}" destId="{9FAB17F2-EC33-4AD9-9E7C-AF3010E57456}" srcOrd="2" destOrd="0" presId="urn:microsoft.com/office/officeart/2008/layout/NameandTitleOrganizationalChart"/>
    <dgm:cxn modelId="{BC6BBB59-028C-4E95-AF9C-82A1B3A75666}" type="presParOf" srcId="{00832A51-9E56-4295-ADA6-13648444F84E}" destId="{839442AB-CD20-4454-B022-1CA311281B72}" srcOrd="2" destOrd="0" presId="urn:microsoft.com/office/officeart/2008/layout/NameandTitleOrganizationalChart"/>
    <dgm:cxn modelId="{92346F1B-3CB5-4D16-B7A0-E4D4646EFF68}" type="presParOf" srcId="{00832A51-9E56-4295-ADA6-13648444F84E}" destId="{9F834D39-71B3-4414-9510-DAF6C6F5116C}" srcOrd="3" destOrd="0" presId="urn:microsoft.com/office/officeart/2008/layout/NameandTitleOrganizationalChart"/>
    <dgm:cxn modelId="{9A892127-4E53-476E-8233-DD37A2B10C4D}" type="presParOf" srcId="{9F834D39-71B3-4414-9510-DAF6C6F5116C}" destId="{66A26D51-B808-41C7-9BEE-6967DC947D4E}" srcOrd="0" destOrd="0" presId="urn:microsoft.com/office/officeart/2008/layout/NameandTitleOrganizationalChart"/>
    <dgm:cxn modelId="{8B03F61D-6872-4177-966C-B74C669A4C2A}" type="presParOf" srcId="{66A26D51-B808-41C7-9BEE-6967DC947D4E}" destId="{CBE0588B-38B4-4149-8F44-DE1A346A70F9}" srcOrd="0" destOrd="0" presId="urn:microsoft.com/office/officeart/2008/layout/NameandTitleOrganizationalChart"/>
    <dgm:cxn modelId="{5B393110-5BAC-4560-B348-3E797D57C756}" type="presParOf" srcId="{66A26D51-B808-41C7-9BEE-6967DC947D4E}" destId="{457C4F0D-54F9-401E-84A0-5A25969055DF}" srcOrd="1" destOrd="0" presId="urn:microsoft.com/office/officeart/2008/layout/NameandTitleOrganizationalChart"/>
    <dgm:cxn modelId="{B3ECDC64-17A2-4DCF-941D-4CF4F8807B20}" type="presParOf" srcId="{66A26D51-B808-41C7-9BEE-6967DC947D4E}" destId="{86159DBD-8846-478B-B614-001E38D8885C}" srcOrd="2" destOrd="0" presId="urn:microsoft.com/office/officeart/2008/layout/NameandTitleOrganizationalChart"/>
    <dgm:cxn modelId="{FA28E9C3-5161-41E6-BA83-6EC45523721F}" type="presParOf" srcId="{9F834D39-71B3-4414-9510-DAF6C6F5116C}" destId="{51DAA904-B3DF-410F-AE02-37C9C0FD8567}" srcOrd="1" destOrd="0" presId="urn:microsoft.com/office/officeart/2008/layout/NameandTitleOrganizationalChart"/>
    <dgm:cxn modelId="{887FB5AD-40FC-40A9-BB9F-1D6F3678A56F}" type="presParOf" srcId="{9F834D39-71B3-4414-9510-DAF6C6F5116C}" destId="{085B2E84-22AF-4380-B1B7-3D00BD5D7773}" srcOrd="2" destOrd="0" presId="urn:microsoft.com/office/officeart/2008/layout/NameandTitleOrganizationalChart"/>
    <dgm:cxn modelId="{1A22C905-2840-44E5-A951-C01849057111}" type="presParOf" srcId="{00832A51-9E56-4295-ADA6-13648444F84E}" destId="{C4B6AF1E-1505-4499-96DB-4A0A36B20E13}" srcOrd="4" destOrd="0" presId="urn:microsoft.com/office/officeart/2008/layout/NameandTitleOrganizationalChart"/>
    <dgm:cxn modelId="{56C7F4FE-84CE-4E55-A3EA-BFEC162F2897}" type="presParOf" srcId="{00832A51-9E56-4295-ADA6-13648444F84E}" destId="{5BCCF073-2145-4D50-A486-EB1FEB8DDA79}" srcOrd="5" destOrd="0" presId="urn:microsoft.com/office/officeart/2008/layout/NameandTitleOrganizationalChart"/>
    <dgm:cxn modelId="{69F07732-47C8-45F2-BBF4-B42D1BB4FF8D}" type="presParOf" srcId="{5BCCF073-2145-4D50-A486-EB1FEB8DDA79}" destId="{D9947868-0A46-4691-B9AA-7B20E313CCAD}" srcOrd="0" destOrd="0" presId="urn:microsoft.com/office/officeart/2008/layout/NameandTitleOrganizationalChart"/>
    <dgm:cxn modelId="{771FF9B4-496C-424A-92B8-DF300A4C3810}" type="presParOf" srcId="{D9947868-0A46-4691-B9AA-7B20E313CCAD}" destId="{FD537D03-46D0-4C05-B9E4-57D6D6024C94}" srcOrd="0" destOrd="0" presId="urn:microsoft.com/office/officeart/2008/layout/NameandTitleOrganizationalChart"/>
    <dgm:cxn modelId="{986FDAAD-2D07-478D-9EE5-157AEB1B32B3}" type="presParOf" srcId="{D9947868-0A46-4691-B9AA-7B20E313CCAD}" destId="{21D79363-B657-43E8-A67F-5438D057B849}" srcOrd="1" destOrd="0" presId="urn:microsoft.com/office/officeart/2008/layout/NameandTitleOrganizationalChart"/>
    <dgm:cxn modelId="{6E04D29F-77AB-483E-B2AD-6966AF8C78E2}" type="presParOf" srcId="{D9947868-0A46-4691-B9AA-7B20E313CCAD}" destId="{B86D2269-2EE5-4C41-81C9-148AF811916A}" srcOrd="2" destOrd="0" presId="urn:microsoft.com/office/officeart/2008/layout/NameandTitleOrganizationalChart"/>
    <dgm:cxn modelId="{6A125F2B-E8EC-40CD-8268-148694942260}" type="presParOf" srcId="{5BCCF073-2145-4D50-A486-EB1FEB8DDA79}" destId="{B99F6668-DB34-4EFB-8941-EDDCBB34683D}" srcOrd="1" destOrd="0" presId="urn:microsoft.com/office/officeart/2008/layout/NameandTitleOrganizationalChart"/>
    <dgm:cxn modelId="{CD92BDB5-7D2F-4690-8B52-E9CA6C106E4D}" type="presParOf" srcId="{5BCCF073-2145-4D50-A486-EB1FEB8DDA79}" destId="{1EDB0A35-E163-4C83-958D-5840B98652AB}" srcOrd="2" destOrd="0" presId="urn:microsoft.com/office/officeart/2008/layout/NameandTitleOrganizationalChart"/>
    <dgm:cxn modelId="{4AAC96C6-DED0-4F0C-B1E0-9FDDB7FBA072}" type="presParOf" srcId="{00832A51-9E56-4295-ADA6-13648444F84E}" destId="{4266AF56-B7EE-47D2-9297-2743F1783213}" srcOrd="6" destOrd="0" presId="urn:microsoft.com/office/officeart/2008/layout/NameandTitleOrganizationalChart"/>
    <dgm:cxn modelId="{E4A5395C-F5C8-4399-83E6-3B2E18D77616}" type="presParOf" srcId="{00832A51-9E56-4295-ADA6-13648444F84E}" destId="{90F02466-FD71-48AA-820A-29830DA2437A}" srcOrd="7" destOrd="0" presId="urn:microsoft.com/office/officeart/2008/layout/NameandTitleOrganizationalChart"/>
    <dgm:cxn modelId="{5980C910-7B75-42A1-A315-9BE163E14BB4}" type="presParOf" srcId="{90F02466-FD71-48AA-820A-29830DA2437A}" destId="{AE6C722E-AEF5-46C4-9C03-815A4B2CE28B}" srcOrd="0" destOrd="0" presId="urn:microsoft.com/office/officeart/2008/layout/NameandTitleOrganizationalChart"/>
    <dgm:cxn modelId="{0FCE40A3-490E-40D2-9E91-85A3169CF487}" type="presParOf" srcId="{AE6C722E-AEF5-46C4-9C03-815A4B2CE28B}" destId="{E809D9F5-24B7-440A-912C-AF0DC8277101}" srcOrd="0" destOrd="0" presId="urn:microsoft.com/office/officeart/2008/layout/NameandTitleOrganizationalChart"/>
    <dgm:cxn modelId="{A215FCF0-FB7B-4FFD-BCF7-93C9DB02236C}" type="presParOf" srcId="{AE6C722E-AEF5-46C4-9C03-815A4B2CE28B}" destId="{464D1842-D1EB-483F-A205-6773DDEFCF22}" srcOrd="1" destOrd="0" presId="urn:microsoft.com/office/officeart/2008/layout/NameandTitleOrganizationalChart"/>
    <dgm:cxn modelId="{439A41DE-B29E-4C44-8B74-9B8CE28640E4}" type="presParOf" srcId="{AE6C722E-AEF5-46C4-9C03-815A4B2CE28B}" destId="{EEB1DE10-3B5D-499E-A159-189B9528AB8F}" srcOrd="2" destOrd="0" presId="urn:microsoft.com/office/officeart/2008/layout/NameandTitleOrganizationalChart"/>
    <dgm:cxn modelId="{41535812-FBB0-4F40-8C54-13EA9A96CE87}" type="presParOf" srcId="{90F02466-FD71-48AA-820A-29830DA2437A}" destId="{5ACD6277-192E-4E16-AACC-633967201B8C}" srcOrd="1" destOrd="0" presId="urn:microsoft.com/office/officeart/2008/layout/NameandTitleOrganizationalChart"/>
    <dgm:cxn modelId="{CF5430D2-AB4E-40F4-B8DB-6126FA26A970}" type="presParOf" srcId="{90F02466-FD71-48AA-820A-29830DA2437A}" destId="{B9792ACC-940F-49CD-8087-7AC9DFEEAC57}" srcOrd="2" destOrd="0" presId="urn:microsoft.com/office/officeart/2008/layout/NameandTitleOrganizationalChart"/>
    <dgm:cxn modelId="{372F0311-2C27-4952-A5A5-6C3075866058}" type="presParOf" srcId="{00832A51-9E56-4295-ADA6-13648444F84E}" destId="{B29FDBE0-F5C0-44C0-8DBC-8E239EDFA71A}" srcOrd="8" destOrd="0" presId="urn:microsoft.com/office/officeart/2008/layout/NameandTitleOrganizationalChart"/>
    <dgm:cxn modelId="{0C5855B4-A2F0-48F7-B4D6-00D70502D4B0}" type="presParOf" srcId="{00832A51-9E56-4295-ADA6-13648444F84E}" destId="{5A4E81D2-8D84-4AF0-BFBD-3CC8587B9BAE}" srcOrd="9" destOrd="0" presId="urn:microsoft.com/office/officeart/2008/layout/NameandTitleOrganizationalChart"/>
    <dgm:cxn modelId="{87967ACA-7FE2-4F9A-97E7-E11B72F6B992}" type="presParOf" srcId="{5A4E81D2-8D84-4AF0-BFBD-3CC8587B9BAE}" destId="{A1D91B6C-7B84-4533-A9DC-49CA6461C457}" srcOrd="0" destOrd="0" presId="urn:microsoft.com/office/officeart/2008/layout/NameandTitleOrganizationalChart"/>
    <dgm:cxn modelId="{B893BF9C-A484-4676-9801-7E26A020CD92}" type="presParOf" srcId="{A1D91B6C-7B84-4533-A9DC-49CA6461C457}" destId="{09952B2A-2D8A-480A-BAED-54FDDC779D62}" srcOrd="0" destOrd="0" presId="urn:microsoft.com/office/officeart/2008/layout/NameandTitleOrganizationalChart"/>
    <dgm:cxn modelId="{81E3D946-D8C5-4BA4-B357-BEDE8039EFA7}" type="presParOf" srcId="{A1D91B6C-7B84-4533-A9DC-49CA6461C457}" destId="{512AB5DD-C621-462D-A653-75CB1658E7A8}" srcOrd="1" destOrd="0" presId="urn:microsoft.com/office/officeart/2008/layout/NameandTitleOrganizationalChart"/>
    <dgm:cxn modelId="{6D4063BF-0545-47CA-B137-0450C4B31AF3}" type="presParOf" srcId="{A1D91B6C-7B84-4533-A9DC-49CA6461C457}" destId="{DD76CA9A-EA7B-434C-BC2C-2C10D6E08B1C}" srcOrd="2" destOrd="0" presId="urn:microsoft.com/office/officeart/2008/layout/NameandTitleOrganizationalChart"/>
    <dgm:cxn modelId="{6FF33C93-D79F-4EFB-87D3-CECE2E15F7C3}" type="presParOf" srcId="{5A4E81D2-8D84-4AF0-BFBD-3CC8587B9BAE}" destId="{507576F5-32FF-4DDF-8E4C-27565BCC3C1F}" srcOrd="1" destOrd="0" presId="urn:microsoft.com/office/officeart/2008/layout/NameandTitleOrganizationalChart"/>
    <dgm:cxn modelId="{EABD0EF2-1301-4541-88BD-F52512E842CC}" type="presParOf" srcId="{5A4E81D2-8D84-4AF0-BFBD-3CC8587B9BAE}" destId="{0A7A5D11-7254-4834-B773-780FE1170B7A}" srcOrd="2" destOrd="0" presId="urn:microsoft.com/office/officeart/2008/layout/NameandTitleOrganizationalChart"/>
    <dgm:cxn modelId="{BB65F186-7E76-4984-B5D1-E658D8684214}" type="presParOf" srcId="{54694008-DDA2-43D8-A852-7BDB08F22CA3}" destId="{B9284B66-F544-44F9-A2C7-D164F9C2754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FDBE0-F5C0-44C0-8DBC-8E239EDFA71A}">
      <dsp:nvSpPr>
        <dsp:cNvPr id="0" name=""/>
        <dsp:cNvSpPr/>
      </dsp:nvSpPr>
      <dsp:spPr>
        <a:xfrm>
          <a:off x="4052480" y="2040702"/>
          <a:ext cx="3344350" cy="372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278"/>
              </a:lnTo>
              <a:lnTo>
                <a:pt x="3344350" y="222278"/>
              </a:lnTo>
              <a:lnTo>
                <a:pt x="3344350" y="37285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6AF56-B7EE-47D2-9297-2743F1783213}">
      <dsp:nvSpPr>
        <dsp:cNvPr id="0" name=""/>
        <dsp:cNvSpPr/>
      </dsp:nvSpPr>
      <dsp:spPr>
        <a:xfrm>
          <a:off x="4052480" y="2040702"/>
          <a:ext cx="1672175" cy="372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278"/>
              </a:lnTo>
              <a:lnTo>
                <a:pt x="1672175" y="222278"/>
              </a:lnTo>
              <a:lnTo>
                <a:pt x="1672175" y="37285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6AF1E-1505-4499-96DB-4A0A36B20E13}">
      <dsp:nvSpPr>
        <dsp:cNvPr id="0" name=""/>
        <dsp:cNvSpPr/>
      </dsp:nvSpPr>
      <dsp:spPr>
        <a:xfrm>
          <a:off x="4006760" y="2040702"/>
          <a:ext cx="91440" cy="3728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85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442AB-CD20-4454-B022-1CA311281B72}">
      <dsp:nvSpPr>
        <dsp:cNvPr id="0" name=""/>
        <dsp:cNvSpPr/>
      </dsp:nvSpPr>
      <dsp:spPr>
        <a:xfrm>
          <a:off x="2380305" y="2040702"/>
          <a:ext cx="1672175" cy="372853"/>
        </a:xfrm>
        <a:custGeom>
          <a:avLst/>
          <a:gdLst/>
          <a:ahLst/>
          <a:cxnLst/>
          <a:rect l="0" t="0" r="0" b="0"/>
          <a:pathLst>
            <a:path>
              <a:moveTo>
                <a:pt x="1672175" y="0"/>
              </a:moveTo>
              <a:lnTo>
                <a:pt x="1672175" y="222278"/>
              </a:lnTo>
              <a:lnTo>
                <a:pt x="0" y="222278"/>
              </a:lnTo>
              <a:lnTo>
                <a:pt x="0" y="37285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51548-DF2E-4C0B-87AC-EAEC1E1A1CF5}">
      <dsp:nvSpPr>
        <dsp:cNvPr id="0" name=""/>
        <dsp:cNvSpPr/>
      </dsp:nvSpPr>
      <dsp:spPr>
        <a:xfrm>
          <a:off x="708129" y="2040702"/>
          <a:ext cx="3344350" cy="372853"/>
        </a:xfrm>
        <a:custGeom>
          <a:avLst/>
          <a:gdLst/>
          <a:ahLst/>
          <a:cxnLst/>
          <a:rect l="0" t="0" r="0" b="0"/>
          <a:pathLst>
            <a:path>
              <a:moveTo>
                <a:pt x="3344350" y="0"/>
              </a:moveTo>
              <a:lnTo>
                <a:pt x="3344350" y="222278"/>
              </a:lnTo>
              <a:lnTo>
                <a:pt x="0" y="222278"/>
              </a:lnTo>
              <a:lnTo>
                <a:pt x="0" y="37285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87FAC-8B69-4D92-AF62-E2474F543A11}">
      <dsp:nvSpPr>
        <dsp:cNvPr id="0" name=""/>
        <dsp:cNvSpPr/>
      </dsp:nvSpPr>
      <dsp:spPr>
        <a:xfrm>
          <a:off x="3429287" y="1395379"/>
          <a:ext cx="1246385" cy="645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062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首頁</a:t>
          </a:r>
          <a:endParaRPr lang="zh-TW" altLang="en-US" sz="1900" kern="1200" dirty="0"/>
        </a:p>
      </dsp:txBody>
      <dsp:txXfrm>
        <a:off x="3429287" y="1395379"/>
        <a:ext cx="1246385" cy="645323"/>
      </dsp:txXfrm>
    </dsp:sp>
    <dsp:sp modelId="{EA9F35F1-21F3-4497-BE04-EBA3FD6A2E19}">
      <dsp:nvSpPr>
        <dsp:cNvPr id="0" name=""/>
        <dsp:cNvSpPr/>
      </dsp:nvSpPr>
      <dsp:spPr>
        <a:xfrm>
          <a:off x="3678564" y="1897297"/>
          <a:ext cx="1121747" cy="21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Index.html</a:t>
          </a:r>
          <a:endParaRPr lang="zh-TW" altLang="en-US" sz="1100" kern="1200" dirty="0"/>
        </a:p>
      </dsp:txBody>
      <dsp:txXfrm>
        <a:off x="3678564" y="1897297"/>
        <a:ext cx="1121747" cy="215107"/>
      </dsp:txXfrm>
    </dsp:sp>
    <dsp:sp modelId="{FFF3ADA9-7208-4CC3-8286-03043592618C}">
      <dsp:nvSpPr>
        <dsp:cNvPr id="0" name=""/>
        <dsp:cNvSpPr/>
      </dsp:nvSpPr>
      <dsp:spPr>
        <a:xfrm>
          <a:off x="84936" y="2413556"/>
          <a:ext cx="1246385" cy="645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062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影音分享</a:t>
          </a:r>
          <a:endParaRPr lang="zh-TW" altLang="en-US" sz="1900" kern="1200" dirty="0"/>
        </a:p>
      </dsp:txBody>
      <dsp:txXfrm>
        <a:off x="84936" y="2413556"/>
        <a:ext cx="1246385" cy="645323"/>
      </dsp:txXfrm>
    </dsp:sp>
    <dsp:sp modelId="{43EE90F1-203F-4AFC-A8F6-A8CAE707FFD5}">
      <dsp:nvSpPr>
        <dsp:cNvPr id="0" name=""/>
        <dsp:cNvSpPr/>
      </dsp:nvSpPr>
      <dsp:spPr>
        <a:xfrm>
          <a:off x="334214" y="2915474"/>
          <a:ext cx="1121747" cy="21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Music.html</a:t>
          </a:r>
          <a:endParaRPr lang="zh-TW" altLang="en-US" sz="1100" kern="1200" dirty="0"/>
        </a:p>
      </dsp:txBody>
      <dsp:txXfrm>
        <a:off x="334214" y="2915474"/>
        <a:ext cx="1121747" cy="215107"/>
      </dsp:txXfrm>
    </dsp:sp>
    <dsp:sp modelId="{CBE0588B-38B4-4149-8F44-DE1A346A70F9}">
      <dsp:nvSpPr>
        <dsp:cNvPr id="0" name=""/>
        <dsp:cNvSpPr/>
      </dsp:nvSpPr>
      <dsp:spPr>
        <a:xfrm>
          <a:off x="1757112" y="2413556"/>
          <a:ext cx="1246385" cy="645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062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咖啡豆</a:t>
          </a:r>
          <a:endParaRPr lang="zh-TW" altLang="en-US" sz="1900" kern="1200" dirty="0"/>
        </a:p>
      </dsp:txBody>
      <dsp:txXfrm>
        <a:off x="1757112" y="2413556"/>
        <a:ext cx="1246385" cy="645323"/>
      </dsp:txXfrm>
    </dsp:sp>
    <dsp:sp modelId="{457C4F0D-54F9-401E-84A0-5A25969055DF}">
      <dsp:nvSpPr>
        <dsp:cNvPr id="0" name=""/>
        <dsp:cNvSpPr/>
      </dsp:nvSpPr>
      <dsp:spPr>
        <a:xfrm>
          <a:off x="2006389" y="2915474"/>
          <a:ext cx="1121747" cy="21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Bean.html</a:t>
          </a:r>
          <a:endParaRPr lang="zh-TW" altLang="en-US" sz="1100" kern="1200" dirty="0"/>
        </a:p>
      </dsp:txBody>
      <dsp:txXfrm>
        <a:off x="2006389" y="2915474"/>
        <a:ext cx="1121747" cy="215107"/>
      </dsp:txXfrm>
    </dsp:sp>
    <dsp:sp modelId="{FD537D03-46D0-4C05-B9E4-57D6D6024C94}">
      <dsp:nvSpPr>
        <dsp:cNvPr id="0" name=""/>
        <dsp:cNvSpPr/>
      </dsp:nvSpPr>
      <dsp:spPr>
        <a:xfrm>
          <a:off x="3429287" y="2413556"/>
          <a:ext cx="1246385" cy="645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062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咖啡小故事</a:t>
          </a:r>
          <a:endParaRPr lang="zh-TW" altLang="en-US" sz="1900" kern="1200" dirty="0"/>
        </a:p>
      </dsp:txBody>
      <dsp:txXfrm>
        <a:off x="3429287" y="2413556"/>
        <a:ext cx="1246385" cy="645323"/>
      </dsp:txXfrm>
    </dsp:sp>
    <dsp:sp modelId="{21D79363-B657-43E8-A67F-5438D057B849}">
      <dsp:nvSpPr>
        <dsp:cNvPr id="0" name=""/>
        <dsp:cNvSpPr/>
      </dsp:nvSpPr>
      <dsp:spPr>
        <a:xfrm>
          <a:off x="3678564" y="2915474"/>
          <a:ext cx="1121747" cy="21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Story.html</a:t>
          </a:r>
          <a:endParaRPr lang="zh-TW" altLang="en-US" sz="1100" kern="1200" dirty="0"/>
        </a:p>
      </dsp:txBody>
      <dsp:txXfrm>
        <a:off x="3678564" y="2915474"/>
        <a:ext cx="1121747" cy="215107"/>
      </dsp:txXfrm>
    </dsp:sp>
    <dsp:sp modelId="{E809D9F5-24B7-440A-912C-AF0DC8277101}">
      <dsp:nvSpPr>
        <dsp:cNvPr id="0" name=""/>
        <dsp:cNvSpPr/>
      </dsp:nvSpPr>
      <dsp:spPr>
        <a:xfrm>
          <a:off x="5101463" y="2413556"/>
          <a:ext cx="1246385" cy="645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062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訂購表單</a:t>
          </a:r>
          <a:endParaRPr lang="zh-TW" altLang="en-US" sz="1900" kern="1200" dirty="0"/>
        </a:p>
      </dsp:txBody>
      <dsp:txXfrm>
        <a:off x="5101463" y="2413556"/>
        <a:ext cx="1246385" cy="645323"/>
      </dsp:txXfrm>
    </dsp:sp>
    <dsp:sp modelId="{464D1842-D1EB-483F-A205-6773DDEFCF22}">
      <dsp:nvSpPr>
        <dsp:cNvPr id="0" name=""/>
        <dsp:cNvSpPr/>
      </dsp:nvSpPr>
      <dsp:spPr>
        <a:xfrm>
          <a:off x="5350740" y="2915474"/>
          <a:ext cx="1121747" cy="21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Form.html</a:t>
          </a:r>
          <a:endParaRPr lang="zh-TW" altLang="en-US" sz="1100" kern="1200" dirty="0"/>
        </a:p>
      </dsp:txBody>
      <dsp:txXfrm>
        <a:off x="5350740" y="2915474"/>
        <a:ext cx="1121747" cy="215107"/>
      </dsp:txXfrm>
    </dsp:sp>
    <dsp:sp modelId="{09952B2A-2D8A-480A-BAED-54FDDC779D62}">
      <dsp:nvSpPr>
        <dsp:cNvPr id="0" name=""/>
        <dsp:cNvSpPr/>
      </dsp:nvSpPr>
      <dsp:spPr>
        <a:xfrm>
          <a:off x="6773638" y="2413556"/>
          <a:ext cx="1246385" cy="6453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1062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/>
            <a:t>交通方式</a:t>
          </a:r>
          <a:endParaRPr lang="zh-TW" altLang="en-US" sz="1900" kern="1200" dirty="0"/>
        </a:p>
      </dsp:txBody>
      <dsp:txXfrm>
        <a:off x="6773638" y="2413556"/>
        <a:ext cx="1246385" cy="645323"/>
      </dsp:txXfrm>
    </dsp:sp>
    <dsp:sp modelId="{512AB5DD-C621-462D-A653-75CB1658E7A8}">
      <dsp:nvSpPr>
        <dsp:cNvPr id="0" name=""/>
        <dsp:cNvSpPr/>
      </dsp:nvSpPr>
      <dsp:spPr>
        <a:xfrm>
          <a:off x="7022915" y="2915474"/>
          <a:ext cx="1121747" cy="2151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Direction.html</a:t>
          </a:r>
          <a:endParaRPr lang="zh-TW" altLang="en-US" sz="1100" kern="1200" dirty="0"/>
        </a:p>
      </dsp:txBody>
      <dsp:txXfrm>
        <a:off x="7022915" y="2915474"/>
        <a:ext cx="1121747" cy="215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6622B-5EE3-4377-B1AB-163131658BB6}" type="datetimeFigureOut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E9DF6-E579-4083-9F2D-22B0DBEDC7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9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FB9C4D-A312-46CE-8198-0764875FC8D6}" type="datetime1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148713-E974-4F65-B665-CDEB18562695}" type="datetime1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B8FA669-B8C2-4C7B-A8A6-E31F542DFC90}" type="datetime1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4E11F4-3283-4721-9063-BAC867D7A897}" type="datetime1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5274C6-58EE-4B3A-BA03-2174C2203304}" type="datetime1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5D8BF-13C0-45F0-8FDC-0007023D95A2}" type="datetime1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530D8-3EB3-49FD-92E4-AEF44B1AF8BF}" type="datetime1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D3C3F9-48E8-4AD7-A15B-9014CE40B24E}" type="datetime1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D2728C-4CB2-4A21-9A1C-71E0E9B452C7}" type="datetime1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25A0EE-2514-4E73-8966-A51474788577}" type="datetime1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0EF290-DCB7-4B82-823A-5046C44BC537}" type="datetime1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629E4F-55B0-45A9-9236-CB2F5E7A893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D08F212-E34F-448B-B85C-5460952AA2A5}" type="datetime1">
              <a:rPr lang="zh-TW" altLang="en-US" smtClean="0"/>
              <a:t>2019/1/10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496728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200" b="0">
                <a:solidFill>
                  <a:schemeClr val="tx1"/>
                </a:solidFill>
              </a:defRPr>
            </a:lvl1pPr>
            <a:extLst/>
          </a:lstStyle>
          <a:p>
            <a:fld id="{40629E4F-55B0-45A9-9236-CB2F5E7A89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rl.com.t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網站</a:t>
            </a:r>
            <a:r>
              <a:rPr lang="zh-TW" altLang="en-US" dirty="0"/>
              <a:t>開發</a:t>
            </a:r>
            <a:r>
              <a:rPr lang="zh-TW" altLang="en-US" dirty="0" smtClean="0"/>
              <a:t>文件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-</a:t>
            </a:r>
            <a:r>
              <a:rPr lang="zh-TW" altLang="en-US" dirty="0" smtClean="0"/>
              <a:t>網站</a:t>
            </a:r>
            <a:r>
              <a:rPr lang="zh-TW" altLang="en-US" dirty="0"/>
              <a:t>企劃書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54558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學號：</a:t>
            </a:r>
            <a:r>
              <a:rPr lang="en-US" altLang="zh-TW" dirty="0" smtClean="0"/>
              <a:t>406410040</a:t>
            </a:r>
          </a:p>
          <a:p>
            <a:r>
              <a:rPr lang="zh-TW" altLang="en-US" dirty="0" smtClean="0"/>
              <a:t>系別：資工</a:t>
            </a:r>
            <a:r>
              <a:rPr lang="zh-TW" altLang="en-US" dirty="0"/>
              <a:t>系</a:t>
            </a:r>
            <a:endParaRPr lang="en-US" altLang="zh-TW" dirty="0" smtClean="0"/>
          </a:p>
          <a:p>
            <a:r>
              <a:rPr lang="zh-TW" altLang="en-US" dirty="0" smtClean="0"/>
              <a:t>班級：二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973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hlinkClick r:id="rId2"/>
              </a:rPr>
              <a:t>https://www.url.com.tw/</a:t>
            </a:r>
            <a:r>
              <a:rPr lang="zh-TW" altLang="en-US" b="1" dirty="0"/>
              <a:t>  </a:t>
            </a:r>
            <a:r>
              <a:rPr lang="en-US" altLang="zh-TW" b="1" dirty="0"/>
              <a:t>URL</a:t>
            </a:r>
            <a:r>
              <a:rPr lang="zh-TW" altLang="en-US" b="1" dirty="0" smtClean="0"/>
              <a:t>智邦生活館</a:t>
            </a:r>
            <a:endParaRPr lang="en-US" altLang="zh-TW" b="1" dirty="0" smtClean="0"/>
          </a:p>
          <a:p>
            <a:r>
              <a:rPr lang="zh-TW" altLang="en-US" b="1" dirty="0" smtClean="0"/>
              <a:t>深入淺出</a:t>
            </a:r>
            <a:r>
              <a:rPr lang="en-US" altLang="zh-TW" b="1" dirty="0" smtClean="0"/>
              <a:t>HTML&amp;CSS</a:t>
            </a:r>
          </a:p>
          <a:p>
            <a:r>
              <a:rPr lang="zh-TW" altLang="en-US" b="1" dirty="0" smtClean="0"/>
              <a:t>上課投影片</a:t>
            </a:r>
            <a:endParaRPr lang="en-US" altLang="zh-TW" b="1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/>
                </a:solidFill>
              </a:rPr>
              <a:t>參考資料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37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資結咖啡店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/>
                </a:solidFill>
              </a:rPr>
              <a:t>網站名稱</a:t>
            </a:r>
          </a:p>
        </p:txBody>
      </p:sp>
    </p:spTree>
    <p:extLst>
      <p:ext uri="{BB962C8B-B14F-4D97-AF65-F5344CB8AC3E}">
        <p14:creationId xmlns:p14="http://schemas.microsoft.com/office/powerpoint/2010/main" val="125401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(</a:t>
            </a:r>
            <a:r>
              <a:rPr lang="zh-TW" altLang="en-US" dirty="0" smtClean="0"/>
              <a:t>連結</a:t>
            </a:r>
            <a:r>
              <a:rPr lang="zh-TW" altLang="en-US" dirty="0" smtClean="0"/>
              <a:t>到</a:t>
            </a:r>
            <a:r>
              <a:rPr lang="zh-TW" altLang="en-US" dirty="0" smtClean="0"/>
              <a:t>小故</a:t>
            </a:r>
            <a:r>
              <a:rPr lang="zh-TW" altLang="en-US" dirty="0"/>
              <a:t>事</a:t>
            </a:r>
            <a:r>
              <a:rPr lang="zh-TW" altLang="en-US" dirty="0" smtClean="0"/>
              <a:t>、</a:t>
            </a:r>
            <a:r>
              <a:rPr lang="zh-TW" altLang="en-US" dirty="0" smtClean="0"/>
              <a:t>交通方式</a:t>
            </a:r>
            <a:r>
              <a:rPr lang="en-US" altLang="zh-TW" dirty="0" smtClean="0"/>
              <a:t>)</a:t>
            </a:r>
          </a:p>
          <a:p>
            <a:pPr eaLnBrk="1" hangingPunct="1"/>
            <a:r>
              <a:rPr lang="zh-TW" altLang="en-US" dirty="0" smtClean="0"/>
              <a:t>資</a:t>
            </a:r>
            <a:r>
              <a:rPr lang="zh-TW" altLang="en-US" dirty="0" smtClean="0"/>
              <a:t>結咖啡店介紹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表單訂購</a:t>
            </a:r>
            <a:r>
              <a:rPr lang="en-US" altLang="zh-TW" dirty="0" smtClean="0"/>
              <a:t>(</a:t>
            </a:r>
            <a:r>
              <a:rPr lang="zh-TW" altLang="en-US" dirty="0" smtClean="0"/>
              <a:t>連結到表單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443C139E-849A-49ED-BBD4-6B8B4D619EA8}" type="slidenum">
              <a:rPr lang="en-US" altLang="zh-TW" b="0" smtClean="0"/>
              <a:pPr eaLnBrk="1" hangingPunct="1"/>
              <a:t>3</a:t>
            </a:fld>
            <a:endParaRPr lang="en-US" altLang="zh-TW" b="0" smtClean="0"/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 smtClean="0">
                <a:solidFill>
                  <a:schemeClr val="tx1"/>
                </a:solidFill>
              </a:rPr>
              <a:t>網站主題</a:t>
            </a:r>
            <a:endParaRPr lang="zh-TW" altLang="en-US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製作網站</a:t>
            </a:r>
            <a:r>
              <a:rPr lang="zh-TW" altLang="en-US" dirty="0" smtClean="0"/>
              <a:t>介紹咖</a:t>
            </a:r>
            <a:r>
              <a:rPr lang="zh-TW" altLang="en-US" dirty="0"/>
              <a:t>啡</a:t>
            </a:r>
            <a:r>
              <a:rPr lang="zh-TW" altLang="en-US" dirty="0" smtClean="0"/>
              <a:t>店</a:t>
            </a:r>
            <a:r>
              <a:rPr lang="zh-TW" altLang="en-US" dirty="0"/>
              <a:t>以增加可視度</a:t>
            </a:r>
            <a:endParaRPr lang="en-US" altLang="zh-TW" dirty="0"/>
          </a:p>
          <a:p>
            <a:r>
              <a:rPr lang="zh-TW" altLang="en-US" dirty="0"/>
              <a:t>客</a:t>
            </a:r>
            <a:r>
              <a:rPr lang="zh-TW" altLang="en-US" dirty="0" smtClean="0"/>
              <a:t>群為</a:t>
            </a:r>
            <a:r>
              <a:rPr lang="zh-TW" altLang="en-US" dirty="0"/>
              <a:t>使用電腦者</a:t>
            </a:r>
            <a:r>
              <a:rPr lang="en-US" altLang="zh-TW" dirty="0" smtClean="0"/>
              <a:t>(</a:t>
            </a:r>
            <a:r>
              <a:rPr lang="zh-TW" altLang="en-US" dirty="0" smtClean="0"/>
              <a:t>年輕人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/>
                </a:solidFill>
              </a:rPr>
              <a:t>網站目的</a:t>
            </a:r>
            <a:r>
              <a:rPr lang="zh-TW" altLang="en-US" sz="4400" dirty="0" smtClean="0">
                <a:solidFill>
                  <a:schemeClr val="tx1"/>
                </a:solidFill>
              </a:rPr>
              <a:t>與客群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0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自行</a:t>
            </a:r>
            <a:r>
              <a:rPr lang="zh-TW" altLang="en-US" dirty="0" smtClean="0"/>
              <a:t>設計咖</a:t>
            </a:r>
            <a:r>
              <a:rPr lang="zh-TW" altLang="en-US" dirty="0"/>
              <a:t>啡</a:t>
            </a:r>
            <a:r>
              <a:rPr lang="zh-TW" altLang="en-US" dirty="0" smtClean="0"/>
              <a:t>店</a:t>
            </a:r>
            <a:r>
              <a:rPr lang="zh-TW" altLang="en-US" dirty="0"/>
              <a:t>介紹</a:t>
            </a:r>
            <a:r>
              <a:rPr lang="zh-TW" altLang="en-US" dirty="0" smtClean="0"/>
              <a:t>、表</a:t>
            </a:r>
            <a:r>
              <a:rPr lang="zh-TW" altLang="en-US" dirty="0"/>
              <a:t>單</a:t>
            </a:r>
            <a:r>
              <a:rPr lang="zh-TW" altLang="en-US" dirty="0" smtClean="0"/>
              <a:t>、</a:t>
            </a:r>
            <a:r>
              <a:rPr lang="zh-TW" altLang="en-US" dirty="0"/>
              <a:t>交通方式</a:t>
            </a:r>
            <a:endParaRPr lang="en-US" altLang="zh-TW" dirty="0"/>
          </a:p>
          <a:p>
            <a:r>
              <a:rPr lang="zh-TW" altLang="en-US" dirty="0" smtClean="0"/>
              <a:t>菜單參考自其他咖啡</a:t>
            </a:r>
            <a:r>
              <a:rPr lang="zh-TW" altLang="en-US" dirty="0"/>
              <a:t>店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/>
                </a:solidFill>
              </a:rPr>
              <a:t>網站內容</a:t>
            </a:r>
            <a:r>
              <a:rPr lang="en-US" altLang="zh-TW" sz="4400" dirty="0">
                <a:solidFill>
                  <a:schemeClr val="tx1"/>
                </a:solidFill>
              </a:rPr>
              <a:t>-</a:t>
            </a:r>
            <a:r>
              <a:rPr lang="zh-TW" altLang="en-US" sz="4400" dirty="0">
                <a:solidFill>
                  <a:schemeClr val="tx1"/>
                </a:solidFill>
              </a:rPr>
              <a:t>資料收集與整理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32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889908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/>
                </a:solidFill>
              </a:rPr>
              <a:t>規劃網站</a:t>
            </a:r>
            <a:r>
              <a:rPr lang="zh-TW" altLang="en-US" sz="4400" dirty="0" smtClean="0">
                <a:solidFill>
                  <a:schemeClr val="tx1"/>
                </a:solidFill>
              </a:rPr>
              <a:t>架構</a:t>
            </a:r>
            <a:r>
              <a:rPr lang="en-US" altLang="zh-TW" sz="4400" dirty="0" smtClean="0">
                <a:solidFill>
                  <a:schemeClr val="tx1"/>
                </a:solidFill>
              </a:rPr>
              <a:t>(</a:t>
            </a:r>
            <a:r>
              <a:rPr lang="zh-TW" altLang="en-US" sz="4400" dirty="0" smtClean="0">
                <a:solidFill>
                  <a:schemeClr val="tx1"/>
                </a:solidFill>
              </a:rPr>
              <a:t>至少</a:t>
            </a:r>
            <a:r>
              <a:rPr lang="en-US" altLang="zh-TW" sz="4400" dirty="0" smtClean="0">
                <a:solidFill>
                  <a:schemeClr val="tx1"/>
                </a:solidFill>
              </a:rPr>
              <a:t>5</a:t>
            </a:r>
            <a:r>
              <a:rPr lang="zh-TW" altLang="en-US" sz="4400" dirty="0" smtClean="0">
                <a:solidFill>
                  <a:schemeClr val="tx1"/>
                </a:solidFill>
              </a:rPr>
              <a:t>個連結</a:t>
            </a:r>
            <a:r>
              <a:rPr lang="en-US" altLang="zh-TW" sz="4400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2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60" y="1481138"/>
            <a:ext cx="6932879" cy="4525962"/>
          </a:xfrm>
        </p:spPr>
      </p:pic>
      <p:sp>
        <p:nvSpPr>
          <p:cNvPr id="1331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BA31C824-9D37-4BDB-8ABD-A762D4262959}" type="slidenum">
              <a:rPr lang="en-US" altLang="zh-TW" b="0" smtClean="0">
                <a:solidFill>
                  <a:srgbClr val="008000"/>
                </a:solidFill>
              </a:rPr>
              <a:pPr eaLnBrk="1" hangingPunct="1"/>
              <a:t>7</a:t>
            </a:fld>
            <a:endParaRPr lang="en-US" altLang="zh-TW" b="0" smtClean="0">
              <a:solidFill>
                <a:srgbClr val="008000"/>
              </a:solidFill>
            </a:endParaRPr>
          </a:p>
        </p:txBody>
      </p:sp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4400" dirty="0">
                <a:solidFill>
                  <a:schemeClr val="tx1"/>
                </a:solidFill>
              </a:rPr>
              <a:t>繪製網頁版面草稿</a:t>
            </a:r>
          </a:p>
        </p:txBody>
      </p:sp>
    </p:spTree>
    <p:extLst>
      <p:ext uri="{BB962C8B-B14F-4D97-AF65-F5344CB8AC3E}">
        <p14:creationId xmlns:p14="http://schemas.microsoft.com/office/powerpoint/2010/main" val="26009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租用虛擬主機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一般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>
                <a:solidFill>
                  <a:schemeClr val="tx1"/>
                </a:solidFill>
              </a:rPr>
              <a:t>上傳網站</a:t>
            </a:r>
            <a:r>
              <a:rPr lang="en-US" altLang="zh-TW" sz="4400" dirty="0">
                <a:solidFill>
                  <a:schemeClr val="tx1"/>
                </a:solidFill>
              </a:rPr>
              <a:t>(</a:t>
            </a:r>
            <a:r>
              <a:rPr lang="zh-TW" altLang="en-US" sz="4400" dirty="0">
                <a:solidFill>
                  <a:schemeClr val="tx1"/>
                </a:solidFill>
              </a:rPr>
              <a:t>自行架站或租用虛擬主機或免費網頁空間</a:t>
            </a:r>
            <a:r>
              <a:rPr lang="en-US" altLang="zh-TW" sz="4400" dirty="0">
                <a:solidFill>
                  <a:schemeClr val="tx1"/>
                </a:solidFill>
              </a:rPr>
              <a:t>)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73" y="2026545"/>
            <a:ext cx="6896454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4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一名維護人員</a:t>
            </a:r>
            <a:endParaRPr lang="en-US" altLang="zh-TW" dirty="0" smtClean="0"/>
          </a:p>
          <a:p>
            <a:r>
              <a:rPr lang="zh-TW" altLang="en-US" dirty="0" smtClean="0"/>
              <a:t>每月更新一</a:t>
            </a:r>
            <a:r>
              <a:rPr lang="zh-TW" altLang="en-US" dirty="0"/>
              <a:t>次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9E4F-55B0-45A9-9236-CB2F5E7A893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solidFill>
                  <a:schemeClr val="tx1"/>
                </a:solidFill>
              </a:rPr>
              <a:t>網站維護</a:t>
            </a:r>
            <a:r>
              <a:rPr lang="zh-TW" altLang="en-US" sz="4400" dirty="0">
                <a:solidFill>
                  <a:schemeClr val="tx1"/>
                </a:solidFill>
              </a:rPr>
              <a:t>與更新頻率</a:t>
            </a:r>
          </a:p>
        </p:txBody>
      </p:sp>
    </p:spTree>
    <p:extLst>
      <p:ext uri="{BB962C8B-B14F-4D97-AF65-F5344CB8AC3E}">
        <p14:creationId xmlns:p14="http://schemas.microsoft.com/office/powerpoint/2010/main" val="2755020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</TotalTime>
  <Words>171</Words>
  <Application>Microsoft Office PowerPoint</Application>
  <PresentationFormat>如螢幕大小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Lucida Sans Unicode</vt:lpstr>
      <vt:lpstr>Verdana</vt:lpstr>
      <vt:lpstr>Wingdings 2</vt:lpstr>
      <vt:lpstr>Wingdings 3</vt:lpstr>
      <vt:lpstr>匯合</vt:lpstr>
      <vt:lpstr>網站開發文件 -網站企劃書</vt:lpstr>
      <vt:lpstr>網站名稱</vt:lpstr>
      <vt:lpstr>網站主題</vt:lpstr>
      <vt:lpstr>網站目的與客群</vt:lpstr>
      <vt:lpstr>網站內容-資料收集與整理</vt:lpstr>
      <vt:lpstr>規劃網站架構(至少5個連結)</vt:lpstr>
      <vt:lpstr>繪製網頁版面草稿</vt:lpstr>
      <vt:lpstr>上傳網站(自行架站或租用虛擬主機或免費網頁空間)</vt:lpstr>
      <vt:lpstr>網站維護與更新頻率</vt:lpstr>
      <vt:lpstr>參考資料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網站開發文件</dc:title>
  <dc:creator>STD1</dc:creator>
  <cp:lastModifiedBy>藝芸 韓</cp:lastModifiedBy>
  <cp:revision>14</cp:revision>
  <dcterms:created xsi:type="dcterms:W3CDTF">2015-10-05T01:50:41Z</dcterms:created>
  <dcterms:modified xsi:type="dcterms:W3CDTF">2019-01-10T13:11:12Z</dcterms:modified>
</cp:coreProperties>
</file>