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/>
    <p:restoredTop sz="94710"/>
  </p:normalViewPr>
  <p:slideViewPr>
    <p:cSldViewPr snapToGrid="0" snapToObjects="1">
      <p:cViewPr>
        <p:scale>
          <a:sx n="110" d="100"/>
          <a:sy n="110" d="100"/>
        </p:scale>
        <p:origin x="4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3B56-BB95-374C-808A-22CC1B0A4731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EC3DA-B070-F443-8D6D-C8942DB4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EC3DA-B070-F443-8D6D-C8942DB479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NLTK Text </a:t>
            </a:r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he, Liang </a:t>
            </a:r>
            <a:r>
              <a:rPr lang="en-US" dirty="0" err="1" smtClean="0"/>
              <a:t>wu</a:t>
            </a:r>
            <a:r>
              <a:rPr lang="en-US" dirty="0" smtClean="0"/>
              <a:t>, Martin </a:t>
            </a:r>
            <a:r>
              <a:rPr lang="en-US" dirty="0" err="1" smtClean="0"/>
              <a:t>liu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6106" y="58220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(table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372" y="2097088"/>
            <a:ext cx="5289029" cy="43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(Table 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81" y="2097088"/>
            <a:ext cx="8886592" cy="40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possible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large quantity of articles from a given period of time. </a:t>
            </a:r>
            <a:r>
              <a:rPr lang="en-US" dirty="0" smtClean="0"/>
              <a:t>Identify the time of the article. </a:t>
            </a:r>
            <a:endParaRPr lang="en-US" dirty="0" smtClean="0"/>
          </a:p>
          <a:p>
            <a:r>
              <a:rPr lang="en-US" dirty="0" smtClean="0"/>
              <a:t>Analyze and compare different people’s speech/ article, i.e. speeches from different presidential </a:t>
            </a:r>
            <a:r>
              <a:rPr lang="en-US" dirty="0" smtClean="0"/>
              <a:t>candidate</a:t>
            </a:r>
          </a:p>
          <a:p>
            <a:r>
              <a:rPr lang="en-US" dirty="0" smtClean="0"/>
              <a:t>Identify the author of particular article based on a large database </a:t>
            </a:r>
          </a:p>
          <a:p>
            <a:r>
              <a:rPr lang="en-US" dirty="0" smtClean="0"/>
              <a:t>Things trending online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computer algorithms analyze human languages.</a:t>
            </a:r>
          </a:p>
          <a:p>
            <a:r>
              <a:rPr lang="en-US" dirty="0" smtClean="0"/>
              <a:t>The Challenge of correctly identifying meaningful subjects and objects </a:t>
            </a:r>
          </a:p>
          <a:p>
            <a:r>
              <a:rPr lang="en-US" dirty="0" err="1" smtClean="0"/>
              <a:t>Hackathon</a:t>
            </a:r>
            <a:r>
              <a:rPr lang="en-US" dirty="0" smtClean="0"/>
              <a:t> can be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69" y="2249487"/>
            <a:ext cx="8005483" cy="40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Decompose an article to a list of sentences and paragraphs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Identify subjects, verbs, and objects in a given sentence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Import a txt file and export two csv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paragraphs with blank line and title (all upper case)</a:t>
            </a:r>
          </a:p>
          <a:p>
            <a:r>
              <a:rPr lang="en-US" dirty="0" smtClean="0"/>
              <a:t>Divide sentences by dots, and sometimes by line break</a:t>
            </a:r>
          </a:p>
          <a:p>
            <a:r>
              <a:rPr lang="en-US" dirty="0" smtClean="0"/>
              <a:t>Delete irrelevant sentences and paragraphs</a:t>
            </a:r>
          </a:p>
          <a:p>
            <a:r>
              <a:rPr lang="en-US" dirty="0" smtClean="0"/>
              <a:t>Find and implement a parser to identify subjects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Correctly identify verbs and nouns that spell the same</a:t>
            </a:r>
            <a:endParaRPr lang="en-US" dirty="0" smtClean="0"/>
          </a:p>
          <a:p>
            <a:r>
              <a:rPr lang="en-US" dirty="0" smtClean="0"/>
              <a:t>Export result into a .csv file elegantly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paragraphs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906000" cy="82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8011" y="320632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blank line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897770"/>
            <a:ext cx="10083800" cy="66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8168" y="51254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“title”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sentences that has a line break in it, but it is still considered as a sentence on grammatical sense. </a:t>
            </a:r>
          </a:p>
          <a:p>
            <a:r>
              <a:rPr lang="en-US" dirty="0" smtClean="0"/>
              <a:t>There are sentences that do not end with a dot.</a:t>
            </a:r>
          </a:p>
          <a:p>
            <a:r>
              <a:rPr lang="en-US" dirty="0" smtClean="0"/>
              <a:t>Solutions:</a:t>
            </a:r>
          </a:p>
          <a:p>
            <a:r>
              <a:rPr lang="en-US" dirty="0" smtClean="0"/>
              <a:t>The sentence </a:t>
            </a:r>
            <a:r>
              <a:rPr lang="en-US" dirty="0" err="1" smtClean="0"/>
              <a:t>tokenizer</a:t>
            </a:r>
            <a:r>
              <a:rPr lang="en-US" dirty="0" smtClean="0"/>
              <a:t> doesn’t take line break in sentence into account, and we can take out the line break later</a:t>
            </a:r>
          </a:p>
          <a:p>
            <a:r>
              <a:rPr lang="en-US" dirty="0" smtClean="0"/>
              <a:t>Add dot when there is no space or 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out bracket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take out brackets and content inside?</a:t>
            </a:r>
          </a:p>
          <a:p>
            <a:pPr lvl="1"/>
            <a:r>
              <a:rPr lang="en-US" dirty="0" smtClean="0"/>
              <a:t>Keep a count as the “status” of the char</a:t>
            </a:r>
          </a:p>
          <a:p>
            <a:pPr lvl="1"/>
            <a:r>
              <a:rPr lang="en-US" dirty="0" smtClean="0"/>
              <a:t>Loop char over string, if count is 0, then add it to new string. If not, do not add.</a:t>
            </a:r>
          </a:p>
          <a:p>
            <a:pPr lvl="1"/>
            <a:r>
              <a:rPr lang="en-US" dirty="0" smtClean="0"/>
              <a:t>When there is a open parentheses (, count add 1. When there is closing one ), minus 1.</a:t>
            </a:r>
          </a:p>
          <a:p>
            <a:pPr lvl="1"/>
            <a:r>
              <a:rPr lang="en-US" dirty="0" smtClean="0"/>
              <a:t>After looping through the string, all char that doesn’t have a count of 1 inside a parentheses and is taken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parser tree is suitable for the project</a:t>
            </a:r>
          </a:p>
          <a:p>
            <a:r>
              <a:rPr lang="en-US" dirty="0" smtClean="0"/>
              <a:t>NLTK doesn’t have a parser algorithm itself, but it does support third party parser</a:t>
            </a:r>
          </a:p>
          <a:p>
            <a:r>
              <a:rPr lang="en-US" dirty="0" smtClean="0"/>
              <a:t>Python is not the most popular language for parser.</a:t>
            </a:r>
          </a:p>
          <a:p>
            <a:r>
              <a:rPr lang="en-US" dirty="0" smtClean="0"/>
              <a:t>Lack of Documentation.</a:t>
            </a:r>
          </a:p>
          <a:p>
            <a:r>
              <a:rPr lang="en-US" dirty="0" smtClean="0"/>
              <a:t>What is a parse structure and tree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.csv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sometimes can be a problem.</a:t>
            </a:r>
          </a:p>
          <a:p>
            <a:r>
              <a:rPr lang="en-US" dirty="0" smtClean="0"/>
              <a:t>The output .csv file need specific formatting.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(terminal)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63" y="2534444"/>
            <a:ext cx="9639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751</TotalTime>
  <Words>428</Words>
  <Application>Microsoft Macintosh PowerPoint</Application>
  <PresentationFormat>Widescreen</PresentationFormat>
  <Paragraphs>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Trebuchet MS</vt:lpstr>
      <vt:lpstr>Tw Cen MT</vt:lpstr>
      <vt:lpstr>Arial</vt:lpstr>
      <vt:lpstr>Circuit</vt:lpstr>
      <vt:lpstr>NLTK Text analyzer</vt:lpstr>
      <vt:lpstr>Task overview</vt:lpstr>
      <vt:lpstr>Challenges</vt:lpstr>
      <vt:lpstr>Separate paragraphs</vt:lpstr>
      <vt:lpstr>Divide Sentence</vt:lpstr>
      <vt:lpstr>Taking out bracket</vt:lpstr>
      <vt:lpstr>Implement parser</vt:lpstr>
      <vt:lpstr>Convert to .csv output</vt:lpstr>
      <vt:lpstr>Result (terminal)</vt:lpstr>
      <vt:lpstr>Result (table 2)</vt:lpstr>
      <vt:lpstr>Result (Table 3)</vt:lpstr>
      <vt:lpstr>Other possible utilization</vt:lpstr>
      <vt:lpstr>Thing we learned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Logapps text analyzer</dc:title>
  <dc:creator>Martin Liu</dc:creator>
  <cp:lastModifiedBy>何杨阳</cp:lastModifiedBy>
  <cp:revision>10</cp:revision>
  <dcterms:created xsi:type="dcterms:W3CDTF">2016-04-03T06:09:24Z</dcterms:created>
  <dcterms:modified xsi:type="dcterms:W3CDTF">2016-04-03T19:18:39Z</dcterms:modified>
</cp:coreProperties>
</file>