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F91C-E328-DF42-9E89-191D8F69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1DFE4-CD90-A343-9F05-F9F630E2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852D9-3EB2-9548-A0DA-CD787F35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7CE32-011C-364F-BE64-8B2A35F7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D6DD-7E8B-174A-933E-D92B2384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9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59BD0-31F7-7C49-8DE1-6E6A545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FC42B-BA3E-6949-B5B2-7E85471D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A50E7-FCED-8043-961B-CECEC70D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AA8BB-72E3-B94F-8D9B-3C8E27A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B2A5E-0452-A74A-9BC8-32C9E80B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9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67676C-F71D-9648-98FD-22011F3C6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B4A03-32AC-7744-B317-D6788E53C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D2A28-1826-8F49-A093-6A5CCA7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B9B90-E822-CA4D-B306-C71254AF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A1355-E929-3940-8ABA-A23E7723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7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A9D2-450F-F04A-93C0-FF7A79A9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6532-4C16-7A4B-A5E9-86ADEF05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C5581-E3D5-A144-8087-E840DEC7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94850-64AE-C940-97EB-C19CD03D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EB5FB-0225-7E4C-8866-F767E07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88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2DAD-ED6D-2041-9B51-48E673DF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CD28E-65D8-6E48-A5DE-90785153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67AB8-65E7-C245-AB97-7EBFB9A8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08076-FC0E-EF43-83F0-6E038BCC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E48D-C46A-DE4C-BB8D-2C99B914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22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F557-8EF3-B044-8D87-FB07BA03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F299E-B6E6-1B43-8605-91AB17AF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9FF49-B864-E448-9CCF-5912D88E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7181F-9B0F-FF42-A7C3-A2DAAAD5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3379C-C66C-524A-BACB-3C3ED0E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7A02E-FA53-7147-9028-C3C2BD77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8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2DF82-CB3A-C947-A46E-889C1F41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0D5A5-95BF-F547-AB3C-A35C3E56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1B0F7-8746-6341-9A98-5B2BC055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84011-B172-E540-A76B-3447E08D5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C54973-4BAE-914E-84CF-61CA8DEA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039F4-0CB7-6442-A1AF-70588A0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F24170-D546-6E43-8E3F-4DE45A3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D70B7F-5C28-984E-929D-D71E8EA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61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EE95E-00A6-3D43-AFFE-3EBC56C5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CF3357-2714-EF41-A409-93425A9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19783-0A71-D545-B125-252CCC73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4D741-D26B-FB41-B203-B408551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78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1365D-E2D6-2444-B9C9-803DC70B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78689-18FF-F142-8BE2-D4E7105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022CF-892E-9C4A-A1AA-2701465D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045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9947-C33D-CF42-AD10-3002C55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5023-317B-B34E-B93A-BAD9944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04F15-A86F-B741-A1E9-BAFBEE7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EED77-97DE-8741-9AFC-74450C1E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FBAD-D877-E142-90FC-E5F08B7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B7E2E-5012-3740-824F-8B52C13F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C16F-3191-D84B-BE3E-7C0A72F6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BB0971-408D-8442-9EA6-414431FD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90ABE-F9D9-6546-AC45-39576A08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DDA8E-672B-3941-B165-106AA48D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384D-F1BA-DA47-B831-9E7DF2C5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7ABA0-81AE-7F42-B0E1-F0D4C91E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0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31037-9F21-8347-ABFD-69C463F5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A1AD6-1FEA-EA41-8C95-7FE6B21B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6AE53-4E33-4B42-8969-AC7A4BAA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EEA7-23E4-DD4C-B46B-FE34650657D4}" type="datetimeFigureOut">
              <a:rPr kumimoji="1" lang="zh-CN" altLang="en-US" smtClean="0"/>
              <a:t>2018/10/10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FA25-6806-BF4E-92BE-8C9BC04F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FC3D1-3474-8741-82C3-4DB767C9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AC74-755F-9D4B-9C52-46E377786A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AC76-BD9D-644C-995C-D60563B3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CDEEFA-A340-5A42-9003-B19ABFA84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9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7387DC-E119-8B47-B943-28A593A27B1B}"/>
              </a:ext>
            </a:extLst>
          </p:cNvPr>
          <p:cNvGrpSpPr>
            <a:grpSpLocks noChangeAspect="1"/>
          </p:cNvGrpSpPr>
          <p:nvPr/>
        </p:nvGrpSpPr>
        <p:grpSpPr>
          <a:xfrm>
            <a:off x="2407040" y="243111"/>
            <a:ext cx="5301699" cy="9070955"/>
            <a:chOff x="2407040" y="243111"/>
            <a:chExt cx="3537345" cy="60522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C7B09E1-A38E-4A4A-AFE8-7C80F777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7040" y="243111"/>
              <a:ext cx="3517119" cy="20135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54F7B91-CE9C-5646-BA1D-70431B9E8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7040" y="4270211"/>
              <a:ext cx="3537345" cy="202512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673F64-5150-2347-AD9A-E221830A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7040" y="2256661"/>
              <a:ext cx="3517120" cy="2013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9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8E107ED-AAAF-F941-8CB1-4A3A18EA644C}"/>
              </a:ext>
            </a:extLst>
          </p:cNvPr>
          <p:cNvGrpSpPr/>
          <p:nvPr/>
        </p:nvGrpSpPr>
        <p:grpSpPr>
          <a:xfrm>
            <a:off x="2142304" y="-1354238"/>
            <a:ext cx="6400800" cy="10972800"/>
            <a:chOff x="2142304" y="-1354238"/>
            <a:chExt cx="6400800" cy="10972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CC40A7C-B40D-F94B-8061-463E0E27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2304" y="5960962"/>
              <a:ext cx="6400800" cy="36576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A73A55-7B1F-8B40-ACB5-2FEF3D48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304" y="2303362"/>
              <a:ext cx="6400800" cy="36576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94955A-F98D-3C4B-9BAC-89AE0582C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304" y="-1354238"/>
              <a:ext cx="6400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13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Huang, Yong</dc:creator>
  <cp:lastModifiedBy>Huang, Yong</cp:lastModifiedBy>
  <cp:revision>2</cp:revision>
  <dcterms:created xsi:type="dcterms:W3CDTF">2018-10-10T00:16:49Z</dcterms:created>
  <dcterms:modified xsi:type="dcterms:W3CDTF">2018-10-10T01:40:18Z</dcterms:modified>
</cp:coreProperties>
</file>