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mag_topic_rel_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1205" y="505460"/>
            <a:ext cx="6858000" cy="5486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20290" y="2038985"/>
            <a:ext cx="1320165" cy="1911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0290" y="2413635"/>
            <a:ext cx="1320165" cy="1911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20290" y="3392805"/>
            <a:ext cx="1319530" cy="1911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20290" y="3583940"/>
            <a:ext cx="1319530" cy="1911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20290" y="3957955"/>
            <a:ext cx="1319530" cy="1911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20290" y="4723130"/>
            <a:ext cx="1319530" cy="1911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20290" y="5088255"/>
            <a:ext cx="1320800" cy="1911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黄永Yong Huang</cp:lastModifiedBy>
  <cp:revision>26</cp:revision>
  <dcterms:created xsi:type="dcterms:W3CDTF">2019-06-19T02:08:00Z</dcterms:created>
  <dcterms:modified xsi:type="dcterms:W3CDTF">2021-07-06T12:26:47Z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