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ag_topic_rel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511810"/>
            <a:ext cx="6858000" cy="5486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20290" y="2038985"/>
            <a:ext cx="1320165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290" y="2413635"/>
            <a:ext cx="1320165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20290" y="3392805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0290" y="3583940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20290" y="3957955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0290" y="4723130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20290" y="5088255"/>
            <a:ext cx="132080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黄永Yong Huang</cp:lastModifiedBy>
  <cp:revision>27</cp:revision>
  <dcterms:created xsi:type="dcterms:W3CDTF">2019-06-19T02:08:00Z</dcterms:created>
  <dcterms:modified xsi:type="dcterms:W3CDTF">2021-07-09T10:43:31Z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