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232C84-B7A2-4980-8366-0687E1A3DB12}" type="datetimeFigureOut">
              <a:rPr lang="en-US" smtClean="0"/>
              <a:t>04-06-19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3F50ECF-5F23-4E5F-8E07-A9D13D9A5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yylian/2048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891" y="2108031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PRESENTATION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5436" y="4191000"/>
            <a:ext cx="4066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Members of group: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Dang Viet Hung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Le Quoc Vu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Le Truong Ngan Chau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2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33400"/>
            <a:ext cx="891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Eclipse, NetBeans.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Link GitHub: </a:t>
            </a:r>
            <a:r>
              <a:rPr lang="en-US" sz="2000" dirty="0" smtClean="0">
                <a:hlinkClick r:id="rId2"/>
              </a:rPr>
              <a:t>https://github.com/hyylian/2048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Data Structures: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Stack (for redo and undo),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41290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923309"/>
            <a:ext cx="457546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18" y="869960"/>
            <a:ext cx="543098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858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Rules: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 up, down, left, right to play.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Combine </a:t>
            </a:r>
            <a:r>
              <a:rPr lang="en-US" sz="2400" dirty="0"/>
              <a:t>various tiles starting with a tile of 2 and combining them together to reach </a:t>
            </a:r>
            <a:r>
              <a:rPr lang="en-US" sz="2400" dirty="0" smtClean="0"/>
              <a:t>2048.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1910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Contribution: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Hung:</a:t>
            </a:r>
            <a:r>
              <a:rPr lang="en-US" sz="2400" dirty="0" smtClean="0"/>
              <a:t> Leader, Algorithms, </a:t>
            </a:r>
            <a:r>
              <a:rPr lang="en-US" sz="2400" dirty="0" err="1" smtClean="0"/>
              <a:t>Undo&amp;Redo</a:t>
            </a:r>
            <a:r>
              <a:rPr lang="en-US" sz="2400" dirty="0" smtClean="0"/>
              <a:t>, </a:t>
            </a:r>
            <a:r>
              <a:rPr lang="en-US" sz="2400" dirty="0" err="1" smtClean="0"/>
              <a:t>Gui</a:t>
            </a:r>
            <a:r>
              <a:rPr lang="en-US" sz="2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Vu:</a:t>
            </a:r>
            <a:r>
              <a:rPr lang="en-US" sz="2400" dirty="0" smtClean="0"/>
              <a:t> Support, Main function, Draw the frame, Draw the </a:t>
            </a:r>
            <a:r>
              <a:rPr lang="en-US" sz="2400" smtClean="0"/>
              <a:t>board &amp; tiles</a:t>
            </a:r>
            <a:r>
              <a:rPr lang="en-US" sz="2400" dirty="0" smtClean="0"/>
              <a:t>, Key listener.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Chau:</a:t>
            </a:r>
            <a:r>
              <a:rPr lang="en-US" sz="2400" dirty="0" smtClean="0"/>
              <a:t> Support, Score, Sound, Report.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5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124200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END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060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</TotalTime>
  <Words>112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Ngân Châu</dc:creator>
  <cp:lastModifiedBy>Ngân Châu</cp:lastModifiedBy>
  <cp:revision>8</cp:revision>
  <dcterms:created xsi:type="dcterms:W3CDTF">2019-06-04T01:52:03Z</dcterms:created>
  <dcterms:modified xsi:type="dcterms:W3CDTF">2019-06-04T03:47:04Z</dcterms:modified>
</cp:coreProperties>
</file>