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1/9/2019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1/9/2019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1/9/2019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1/9/2019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1/9/2019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482125"/>
            <a:ext cx="8825658" cy="3329581"/>
          </a:xfrm>
        </p:spPr>
        <p:txBody>
          <a:bodyPr/>
          <a:lstStyle/>
          <a:p>
            <a:pPr algn="ctr"/>
            <a:r>
              <a:rPr lang="vi-VN" b="1" i="1" u="sng" dirty="0"/>
              <a:t>PLANT VS ZOMBIE </a:t>
            </a:r>
            <a:endParaRPr lang="en-US" b="1" i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1392684"/>
          </a:xfrm>
        </p:spPr>
        <p:txBody>
          <a:bodyPr>
            <a:normAutofit fontScale="85000" lnSpcReduction="20000"/>
          </a:bodyPr>
          <a:lstStyle/>
          <a:p>
            <a:r>
              <a:rPr lang="vi-VN" dirty="0"/>
              <a:t>Members:</a:t>
            </a:r>
          </a:p>
          <a:p>
            <a:r>
              <a:rPr lang="vi-VN" dirty="0"/>
              <a:t>Lê thị phương linh</a:t>
            </a:r>
          </a:p>
          <a:p>
            <a:r>
              <a:rPr lang="vi-VN" dirty="0"/>
              <a:t>Nguyễn hoàng quyết</a:t>
            </a:r>
          </a:p>
          <a:p>
            <a:r>
              <a:rPr lang="vi-VN" dirty="0"/>
              <a:t>Đặng việt hùng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702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u="sng" dirty="0"/>
              <a:t>Game rules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vi-VN" dirty="0"/>
              <a:t>Use the left mouse button to perform drag and drop operations.</a:t>
            </a:r>
            <a:endParaRPr lang="en-US" dirty="0"/>
          </a:p>
          <a:p>
            <a:pPr lvl="0"/>
            <a:r>
              <a:rPr lang="vi-VN" dirty="0"/>
              <a:t>Your mission in the game is to protect the garden from the zombies' attack.</a:t>
            </a:r>
            <a:endParaRPr lang="en-US" dirty="0"/>
          </a:p>
          <a:p>
            <a:pPr lvl="0"/>
            <a:r>
              <a:rPr lang="vi-VN" dirty="0"/>
              <a:t>Resist the zombie attack by collecting sun and using it to buy defensive plants to place on your lawn.</a:t>
            </a:r>
            <a:endParaRPr lang="en-US" dirty="0"/>
          </a:p>
          <a:p>
            <a:pPr lvl="0"/>
            <a:r>
              <a:rPr lang="vi-VN" dirty="0"/>
              <a:t>Use your plants to slow down, weaken and kill zombies before they can reach your front door and eat your brains!</a:t>
            </a:r>
            <a:endParaRPr lang="en-US" dirty="0"/>
          </a:p>
          <a:p>
            <a:pPr lvl="0"/>
            <a:r>
              <a:rPr lang="vi-VN" dirty="0"/>
              <a:t>In this version, you will only have:</a:t>
            </a:r>
            <a:endParaRPr lang="en-US" dirty="0"/>
          </a:p>
          <a:p>
            <a:pPr lvl="1"/>
            <a:r>
              <a:rPr lang="vi-VN" dirty="0"/>
              <a:t>4 powerful perennials( 2 types of peashooters, wall nut, sun flower)</a:t>
            </a:r>
            <a:endParaRPr lang="en-US" dirty="0"/>
          </a:p>
          <a:p>
            <a:pPr lvl="1"/>
            <a:r>
              <a:rPr lang="vi-VN" dirty="0"/>
              <a:t>1 zombie types</a:t>
            </a:r>
            <a:endParaRPr lang="en-US" dirty="0"/>
          </a:p>
          <a:p>
            <a:pPr lvl="1"/>
            <a:r>
              <a:rPr lang="vi-VN" dirty="0"/>
              <a:t>1 level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210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382" y="102341"/>
            <a:ext cx="9404723" cy="820605"/>
          </a:xfrm>
        </p:spPr>
        <p:txBody>
          <a:bodyPr/>
          <a:lstStyle/>
          <a:p>
            <a:r>
              <a:rPr lang="vi-VN" b="1" u="sng" dirty="0"/>
              <a:t>Design</a:t>
            </a:r>
            <a:br>
              <a:rPr lang="vi-VN" dirty="0"/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202290" y="6591804"/>
            <a:ext cx="5337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5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FEBA3F04-2466-48F7-876A-7DD52E274C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5245" y="1178351"/>
            <a:ext cx="11302527" cy="6716395"/>
          </a:xfrm>
        </p:spPr>
      </p:pic>
    </p:spTree>
    <p:extLst>
      <p:ext uri="{BB962C8B-B14F-4D97-AF65-F5344CB8AC3E}">
        <p14:creationId xmlns:p14="http://schemas.microsoft.com/office/powerpoint/2010/main" val="40685886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111</TotalTime>
  <Words>118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Century Gothic</vt:lpstr>
      <vt:lpstr>Tahoma</vt:lpstr>
      <vt:lpstr>Times New Roman</vt:lpstr>
      <vt:lpstr>Wingdings 3</vt:lpstr>
      <vt:lpstr>Ion</vt:lpstr>
      <vt:lpstr>PLANT VS ZOMBIE </vt:lpstr>
      <vt:lpstr>Game rules</vt:lpstr>
      <vt:lpstr>Design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 VS ZOMBIE</dc:title>
  <dc:creator>Linh Le</dc:creator>
  <cp:lastModifiedBy>DANG VIET HUNG</cp:lastModifiedBy>
  <cp:revision>6</cp:revision>
  <dcterms:created xsi:type="dcterms:W3CDTF">2019-01-08T01:42:53Z</dcterms:created>
  <dcterms:modified xsi:type="dcterms:W3CDTF">2019-01-09T15:17:22Z</dcterms:modified>
</cp:coreProperties>
</file>