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82125"/>
            <a:ext cx="8825658" cy="3329581"/>
          </a:xfrm>
        </p:spPr>
        <p:txBody>
          <a:bodyPr/>
          <a:lstStyle/>
          <a:p>
            <a:pPr algn="ctr"/>
            <a:r>
              <a:rPr lang="vi-VN" b="1" i="1" u="sng" dirty="0" smtClean="0"/>
              <a:t>PLANT VS ZOMBIE 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92684"/>
          </a:xfrm>
        </p:spPr>
        <p:txBody>
          <a:bodyPr>
            <a:normAutofit fontScale="85000" lnSpcReduction="20000"/>
          </a:bodyPr>
          <a:lstStyle/>
          <a:p>
            <a:r>
              <a:rPr lang="vi-VN" dirty="0" smtClean="0"/>
              <a:t>Members:</a:t>
            </a:r>
          </a:p>
          <a:p>
            <a:r>
              <a:rPr lang="vi-VN" dirty="0" smtClean="0"/>
              <a:t>Lê thị phương linh</a:t>
            </a:r>
          </a:p>
          <a:p>
            <a:r>
              <a:rPr lang="vi-VN" dirty="0" smtClean="0"/>
              <a:t>Nguyễn hoàng quyết</a:t>
            </a:r>
          </a:p>
          <a:p>
            <a:r>
              <a:rPr lang="vi-VN" dirty="0" smtClean="0"/>
              <a:t>Đặng việt hùng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0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u="sng" dirty="0" smtClean="0"/>
              <a:t>Game rules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dirty="0"/>
              <a:t>Use the left mouse button to perform drag and drop operations.</a:t>
            </a:r>
            <a:endParaRPr lang="en-US" dirty="0"/>
          </a:p>
          <a:p>
            <a:pPr lvl="0"/>
            <a:r>
              <a:rPr lang="vi-VN" dirty="0"/>
              <a:t>Your mission in the game is to protect the garden from the zombies' attack.</a:t>
            </a:r>
            <a:endParaRPr lang="en-US" dirty="0"/>
          </a:p>
          <a:p>
            <a:pPr lvl="0"/>
            <a:r>
              <a:rPr lang="vi-VN" dirty="0"/>
              <a:t>Resist the zombie attack by collecting sun and using it to buy defensive plants to place on your lawn.</a:t>
            </a:r>
            <a:endParaRPr lang="en-US" dirty="0"/>
          </a:p>
          <a:p>
            <a:pPr lvl="0"/>
            <a:r>
              <a:rPr lang="vi-VN" dirty="0"/>
              <a:t>Use your plants to slow down, weaken and kill zombies before they can reach your front door and eat your brains!</a:t>
            </a:r>
            <a:endParaRPr lang="en-US" dirty="0"/>
          </a:p>
          <a:p>
            <a:pPr lvl="0"/>
            <a:r>
              <a:rPr lang="vi-VN" dirty="0"/>
              <a:t>In this version, you will only have:</a:t>
            </a:r>
            <a:endParaRPr lang="en-US" dirty="0"/>
          </a:p>
          <a:p>
            <a:pPr lvl="1"/>
            <a:r>
              <a:rPr lang="vi-VN" dirty="0"/>
              <a:t>4 powerful perennials( 2 types of peashooters, wall nut, sun flower)</a:t>
            </a:r>
            <a:endParaRPr lang="en-US" dirty="0"/>
          </a:p>
          <a:p>
            <a:pPr lvl="1"/>
            <a:r>
              <a:rPr lang="vi-VN" dirty="0"/>
              <a:t>1 zombie types</a:t>
            </a:r>
            <a:endParaRPr lang="en-US" dirty="0"/>
          </a:p>
          <a:p>
            <a:pPr lvl="1"/>
            <a:r>
              <a:rPr lang="vi-VN" dirty="0"/>
              <a:t>1 level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1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82" y="102341"/>
            <a:ext cx="9404723" cy="820605"/>
          </a:xfrm>
        </p:spPr>
        <p:txBody>
          <a:bodyPr/>
          <a:lstStyle/>
          <a:p>
            <a:r>
              <a:rPr lang="vi-VN" b="1" u="sng" dirty="0" smtClean="0"/>
              <a:t>Design</a:t>
            </a:r>
            <a:r>
              <a:rPr lang="vi-VN" dirty="0" smtClean="0"/>
              <a:t/>
            </a:r>
            <a:br>
              <a:rPr lang="vi-VN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02290" y="6591804"/>
            <a:ext cx="533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118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Tahoma</vt:lpstr>
      <vt:lpstr>Times New Roman</vt:lpstr>
      <vt:lpstr>Wingdings 3</vt:lpstr>
      <vt:lpstr>Ion</vt:lpstr>
      <vt:lpstr>PLANT VS ZOMBIE </vt:lpstr>
      <vt:lpstr>Game rules</vt:lpstr>
      <vt:lpstr>Design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VS ZOMBIE</dc:title>
  <dc:creator>Linh Le</dc:creator>
  <cp:lastModifiedBy>Linh Le</cp:lastModifiedBy>
  <cp:revision>5</cp:revision>
  <dcterms:created xsi:type="dcterms:W3CDTF">2019-01-08T01:42:53Z</dcterms:created>
  <dcterms:modified xsi:type="dcterms:W3CDTF">2019-01-08T10:21:37Z</dcterms:modified>
</cp:coreProperties>
</file>