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Overpass" panose="020B0604020202020204" charset="0"/>
      <p:regular r:id="rId11"/>
    </p:embeddedFont>
    <p:embeddedFont>
      <p:font typeface="Fredoka One" panose="020B0604020202020204" charset="0"/>
      <p:regular r:id="rId12"/>
    </p:embeddedFont>
    <p:embeddedFont>
      <p:font typeface="Bobby Jones Condensed" panose="020B0604020202020204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Futura Md BT" panose="020B0602020204020303" pitchFamily="3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696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7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11.png"/><Relationship Id="rId7" Type="http://schemas.openxmlformats.org/officeDocument/2006/relationships/image" Target="../media/image4.png"/><Relationship Id="rId12" Type="http://schemas.openxmlformats.org/officeDocument/2006/relationships/image" Target="../media/image11.svg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2" Type="http://schemas.openxmlformats.org/officeDocument/2006/relationships/image" Target="../media/image1.jpe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6.png"/><Relationship Id="rId24" Type="http://schemas.openxmlformats.org/officeDocument/2006/relationships/image" Target="../media/image23.sv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image" Target="../media/image27.svg"/><Relationship Id="rId10" Type="http://schemas.openxmlformats.org/officeDocument/2006/relationships/image" Target="../media/image9.svg"/><Relationship Id="rId19" Type="http://schemas.openxmlformats.org/officeDocument/2006/relationships/image" Target="../media/image10.png"/><Relationship Id="rId4" Type="http://schemas.openxmlformats.org/officeDocument/2006/relationships/image" Target="../media/image3.svg"/><Relationship Id="rId9" Type="http://schemas.openxmlformats.org/officeDocument/2006/relationships/image" Target="../media/image5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14.png"/><Relationship Id="rId30" Type="http://schemas.openxmlformats.org/officeDocument/2006/relationships/image" Target="../media/image29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13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13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svg"/><Relationship Id="rId11" Type="http://schemas.openxmlformats.org/officeDocument/2006/relationships/image" Target="../media/image7.png"/><Relationship Id="rId5" Type="http://schemas.openxmlformats.org/officeDocument/2006/relationships/image" Target="../media/image17.png"/><Relationship Id="rId10" Type="http://schemas.openxmlformats.org/officeDocument/2006/relationships/image" Target="../media/image25.svg"/><Relationship Id="rId4" Type="http://schemas.openxmlformats.org/officeDocument/2006/relationships/image" Target="../media/image31.svg"/><Relationship Id="rId9" Type="http://schemas.openxmlformats.org/officeDocument/2006/relationships/image" Target="../media/image13.png"/><Relationship Id="rId14" Type="http://schemas.openxmlformats.org/officeDocument/2006/relationships/image" Target="../media/image37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4" Type="http://schemas.openxmlformats.org/officeDocument/2006/relationships/image" Target="../media/image37.svg"/><Relationship Id="rId5" Type="http://schemas.openxmlformats.org/officeDocument/2006/relationships/image" Target="../media/image7.png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4" Type="http://schemas.openxmlformats.org/officeDocument/2006/relationships/image" Target="../media/image39.sv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22.png"/><Relationship Id="rId7" Type="http://schemas.openxmlformats.org/officeDocument/2006/relationships/image" Target="../media/image18.pn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eg"/><Relationship Id="rId5" Type="http://schemas.openxmlformats.org/officeDocument/2006/relationships/image" Target="../media/image23.gif"/><Relationship Id="rId4" Type="http://schemas.openxmlformats.org/officeDocument/2006/relationships/image" Target="../media/image5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7" Type="http://schemas.openxmlformats.org/officeDocument/2006/relationships/image" Target="../media/image44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1.jpeg"/><Relationship Id="rId4" Type="http://schemas.openxmlformats.org/officeDocument/2006/relationships/image" Target="../media/image50.svg"/><Relationship Id="rId9" Type="http://schemas.openxmlformats.org/officeDocument/2006/relationships/image" Target="../media/image4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7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sv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7.png"/><Relationship Id="rId3" Type="http://schemas.openxmlformats.org/officeDocument/2006/relationships/image" Target="../media/image28.png"/><Relationship Id="rId12" Type="http://schemas.openxmlformats.org/officeDocument/2006/relationships/image" Target="../media/image61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30.png"/><Relationship Id="rId6" Type="http://schemas.openxmlformats.org/officeDocument/2006/relationships/image" Target="../media/image33.svg"/><Relationship Id="rId5" Type="http://schemas.openxmlformats.org/officeDocument/2006/relationships/image" Target="../media/image7.png"/><Relationship Id="rId10" Type="http://schemas.openxmlformats.org/officeDocument/2006/relationships/image" Target="../media/image59.svg"/><Relationship Id="rId4" Type="http://schemas.openxmlformats.org/officeDocument/2006/relationships/image" Target="../media/image55.svg"/><Relationship Id="rId9" Type="http://schemas.openxmlformats.org/officeDocument/2006/relationships/image" Target="../media/image29.png"/><Relationship Id="rId14" Type="http://schemas.openxmlformats.org/officeDocument/2006/relationships/image" Target="../media/image31.gi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sv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svg"/><Relationship Id="rId5" Type="http://schemas.openxmlformats.org/officeDocument/2006/relationships/image" Target="../media/image34.png"/><Relationship Id="rId10" Type="http://schemas.openxmlformats.org/officeDocument/2006/relationships/image" Target="../media/image69.svg"/><Relationship Id="rId4" Type="http://schemas.openxmlformats.org/officeDocument/2006/relationships/image" Target="../media/image63.svg"/><Relationship Id="rId9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8.png"/><Relationship Id="rId7" Type="http://schemas.openxmlformats.org/officeDocument/2006/relationships/image" Target="../media/image74.svg"/><Relationship Id="rId2" Type="http://schemas.openxmlformats.org/officeDocument/2006/relationships/image" Target="../media/image37.gif"/><Relationship Id="rId16" Type="http://schemas.openxmlformats.org/officeDocument/2006/relationships/image" Target="../media/image93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11" Type="http://schemas.openxmlformats.org/officeDocument/2006/relationships/image" Target="../media/image39.png"/><Relationship Id="rId10" Type="http://schemas.openxmlformats.org/officeDocument/2006/relationships/image" Target="../media/image2.png"/><Relationship Id="rId9" Type="http://schemas.openxmlformats.org/officeDocument/2006/relationships/image" Target="../media/image4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</a:blip>
            <a:stretch>
              <a:fillRect t="-9222" b="-9222"/>
            </a:stretch>
          </a:blipFill>
        </p:spPr>
      </p:sp>
      <p:sp>
        <p:nvSpPr>
          <p:cNvPr id="3" name="Freeform 3"/>
          <p:cNvSpPr/>
          <p:nvPr/>
        </p:nvSpPr>
        <p:spPr>
          <a:xfrm rot="-1773597">
            <a:off x="2547230" y="7690814"/>
            <a:ext cx="1650294" cy="1656317"/>
          </a:xfrm>
          <a:custGeom>
            <a:avLst/>
            <a:gdLst/>
            <a:ahLst/>
            <a:cxnLst/>
            <a:rect l="l" t="t" r="r" b="b"/>
            <a:pathLst>
              <a:path w="1650294" h="1656317">
                <a:moveTo>
                  <a:pt x="0" y="0"/>
                </a:moveTo>
                <a:lnTo>
                  <a:pt x="1650294" y="0"/>
                </a:lnTo>
                <a:lnTo>
                  <a:pt x="1650294" y="1656317"/>
                </a:lnTo>
                <a:lnTo>
                  <a:pt x="0" y="165631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5989688">
            <a:off x="13935206" y="8369391"/>
            <a:ext cx="2834217" cy="2370436"/>
          </a:xfrm>
          <a:custGeom>
            <a:avLst/>
            <a:gdLst/>
            <a:ahLst/>
            <a:cxnLst/>
            <a:rect l="l" t="t" r="r" b="b"/>
            <a:pathLst>
              <a:path w="2834217" h="2370436">
                <a:moveTo>
                  <a:pt x="0" y="0"/>
                </a:moveTo>
                <a:lnTo>
                  <a:pt x="2834217" y="0"/>
                </a:lnTo>
                <a:lnTo>
                  <a:pt x="2834217" y="2370436"/>
                </a:lnTo>
                <a:lnTo>
                  <a:pt x="0" y="237043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1957702">
            <a:off x="366038" y="5055363"/>
            <a:ext cx="4676116" cy="3628565"/>
          </a:xfrm>
          <a:custGeom>
            <a:avLst/>
            <a:gdLst/>
            <a:ahLst/>
            <a:cxnLst/>
            <a:rect l="l" t="t" r="r" b="b"/>
            <a:pathLst>
              <a:path w="4676116" h="3628565">
                <a:moveTo>
                  <a:pt x="0" y="0"/>
                </a:moveTo>
                <a:lnTo>
                  <a:pt x="4676116" y="0"/>
                </a:lnTo>
                <a:lnTo>
                  <a:pt x="4676116" y="3628565"/>
                </a:lnTo>
                <a:lnTo>
                  <a:pt x="0" y="362856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153271" y="59036"/>
            <a:ext cx="3134729" cy="4114800"/>
          </a:xfrm>
          <a:custGeom>
            <a:avLst/>
            <a:gdLst/>
            <a:ahLst/>
            <a:cxnLst/>
            <a:rect l="l" t="t" r="r" b="b"/>
            <a:pathLst>
              <a:path w="3134729" h="4114800">
                <a:moveTo>
                  <a:pt x="0" y="0"/>
                </a:moveTo>
                <a:lnTo>
                  <a:pt x="3134729" y="0"/>
                </a:lnTo>
                <a:lnTo>
                  <a:pt x="313472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5804282">
            <a:off x="13740126" y="4831945"/>
            <a:ext cx="5414211" cy="4114800"/>
          </a:xfrm>
          <a:custGeom>
            <a:avLst/>
            <a:gdLst/>
            <a:ahLst/>
            <a:cxnLst/>
            <a:rect l="l" t="t" r="r" b="b"/>
            <a:pathLst>
              <a:path w="5414211" h="4114800">
                <a:moveTo>
                  <a:pt x="0" y="0"/>
                </a:moveTo>
                <a:lnTo>
                  <a:pt x="5414211" y="0"/>
                </a:lnTo>
                <a:lnTo>
                  <a:pt x="541421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2700000">
            <a:off x="729813" y="-1273350"/>
            <a:ext cx="1391551" cy="4114800"/>
          </a:xfrm>
          <a:custGeom>
            <a:avLst/>
            <a:gdLst/>
            <a:ahLst/>
            <a:cxnLst/>
            <a:rect l="l" t="t" r="r" b="b"/>
            <a:pathLst>
              <a:path w="1391551" h="4114800">
                <a:moveTo>
                  <a:pt x="0" y="0"/>
                </a:moveTo>
                <a:lnTo>
                  <a:pt x="1391550" y="0"/>
                </a:lnTo>
                <a:lnTo>
                  <a:pt x="13915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=""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745953" y="3065523"/>
            <a:ext cx="1001638" cy="1108313"/>
          </a:xfrm>
          <a:custGeom>
            <a:avLst/>
            <a:gdLst/>
            <a:ahLst/>
            <a:cxnLst/>
            <a:rect l="l" t="t" r="r" b="b"/>
            <a:pathLst>
              <a:path w="1001638" h="1108313">
                <a:moveTo>
                  <a:pt x="0" y="0"/>
                </a:moveTo>
                <a:lnTo>
                  <a:pt x="1001638" y="0"/>
                </a:lnTo>
                <a:lnTo>
                  <a:pt x="1001638" y="1108313"/>
                </a:lnTo>
                <a:lnTo>
                  <a:pt x="0" y="1108313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=""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flipH="1">
            <a:off x="270830" y="1464640"/>
            <a:ext cx="3086100" cy="4114800"/>
          </a:xfrm>
          <a:custGeom>
            <a:avLst/>
            <a:gdLst/>
            <a:ahLst/>
            <a:cxnLst/>
            <a:rect l="l" t="t" r="r" b="b"/>
            <a:pathLst>
              <a:path w="3086100" h="4114800">
                <a:moveTo>
                  <a:pt x="3086100" y="0"/>
                </a:moveTo>
                <a:lnTo>
                  <a:pt x="0" y="0"/>
                </a:lnTo>
                <a:lnTo>
                  <a:pt x="0" y="4114800"/>
                </a:lnTo>
                <a:lnTo>
                  <a:pt x="3086100" y="4114800"/>
                </a:lnTo>
                <a:lnTo>
                  <a:pt x="308610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=""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7210477">
            <a:off x="744811" y="6954374"/>
            <a:ext cx="1391551" cy="4114800"/>
          </a:xfrm>
          <a:custGeom>
            <a:avLst/>
            <a:gdLst/>
            <a:ahLst/>
            <a:cxnLst/>
            <a:rect l="l" t="t" r="r" b="b"/>
            <a:pathLst>
              <a:path w="1391551" h="4114800">
                <a:moveTo>
                  <a:pt x="0" y="0"/>
                </a:moveTo>
                <a:lnTo>
                  <a:pt x="1391551" y="0"/>
                </a:lnTo>
                <a:lnTo>
                  <a:pt x="13915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=""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1690206">
            <a:off x="12080527" y="1232071"/>
            <a:ext cx="2937856" cy="1865539"/>
          </a:xfrm>
          <a:custGeom>
            <a:avLst/>
            <a:gdLst/>
            <a:ahLst/>
            <a:cxnLst/>
            <a:rect l="l" t="t" r="r" b="b"/>
            <a:pathLst>
              <a:path w="2937856" h="1865539">
                <a:moveTo>
                  <a:pt x="0" y="0"/>
                </a:moveTo>
                <a:lnTo>
                  <a:pt x="2937856" y="0"/>
                </a:lnTo>
                <a:lnTo>
                  <a:pt x="2937856" y="1865538"/>
                </a:lnTo>
                <a:lnTo>
                  <a:pt x="0" y="1865538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=""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106372">
            <a:off x="6822696" y="7594730"/>
            <a:ext cx="7922980" cy="1541380"/>
          </a:xfrm>
          <a:custGeom>
            <a:avLst/>
            <a:gdLst/>
            <a:ahLst/>
            <a:cxnLst/>
            <a:rect l="l" t="t" r="r" b="b"/>
            <a:pathLst>
              <a:path w="7922980" h="1541380">
                <a:moveTo>
                  <a:pt x="0" y="0"/>
                </a:moveTo>
                <a:lnTo>
                  <a:pt x="7922980" y="0"/>
                </a:lnTo>
                <a:lnTo>
                  <a:pt x="7922980" y="1541380"/>
                </a:lnTo>
                <a:lnTo>
                  <a:pt x="0" y="154138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=""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3180114">
            <a:off x="12017005" y="7827026"/>
            <a:ext cx="3142211" cy="4114800"/>
          </a:xfrm>
          <a:custGeom>
            <a:avLst/>
            <a:gdLst/>
            <a:ahLst/>
            <a:cxnLst/>
            <a:rect l="l" t="t" r="r" b="b"/>
            <a:pathLst>
              <a:path w="3142211" h="4114800">
                <a:moveTo>
                  <a:pt x="0" y="0"/>
                </a:moveTo>
                <a:lnTo>
                  <a:pt x="3142211" y="0"/>
                </a:lnTo>
                <a:lnTo>
                  <a:pt x="314221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="" xmlns:asvg="http://schemas.microsoft.com/office/drawing/2016/SVG/main" r:embed="rId24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1782446">
            <a:off x="4989959" y="1092899"/>
            <a:ext cx="1720266" cy="1786598"/>
          </a:xfrm>
          <a:custGeom>
            <a:avLst/>
            <a:gdLst/>
            <a:ahLst/>
            <a:cxnLst/>
            <a:rect l="l" t="t" r="r" b="b"/>
            <a:pathLst>
              <a:path w="1720266" h="1786598">
                <a:moveTo>
                  <a:pt x="0" y="0"/>
                </a:moveTo>
                <a:lnTo>
                  <a:pt x="1720266" y="0"/>
                </a:lnTo>
                <a:lnTo>
                  <a:pt x="1720266" y="1786598"/>
                </a:lnTo>
                <a:lnTo>
                  <a:pt x="0" y="1786598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="" xmlns:asvg="http://schemas.microsoft.com/office/drawing/2016/SVG/main" r:embed="rId26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4660316" y="9186521"/>
            <a:ext cx="4127398" cy="697906"/>
          </a:xfrm>
          <a:custGeom>
            <a:avLst/>
            <a:gdLst/>
            <a:ahLst/>
            <a:cxnLst/>
            <a:rect l="l" t="t" r="r" b="b"/>
            <a:pathLst>
              <a:path w="4127398" h="697906">
                <a:moveTo>
                  <a:pt x="0" y="0"/>
                </a:moveTo>
                <a:lnTo>
                  <a:pt x="4127398" y="0"/>
                </a:lnTo>
                <a:lnTo>
                  <a:pt x="4127398" y="697905"/>
                </a:lnTo>
                <a:lnTo>
                  <a:pt x="0" y="69790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="" xmlns:asvg="http://schemas.microsoft.com/office/drawing/2016/SVG/main" r:embed="rId28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rot="3094190">
            <a:off x="14432866" y="1028700"/>
            <a:ext cx="1485200" cy="1035927"/>
          </a:xfrm>
          <a:custGeom>
            <a:avLst/>
            <a:gdLst/>
            <a:ahLst/>
            <a:cxnLst/>
            <a:rect l="l" t="t" r="r" b="b"/>
            <a:pathLst>
              <a:path w="1485200" h="1035927">
                <a:moveTo>
                  <a:pt x="0" y="0"/>
                </a:moveTo>
                <a:lnTo>
                  <a:pt x="1485200" y="0"/>
                </a:lnTo>
                <a:lnTo>
                  <a:pt x="1485200" y="1035927"/>
                </a:lnTo>
                <a:lnTo>
                  <a:pt x="0" y="1035927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="" xmlns:asvg="http://schemas.microsoft.com/office/drawing/2016/SVG/main" r:embed="rId30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1823715" y="2786146"/>
            <a:ext cx="14092140" cy="23467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251"/>
              </a:lnSpc>
            </a:pPr>
            <a:r>
              <a:rPr lang="en-US" sz="13036" spc="938" dirty="0" smtClean="0">
                <a:solidFill>
                  <a:srgbClr val="333652"/>
                </a:solidFill>
                <a:latin typeface="Bobby Jones Condensed"/>
              </a:rPr>
              <a:t>Project webGallery </a:t>
            </a:r>
            <a:endParaRPr lang="en-US" sz="13036" spc="938" dirty="0">
              <a:solidFill>
                <a:srgbClr val="333652"/>
              </a:solidFill>
              <a:latin typeface="Bobby Jones Condense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7444882" y="559139"/>
            <a:ext cx="3398235" cy="889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23"/>
              </a:lnSpc>
            </a:pPr>
            <a:r>
              <a:rPr lang="en-US" sz="5088" spc="366" dirty="0" err="1">
                <a:solidFill>
                  <a:srgbClr val="333652"/>
                </a:solidFill>
                <a:latin typeface="Bobby Jones Condensed"/>
              </a:rPr>
              <a:t>Borcelle</a:t>
            </a:r>
            <a:r>
              <a:rPr lang="en-US" sz="5088" spc="366" dirty="0">
                <a:solidFill>
                  <a:srgbClr val="333652"/>
                </a:solidFill>
                <a:latin typeface="Bobby Jones Condensed"/>
              </a:rPr>
              <a:t> 2030</a:t>
            </a:r>
          </a:p>
        </p:txBody>
      </p:sp>
      <p:sp>
        <p:nvSpPr>
          <p:cNvPr id="21" name="TextBox 19"/>
          <p:cNvSpPr txBox="1"/>
          <p:nvPr/>
        </p:nvSpPr>
        <p:spPr>
          <a:xfrm>
            <a:off x="1741644" y="2811518"/>
            <a:ext cx="14092140" cy="23467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251"/>
              </a:lnSpc>
            </a:pPr>
            <a:r>
              <a:rPr lang="en-US" sz="13036" spc="938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Bobby Jones Condensed"/>
              </a:rPr>
              <a:t>Project</a:t>
            </a:r>
            <a:r>
              <a:rPr lang="en-US" sz="13036" spc="938" dirty="0" smtClean="0">
                <a:solidFill>
                  <a:srgbClr val="333652"/>
                </a:solidFill>
                <a:latin typeface="Bobby Jones Condensed"/>
              </a:rPr>
              <a:t> </a:t>
            </a:r>
            <a:r>
              <a:rPr lang="en-US" sz="13036" spc="938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Bobby Jones Condensed"/>
              </a:rPr>
              <a:t>webGallery</a:t>
            </a:r>
            <a:r>
              <a:rPr lang="en-US" sz="13036" spc="938" dirty="0" smtClean="0">
                <a:solidFill>
                  <a:srgbClr val="333652"/>
                </a:solidFill>
                <a:latin typeface="Bobby Jones Condensed"/>
              </a:rPr>
              <a:t> </a:t>
            </a:r>
            <a:endParaRPr lang="en-US" sz="13036" spc="938" dirty="0">
              <a:solidFill>
                <a:srgbClr val="333652"/>
              </a:solidFill>
              <a:latin typeface="Bobby Jones Condensed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67288" y="4696098"/>
            <a:ext cx="8964605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bby Jones Condensed" panose="020B0604020202020204" charset="0"/>
              </a:rPr>
              <a:t>Dipresentasikan </a:t>
            </a:r>
            <a:r>
              <a:rPr lang="en-US" sz="5400" dirty="0" err="1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bby Jones Condensed" panose="020B0604020202020204" charset="0"/>
              </a:rPr>
              <a:t>oleh</a:t>
            </a:r>
            <a:r>
              <a:rPr lang="en-US" sz="540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bby Jones Condensed" panose="020B0604020202020204" charset="0"/>
              </a:rPr>
              <a:t>: </a:t>
            </a:r>
          </a:p>
          <a:p>
            <a:r>
              <a:rPr lang="en-US" sz="540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bby Jones Condensed" panose="020B0604020202020204" charset="0"/>
              </a:rPr>
              <a:t>Nama : </a:t>
            </a:r>
            <a:r>
              <a:rPr lang="en-US" sz="5400" dirty="0" err="1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bby Jones Condensed" panose="020B0604020202020204" charset="0"/>
              </a:rPr>
              <a:t>Afif</a:t>
            </a:r>
            <a:r>
              <a:rPr lang="en-US" sz="540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bby Jones Condensed" panose="020B0604020202020204" charset="0"/>
              </a:rPr>
              <a:t> </a:t>
            </a:r>
            <a:r>
              <a:rPr lang="en-US" sz="5400" dirty="0" err="1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bby Jones Condensed" panose="020B0604020202020204" charset="0"/>
              </a:rPr>
              <a:t>Ramandhan</a:t>
            </a:r>
            <a:r>
              <a:rPr lang="en-US" sz="540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bby Jones Condensed" panose="020B0604020202020204" charset="0"/>
              </a:rPr>
              <a:t> .n</a:t>
            </a:r>
          </a:p>
          <a:p>
            <a:r>
              <a:rPr lang="en-US" sz="5400" dirty="0" err="1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bby Jones Condensed" panose="020B0604020202020204" charset="0"/>
              </a:rPr>
              <a:t>Kelas</a:t>
            </a:r>
            <a:r>
              <a:rPr lang="en-US" sz="540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bby Jones Condensed" panose="020B0604020202020204" charset="0"/>
              </a:rPr>
              <a:t>  :XII RPL 2</a:t>
            </a:r>
          </a:p>
          <a:p>
            <a:r>
              <a:rPr lang="en-US" sz="540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bby Jones Condensed" panose="020B0604020202020204" charset="0"/>
              </a:rPr>
              <a:t>No      :1</a:t>
            </a:r>
            <a:endParaRPr lang="en-US" sz="540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bby Jones Condensed" panose="020B060402020202020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536520" y="4653591"/>
            <a:ext cx="8964605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bby Jones Condensed" panose="020B0604020202020204" charset="0"/>
              </a:rPr>
              <a:t>Dipresentasikan </a:t>
            </a:r>
            <a:r>
              <a:rPr lang="en-US" sz="5400" dirty="0" err="1" smtClean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bby Jones Condensed" panose="020B0604020202020204" charset="0"/>
              </a:rPr>
              <a:t>oleh</a:t>
            </a:r>
            <a:r>
              <a:rPr lang="en-US" sz="5400" dirty="0" smtClean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bby Jones Condensed" panose="020B0604020202020204" charset="0"/>
              </a:rPr>
              <a:t>: </a:t>
            </a:r>
          </a:p>
          <a:p>
            <a:r>
              <a:rPr lang="en-US" sz="5400" dirty="0" smtClean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bby Jones Condensed" panose="020B0604020202020204" charset="0"/>
              </a:rPr>
              <a:t>Nama : </a:t>
            </a:r>
            <a:r>
              <a:rPr lang="en-US" sz="5400" dirty="0" err="1" smtClean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bby Jones Condensed" panose="020B0604020202020204" charset="0"/>
              </a:rPr>
              <a:t>Afif</a:t>
            </a:r>
            <a:r>
              <a:rPr lang="en-US" sz="5400" dirty="0" smtClean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bby Jones Condensed" panose="020B0604020202020204" charset="0"/>
              </a:rPr>
              <a:t> </a:t>
            </a:r>
            <a:r>
              <a:rPr lang="en-US" sz="5400" dirty="0" err="1" smtClean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bby Jones Condensed" panose="020B0604020202020204" charset="0"/>
              </a:rPr>
              <a:t>Ramandhan</a:t>
            </a:r>
            <a:r>
              <a:rPr lang="en-US" sz="5400" dirty="0" smtClean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bby Jones Condensed" panose="020B0604020202020204" charset="0"/>
              </a:rPr>
              <a:t> .n</a:t>
            </a:r>
          </a:p>
          <a:p>
            <a:r>
              <a:rPr lang="en-US" sz="5400" dirty="0" err="1" smtClean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bby Jones Condensed" panose="020B0604020202020204" charset="0"/>
              </a:rPr>
              <a:t>Kelas</a:t>
            </a:r>
            <a:r>
              <a:rPr lang="en-US" sz="5400" dirty="0" smtClean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bby Jones Condensed" panose="020B0604020202020204" charset="0"/>
              </a:rPr>
              <a:t>  :XII RPL 2</a:t>
            </a:r>
          </a:p>
          <a:p>
            <a:r>
              <a:rPr lang="en-US" sz="5400" dirty="0" smtClean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bby Jones Condensed" panose="020B0604020202020204" charset="0"/>
              </a:rPr>
              <a:t>No      :1</a:t>
            </a:r>
            <a:endParaRPr lang="en-US" sz="5400" dirty="0">
              <a:ln w="0"/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bby Jones Condensed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479375" y="45208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</a:blip>
            <a:stretch>
              <a:fillRect t="-9222" b="-922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108375" y="1280634"/>
            <a:ext cx="6281510" cy="3643276"/>
          </a:xfrm>
          <a:custGeom>
            <a:avLst/>
            <a:gdLst/>
            <a:ahLst/>
            <a:cxnLst/>
            <a:rect l="l" t="t" r="r" b="b"/>
            <a:pathLst>
              <a:path w="6281510" h="3643276">
                <a:moveTo>
                  <a:pt x="0" y="0"/>
                </a:moveTo>
                <a:lnTo>
                  <a:pt x="6281510" y="0"/>
                </a:lnTo>
                <a:lnTo>
                  <a:pt x="6281510" y="3643276"/>
                </a:lnTo>
                <a:lnTo>
                  <a:pt x="0" y="36432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455482" y="1104900"/>
            <a:ext cx="8603918" cy="9182099"/>
          </a:xfrm>
          <a:custGeom>
            <a:avLst/>
            <a:gdLst/>
            <a:ahLst/>
            <a:cxnLst/>
            <a:rect l="l" t="t" r="r" b="b"/>
            <a:pathLst>
              <a:path w="7600619" h="7503883">
                <a:moveTo>
                  <a:pt x="0" y="0"/>
                </a:moveTo>
                <a:lnTo>
                  <a:pt x="7600618" y="0"/>
                </a:lnTo>
                <a:lnTo>
                  <a:pt x="7600618" y="7503883"/>
                </a:lnTo>
                <a:lnTo>
                  <a:pt x="0" y="750388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773857" y="2216935"/>
            <a:ext cx="4759747" cy="1538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2039"/>
              </a:lnSpc>
            </a:pPr>
            <a:r>
              <a:rPr lang="en-US" sz="8599" spc="619" dirty="0" err="1" smtClean="0">
                <a:solidFill>
                  <a:srgbClr val="333652"/>
                </a:solidFill>
                <a:latin typeface="Bobby Jones Condensed"/>
              </a:rPr>
              <a:t>Daftar</a:t>
            </a:r>
            <a:r>
              <a:rPr lang="en-US" sz="8599" spc="619" dirty="0" smtClean="0">
                <a:solidFill>
                  <a:srgbClr val="333652"/>
                </a:solidFill>
                <a:latin typeface="Bobby Jones Condensed"/>
              </a:rPr>
              <a:t> </a:t>
            </a:r>
            <a:r>
              <a:rPr lang="en-US" sz="8599" spc="619" dirty="0" err="1" smtClean="0">
                <a:solidFill>
                  <a:srgbClr val="333652"/>
                </a:solidFill>
                <a:latin typeface="Bobby Jones Condensed"/>
              </a:rPr>
              <a:t>isi</a:t>
            </a:r>
            <a:r>
              <a:rPr lang="en-US" sz="8599" spc="619" dirty="0" smtClean="0">
                <a:solidFill>
                  <a:srgbClr val="333652"/>
                </a:solidFill>
                <a:latin typeface="Bobby Jones Condensed"/>
              </a:rPr>
              <a:t>…</a:t>
            </a:r>
            <a:endParaRPr lang="en-US" sz="8599" spc="619" dirty="0">
              <a:solidFill>
                <a:srgbClr val="333652"/>
              </a:solidFill>
              <a:latin typeface="Bobby Jones Condensed"/>
            </a:endParaRPr>
          </a:p>
        </p:txBody>
      </p:sp>
      <p:sp>
        <p:nvSpPr>
          <p:cNvPr id="6" name="Freeform 6"/>
          <p:cNvSpPr/>
          <p:nvPr/>
        </p:nvSpPr>
        <p:spPr>
          <a:xfrm rot="-9929971" flipH="1">
            <a:off x="4136549" y="5574966"/>
            <a:ext cx="5324402" cy="974877"/>
          </a:xfrm>
          <a:custGeom>
            <a:avLst/>
            <a:gdLst/>
            <a:ahLst/>
            <a:cxnLst/>
            <a:rect l="l" t="t" r="r" b="b"/>
            <a:pathLst>
              <a:path w="4482001" h="1377197">
                <a:moveTo>
                  <a:pt x="4482001" y="0"/>
                </a:moveTo>
                <a:lnTo>
                  <a:pt x="0" y="0"/>
                </a:lnTo>
                <a:lnTo>
                  <a:pt x="0" y="1377197"/>
                </a:lnTo>
                <a:lnTo>
                  <a:pt x="4482001" y="1377197"/>
                </a:lnTo>
                <a:lnTo>
                  <a:pt x="4482001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365743">
            <a:off x="2295910" y="5902340"/>
            <a:ext cx="2366928" cy="2458196"/>
          </a:xfrm>
          <a:custGeom>
            <a:avLst/>
            <a:gdLst/>
            <a:ahLst/>
            <a:cxnLst/>
            <a:rect l="l" t="t" r="r" b="b"/>
            <a:pathLst>
              <a:path w="2366928" h="2458196">
                <a:moveTo>
                  <a:pt x="0" y="0"/>
                </a:moveTo>
                <a:lnTo>
                  <a:pt x="2366929" y="0"/>
                </a:lnTo>
                <a:lnTo>
                  <a:pt x="2366929" y="2458195"/>
                </a:lnTo>
                <a:lnTo>
                  <a:pt x="0" y="245819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4251094">
            <a:off x="611805" y="7486901"/>
            <a:ext cx="1391551" cy="4114800"/>
          </a:xfrm>
          <a:custGeom>
            <a:avLst/>
            <a:gdLst/>
            <a:ahLst/>
            <a:cxnLst/>
            <a:rect l="l" t="t" r="r" b="b"/>
            <a:pathLst>
              <a:path w="1391551" h="4114800">
                <a:moveTo>
                  <a:pt x="0" y="0"/>
                </a:moveTo>
                <a:lnTo>
                  <a:pt x="1391551" y="0"/>
                </a:lnTo>
                <a:lnTo>
                  <a:pt x="13915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3131124">
            <a:off x="760148" y="1011476"/>
            <a:ext cx="2304767" cy="1463527"/>
          </a:xfrm>
          <a:custGeom>
            <a:avLst/>
            <a:gdLst/>
            <a:ahLst/>
            <a:cxnLst/>
            <a:rect l="l" t="t" r="r" b="b"/>
            <a:pathLst>
              <a:path w="2304767" h="1463527">
                <a:moveTo>
                  <a:pt x="0" y="0"/>
                </a:moveTo>
                <a:lnTo>
                  <a:pt x="2304767" y="0"/>
                </a:lnTo>
                <a:lnTo>
                  <a:pt x="2304767" y="1463527"/>
                </a:lnTo>
                <a:lnTo>
                  <a:pt x="0" y="146352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=""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3"/>
          <p:cNvSpPr txBox="1"/>
          <p:nvPr/>
        </p:nvSpPr>
        <p:spPr>
          <a:xfrm>
            <a:off x="11703849" y="1721088"/>
            <a:ext cx="6644627" cy="79637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895"/>
              </a:lnSpc>
            </a:pPr>
            <a:r>
              <a:rPr lang="en-US" sz="5746" dirty="0" err="1" smtClean="0">
                <a:solidFill>
                  <a:srgbClr val="000000"/>
                </a:solidFill>
                <a:latin typeface="Bobby Jones Condensed" panose="020B0604020202020204" charset="0"/>
              </a:rPr>
              <a:t>Algoritma</a:t>
            </a:r>
            <a:endParaRPr lang="en-US" sz="5746" dirty="0" smtClean="0">
              <a:solidFill>
                <a:srgbClr val="000000"/>
              </a:solidFill>
              <a:latin typeface="Bobby Jones Condensed" panose="020B0604020202020204" charset="0"/>
            </a:endParaRPr>
          </a:p>
          <a:p>
            <a:pPr>
              <a:lnSpc>
                <a:spcPts val="6895"/>
              </a:lnSpc>
            </a:pPr>
            <a:endParaRPr lang="en-US" sz="5746" dirty="0" smtClean="0">
              <a:solidFill>
                <a:srgbClr val="000000"/>
              </a:solidFill>
              <a:latin typeface="Bobby Jones Condensed" panose="020B0604020202020204" charset="0"/>
            </a:endParaRPr>
          </a:p>
          <a:p>
            <a:pPr>
              <a:lnSpc>
                <a:spcPts val="6895"/>
              </a:lnSpc>
            </a:pPr>
            <a:r>
              <a:rPr lang="en-US" sz="5746" dirty="0" smtClean="0">
                <a:solidFill>
                  <a:srgbClr val="000000"/>
                </a:solidFill>
                <a:latin typeface="Bobby Jones Condensed" panose="020B0604020202020204" charset="0"/>
              </a:rPr>
              <a:t>Flowchart</a:t>
            </a:r>
          </a:p>
          <a:p>
            <a:pPr>
              <a:lnSpc>
                <a:spcPts val="6895"/>
              </a:lnSpc>
            </a:pPr>
            <a:endParaRPr lang="en-US" sz="5746" dirty="0" smtClean="0">
              <a:solidFill>
                <a:srgbClr val="000000"/>
              </a:solidFill>
              <a:latin typeface="Bobby Jones Condensed" panose="020B0604020202020204" charset="0"/>
            </a:endParaRPr>
          </a:p>
          <a:p>
            <a:pPr>
              <a:lnSpc>
                <a:spcPts val="6895"/>
              </a:lnSpc>
            </a:pPr>
            <a:r>
              <a:rPr lang="en-US" sz="5746" dirty="0" err="1" smtClean="0">
                <a:solidFill>
                  <a:srgbClr val="000000"/>
                </a:solidFill>
                <a:latin typeface="Bobby Jones Condensed" panose="020B0604020202020204" charset="0"/>
              </a:rPr>
              <a:t>Erd</a:t>
            </a:r>
            <a:endParaRPr lang="en-US" sz="5746" dirty="0" smtClean="0">
              <a:solidFill>
                <a:srgbClr val="000000"/>
              </a:solidFill>
              <a:latin typeface="Bobby Jones Condensed" panose="020B0604020202020204" charset="0"/>
            </a:endParaRPr>
          </a:p>
          <a:p>
            <a:pPr>
              <a:lnSpc>
                <a:spcPts val="6895"/>
              </a:lnSpc>
            </a:pPr>
            <a:endParaRPr lang="en-US" sz="5746" dirty="0" smtClean="0">
              <a:solidFill>
                <a:srgbClr val="000000"/>
              </a:solidFill>
              <a:latin typeface="Bobby Jones Condensed" panose="020B0604020202020204" charset="0"/>
            </a:endParaRPr>
          </a:p>
          <a:p>
            <a:pPr>
              <a:lnSpc>
                <a:spcPts val="6895"/>
              </a:lnSpc>
            </a:pPr>
            <a:r>
              <a:rPr lang="en-US" sz="5746" dirty="0" err="1" smtClean="0">
                <a:solidFill>
                  <a:srgbClr val="000000"/>
                </a:solidFill>
                <a:latin typeface="Bobby Jones Condensed" panose="020B0604020202020204" charset="0"/>
              </a:rPr>
              <a:t>Kamus</a:t>
            </a:r>
            <a:r>
              <a:rPr lang="en-US" sz="5746" dirty="0" smtClean="0">
                <a:solidFill>
                  <a:srgbClr val="000000"/>
                </a:solidFill>
                <a:latin typeface="Bobby Jones Condensed" panose="020B0604020202020204" charset="0"/>
              </a:rPr>
              <a:t> data</a:t>
            </a:r>
          </a:p>
          <a:p>
            <a:pPr>
              <a:lnSpc>
                <a:spcPts val="6895"/>
              </a:lnSpc>
            </a:pPr>
            <a:endParaRPr lang="en-US" sz="5746" dirty="0" smtClean="0">
              <a:solidFill>
                <a:srgbClr val="000000"/>
              </a:solidFill>
              <a:latin typeface="Bobby Jones Condensed" panose="020B0604020202020204" charset="0"/>
            </a:endParaRPr>
          </a:p>
          <a:p>
            <a:pPr>
              <a:lnSpc>
                <a:spcPts val="6895"/>
              </a:lnSpc>
            </a:pPr>
            <a:r>
              <a:rPr lang="en-US" sz="5746" dirty="0" err="1" smtClean="0">
                <a:solidFill>
                  <a:srgbClr val="000000"/>
                </a:solidFill>
                <a:latin typeface="Bobby Jones Condensed" panose="020B0604020202020204" charset="0"/>
              </a:rPr>
              <a:t>Tabel</a:t>
            </a:r>
            <a:r>
              <a:rPr lang="en-US" sz="5746" dirty="0" smtClean="0">
                <a:solidFill>
                  <a:srgbClr val="000000"/>
                </a:solidFill>
                <a:latin typeface="Bobby Jones Condensed" panose="020B0604020202020204" charset="0"/>
              </a:rPr>
              <a:t> </a:t>
            </a:r>
            <a:r>
              <a:rPr lang="en-US" sz="5746" dirty="0" err="1" smtClean="0">
                <a:solidFill>
                  <a:srgbClr val="000000"/>
                </a:solidFill>
                <a:latin typeface="Bobby Jones Condensed" panose="020B0604020202020204" charset="0"/>
              </a:rPr>
              <a:t>relasi</a:t>
            </a:r>
            <a:endParaRPr lang="en-US" sz="5746" dirty="0">
              <a:solidFill>
                <a:srgbClr val="000000"/>
              </a:solidFill>
              <a:latin typeface="Bobby Jones Condensed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 3"/>
          <p:cNvSpPr/>
          <p:nvPr/>
        </p:nvSpPr>
        <p:spPr>
          <a:xfrm rot="6440556">
            <a:off x="7542673" y="2828197"/>
            <a:ext cx="7708605" cy="5537904"/>
          </a:xfrm>
          <a:custGeom>
            <a:avLst/>
            <a:gdLst/>
            <a:ahLst/>
            <a:cxnLst/>
            <a:rect l="l" t="t" r="r" b="b"/>
            <a:pathLst>
              <a:path w="16529804" h="12562651">
                <a:moveTo>
                  <a:pt x="0" y="0"/>
                </a:moveTo>
                <a:lnTo>
                  <a:pt x="16529804" y="0"/>
                </a:lnTo>
                <a:lnTo>
                  <a:pt x="16529804" y="12562651"/>
                </a:lnTo>
                <a:lnTo>
                  <a:pt x="0" y="125626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3" name="Group 6"/>
          <p:cNvGrpSpPr/>
          <p:nvPr/>
        </p:nvGrpSpPr>
        <p:grpSpPr>
          <a:xfrm>
            <a:off x="2304412" y="7586818"/>
            <a:ext cx="952500" cy="957909"/>
            <a:chOff x="0" y="0"/>
            <a:chExt cx="812800" cy="812800"/>
          </a:xfrm>
        </p:grpSpPr>
        <p:sp>
          <p:nvSpPr>
            <p:cNvPr id="54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EA96F"/>
            </a:solidFill>
          </p:spPr>
        </p:sp>
        <p:sp>
          <p:nvSpPr>
            <p:cNvPr id="55" name="TextBox 8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23"/>
                </a:lnSpc>
              </a:pPr>
              <a:endParaRPr/>
            </a:p>
          </p:txBody>
        </p:sp>
      </p:grpSp>
      <p:grpSp>
        <p:nvGrpSpPr>
          <p:cNvPr id="50" name="Group 6"/>
          <p:cNvGrpSpPr/>
          <p:nvPr/>
        </p:nvGrpSpPr>
        <p:grpSpPr>
          <a:xfrm>
            <a:off x="2326500" y="5813352"/>
            <a:ext cx="952500" cy="957909"/>
            <a:chOff x="0" y="0"/>
            <a:chExt cx="812800" cy="812800"/>
          </a:xfrm>
        </p:grpSpPr>
        <p:sp>
          <p:nvSpPr>
            <p:cNvPr id="51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EA96F"/>
            </a:solidFill>
          </p:spPr>
        </p:sp>
        <p:sp>
          <p:nvSpPr>
            <p:cNvPr id="52" name="TextBox 8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23"/>
                </a:lnSpc>
              </a:pPr>
              <a:endParaRPr/>
            </a:p>
          </p:txBody>
        </p:sp>
      </p:grpSp>
      <p:grpSp>
        <p:nvGrpSpPr>
          <p:cNvPr id="47" name="Group 6"/>
          <p:cNvGrpSpPr/>
          <p:nvPr/>
        </p:nvGrpSpPr>
        <p:grpSpPr>
          <a:xfrm>
            <a:off x="2308417" y="4060207"/>
            <a:ext cx="952500" cy="957909"/>
            <a:chOff x="0" y="0"/>
            <a:chExt cx="812800" cy="812800"/>
          </a:xfrm>
        </p:grpSpPr>
        <p:sp>
          <p:nvSpPr>
            <p:cNvPr id="48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EA96F"/>
            </a:solidFill>
          </p:spPr>
        </p:sp>
        <p:sp>
          <p:nvSpPr>
            <p:cNvPr id="49" name="TextBox 8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23"/>
                </a:lnSpc>
              </a:pPr>
              <a:endParaRPr/>
            </a:p>
          </p:txBody>
        </p:sp>
      </p:grpSp>
      <p:sp>
        <p:nvSpPr>
          <p:cNvPr id="2" name="Freeform 8"/>
          <p:cNvSpPr/>
          <p:nvPr/>
        </p:nvSpPr>
        <p:spPr>
          <a:xfrm rot="2700000">
            <a:off x="717613" y="-1218174"/>
            <a:ext cx="1391551" cy="4114800"/>
          </a:xfrm>
          <a:custGeom>
            <a:avLst/>
            <a:gdLst/>
            <a:ahLst/>
            <a:cxnLst/>
            <a:rect l="l" t="t" r="r" b="b"/>
            <a:pathLst>
              <a:path w="1391551" h="4114800">
                <a:moveTo>
                  <a:pt x="0" y="0"/>
                </a:moveTo>
                <a:lnTo>
                  <a:pt x="1391550" y="0"/>
                </a:lnTo>
                <a:lnTo>
                  <a:pt x="13915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14"/>
          <p:cNvSpPr/>
          <p:nvPr/>
        </p:nvSpPr>
        <p:spPr>
          <a:xfrm rot="106372">
            <a:off x="2376646" y="882643"/>
            <a:ext cx="4243093" cy="690187"/>
          </a:xfrm>
          <a:custGeom>
            <a:avLst/>
            <a:gdLst/>
            <a:ahLst/>
            <a:cxnLst/>
            <a:rect l="l" t="t" r="r" b="b"/>
            <a:pathLst>
              <a:path w="7922980" h="1541380">
                <a:moveTo>
                  <a:pt x="0" y="0"/>
                </a:moveTo>
                <a:lnTo>
                  <a:pt x="7922980" y="0"/>
                </a:lnTo>
                <a:lnTo>
                  <a:pt x="7922980" y="1541380"/>
                </a:lnTo>
                <a:lnTo>
                  <a:pt x="0" y="154138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=""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20"/>
          <p:cNvSpPr txBox="1"/>
          <p:nvPr/>
        </p:nvSpPr>
        <p:spPr>
          <a:xfrm>
            <a:off x="2731394" y="107302"/>
            <a:ext cx="3398235" cy="825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23"/>
              </a:lnSpc>
            </a:pPr>
            <a:r>
              <a:rPr lang="en-US" sz="5088" spc="366" dirty="0" err="1" smtClean="0">
                <a:solidFill>
                  <a:srgbClr val="333652"/>
                </a:solidFill>
                <a:latin typeface="Bobby Jones Condensed"/>
              </a:rPr>
              <a:t>penjelasan</a:t>
            </a:r>
            <a:endParaRPr lang="en-US" sz="5088" spc="366" dirty="0">
              <a:solidFill>
                <a:srgbClr val="333652"/>
              </a:solidFill>
              <a:latin typeface="Bobby Jones Condensed"/>
            </a:endParaRPr>
          </a:p>
        </p:txBody>
      </p:sp>
      <p:grpSp>
        <p:nvGrpSpPr>
          <p:cNvPr id="35" name="Group 6"/>
          <p:cNvGrpSpPr/>
          <p:nvPr/>
        </p:nvGrpSpPr>
        <p:grpSpPr>
          <a:xfrm>
            <a:off x="2283476" y="2230159"/>
            <a:ext cx="952500" cy="957909"/>
            <a:chOff x="0" y="0"/>
            <a:chExt cx="812800" cy="812800"/>
          </a:xfrm>
        </p:grpSpPr>
        <p:sp>
          <p:nvSpPr>
            <p:cNvPr id="36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EA96F"/>
            </a:solidFill>
          </p:spPr>
        </p:sp>
        <p:sp>
          <p:nvSpPr>
            <p:cNvPr id="37" name="TextBox 8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23"/>
                </a:lnSpc>
              </a:pPr>
              <a:endParaRPr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547888" y="2092862"/>
            <a:ext cx="13897562" cy="6511820"/>
            <a:chOff x="1420634" y="1347445"/>
            <a:chExt cx="8798376" cy="4171360"/>
          </a:xfrm>
        </p:grpSpPr>
        <p:sp>
          <p:nvSpPr>
            <p:cNvPr id="26" name="TextBox 25"/>
            <p:cNvSpPr txBox="1"/>
            <p:nvPr/>
          </p:nvSpPr>
          <p:spPr>
            <a:xfrm>
              <a:off x="1420634" y="1577438"/>
              <a:ext cx="4010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Futura Md BT" panose="020B0602020204020303" pitchFamily="34" charset="0"/>
                </a:rPr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102281" y="1347445"/>
              <a:ext cx="772519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latin typeface="Futura Md BT" panose="020B0602020204020303" pitchFamily="34" charset="0"/>
                </a:rPr>
                <a:t>Algoritma</a:t>
              </a:r>
              <a:r>
                <a:rPr lang="en-US" dirty="0">
                  <a:latin typeface="Futura Md BT" panose="020B0602020204020303" pitchFamily="34" charset="0"/>
                </a:rPr>
                <a:t> </a:t>
              </a:r>
              <a:r>
                <a:rPr lang="en-US" dirty="0" err="1">
                  <a:latin typeface="Futura Md BT" panose="020B0602020204020303" pitchFamily="34" charset="0"/>
                </a:rPr>
                <a:t>adalah</a:t>
              </a:r>
              <a:r>
                <a:rPr lang="en-US" dirty="0">
                  <a:latin typeface="Futura Md BT" panose="020B0602020204020303" pitchFamily="34" charset="0"/>
                </a:rPr>
                <a:t> </a:t>
              </a:r>
              <a:r>
                <a:rPr lang="en-US" dirty="0" err="1">
                  <a:latin typeface="Futura Md BT" panose="020B0602020204020303" pitchFamily="34" charset="0"/>
                </a:rPr>
                <a:t>serangkaian</a:t>
              </a:r>
              <a:r>
                <a:rPr lang="en-US" dirty="0">
                  <a:latin typeface="Futura Md BT" panose="020B0602020204020303" pitchFamily="34" charset="0"/>
                </a:rPr>
                <a:t> </a:t>
              </a:r>
              <a:r>
                <a:rPr lang="en-US" dirty="0" err="1">
                  <a:latin typeface="Futura Md BT" panose="020B0602020204020303" pitchFamily="34" charset="0"/>
                </a:rPr>
                <a:t>langkah</a:t>
              </a:r>
              <a:r>
                <a:rPr lang="en-US" dirty="0">
                  <a:latin typeface="Futura Md BT" panose="020B0602020204020303" pitchFamily="34" charset="0"/>
                </a:rPr>
                <a:t> </a:t>
              </a:r>
              <a:r>
                <a:rPr lang="en-US" dirty="0" err="1">
                  <a:latin typeface="Futura Md BT" panose="020B0602020204020303" pitchFamily="34" charset="0"/>
                </a:rPr>
                <a:t>atau</a:t>
              </a:r>
              <a:r>
                <a:rPr lang="en-US" dirty="0">
                  <a:latin typeface="Futura Md BT" panose="020B0602020204020303" pitchFamily="34" charset="0"/>
                </a:rPr>
                <a:t> </a:t>
              </a:r>
              <a:r>
                <a:rPr lang="en-US" dirty="0" err="1">
                  <a:latin typeface="Futura Md BT" panose="020B0602020204020303" pitchFamily="34" charset="0"/>
                </a:rPr>
                <a:t>aturan</a:t>
              </a:r>
              <a:r>
                <a:rPr lang="en-US" dirty="0">
                  <a:latin typeface="Futura Md BT" panose="020B0602020204020303" pitchFamily="34" charset="0"/>
                </a:rPr>
                <a:t> </a:t>
              </a:r>
              <a:r>
                <a:rPr lang="en-US" dirty="0" err="1">
                  <a:latin typeface="Futura Md BT" panose="020B0602020204020303" pitchFamily="34" charset="0"/>
                </a:rPr>
                <a:t>logis</a:t>
              </a:r>
              <a:r>
                <a:rPr lang="en-US" dirty="0">
                  <a:latin typeface="Futura Md BT" panose="020B0602020204020303" pitchFamily="34" charset="0"/>
                </a:rPr>
                <a:t> yang </a:t>
              </a:r>
              <a:r>
                <a:rPr lang="en-US" dirty="0" err="1">
                  <a:latin typeface="Futura Md BT" panose="020B0602020204020303" pitchFamily="34" charset="0"/>
                </a:rPr>
                <a:t>diikuti</a:t>
              </a:r>
              <a:r>
                <a:rPr lang="en-US" dirty="0">
                  <a:latin typeface="Futura Md BT" panose="020B0602020204020303" pitchFamily="34" charset="0"/>
                </a:rPr>
                <a:t> </a:t>
              </a:r>
              <a:r>
                <a:rPr lang="en-US" dirty="0" err="1">
                  <a:latin typeface="Futura Md BT" panose="020B0602020204020303" pitchFamily="34" charset="0"/>
                </a:rPr>
                <a:t>oleh</a:t>
              </a:r>
              <a:r>
                <a:rPr lang="en-US" dirty="0">
                  <a:latin typeface="Futura Md BT" panose="020B0602020204020303" pitchFamily="34" charset="0"/>
                </a:rPr>
                <a:t> </a:t>
              </a:r>
              <a:r>
                <a:rPr lang="en-US" dirty="0" err="1">
                  <a:latin typeface="Futura Md BT" panose="020B0602020204020303" pitchFamily="34" charset="0"/>
                </a:rPr>
                <a:t>komputer</a:t>
              </a:r>
              <a:r>
                <a:rPr lang="en-US" dirty="0">
                  <a:latin typeface="Futura Md BT" panose="020B0602020204020303" pitchFamily="34" charset="0"/>
                </a:rPr>
                <a:t> </a:t>
              </a:r>
              <a:r>
                <a:rPr lang="en-US" dirty="0" err="1">
                  <a:latin typeface="Futura Md BT" panose="020B0602020204020303" pitchFamily="34" charset="0"/>
                </a:rPr>
                <a:t>untuk</a:t>
              </a:r>
              <a:endParaRPr lang="en-US" dirty="0">
                <a:latin typeface="Futura Md BT" panose="020B0602020204020303" pitchFamily="34" charset="0"/>
              </a:endParaRPr>
            </a:p>
            <a:p>
              <a:r>
                <a:rPr lang="en-US" dirty="0" err="1">
                  <a:latin typeface="Futura Md BT" panose="020B0602020204020303" pitchFamily="34" charset="0"/>
                </a:rPr>
                <a:t>menyelesaikan</a:t>
              </a:r>
              <a:r>
                <a:rPr lang="en-US" dirty="0">
                  <a:latin typeface="Futura Md BT" panose="020B0602020204020303" pitchFamily="34" charset="0"/>
                </a:rPr>
                <a:t> </a:t>
              </a:r>
              <a:r>
                <a:rPr lang="en-US" dirty="0" err="1">
                  <a:latin typeface="Futura Md BT" panose="020B0602020204020303" pitchFamily="34" charset="0"/>
                </a:rPr>
                <a:t>suatu</a:t>
              </a:r>
              <a:r>
                <a:rPr lang="en-US" dirty="0">
                  <a:latin typeface="Futura Md BT" panose="020B0602020204020303" pitchFamily="34" charset="0"/>
                </a:rPr>
                <a:t> </a:t>
              </a:r>
              <a:r>
                <a:rPr lang="en-US" dirty="0" err="1">
                  <a:latin typeface="Futura Md BT" panose="020B0602020204020303" pitchFamily="34" charset="0"/>
                </a:rPr>
                <a:t>tugas</a:t>
              </a:r>
              <a:r>
                <a:rPr lang="en-US" dirty="0">
                  <a:latin typeface="Futura Md BT" panose="020B0602020204020303" pitchFamily="34" charset="0"/>
                </a:rPr>
                <a:t> </a:t>
              </a:r>
              <a:r>
                <a:rPr lang="en-US" dirty="0" err="1">
                  <a:latin typeface="Futura Md BT" panose="020B0602020204020303" pitchFamily="34" charset="0"/>
                </a:rPr>
                <a:t>atau</a:t>
              </a:r>
              <a:r>
                <a:rPr lang="en-US" dirty="0">
                  <a:latin typeface="Futura Md BT" panose="020B0602020204020303" pitchFamily="34" charset="0"/>
                </a:rPr>
                <a:t> </a:t>
              </a:r>
              <a:r>
                <a:rPr lang="en-US" dirty="0" err="1">
                  <a:latin typeface="Futura Md BT" panose="020B0602020204020303" pitchFamily="34" charset="0"/>
                </a:rPr>
                <a:t>permasalahan</a:t>
              </a:r>
              <a:r>
                <a:rPr lang="en-US" dirty="0">
                  <a:latin typeface="Futura Md BT" panose="020B0602020204020303" pitchFamily="34" charset="0"/>
                </a:rPr>
                <a:t> </a:t>
              </a:r>
              <a:r>
                <a:rPr lang="en-US" dirty="0" err="1">
                  <a:latin typeface="Futura Md BT" panose="020B0602020204020303" pitchFamily="34" charset="0"/>
                </a:rPr>
                <a:t>tertentu</a:t>
              </a:r>
              <a:r>
                <a:rPr lang="en-US" dirty="0">
                  <a:latin typeface="Futura Md BT" panose="020B0602020204020303" pitchFamily="34" charset="0"/>
                </a:rPr>
                <a:t>. </a:t>
              </a:r>
              <a:r>
                <a:rPr lang="en-US" dirty="0" err="1">
                  <a:latin typeface="Futura Md BT" panose="020B0602020204020303" pitchFamily="34" charset="0"/>
                </a:rPr>
                <a:t>Algoritma</a:t>
              </a:r>
              <a:r>
                <a:rPr lang="en-US" dirty="0">
                  <a:latin typeface="Futura Md BT" panose="020B0602020204020303" pitchFamily="34" charset="0"/>
                </a:rPr>
                <a:t> </a:t>
              </a:r>
              <a:r>
                <a:rPr lang="en-US" dirty="0" err="1">
                  <a:latin typeface="Futura Md BT" panose="020B0602020204020303" pitchFamily="34" charset="0"/>
                </a:rPr>
                <a:t>merupakan</a:t>
              </a:r>
              <a:r>
                <a:rPr lang="en-US" dirty="0">
                  <a:latin typeface="Futura Md BT" panose="020B0602020204020303" pitchFamily="34" charset="0"/>
                </a:rPr>
                <a:t> </a:t>
              </a:r>
              <a:r>
                <a:rPr lang="en-US" dirty="0" err="1">
                  <a:latin typeface="Futura Md BT" panose="020B0602020204020303" pitchFamily="34" charset="0"/>
                </a:rPr>
                <a:t>bagian</a:t>
              </a:r>
              <a:r>
                <a:rPr lang="en-US" dirty="0">
                  <a:latin typeface="Futura Md BT" panose="020B0602020204020303" pitchFamily="34" charset="0"/>
                </a:rPr>
                <a:t> </a:t>
              </a:r>
            </a:p>
            <a:p>
              <a:r>
                <a:rPr lang="en-US" dirty="0">
                  <a:latin typeface="Futura Md BT" panose="020B0602020204020303" pitchFamily="34" charset="0"/>
                </a:rPr>
                <a:t>fundamental </a:t>
              </a:r>
              <a:r>
                <a:rPr lang="en-US" dirty="0" err="1">
                  <a:latin typeface="Futura Md BT" panose="020B0602020204020303" pitchFamily="34" charset="0"/>
                </a:rPr>
                <a:t>dari</a:t>
              </a:r>
              <a:r>
                <a:rPr lang="en-US" dirty="0">
                  <a:latin typeface="Futura Md BT" panose="020B0602020204020303" pitchFamily="34" charset="0"/>
                </a:rPr>
                <a:t> </a:t>
              </a:r>
              <a:r>
                <a:rPr lang="en-US" dirty="0" err="1">
                  <a:latin typeface="Futura Md BT" panose="020B0602020204020303" pitchFamily="34" charset="0"/>
                </a:rPr>
                <a:t>pengembangan</a:t>
              </a:r>
              <a:r>
                <a:rPr lang="en-US" dirty="0">
                  <a:latin typeface="Futura Md BT" panose="020B0602020204020303" pitchFamily="34" charset="0"/>
                </a:rPr>
                <a:t> </a:t>
              </a:r>
              <a:r>
                <a:rPr lang="en-US" dirty="0" err="1">
                  <a:latin typeface="Futura Md BT" panose="020B0602020204020303" pitchFamily="34" charset="0"/>
                </a:rPr>
                <a:t>perangkat</a:t>
              </a:r>
              <a:r>
                <a:rPr lang="en-US" dirty="0">
                  <a:latin typeface="Futura Md BT" panose="020B0602020204020303" pitchFamily="34" charset="0"/>
                </a:rPr>
                <a:t> </a:t>
              </a:r>
              <a:r>
                <a:rPr lang="en-US" dirty="0" err="1">
                  <a:latin typeface="Futura Md BT" panose="020B0602020204020303" pitchFamily="34" charset="0"/>
                </a:rPr>
                <a:t>lunak</a:t>
              </a:r>
              <a:r>
                <a:rPr lang="en-US" dirty="0">
                  <a:latin typeface="Futura Md BT" panose="020B0602020204020303" pitchFamily="34" charset="0"/>
                </a:rPr>
                <a:t> </a:t>
              </a:r>
              <a:r>
                <a:rPr lang="en-US" dirty="0" err="1">
                  <a:latin typeface="Futura Md BT" panose="020B0602020204020303" pitchFamily="34" charset="0"/>
                </a:rPr>
                <a:t>dan</a:t>
              </a:r>
              <a:r>
                <a:rPr lang="en-US" dirty="0">
                  <a:latin typeface="Futura Md BT" panose="020B0602020204020303" pitchFamily="34" charset="0"/>
                </a:rPr>
                <a:t> </a:t>
              </a:r>
              <a:r>
                <a:rPr lang="en-US" dirty="0" err="1">
                  <a:latin typeface="Futura Md BT" panose="020B0602020204020303" pitchFamily="34" charset="0"/>
                </a:rPr>
                <a:t>merupakan</a:t>
              </a:r>
              <a:r>
                <a:rPr lang="en-US" dirty="0">
                  <a:latin typeface="Futura Md BT" panose="020B0602020204020303" pitchFamily="34" charset="0"/>
                </a:rPr>
                <a:t> </a:t>
              </a:r>
              <a:r>
                <a:rPr lang="en-US" dirty="0" err="1">
                  <a:latin typeface="Futura Md BT" panose="020B0602020204020303" pitchFamily="34" charset="0"/>
                </a:rPr>
                <a:t>panduan</a:t>
              </a:r>
              <a:r>
                <a:rPr lang="en-US" dirty="0">
                  <a:latin typeface="Futura Md BT" panose="020B0602020204020303" pitchFamily="34" charset="0"/>
                </a:rPr>
                <a:t> </a:t>
              </a:r>
              <a:r>
                <a:rPr lang="en-US" dirty="0" err="1">
                  <a:latin typeface="Futura Md BT" panose="020B0602020204020303" pitchFamily="34" charset="0"/>
                </a:rPr>
                <a:t>sistematis</a:t>
              </a:r>
              <a:endParaRPr lang="en-US" dirty="0">
                <a:latin typeface="Futura Md BT" panose="020B0602020204020303" pitchFamily="34" charset="0"/>
              </a:endParaRPr>
            </a:p>
            <a:p>
              <a:r>
                <a:rPr lang="en-US" dirty="0" err="1">
                  <a:latin typeface="Futura Md BT" panose="020B0602020204020303" pitchFamily="34" charset="0"/>
                </a:rPr>
                <a:t>untuk</a:t>
              </a:r>
              <a:r>
                <a:rPr lang="en-US" dirty="0">
                  <a:latin typeface="Futura Md BT" panose="020B0602020204020303" pitchFamily="34" charset="0"/>
                </a:rPr>
                <a:t> </a:t>
              </a:r>
              <a:r>
                <a:rPr lang="en-US" dirty="0" err="1">
                  <a:latin typeface="Futura Md BT" panose="020B0602020204020303" pitchFamily="34" charset="0"/>
                </a:rPr>
                <a:t>menyelesaikan</a:t>
              </a:r>
              <a:r>
                <a:rPr lang="en-US" dirty="0">
                  <a:latin typeface="Futura Md BT" panose="020B0602020204020303" pitchFamily="34" charset="0"/>
                </a:rPr>
                <a:t> </a:t>
              </a:r>
              <a:r>
                <a:rPr lang="en-US" dirty="0" err="1" smtClean="0">
                  <a:latin typeface="Futura Md BT" panose="020B0602020204020303" pitchFamily="34" charset="0"/>
                </a:rPr>
                <a:t>masalah</a:t>
              </a:r>
              <a:r>
                <a:rPr lang="en-US" dirty="0" smtClean="0">
                  <a:latin typeface="Futura Md BT" panose="020B0602020204020303" pitchFamily="34" charset="0"/>
                </a:rPr>
                <a:t>.</a:t>
              </a:r>
              <a:endParaRPr lang="en-US" dirty="0">
                <a:latin typeface="Futura Md BT" panose="020B0602020204020303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145966" y="2494778"/>
              <a:ext cx="8073044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Futura Md BT" panose="020B0602020204020303" pitchFamily="34" charset="0"/>
                </a:rPr>
                <a:t>Flowchart</a:t>
              </a:r>
              <a:r>
                <a:rPr lang="en-US" dirty="0">
                  <a:latin typeface="Futura Md BT" panose="020B0602020204020303" pitchFamily="34" charset="0"/>
                </a:rPr>
                <a:t> </a:t>
              </a:r>
              <a:r>
                <a:rPr lang="en-US" dirty="0" err="1">
                  <a:latin typeface="Futura Md BT" panose="020B0602020204020303" pitchFamily="34" charset="0"/>
                </a:rPr>
                <a:t>adalah</a:t>
              </a:r>
              <a:r>
                <a:rPr lang="en-US" dirty="0">
                  <a:latin typeface="Futura Md BT" panose="020B0602020204020303" pitchFamily="34" charset="0"/>
                </a:rPr>
                <a:t> </a:t>
              </a:r>
              <a:r>
                <a:rPr lang="en-US" dirty="0" err="1">
                  <a:latin typeface="Futura Md BT" panose="020B0602020204020303" pitchFamily="34" charset="0"/>
                </a:rPr>
                <a:t>representasi</a:t>
              </a:r>
              <a:r>
                <a:rPr lang="en-US" dirty="0">
                  <a:latin typeface="Futura Md BT" panose="020B0602020204020303" pitchFamily="34" charset="0"/>
                </a:rPr>
                <a:t> visual </a:t>
              </a:r>
              <a:r>
                <a:rPr lang="en-US" dirty="0" err="1">
                  <a:latin typeface="Futura Md BT" panose="020B0602020204020303" pitchFamily="34" charset="0"/>
                </a:rPr>
                <a:t>dari</a:t>
              </a:r>
              <a:r>
                <a:rPr lang="en-US" dirty="0">
                  <a:latin typeface="Futura Md BT" panose="020B0602020204020303" pitchFamily="34" charset="0"/>
                </a:rPr>
                <a:t> </a:t>
              </a:r>
              <a:r>
                <a:rPr lang="en-US" dirty="0" err="1">
                  <a:latin typeface="Futura Md BT" panose="020B0602020204020303" pitchFamily="34" charset="0"/>
                </a:rPr>
                <a:t>langkah-langkah</a:t>
              </a:r>
              <a:r>
                <a:rPr lang="en-US" dirty="0">
                  <a:latin typeface="Futura Md BT" panose="020B0602020204020303" pitchFamily="34" charset="0"/>
                </a:rPr>
                <a:t> </a:t>
              </a:r>
              <a:r>
                <a:rPr lang="en-US" dirty="0" err="1">
                  <a:latin typeface="Futura Md BT" panose="020B0602020204020303" pitchFamily="34" charset="0"/>
                </a:rPr>
                <a:t>atau</a:t>
              </a:r>
              <a:r>
                <a:rPr lang="en-US" dirty="0">
                  <a:latin typeface="Futura Md BT" panose="020B0602020204020303" pitchFamily="34" charset="0"/>
                </a:rPr>
                <a:t> proses </a:t>
              </a:r>
              <a:r>
                <a:rPr lang="en-US" dirty="0" err="1">
                  <a:latin typeface="Futura Md BT" panose="020B0602020204020303" pitchFamily="34" charset="0"/>
                </a:rPr>
                <a:t>dalam</a:t>
              </a:r>
              <a:r>
                <a:rPr lang="en-US" dirty="0">
                  <a:latin typeface="Futura Md BT" panose="020B0602020204020303" pitchFamily="34" charset="0"/>
                </a:rPr>
                <a:t> </a:t>
              </a:r>
              <a:r>
                <a:rPr lang="en-US" dirty="0" err="1">
                  <a:latin typeface="Futura Md BT" panose="020B0602020204020303" pitchFamily="34" charset="0"/>
                </a:rPr>
                <a:t>bentuk</a:t>
              </a:r>
              <a:r>
                <a:rPr lang="en-US" dirty="0">
                  <a:latin typeface="Futura Md BT" panose="020B0602020204020303" pitchFamily="34" charset="0"/>
                </a:rPr>
                <a:t> diagram.</a:t>
              </a:r>
            </a:p>
            <a:p>
              <a:r>
                <a:rPr lang="en-US" dirty="0">
                  <a:latin typeface="Futura Md BT" panose="020B0602020204020303" pitchFamily="34" charset="0"/>
                </a:rPr>
                <a:t>Flowchart </a:t>
              </a:r>
              <a:r>
                <a:rPr lang="en-US" dirty="0" err="1">
                  <a:latin typeface="Futura Md BT" panose="020B0602020204020303" pitchFamily="34" charset="0"/>
                </a:rPr>
                <a:t>digunakan</a:t>
              </a:r>
              <a:r>
                <a:rPr lang="en-US" dirty="0">
                  <a:latin typeface="Futura Md BT" panose="020B0602020204020303" pitchFamily="34" charset="0"/>
                </a:rPr>
                <a:t> </a:t>
              </a:r>
              <a:r>
                <a:rPr lang="en-US" dirty="0" err="1">
                  <a:latin typeface="Futura Md BT" panose="020B0602020204020303" pitchFamily="34" charset="0"/>
                </a:rPr>
                <a:t>untuk</a:t>
              </a:r>
              <a:r>
                <a:rPr lang="en-US" dirty="0">
                  <a:latin typeface="Futura Md BT" panose="020B0602020204020303" pitchFamily="34" charset="0"/>
                </a:rPr>
                <a:t> </a:t>
              </a:r>
              <a:r>
                <a:rPr lang="en-US" dirty="0" err="1">
                  <a:latin typeface="Futura Md BT" panose="020B0602020204020303" pitchFamily="34" charset="0"/>
                </a:rPr>
                <a:t>menggambarkan</a:t>
              </a:r>
              <a:r>
                <a:rPr lang="en-US" dirty="0">
                  <a:latin typeface="Futura Md BT" panose="020B0602020204020303" pitchFamily="34" charset="0"/>
                </a:rPr>
                <a:t> </a:t>
              </a:r>
              <a:r>
                <a:rPr lang="en-US" dirty="0" err="1">
                  <a:latin typeface="Futura Md BT" panose="020B0602020204020303" pitchFamily="34" charset="0"/>
                </a:rPr>
                <a:t>algoritma</a:t>
              </a:r>
              <a:r>
                <a:rPr lang="en-US" dirty="0">
                  <a:latin typeface="Futura Md BT" panose="020B0602020204020303" pitchFamily="34" charset="0"/>
                </a:rPr>
                <a:t>, proses </a:t>
              </a:r>
              <a:r>
                <a:rPr lang="en-US" dirty="0" err="1">
                  <a:latin typeface="Futura Md BT" panose="020B0602020204020303" pitchFamily="34" charset="0"/>
                </a:rPr>
                <a:t>bisnis</a:t>
              </a:r>
              <a:r>
                <a:rPr lang="en-US" dirty="0">
                  <a:latin typeface="Futura Md BT" panose="020B0602020204020303" pitchFamily="34" charset="0"/>
                </a:rPr>
                <a:t>, </a:t>
              </a:r>
              <a:r>
                <a:rPr lang="en-US" dirty="0" err="1">
                  <a:latin typeface="Futura Md BT" panose="020B0602020204020303" pitchFamily="34" charset="0"/>
                </a:rPr>
                <a:t>atau</a:t>
              </a:r>
              <a:r>
                <a:rPr lang="en-US" dirty="0">
                  <a:latin typeface="Futura Md BT" panose="020B0602020204020303" pitchFamily="34" charset="0"/>
                </a:rPr>
                <a:t> system. </a:t>
              </a:r>
              <a:r>
                <a:rPr lang="en-US" dirty="0" err="1">
                  <a:latin typeface="Futura Md BT" panose="020B0602020204020303" pitchFamily="34" charset="0"/>
                </a:rPr>
                <a:t>Alat</a:t>
              </a:r>
              <a:r>
                <a:rPr lang="en-US" dirty="0">
                  <a:latin typeface="Futura Md BT" panose="020B0602020204020303" pitchFamily="34" charset="0"/>
                </a:rPr>
                <a:t> </a:t>
              </a:r>
              <a:r>
                <a:rPr lang="en-US" dirty="0" err="1">
                  <a:latin typeface="Futura Md BT" panose="020B0602020204020303" pitchFamily="34" charset="0"/>
                </a:rPr>
                <a:t>ini</a:t>
              </a:r>
              <a:r>
                <a:rPr lang="en-US" dirty="0">
                  <a:latin typeface="Futura Md BT" panose="020B0602020204020303" pitchFamily="34" charset="0"/>
                </a:rPr>
                <a:t> </a:t>
              </a:r>
            </a:p>
            <a:p>
              <a:r>
                <a:rPr lang="en-US" dirty="0" err="1">
                  <a:latin typeface="Futura Md BT" panose="020B0602020204020303" pitchFamily="34" charset="0"/>
                </a:rPr>
                <a:t>membantu</a:t>
              </a:r>
              <a:r>
                <a:rPr lang="en-US" dirty="0">
                  <a:latin typeface="Futura Md BT" panose="020B0602020204020303" pitchFamily="34" charset="0"/>
                </a:rPr>
                <a:t> </a:t>
              </a:r>
              <a:r>
                <a:rPr lang="en-US" dirty="0" err="1">
                  <a:latin typeface="Futura Md BT" panose="020B0602020204020303" pitchFamily="34" charset="0"/>
                </a:rPr>
                <a:t>dalam</a:t>
              </a:r>
              <a:r>
                <a:rPr lang="en-US" dirty="0">
                  <a:latin typeface="Futura Md BT" panose="020B0602020204020303" pitchFamily="34" charset="0"/>
                </a:rPr>
                <a:t> </a:t>
              </a:r>
              <a:r>
                <a:rPr lang="en-US" dirty="0" err="1">
                  <a:latin typeface="Futura Md BT" panose="020B0602020204020303" pitchFamily="34" charset="0"/>
                </a:rPr>
                <a:t>memahami</a:t>
              </a:r>
              <a:r>
                <a:rPr lang="en-US" dirty="0">
                  <a:latin typeface="Futura Md BT" panose="020B0602020204020303" pitchFamily="34" charset="0"/>
                </a:rPr>
                <a:t>, </a:t>
              </a:r>
              <a:r>
                <a:rPr lang="en-US" dirty="0" err="1">
                  <a:latin typeface="Futura Md BT" panose="020B0602020204020303" pitchFamily="34" charset="0"/>
                </a:rPr>
                <a:t>menganalisis</a:t>
              </a:r>
              <a:r>
                <a:rPr lang="en-US" dirty="0">
                  <a:latin typeface="Futura Md BT" panose="020B0602020204020303" pitchFamily="34" charset="0"/>
                </a:rPr>
                <a:t>, </a:t>
              </a:r>
              <a:r>
                <a:rPr lang="en-US" dirty="0" err="1">
                  <a:latin typeface="Futura Md BT" panose="020B0602020204020303" pitchFamily="34" charset="0"/>
                </a:rPr>
                <a:t>dan</a:t>
              </a:r>
              <a:r>
                <a:rPr lang="en-US" dirty="0">
                  <a:latin typeface="Futura Md BT" panose="020B0602020204020303" pitchFamily="34" charset="0"/>
                </a:rPr>
                <a:t> </a:t>
              </a:r>
              <a:r>
                <a:rPr lang="en-US" dirty="0" err="1">
                  <a:latin typeface="Futura Md BT" panose="020B0602020204020303" pitchFamily="34" charset="0"/>
                </a:rPr>
                <a:t>mengomunikasikan</a:t>
              </a:r>
              <a:r>
                <a:rPr lang="en-US" dirty="0">
                  <a:latin typeface="Futura Md BT" panose="020B0602020204020303" pitchFamily="34" charset="0"/>
                </a:rPr>
                <a:t> </a:t>
              </a:r>
              <a:r>
                <a:rPr lang="en-US" dirty="0" err="1">
                  <a:latin typeface="Futura Md BT" panose="020B0602020204020303" pitchFamily="34" charset="0"/>
                </a:rPr>
                <a:t>bagaimana</a:t>
              </a:r>
              <a:r>
                <a:rPr lang="en-US" dirty="0">
                  <a:latin typeface="Futura Md BT" panose="020B0602020204020303" pitchFamily="34" charset="0"/>
                </a:rPr>
                <a:t> proses </a:t>
              </a:r>
            </a:p>
            <a:p>
              <a:r>
                <a:rPr lang="en-US" dirty="0" err="1">
                  <a:latin typeface="Futura Md BT" panose="020B0602020204020303" pitchFamily="34" charset="0"/>
                </a:rPr>
                <a:t>bekerja</a:t>
              </a:r>
              <a:r>
                <a:rPr lang="en-US" dirty="0">
                  <a:latin typeface="Futura Md BT" panose="020B0602020204020303" pitchFamily="34" charset="0"/>
                </a:rPr>
                <a:t> </a:t>
              </a:r>
              <a:r>
                <a:rPr lang="en-US" dirty="0" err="1">
                  <a:latin typeface="Futura Md BT" panose="020B0602020204020303" pitchFamily="34" charset="0"/>
                </a:rPr>
                <a:t>atau</a:t>
              </a:r>
              <a:r>
                <a:rPr lang="en-US" dirty="0">
                  <a:latin typeface="Futura Md BT" panose="020B0602020204020303" pitchFamily="34" charset="0"/>
                </a:rPr>
                <a:t> </a:t>
              </a:r>
              <a:r>
                <a:rPr lang="en-US" dirty="0" err="1">
                  <a:latin typeface="Futura Md BT" panose="020B0602020204020303" pitchFamily="34" charset="0"/>
                </a:rPr>
                <a:t>seharusnya</a:t>
              </a:r>
              <a:r>
                <a:rPr lang="en-US" dirty="0">
                  <a:latin typeface="Futura Md BT" panose="020B0602020204020303" pitchFamily="34" charset="0"/>
                </a:rPr>
                <a:t> </a:t>
              </a:r>
              <a:r>
                <a:rPr lang="en-US" dirty="0" err="1">
                  <a:latin typeface="Futura Md BT" panose="020B0602020204020303" pitchFamily="34" charset="0"/>
                </a:rPr>
                <a:t>bekerja</a:t>
              </a:r>
              <a:r>
                <a:rPr lang="en-US" dirty="0">
                  <a:latin typeface="Futura Md BT" panose="020B0602020204020303" pitchFamily="34" charset="0"/>
                </a:rPr>
                <a:t>.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420635" y="2756709"/>
              <a:ext cx="4010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Futura Md BT" panose="020B0602020204020303" pitchFamily="34" charset="0"/>
                </a:rPr>
                <a:t>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145966" y="3532994"/>
              <a:ext cx="7906332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Futura Md BT" panose="020B0602020204020303" pitchFamily="34" charset="0"/>
                </a:rPr>
                <a:t>ERD, Entity-Relationship Diagram </a:t>
              </a:r>
              <a:r>
                <a:rPr lang="en-US" dirty="0" err="1">
                  <a:latin typeface="Futura Md BT" panose="020B0602020204020303" pitchFamily="34" charset="0"/>
                </a:rPr>
                <a:t>adalah</a:t>
              </a:r>
              <a:r>
                <a:rPr lang="en-US" dirty="0">
                  <a:latin typeface="Futura Md BT" panose="020B0602020204020303" pitchFamily="34" charset="0"/>
                </a:rPr>
                <a:t> </a:t>
              </a:r>
              <a:r>
                <a:rPr lang="en-US" dirty="0" err="1">
                  <a:latin typeface="Futura Md BT" panose="020B0602020204020303" pitchFamily="34" charset="0"/>
                </a:rPr>
                <a:t>representasi</a:t>
              </a:r>
              <a:r>
                <a:rPr lang="en-US" dirty="0">
                  <a:latin typeface="Futura Md BT" panose="020B0602020204020303" pitchFamily="34" charset="0"/>
                </a:rPr>
                <a:t> </a:t>
              </a:r>
              <a:r>
                <a:rPr lang="en-US" dirty="0" err="1">
                  <a:latin typeface="Futura Md BT" panose="020B0602020204020303" pitchFamily="34" charset="0"/>
                </a:rPr>
                <a:t>grafis</a:t>
              </a:r>
              <a:r>
                <a:rPr lang="en-US" dirty="0">
                  <a:latin typeface="Futura Md BT" panose="020B0602020204020303" pitchFamily="34" charset="0"/>
                </a:rPr>
                <a:t> </a:t>
              </a:r>
              <a:r>
                <a:rPr lang="en-US" dirty="0" err="1">
                  <a:latin typeface="Futura Md BT" panose="020B0602020204020303" pitchFamily="34" charset="0"/>
                </a:rPr>
                <a:t>dari</a:t>
              </a:r>
              <a:r>
                <a:rPr lang="en-US" dirty="0">
                  <a:latin typeface="Futura Md BT" panose="020B0602020204020303" pitchFamily="34" charset="0"/>
                </a:rPr>
                <a:t> </a:t>
              </a:r>
              <a:r>
                <a:rPr lang="en-US" dirty="0" err="1">
                  <a:latin typeface="Futura Md BT" panose="020B0602020204020303" pitchFamily="34" charset="0"/>
                </a:rPr>
                <a:t>struktur</a:t>
              </a:r>
              <a:r>
                <a:rPr lang="en-US" dirty="0">
                  <a:latin typeface="Futura Md BT" panose="020B0602020204020303" pitchFamily="34" charset="0"/>
                </a:rPr>
                <a:t> data </a:t>
              </a:r>
              <a:r>
                <a:rPr lang="en-US" dirty="0" err="1">
                  <a:latin typeface="Futura Md BT" panose="020B0602020204020303" pitchFamily="34" charset="0"/>
                </a:rPr>
                <a:t>dalam</a:t>
              </a:r>
              <a:r>
                <a:rPr lang="en-US" dirty="0">
                  <a:latin typeface="Futura Md BT" panose="020B0602020204020303" pitchFamily="34" charset="0"/>
                </a:rPr>
                <a:t> basis</a:t>
              </a:r>
            </a:p>
            <a:p>
              <a:r>
                <a:rPr lang="en-US" dirty="0">
                  <a:latin typeface="Futura Md BT" panose="020B0602020204020303" pitchFamily="34" charset="0"/>
                </a:rPr>
                <a:t>data. ERD </a:t>
              </a:r>
              <a:r>
                <a:rPr lang="en-US" dirty="0" err="1">
                  <a:latin typeface="Futura Md BT" panose="020B0602020204020303" pitchFamily="34" charset="0"/>
                </a:rPr>
                <a:t>digunakan</a:t>
              </a:r>
              <a:r>
                <a:rPr lang="en-US" dirty="0">
                  <a:latin typeface="Futura Md BT" panose="020B0602020204020303" pitchFamily="34" charset="0"/>
                </a:rPr>
                <a:t> </a:t>
              </a:r>
              <a:r>
                <a:rPr lang="en-US" dirty="0" err="1">
                  <a:latin typeface="Futura Md BT" panose="020B0602020204020303" pitchFamily="34" charset="0"/>
                </a:rPr>
                <a:t>untuk</a:t>
              </a:r>
              <a:r>
                <a:rPr lang="en-US" dirty="0">
                  <a:latin typeface="Futura Md BT" panose="020B0602020204020303" pitchFamily="34" charset="0"/>
                </a:rPr>
                <a:t> </a:t>
              </a:r>
              <a:r>
                <a:rPr lang="en-US" dirty="0" err="1">
                  <a:latin typeface="Futura Md BT" panose="020B0602020204020303" pitchFamily="34" charset="0"/>
                </a:rPr>
                <a:t>memvisualisasikan</a:t>
              </a:r>
              <a:r>
                <a:rPr lang="en-US" dirty="0">
                  <a:latin typeface="Futura Md BT" panose="020B0602020204020303" pitchFamily="34" charset="0"/>
                </a:rPr>
                <a:t> </a:t>
              </a:r>
              <a:r>
                <a:rPr lang="en-US" dirty="0" err="1">
                  <a:latin typeface="Futura Md BT" panose="020B0602020204020303" pitchFamily="34" charset="0"/>
                </a:rPr>
                <a:t>bagaimana</a:t>
              </a:r>
              <a:r>
                <a:rPr lang="en-US" dirty="0">
                  <a:latin typeface="Futura Md BT" panose="020B0602020204020303" pitchFamily="34" charset="0"/>
                </a:rPr>
                <a:t> </a:t>
              </a:r>
              <a:r>
                <a:rPr lang="en-US" dirty="0" err="1">
                  <a:latin typeface="Futura Md BT" panose="020B0602020204020303" pitchFamily="34" charset="0"/>
                </a:rPr>
                <a:t>entitas</a:t>
              </a:r>
              <a:r>
                <a:rPr lang="en-US" dirty="0">
                  <a:latin typeface="Futura Md BT" panose="020B0602020204020303" pitchFamily="34" charset="0"/>
                </a:rPr>
                <a:t> (</a:t>
              </a:r>
              <a:r>
                <a:rPr lang="en-US" dirty="0" err="1">
                  <a:latin typeface="Futura Md BT" panose="020B0602020204020303" pitchFamily="34" charset="0"/>
                </a:rPr>
                <a:t>seperti</a:t>
              </a:r>
              <a:r>
                <a:rPr lang="en-US" dirty="0">
                  <a:latin typeface="Futura Md BT" panose="020B0602020204020303" pitchFamily="34" charset="0"/>
                </a:rPr>
                <a:t> </a:t>
              </a:r>
              <a:r>
                <a:rPr lang="en-US" dirty="0" err="1">
                  <a:latin typeface="Futura Md BT" panose="020B0602020204020303" pitchFamily="34" charset="0"/>
                </a:rPr>
                <a:t>objek</a:t>
              </a:r>
              <a:r>
                <a:rPr lang="en-US" dirty="0">
                  <a:latin typeface="Futura Md BT" panose="020B0602020204020303" pitchFamily="34" charset="0"/>
                </a:rPr>
                <a:t>, </a:t>
              </a:r>
              <a:r>
                <a:rPr lang="en-US" dirty="0" err="1">
                  <a:latin typeface="Futura Md BT" panose="020B0602020204020303" pitchFamily="34" charset="0"/>
                </a:rPr>
                <a:t>konsep</a:t>
              </a:r>
              <a:r>
                <a:rPr lang="en-US" dirty="0">
                  <a:latin typeface="Futura Md BT" panose="020B0602020204020303" pitchFamily="34" charset="0"/>
                </a:rPr>
                <a:t>, </a:t>
              </a:r>
            </a:p>
            <a:p>
              <a:r>
                <a:rPr lang="en-US" dirty="0" err="1">
                  <a:latin typeface="Futura Md BT" panose="020B0602020204020303" pitchFamily="34" charset="0"/>
                </a:rPr>
                <a:t>atau</a:t>
              </a:r>
              <a:r>
                <a:rPr lang="en-US" dirty="0">
                  <a:latin typeface="Futura Md BT" panose="020B0602020204020303" pitchFamily="34" charset="0"/>
                </a:rPr>
                <a:t> orang) </a:t>
              </a:r>
              <a:r>
                <a:rPr lang="en-US" dirty="0" err="1">
                  <a:latin typeface="Futura Md BT" panose="020B0602020204020303" pitchFamily="34" charset="0"/>
                </a:rPr>
                <a:t>dalam</a:t>
              </a:r>
              <a:r>
                <a:rPr lang="en-US" dirty="0">
                  <a:latin typeface="Futura Md BT" panose="020B0602020204020303" pitchFamily="34" charset="0"/>
                </a:rPr>
                <a:t> system </a:t>
              </a:r>
              <a:r>
                <a:rPr lang="en-US" dirty="0" err="1">
                  <a:latin typeface="Futura Md BT" panose="020B0602020204020303" pitchFamily="34" charset="0"/>
                </a:rPr>
                <a:t>terkait</a:t>
              </a:r>
              <a:r>
                <a:rPr lang="en-US" dirty="0">
                  <a:latin typeface="Futura Md BT" panose="020B0602020204020303" pitchFamily="34" charset="0"/>
                </a:rPr>
                <a:t> </a:t>
              </a:r>
              <a:r>
                <a:rPr lang="en-US" dirty="0" err="1">
                  <a:latin typeface="Futura Md BT" panose="020B0602020204020303" pitchFamily="34" charset="0"/>
                </a:rPr>
                <a:t>satu</a:t>
              </a:r>
              <a:r>
                <a:rPr lang="en-US" dirty="0">
                  <a:latin typeface="Futura Md BT" panose="020B0602020204020303" pitchFamily="34" charset="0"/>
                </a:rPr>
                <a:t> </a:t>
              </a:r>
              <a:r>
                <a:rPr lang="en-US" dirty="0" err="1">
                  <a:latin typeface="Futura Md BT" panose="020B0602020204020303" pitchFamily="34" charset="0"/>
                </a:rPr>
                <a:t>sama</a:t>
              </a:r>
              <a:r>
                <a:rPr lang="en-US" dirty="0">
                  <a:latin typeface="Futura Md BT" panose="020B0602020204020303" pitchFamily="34" charset="0"/>
                </a:rPr>
                <a:t> lain. </a:t>
              </a:r>
              <a:r>
                <a:rPr lang="en-US" dirty="0" err="1">
                  <a:latin typeface="Futura Md BT" panose="020B0602020204020303" pitchFamily="34" charset="0"/>
                </a:rPr>
                <a:t>Ini</a:t>
              </a:r>
              <a:r>
                <a:rPr lang="en-US" dirty="0">
                  <a:latin typeface="Futura Md BT" panose="020B0602020204020303" pitchFamily="34" charset="0"/>
                </a:rPr>
                <a:t> </a:t>
              </a:r>
              <a:r>
                <a:rPr lang="en-US" dirty="0" err="1">
                  <a:latin typeface="Futura Md BT" panose="020B0602020204020303" pitchFamily="34" charset="0"/>
                </a:rPr>
                <a:t>merupakan</a:t>
              </a:r>
              <a:r>
                <a:rPr lang="en-US" dirty="0">
                  <a:latin typeface="Futura Md BT" panose="020B0602020204020303" pitchFamily="34" charset="0"/>
                </a:rPr>
                <a:t> </a:t>
              </a:r>
              <a:r>
                <a:rPr lang="en-US" dirty="0" err="1">
                  <a:latin typeface="Futura Md BT" panose="020B0602020204020303" pitchFamily="34" charset="0"/>
                </a:rPr>
                <a:t>alat</a:t>
              </a:r>
              <a:r>
                <a:rPr lang="en-US" dirty="0">
                  <a:latin typeface="Futura Md BT" panose="020B0602020204020303" pitchFamily="34" charset="0"/>
                </a:rPr>
                <a:t> </a:t>
              </a:r>
              <a:r>
                <a:rPr lang="en-US" dirty="0" err="1">
                  <a:latin typeface="Futura Md BT" panose="020B0602020204020303" pitchFamily="34" charset="0"/>
                </a:rPr>
                <a:t>penting</a:t>
              </a:r>
              <a:r>
                <a:rPr lang="en-US" dirty="0">
                  <a:latin typeface="Futura Md BT" panose="020B0602020204020303" pitchFamily="34" charset="0"/>
                </a:rPr>
                <a:t> </a:t>
              </a:r>
              <a:r>
                <a:rPr lang="en-US" dirty="0" err="1">
                  <a:latin typeface="Futura Md BT" panose="020B0602020204020303" pitchFamily="34" charset="0"/>
                </a:rPr>
                <a:t>dalam</a:t>
              </a:r>
              <a:r>
                <a:rPr lang="en-US" dirty="0">
                  <a:latin typeface="Futura Md BT" panose="020B0602020204020303" pitchFamily="34" charset="0"/>
                </a:rPr>
                <a:t> </a:t>
              </a:r>
            </a:p>
            <a:p>
              <a:r>
                <a:rPr lang="en-US" dirty="0" err="1">
                  <a:latin typeface="Futura Md BT" panose="020B0602020204020303" pitchFamily="34" charset="0"/>
                </a:rPr>
                <a:t>perancangan</a:t>
              </a:r>
              <a:r>
                <a:rPr lang="en-US" dirty="0">
                  <a:latin typeface="Futura Md BT" panose="020B0602020204020303" pitchFamily="34" charset="0"/>
                </a:rPr>
                <a:t> basis data, </a:t>
              </a:r>
              <a:r>
                <a:rPr lang="en-US" dirty="0" err="1">
                  <a:latin typeface="Futura Md BT" panose="020B0602020204020303" pitchFamily="34" charset="0"/>
                </a:rPr>
                <a:t>membantu</a:t>
              </a:r>
              <a:r>
                <a:rPr lang="en-US" dirty="0">
                  <a:latin typeface="Futura Md BT" panose="020B0602020204020303" pitchFamily="34" charset="0"/>
                </a:rPr>
                <a:t> </a:t>
              </a:r>
              <a:r>
                <a:rPr lang="en-US" dirty="0" err="1">
                  <a:latin typeface="Futura Md BT" panose="020B0602020204020303" pitchFamily="34" charset="0"/>
                </a:rPr>
                <a:t>dalam</a:t>
              </a:r>
              <a:r>
                <a:rPr lang="en-US" dirty="0">
                  <a:latin typeface="Futura Md BT" panose="020B0602020204020303" pitchFamily="34" charset="0"/>
                </a:rPr>
                <a:t> </a:t>
              </a:r>
              <a:r>
                <a:rPr lang="en-US" dirty="0" err="1">
                  <a:latin typeface="Futura Md BT" panose="020B0602020204020303" pitchFamily="34" charset="0"/>
                </a:rPr>
                <a:t>merancang</a:t>
              </a:r>
              <a:r>
                <a:rPr lang="en-US" dirty="0">
                  <a:latin typeface="Futura Md BT" panose="020B0602020204020303" pitchFamily="34" charset="0"/>
                </a:rPr>
                <a:t> </a:t>
              </a:r>
              <a:r>
                <a:rPr lang="en-US" dirty="0" err="1">
                  <a:latin typeface="Futura Md BT" panose="020B0602020204020303" pitchFamily="34" charset="0"/>
                </a:rPr>
                <a:t>skema</a:t>
              </a:r>
              <a:r>
                <a:rPr lang="en-US" dirty="0">
                  <a:latin typeface="Futura Md BT" panose="020B0602020204020303" pitchFamily="34" charset="0"/>
                </a:rPr>
                <a:t> basis data yang </a:t>
              </a:r>
              <a:r>
                <a:rPr lang="en-US" dirty="0" err="1">
                  <a:latin typeface="Futura Md BT" panose="020B0602020204020303" pitchFamily="34" charset="0"/>
                </a:rPr>
                <a:t>efisien</a:t>
              </a:r>
              <a:r>
                <a:rPr lang="en-US" dirty="0">
                  <a:latin typeface="Futura Md BT" panose="020B0602020204020303" pitchFamily="34" charset="0"/>
                </a:rPr>
                <a:t> </a:t>
              </a:r>
            </a:p>
            <a:p>
              <a:r>
                <a:rPr lang="en-US" dirty="0" err="1">
                  <a:latin typeface="Futura Md BT" panose="020B0602020204020303" pitchFamily="34" charset="0"/>
                </a:rPr>
                <a:t>dan</a:t>
              </a:r>
              <a:r>
                <a:rPr lang="en-US" dirty="0">
                  <a:latin typeface="Futura Md BT" panose="020B0602020204020303" pitchFamily="34" charset="0"/>
                </a:rPr>
                <a:t> </a:t>
              </a:r>
              <a:r>
                <a:rPr lang="en-US" dirty="0" err="1">
                  <a:latin typeface="Futura Md BT" panose="020B0602020204020303" pitchFamily="34" charset="0"/>
                </a:rPr>
                <a:t>efektif</a:t>
              </a:r>
              <a:endParaRPr lang="en-US" dirty="0">
                <a:latin typeface="Futura Md BT" panose="020B0602020204020303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470972" y="3856160"/>
              <a:ext cx="4010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Futura Md BT" panose="020B0602020204020303" pitchFamily="34" charset="0"/>
                </a:rPr>
                <a:t>3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470972" y="4995585"/>
              <a:ext cx="4010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Futura Md BT" panose="020B0602020204020303" pitchFamily="34" charset="0"/>
                </a:rPr>
                <a:t>4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174427" y="4774637"/>
              <a:ext cx="747672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latin typeface="Futura Md BT" panose="020B0602020204020303" pitchFamily="34" charset="0"/>
                </a:rPr>
                <a:t>Tabel</a:t>
              </a:r>
              <a:r>
                <a:rPr lang="en-US" b="1" dirty="0">
                  <a:latin typeface="Futura Md BT" panose="020B0602020204020303" pitchFamily="34" charset="0"/>
                </a:rPr>
                <a:t> </a:t>
              </a:r>
              <a:r>
                <a:rPr lang="en-US" b="1" dirty="0" err="1">
                  <a:latin typeface="Futura Md BT" panose="020B0602020204020303" pitchFamily="34" charset="0"/>
                </a:rPr>
                <a:t>relasi</a:t>
              </a:r>
              <a:r>
                <a:rPr lang="en-US" b="1" dirty="0">
                  <a:latin typeface="Futura Md BT" panose="020B0602020204020303" pitchFamily="34" charset="0"/>
                </a:rPr>
                <a:t> </a:t>
              </a:r>
              <a:r>
                <a:rPr lang="en-US" dirty="0" err="1">
                  <a:latin typeface="Futura Md BT" panose="020B0602020204020303" pitchFamily="34" charset="0"/>
                </a:rPr>
                <a:t>adalah</a:t>
              </a:r>
              <a:r>
                <a:rPr lang="en-US" dirty="0">
                  <a:latin typeface="Futura Md BT" panose="020B0602020204020303" pitchFamily="34" charset="0"/>
                </a:rPr>
                <a:t> </a:t>
              </a:r>
              <a:r>
                <a:rPr lang="en-US" dirty="0" err="1">
                  <a:latin typeface="Futura Md BT" panose="020B0602020204020303" pitchFamily="34" charset="0"/>
                </a:rPr>
                <a:t>struktur</a:t>
              </a:r>
              <a:r>
                <a:rPr lang="en-US" dirty="0">
                  <a:latin typeface="Futura Md BT" panose="020B0602020204020303" pitchFamily="34" charset="0"/>
                </a:rPr>
                <a:t> yang </a:t>
              </a:r>
              <a:r>
                <a:rPr lang="en-US" dirty="0" err="1">
                  <a:latin typeface="Futura Md BT" panose="020B0602020204020303" pitchFamily="34" charset="0"/>
                </a:rPr>
                <a:t>digunakan</a:t>
              </a:r>
              <a:r>
                <a:rPr lang="en-US" dirty="0">
                  <a:latin typeface="Futura Md BT" panose="020B0602020204020303" pitchFamily="34" charset="0"/>
                </a:rPr>
                <a:t> </a:t>
              </a:r>
              <a:r>
                <a:rPr lang="en-US" dirty="0" err="1">
                  <a:latin typeface="Futura Md BT" panose="020B0602020204020303" pitchFamily="34" charset="0"/>
                </a:rPr>
                <a:t>untuk</a:t>
              </a:r>
              <a:r>
                <a:rPr lang="en-US" dirty="0">
                  <a:latin typeface="Futura Md BT" panose="020B0602020204020303" pitchFamily="34" charset="0"/>
                </a:rPr>
                <a:t> </a:t>
              </a:r>
              <a:r>
                <a:rPr lang="en-US" dirty="0" err="1">
                  <a:latin typeface="Futura Md BT" panose="020B0602020204020303" pitchFamily="34" charset="0"/>
                </a:rPr>
                <a:t>menyimpan</a:t>
              </a:r>
              <a:r>
                <a:rPr lang="en-US" dirty="0">
                  <a:latin typeface="Futura Md BT" panose="020B0602020204020303" pitchFamily="34" charset="0"/>
                </a:rPr>
                <a:t> </a:t>
              </a:r>
              <a:r>
                <a:rPr lang="en-US" dirty="0" err="1">
                  <a:latin typeface="Futura Md BT" panose="020B0602020204020303" pitchFamily="34" charset="0"/>
                </a:rPr>
                <a:t>informasi</a:t>
              </a:r>
              <a:r>
                <a:rPr lang="en-US" dirty="0">
                  <a:latin typeface="Futura Md BT" panose="020B0602020204020303" pitchFamily="34" charset="0"/>
                </a:rPr>
                <a:t> </a:t>
              </a:r>
              <a:r>
                <a:rPr lang="en-US" dirty="0" err="1">
                  <a:latin typeface="Futura Md BT" panose="020B0602020204020303" pitchFamily="34" charset="0"/>
                </a:rPr>
                <a:t>dalam</a:t>
              </a:r>
              <a:r>
                <a:rPr lang="en-US" dirty="0">
                  <a:latin typeface="Futura Md BT" panose="020B0602020204020303" pitchFamily="34" charset="0"/>
                </a:rPr>
                <a:t> </a:t>
              </a:r>
              <a:r>
                <a:rPr lang="en-US" dirty="0" err="1">
                  <a:latin typeface="Futura Md BT" panose="020B0602020204020303" pitchFamily="34" charset="0"/>
                </a:rPr>
                <a:t>bentuk</a:t>
              </a:r>
              <a:endParaRPr lang="en-US" dirty="0">
                <a:latin typeface="Futura Md BT" panose="020B0602020204020303" pitchFamily="34" charset="0"/>
              </a:endParaRPr>
            </a:p>
            <a:p>
              <a:r>
                <a:rPr lang="en-US" dirty="0" err="1">
                  <a:latin typeface="Futura Md BT" panose="020B0602020204020303" pitchFamily="34" charset="0"/>
                </a:rPr>
                <a:t>baris</a:t>
              </a:r>
              <a:r>
                <a:rPr lang="en-US" dirty="0">
                  <a:latin typeface="Futura Md BT" panose="020B0602020204020303" pitchFamily="34" charset="0"/>
                </a:rPr>
                <a:t> </a:t>
              </a:r>
              <a:r>
                <a:rPr lang="en-US" dirty="0" err="1">
                  <a:latin typeface="Futura Md BT" panose="020B0602020204020303" pitchFamily="34" charset="0"/>
                </a:rPr>
                <a:t>dan</a:t>
              </a:r>
              <a:r>
                <a:rPr lang="en-US" dirty="0">
                  <a:latin typeface="Futura Md BT" panose="020B0602020204020303" pitchFamily="34" charset="0"/>
                </a:rPr>
                <a:t> </a:t>
              </a:r>
              <a:r>
                <a:rPr lang="en-US" dirty="0" err="1">
                  <a:latin typeface="Futura Md BT" panose="020B0602020204020303" pitchFamily="34" charset="0"/>
                </a:rPr>
                <a:t>kolom</a:t>
              </a:r>
              <a:r>
                <a:rPr lang="en-US" dirty="0">
                  <a:latin typeface="Futura Md BT" panose="020B0602020204020303" pitchFamily="34" charset="0"/>
                </a:rPr>
                <a:t>, </a:t>
              </a:r>
              <a:r>
                <a:rPr lang="en-US" dirty="0" err="1">
                  <a:latin typeface="Futura Md BT" panose="020B0602020204020303" pitchFamily="34" charset="0"/>
                </a:rPr>
                <a:t>dimana</a:t>
              </a:r>
              <a:r>
                <a:rPr lang="en-US" dirty="0">
                  <a:latin typeface="Futura Md BT" panose="020B0602020204020303" pitchFamily="34" charset="0"/>
                </a:rPr>
                <a:t> </a:t>
              </a:r>
              <a:r>
                <a:rPr lang="en-US" dirty="0" err="1">
                  <a:latin typeface="Futura Md BT" panose="020B0602020204020303" pitchFamily="34" charset="0"/>
                </a:rPr>
                <a:t>setiap</a:t>
              </a:r>
              <a:r>
                <a:rPr lang="en-US" dirty="0">
                  <a:latin typeface="Futura Md BT" panose="020B0602020204020303" pitchFamily="34" charset="0"/>
                </a:rPr>
                <a:t> </a:t>
              </a:r>
              <a:r>
                <a:rPr lang="en-US" dirty="0" err="1">
                  <a:latin typeface="Futura Md BT" panose="020B0602020204020303" pitchFamily="34" charset="0"/>
                </a:rPr>
                <a:t>tabel</a:t>
              </a:r>
              <a:r>
                <a:rPr lang="en-US" dirty="0">
                  <a:latin typeface="Futura Md BT" panose="020B0602020204020303" pitchFamily="34" charset="0"/>
                </a:rPr>
                <a:t> </a:t>
              </a:r>
              <a:r>
                <a:rPr lang="en-US" dirty="0" err="1">
                  <a:latin typeface="Futura Md BT" panose="020B0602020204020303" pitchFamily="34" charset="0"/>
                </a:rPr>
                <a:t>mempresentasikan</a:t>
              </a:r>
              <a:r>
                <a:rPr lang="en-US" dirty="0">
                  <a:latin typeface="Futura Md BT" panose="020B0602020204020303" pitchFamily="34" charset="0"/>
                </a:rPr>
                <a:t> </a:t>
              </a:r>
              <a:r>
                <a:rPr lang="en-US" dirty="0" err="1">
                  <a:latin typeface="Futura Md BT" panose="020B0602020204020303" pitchFamily="34" charset="0"/>
                </a:rPr>
                <a:t>suatu</a:t>
              </a:r>
              <a:r>
                <a:rPr lang="en-US" dirty="0">
                  <a:latin typeface="Futura Md BT" panose="020B0602020204020303" pitchFamily="34" charset="0"/>
                </a:rPr>
                <a:t> </a:t>
              </a:r>
              <a:r>
                <a:rPr lang="en-US" dirty="0" err="1">
                  <a:latin typeface="Futura Md BT" panose="020B0602020204020303" pitchFamily="34" charset="0"/>
                </a:rPr>
                <a:t>entitas</a:t>
              </a:r>
              <a:r>
                <a:rPr lang="en-US" dirty="0">
                  <a:latin typeface="Futura Md BT" panose="020B0602020204020303" pitchFamily="34" charset="0"/>
                </a:rPr>
                <a:t> </a:t>
              </a:r>
              <a:r>
                <a:rPr lang="en-US" dirty="0" err="1">
                  <a:latin typeface="Futura Md BT" panose="020B0602020204020303" pitchFamily="34" charset="0"/>
                </a:rPr>
                <a:t>dan</a:t>
              </a:r>
              <a:r>
                <a:rPr lang="en-US" dirty="0">
                  <a:latin typeface="Futura Md BT" panose="020B0602020204020303" pitchFamily="34" charset="0"/>
                </a:rPr>
                <a:t> </a:t>
              </a:r>
              <a:r>
                <a:rPr lang="en-US" dirty="0" err="1">
                  <a:latin typeface="Futura Md BT" panose="020B0602020204020303" pitchFamily="34" charset="0"/>
                </a:rPr>
                <a:t>hubungan</a:t>
              </a:r>
              <a:endParaRPr lang="en-US" dirty="0">
                <a:latin typeface="Futura Md BT" panose="020B0602020204020303" pitchFamily="34" charset="0"/>
              </a:endParaRPr>
            </a:p>
            <a:p>
              <a:r>
                <a:rPr lang="en-US" dirty="0" err="1">
                  <a:latin typeface="Futura Md BT" panose="020B0602020204020303" pitchFamily="34" charset="0"/>
                </a:rPr>
                <a:t>antar</a:t>
              </a:r>
              <a:r>
                <a:rPr lang="en-US" dirty="0">
                  <a:latin typeface="Futura Md BT" panose="020B0602020204020303" pitchFamily="34" charset="0"/>
                </a:rPr>
                <a:t> </a:t>
              </a:r>
              <a:r>
                <a:rPr lang="en-US" dirty="0" err="1">
                  <a:latin typeface="Futura Md BT" panose="020B0602020204020303" pitchFamily="34" charset="0"/>
                </a:rPr>
                <a:t>entitas</a:t>
              </a:r>
              <a:r>
                <a:rPr lang="en-US" dirty="0">
                  <a:latin typeface="Futura Md BT" panose="020B0602020204020303" pitchFamily="34" charset="0"/>
                </a:rPr>
                <a:t> </a:t>
              </a:r>
              <a:r>
                <a:rPr lang="en-US" dirty="0" err="1">
                  <a:latin typeface="Futura Md BT" panose="020B0602020204020303" pitchFamily="34" charset="0"/>
                </a:rPr>
                <a:t>tersebut</a:t>
              </a:r>
              <a:r>
                <a:rPr lang="en-US" dirty="0">
                  <a:latin typeface="Futura Md BT" panose="020B0602020204020303" pitchFamily="34" charset="0"/>
                </a:rPr>
                <a:t>. </a:t>
              </a:r>
              <a:r>
                <a:rPr lang="en-US" dirty="0" err="1">
                  <a:latin typeface="Futura Md BT" panose="020B0602020204020303" pitchFamily="34" charset="0"/>
                </a:rPr>
                <a:t>Dalam</a:t>
              </a:r>
              <a:r>
                <a:rPr lang="en-US" dirty="0">
                  <a:latin typeface="Futura Md BT" panose="020B0602020204020303" pitchFamily="34" charset="0"/>
                </a:rPr>
                <a:t> model </a:t>
              </a:r>
              <a:r>
                <a:rPr lang="en-US" dirty="0" err="1">
                  <a:latin typeface="Futura Md BT" panose="020B0602020204020303" pitchFamily="34" charset="0"/>
                </a:rPr>
                <a:t>relasional</a:t>
              </a:r>
              <a:r>
                <a:rPr lang="en-US" dirty="0">
                  <a:latin typeface="Futura Md BT" panose="020B0602020204020303" pitchFamily="34" charset="0"/>
                </a:rPr>
                <a:t>, data </a:t>
              </a:r>
              <a:r>
                <a:rPr lang="en-US" dirty="0" err="1">
                  <a:latin typeface="Futura Md BT" panose="020B0602020204020303" pitchFamily="34" charset="0"/>
                </a:rPr>
                <a:t>diorganisir</a:t>
              </a:r>
              <a:r>
                <a:rPr lang="en-US" dirty="0">
                  <a:latin typeface="Futura Md BT" panose="020B0602020204020303" pitchFamily="34" charset="0"/>
                </a:rPr>
                <a:t> </a:t>
              </a:r>
              <a:r>
                <a:rPr lang="en-US" dirty="0" err="1">
                  <a:latin typeface="Futura Md BT" panose="020B0602020204020303" pitchFamily="34" charset="0"/>
                </a:rPr>
                <a:t>menjadi</a:t>
              </a:r>
              <a:r>
                <a:rPr lang="en-US" dirty="0">
                  <a:latin typeface="Futura Md BT" panose="020B0602020204020303" pitchFamily="34" charset="0"/>
                </a:rPr>
                <a:t> </a:t>
              </a:r>
            </a:p>
          </p:txBody>
        </p:sp>
      </p:grpSp>
      <p:sp>
        <p:nvSpPr>
          <p:cNvPr id="56" name="Freeform 9"/>
          <p:cNvSpPr/>
          <p:nvPr/>
        </p:nvSpPr>
        <p:spPr>
          <a:xfrm rot="2535308">
            <a:off x="13948059" y="812008"/>
            <a:ext cx="2304767" cy="1463527"/>
          </a:xfrm>
          <a:custGeom>
            <a:avLst/>
            <a:gdLst/>
            <a:ahLst/>
            <a:cxnLst/>
            <a:rect l="l" t="t" r="r" b="b"/>
            <a:pathLst>
              <a:path w="2304767" h="1463527">
                <a:moveTo>
                  <a:pt x="0" y="0"/>
                </a:moveTo>
                <a:lnTo>
                  <a:pt x="2304767" y="0"/>
                </a:lnTo>
                <a:lnTo>
                  <a:pt x="2304767" y="1463527"/>
                </a:lnTo>
                <a:lnTo>
                  <a:pt x="0" y="1463527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="" xmlns:asvg="http://schemas.microsoft.com/office/drawing/2016/SVG/main" r:embed="rId2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/>
          </p:cNvPicPr>
          <p:nvPr/>
        </p:nvPicPr>
        <p:blipFill>
          <a:blip r:embed="rId2"/>
          <a:srcRect r="64034" b="46739"/>
          <a:stretch>
            <a:fillRect/>
          </a:stretch>
        </p:blipFill>
        <p:spPr>
          <a:xfrm rot="-5400000" flipH="1">
            <a:off x="1056309" y="-1064913"/>
            <a:ext cx="4331879" cy="6415001"/>
          </a:xfrm>
          <a:prstGeom prst="rect">
            <a:avLst/>
          </a:prstGeom>
        </p:spPr>
      </p:pic>
      <p:sp>
        <p:nvSpPr>
          <p:cNvPr id="15" name="Freeform 14"/>
          <p:cNvSpPr/>
          <p:nvPr/>
        </p:nvSpPr>
        <p:spPr>
          <a:xfrm rot="5820624">
            <a:off x="13800803" y="-1271051"/>
            <a:ext cx="4514573" cy="5305588"/>
          </a:xfrm>
          <a:custGeom>
            <a:avLst/>
            <a:gdLst/>
            <a:ahLst/>
            <a:cxnLst/>
            <a:rect l="l" t="t" r="r" b="b"/>
            <a:pathLst>
              <a:path w="4514573" h="5305588">
                <a:moveTo>
                  <a:pt x="0" y="0"/>
                </a:moveTo>
                <a:lnTo>
                  <a:pt x="4514574" y="0"/>
                </a:lnTo>
                <a:lnTo>
                  <a:pt x="4514574" y="5305588"/>
                </a:lnTo>
                <a:lnTo>
                  <a:pt x="0" y="53055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pic>
        <p:nvPicPr>
          <p:cNvPr id="14" name="Picture 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 rot="-9781681">
            <a:off x="3286579" y="3116299"/>
            <a:ext cx="8289811" cy="7821312"/>
          </a:xfrm>
          <a:prstGeom prst="rect">
            <a:avLst/>
          </a:prstGeom>
        </p:spPr>
      </p:pic>
      <p:sp>
        <p:nvSpPr>
          <p:cNvPr id="2" name="Freeform 2"/>
          <p:cNvSpPr/>
          <p:nvPr/>
        </p:nvSpPr>
        <p:spPr>
          <a:xfrm>
            <a:off x="228600" y="43981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13000"/>
            </a:blip>
            <a:stretch>
              <a:fillRect t="-9222" b="-9222"/>
            </a:stretch>
          </a:blipFill>
        </p:spPr>
      </p:sp>
      <p:sp>
        <p:nvSpPr>
          <p:cNvPr id="4" name="Freeform 4"/>
          <p:cNvSpPr/>
          <p:nvPr/>
        </p:nvSpPr>
        <p:spPr>
          <a:xfrm rot="-2950167" flipH="1">
            <a:off x="7757779" y="1987797"/>
            <a:ext cx="3096292" cy="951406"/>
          </a:xfrm>
          <a:custGeom>
            <a:avLst/>
            <a:gdLst/>
            <a:ahLst/>
            <a:cxnLst/>
            <a:rect l="l" t="t" r="r" b="b"/>
            <a:pathLst>
              <a:path w="3096292" h="951406">
                <a:moveTo>
                  <a:pt x="3096292" y="0"/>
                </a:moveTo>
                <a:lnTo>
                  <a:pt x="0" y="0"/>
                </a:lnTo>
                <a:lnTo>
                  <a:pt x="0" y="951407"/>
                </a:lnTo>
                <a:lnTo>
                  <a:pt x="3096292" y="951407"/>
                </a:lnTo>
                <a:lnTo>
                  <a:pt x="3096292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0896600" y="477911"/>
            <a:ext cx="6026918" cy="20518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6007"/>
              </a:lnSpc>
            </a:pPr>
            <a:r>
              <a:rPr lang="en-US" sz="11433" spc="823" dirty="0" err="1" smtClean="0">
                <a:solidFill>
                  <a:srgbClr val="333652"/>
                </a:solidFill>
                <a:latin typeface="Bobby Jones Condensed"/>
              </a:rPr>
              <a:t>Algoritma</a:t>
            </a:r>
            <a:endParaRPr lang="en-US" sz="11433" spc="823" dirty="0">
              <a:solidFill>
                <a:srgbClr val="333652"/>
              </a:solidFill>
              <a:latin typeface="Bobby Jones Condensed"/>
            </a:endParaRPr>
          </a:p>
        </p:txBody>
      </p:sp>
      <p:sp>
        <p:nvSpPr>
          <p:cNvPr id="13" name="Google Shape;453;p24"/>
          <p:cNvSpPr txBox="1">
            <a:spLocks/>
          </p:cNvSpPr>
          <p:nvPr/>
        </p:nvSpPr>
        <p:spPr>
          <a:xfrm>
            <a:off x="1219200" y="28268"/>
            <a:ext cx="10580570" cy="931379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9250">
              <a:lnSpc>
                <a:spcPct val="200000"/>
              </a:lnSpc>
              <a:spcBef>
                <a:spcPts val="0"/>
              </a:spcBef>
              <a:buSzPts val="1900"/>
              <a:buFont typeface="Arial" pitchFamily="34" charset="0"/>
              <a:buChar char="●"/>
            </a:pPr>
            <a:r>
              <a:rPr lang="en-US" sz="3600" dirty="0" err="1" smtClean="0">
                <a:latin typeface="Bobby Jones Condensed" panose="020B0604020202020204" charset="0"/>
              </a:rPr>
              <a:t>Mulai</a:t>
            </a:r>
            <a:endParaRPr lang="en-US" sz="3600" dirty="0" smtClean="0">
              <a:latin typeface="Bobby Jones Condensed" panose="020B0604020202020204" charset="0"/>
            </a:endParaRPr>
          </a:p>
          <a:p>
            <a:pPr marL="457200" indent="-349250">
              <a:lnSpc>
                <a:spcPct val="200000"/>
              </a:lnSpc>
              <a:spcBef>
                <a:spcPts val="0"/>
              </a:spcBef>
              <a:buSzPts val="1900"/>
              <a:buFont typeface="Arial" pitchFamily="34" charset="0"/>
              <a:buChar char="●"/>
            </a:pPr>
            <a:r>
              <a:rPr lang="en-US" sz="3600" dirty="0" err="1" smtClean="0">
                <a:latin typeface="Bobby Jones Condensed" panose="020B0604020202020204" charset="0"/>
              </a:rPr>
              <a:t>Registrasi</a:t>
            </a:r>
            <a:r>
              <a:rPr lang="en-US" sz="3600" dirty="0" smtClean="0">
                <a:latin typeface="Bobby Jones Condensed" panose="020B0604020202020204" charset="0"/>
              </a:rPr>
              <a:t> </a:t>
            </a:r>
            <a:r>
              <a:rPr lang="en-US" sz="3600" dirty="0" err="1" smtClean="0">
                <a:latin typeface="Bobby Jones Condensed" panose="020B0604020202020204" charset="0"/>
              </a:rPr>
              <a:t>akun</a:t>
            </a:r>
            <a:r>
              <a:rPr lang="en-US" sz="3600" dirty="0" smtClean="0">
                <a:latin typeface="Bobby Jones Condensed" panose="020B0604020202020204" charset="0"/>
              </a:rPr>
              <a:t> </a:t>
            </a:r>
            <a:r>
              <a:rPr lang="en-US" sz="3600" dirty="0" err="1" smtClean="0">
                <a:latin typeface="Bobby Jones Condensed" panose="020B0604020202020204" charset="0"/>
              </a:rPr>
              <a:t>jika</a:t>
            </a:r>
            <a:r>
              <a:rPr lang="en-US" sz="3600" dirty="0" smtClean="0">
                <a:latin typeface="Bobby Jones Condensed" panose="020B0604020202020204" charset="0"/>
              </a:rPr>
              <a:t> </a:t>
            </a:r>
            <a:r>
              <a:rPr lang="en-US" sz="3600" dirty="0" err="1" smtClean="0">
                <a:latin typeface="Bobby Jones Condensed" panose="020B0604020202020204" charset="0"/>
              </a:rPr>
              <a:t>belum</a:t>
            </a:r>
            <a:r>
              <a:rPr lang="en-US" sz="3600" dirty="0" smtClean="0">
                <a:latin typeface="Bobby Jones Condensed" panose="020B0604020202020204" charset="0"/>
              </a:rPr>
              <a:t> </a:t>
            </a:r>
            <a:r>
              <a:rPr lang="en-US" sz="3600" dirty="0" err="1" smtClean="0">
                <a:latin typeface="Bobby Jones Condensed" panose="020B0604020202020204" charset="0"/>
              </a:rPr>
              <a:t>memiliki</a:t>
            </a:r>
            <a:r>
              <a:rPr lang="en-US" sz="3600" dirty="0" smtClean="0">
                <a:latin typeface="Bobby Jones Condensed" panose="020B0604020202020204" charset="0"/>
              </a:rPr>
              <a:t> </a:t>
            </a:r>
            <a:r>
              <a:rPr lang="en-US" sz="3600" dirty="0" err="1" smtClean="0">
                <a:latin typeface="Bobby Jones Condensed" panose="020B0604020202020204" charset="0"/>
              </a:rPr>
              <a:t>akun</a:t>
            </a:r>
            <a:endParaRPr lang="en-US" sz="3600" dirty="0" smtClean="0">
              <a:latin typeface="Bobby Jones Condensed" panose="020B0604020202020204" charset="0"/>
            </a:endParaRPr>
          </a:p>
          <a:p>
            <a:pPr marL="457200" indent="-349250">
              <a:lnSpc>
                <a:spcPct val="200000"/>
              </a:lnSpc>
              <a:spcBef>
                <a:spcPts val="0"/>
              </a:spcBef>
              <a:buSzPts val="1900"/>
              <a:buFont typeface="Arial" pitchFamily="34" charset="0"/>
              <a:buChar char="●"/>
            </a:pPr>
            <a:r>
              <a:rPr lang="en-US" sz="3600" dirty="0" smtClean="0">
                <a:latin typeface="Bobby Jones Condensed" panose="020B0604020202020204" charset="0"/>
              </a:rPr>
              <a:t>Login </a:t>
            </a:r>
            <a:r>
              <a:rPr lang="en-US" sz="3600" dirty="0" err="1" smtClean="0">
                <a:latin typeface="Bobby Jones Condensed" panose="020B0604020202020204" charset="0"/>
              </a:rPr>
              <a:t>jika</a:t>
            </a:r>
            <a:r>
              <a:rPr lang="en-US" sz="3600" dirty="0" smtClean="0">
                <a:latin typeface="Bobby Jones Condensed" panose="020B0604020202020204" charset="0"/>
              </a:rPr>
              <a:t> </a:t>
            </a:r>
            <a:r>
              <a:rPr lang="en-US" sz="3600" dirty="0" err="1" smtClean="0">
                <a:latin typeface="Bobby Jones Condensed" panose="020B0604020202020204" charset="0"/>
              </a:rPr>
              <a:t>sudah</a:t>
            </a:r>
            <a:r>
              <a:rPr lang="en-US" sz="3600" dirty="0" smtClean="0">
                <a:latin typeface="Bobby Jones Condensed" panose="020B0604020202020204" charset="0"/>
              </a:rPr>
              <a:t> </a:t>
            </a:r>
            <a:r>
              <a:rPr lang="en-US" sz="3600" dirty="0" err="1" smtClean="0">
                <a:latin typeface="Bobby Jones Condensed" panose="020B0604020202020204" charset="0"/>
              </a:rPr>
              <a:t>memiliki</a:t>
            </a:r>
            <a:r>
              <a:rPr lang="en-US" sz="3600" dirty="0" smtClean="0">
                <a:latin typeface="Bobby Jones Condensed" panose="020B0604020202020204" charset="0"/>
              </a:rPr>
              <a:t> </a:t>
            </a:r>
            <a:r>
              <a:rPr lang="en-US" sz="3600" dirty="0" err="1" smtClean="0">
                <a:latin typeface="Bobby Jones Condensed" panose="020B0604020202020204" charset="0"/>
              </a:rPr>
              <a:t>akun</a:t>
            </a:r>
            <a:endParaRPr lang="en-US" sz="3600" dirty="0" smtClean="0">
              <a:latin typeface="Bobby Jones Condensed" panose="020B0604020202020204" charset="0"/>
            </a:endParaRPr>
          </a:p>
          <a:p>
            <a:pPr marL="457200" indent="-349250">
              <a:lnSpc>
                <a:spcPct val="200000"/>
              </a:lnSpc>
              <a:spcBef>
                <a:spcPts val="0"/>
              </a:spcBef>
              <a:buSzPts val="1900"/>
              <a:buFont typeface="Arial" pitchFamily="34" charset="0"/>
              <a:buChar char="●"/>
            </a:pPr>
            <a:r>
              <a:rPr lang="en-US" sz="3600" dirty="0" err="1" smtClean="0">
                <a:latin typeface="Bobby Jones Condensed" panose="020B0604020202020204" charset="0"/>
              </a:rPr>
              <a:t>Masuk</a:t>
            </a:r>
            <a:r>
              <a:rPr lang="en-US" sz="3600" dirty="0" smtClean="0">
                <a:latin typeface="Bobby Jones Condensed" panose="020B0604020202020204" charset="0"/>
              </a:rPr>
              <a:t> </a:t>
            </a:r>
            <a:r>
              <a:rPr lang="en-US" sz="3600" dirty="0" err="1" smtClean="0">
                <a:latin typeface="Bobby Jones Condensed" panose="020B0604020202020204" charset="0"/>
              </a:rPr>
              <a:t>ke</a:t>
            </a:r>
            <a:r>
              <a:rPr lang="en-US" sz="3600" dirty="0" smtClean="0">
                <a:latin typeface="Bobby Jones Condensed" panose="020B0604020202020204" charset="0"/>
              </a:rPr>
              <a:t> </a:t>
            </a:r>
            <a:r>
              <a:rPr lang="en-US" sz="3600" dirty="0" err="1" smtClean="0">
                <a:latin typeface="Bobby Jones Condensed" panose="020B0604020202020204" charset="0"/>
              </a:rPr>
              <a:t>halaman</a:t>
            </a:r>
            <a:r>
              <a:rPr lang="en-US" sz="3600" dirty="0" smtClean="0">
                <a:latin typeface="Bobby Jones Condensed" panose="020B0604020202020204" charset="0"/>
              </a:rPr>
              <a:t> home</a:t>
            </a:r>
          </a:p>
          <a:p>
            <a:pPr marL="457200" indent="-349250">
              <a:lnSpc>
                <a:spcPct val="200000"/>
              </a:lnSpc>
              <a:spcBef>
                <a:spcPts val="0"/>
              </a:spcBef>
              <a:buSzPts val="1900"/>
              <a:buFont typeface="Arial" pitchFamily="34" charset="0"/>
              <a:buChar char="●"/>
            </a:pPr>
            <a:r>
              <a:rPr lang="en-US" sz="3600" dirty="0" err="1" smtClean="0">
                <a:latin typeface="Bobby Jones Condensed" panose="020B0604020202020204" charset="0"/>
              </a:rPr>
              <a:t>Tambahkan</a:t>
            </a:r>
            <a:r>
              <a:rPr lang="en-US" sz="3600" dirty="0" smtClean="0">
                <a:latin typeface="Bobby Jones Condensed" panose="020B0604020202020204" charset="0"/>
              </a:rPr>
              <a:t> </a:t>
            </a:r>
            <a:r>
              <a:rPr lang="en-US" sz="3600" dirty="0" err="1" smtClean="0">
                <a:latin typeface="Bobby Jones Condensed" panose="020B0604020202020204" charset="0"/>
              </a:rPr>
              <a:t>nama</a:t>
            </a:r>
            <a:r>
              <a:rPr lang="en-US" sz="3600" dirty="0" smtClean="0">
                <a:latin typeface="Bobby Jones Condensed" panose="020B0604020202020204" charset="0"/>
              </a:rPr>
              <a:t> album </a:t>
            </a:r>
            <a:r>
              <a:rPr lang="en-US" sz="3600" dirty="0" err="1" smtClean="0">
                <a:latin typeface="Bobby Jones Condensed" panose="020B0604020202020204" charset="0"/>
              </a:rPr>
              <a:t>untuk</a:t>
            </a:r>
            <a:r>
              <a:rPr lang="en-US" sz="3600" dirty="0" smtClean="0">
                <a:latin typeface="Bobby Jones Condensed" panose="020B0604020202020204" charset="0"/>
              </a:rPr>
              <a:t> </a:t>
            </a:r>
            <a:r>
              <a:rPr lang="en-US" sz="3600" dirty="0" err="1" smtClean="0">
                <a:latin typeface="Bobby Jones Condensed" panose="020B0604020202020204" charset="0"/>
              </a:rPr>
              <a:t>dapat</a:t>
            </a:r>
            <a:r>
              <a:rPr lang="en-US" sz="3600" dirty="0" smtClean="0">
                <a:latin typeface="Bobby Jones Condensed" panose="020B0604020202020204" charset="0"/>
              </a:rPr>
              <a:t> </a:t>
            </a:r>
            <a:r>
              <a:rPr lang="en-US" sz="3600" dirty="0" err="1" smtClean="0">
                <a:latin typeface="Bobby Jones Condensed" panose="020B0604020202020204" charset="0"/>
              </a:rPr>
              <a:t>menambahkan</a:t>
            </a:r>
            <a:r>
              <a:rPr lang="en-US" sz="3600" dirty="0" smtClean="0">
                <a:latin typeface="Bobby Jones Condensed" panose="020B0604020202020204" charset="0"/>
              </a:rPr>
              <a:t> </a:t>
            </a:r>
            <a:r>
              <a:rPr lang="en-US" sz="3600" dirty="0" err="1" smtClean="0">
                <a:latin typeface="Bobby Jones Condensed" panose="020B0604020202020204" charset="0"/>
              </a:rPr>
              <a:t>foto</a:t>
            </a:r>
            <a:endParaRPr lang="en-US" sz="3600" dirty="0" smtClean="0">
              <a:latin typeface="Bobby Jones Condensed" panose="020B0604020202020204" charset="0"/>
            </a:endParaRPr>
          </a:p>
          <a:p>
            <a:pPr marL="457200" indent="-349250">
              <a:lnSpc>
                <a:spcPct val="200000"/>
              </a:lnSpc>
              <a:spcBef>
                <a:spcPts val="0"/>
              </a:spcBef>
              <a:buSzPts val="1900"/>
              <a:buFont typeface="Arial" pitchFamily="34" charset="0"/>
              <a:buChar char="●"/>
            </a:pPr>
            <a:r>
              <a:rPr lang="en-US" sz="3600" dirty="0" err="1" smtClean="0">
                <a:latin typeface="Bobby Jones Condensed" panose="020B0604020202020204" charset="0"/>
              </a:rPr>
              <a:t>Lalu</a:t>
            </a:r>
            <a:r>
              <a:rPr lang="en-US" sz="3600" dirty="0" smtClean="0">
                <a:latin typeface="Bobby Jones Condensed" panose="020B0604020202020204" charset="0"/>
              </a:rPr>
              <a:t> </a:t>
            </a:r>
            <a:r>
              <a:rPr lang="en-US" sz="3600" dirty="0" err="1" smtClean="0">
                <a:latin typeface="Bobby Jones Condensed" panose="020B0604020202020204" charset="0"/>
              </a:rPr>
              <a:t>klik</a:t>
            </a:r>
            <a:r>
              <a:rPr lang="en-US" sz="3600" dirty="0" smtClean="0">
                <a:latin typeface="Bobby Jones Condensed" panose="020B0604020202020204" charset="0"/>
              </a:rPr>
              <a:t> menu </a:t>
            </a:r>
            <a:r>
              <a:rPr lang="en-US" sz="3600" dirty="0" err="1" smtClean="0">
                <a:latin typeface="Bobby Jones Condensed" panose="020B0604020202020204" charset="0"/>
              </a:rPr>
              <a:t>foto</a:t>
            </a:r>
            <a:r>
              <a:rPr lang="en-US" sz="3600" dirty="0" smtClean="0">
                <a:latin typeface="Bobby Jones Condensed" panose="020B0604020202020204" charset="0"/>
              </a:rPr>
              <a:t> di </a:t>
            </a:r>
            <a:r>
              <a:rPr lang="en-US" sz="3600" dirty="0" err="1" smtClean="0">
                <a:latin typeface="Bobby Jones Condensed" panose="020B0604020202020204" charset="0"/>
              </a:rPr>
              <a:t>navbar</a:t>
            </a:r>
            <a:r>
              <a:rPr lang="en-US" sz="3600" dirty="0" smtClean="0">
                <a:latin typeface="Bobby Jones Condensed" panose="020B0604020202020204" charset="0"/>
              </a:rPr>
              <a:t> </a:t>
            </a:r>
            <a:r>
              <a:rPr lang="en-US" sz="3600" dirty="0" err="1" smtClean="0">
                <a:latin typeface="Bobby Jones Condensed" panose="020B0604020202020204" charset="0"/>
              </a:rPr>
              <a:t>dan</a:t>
            </a:r>
            <a:r>
              <a:rPr lang="en-US" sz="3600" dirty="0" smtClean="0">
                <a:latin typeface="Bobby Jones Condensed" panose="020B0604020202020204" charset="0"/>
              </a:rPr>
              <a:t> </a:t>
            </a:r>
            <a:r>
              <a:rPr lang="en-US" sz="3600" dirty="0" err="1" smtClean="0">
                <a:latin typeface="Bobby Jones Condensed" panose="020B0604020202020204" charset="0"/>
              </a:rPr>
              <a:t>tambahkan</a:t>
            </a:r>
            <a:r>
              <a:rPr lang="en-US" sz="3600" dirty="0" smtClean="0">
                <a:latin typeface="Bobby Jones Condensed" panose="020B0604020202020204" charset="0"/>
              </a:rPr>
              <a:t> </a:t>
            </a:r>
            <a:r>
              <a:rPr lang="en-US" sz="3600" dirty="0" err="1" smtClean="0">
                <a:latin typeface="Bobby Jones Condensed" panose="020B0604020202020204" charset="0"/>
              </a:rPr>
              <a:t>fotonya</a:t>
            </a:r>
            <a:endParaRPr lang="en-US" sz="3600" dirty="0" smtClean="0">
              <a:latin typeface="Bobby Jones Condensed" panose="020B0604020202020204" charset="0"/>
            </a:endParaRPr>
          </a:p>
          <a:p>
            <a:pPr marL="457200" indent="-349250">
              <a:lnSpc>
                <a:spcPct val="200000"/>
              </a:lnSpc>
              <a:spcBef>
                <a:spcPts val="0"/>
              </a:spcBef>
              <a:buSzPts val="1900"/>
              <a:buFont typeface="Arial" pitchFamily="34" charset="0"/>
              <a:buChar char="●"/>
            </a:pPr>
            <a:r>
              <a:rPr lang="en-US" sz="3600" dirty="0" err="1" smtClean="0">
                <a:latin typeface="Bobby Jones Condensed" panose="020B0604020202020204" charset="0"/>
              </a:rPr>
              <a:t>Setelah</a:t>
            </a:r>
            <a:r>
              <a:rPr lang="en-US" sz="3600" dirty="0" smtClean="0">
                <a:latin typeface="Bobby Jones Condensed" panose="020B0604020202020204" charset="0"/>
              </a:rPr>
              <a:t> </a:t>
            </a:r>
            <a:r>
              <a:rPr lang="en-US" sz="3600" dirty="0" err="1" smtClean="0">
                <a:latin typeface="Bobby Jones Condensed" panose="020B0604020202020204" charset="0"/>
              </a:rPr>
              <a:t>ditambahkan</a:t>
            </a:r>
            <a:r>
              <a:rPr lang="en-US" sz="3600" dirty="0" smtClean="0">
                <a:latin typeface="Bobby Jones Condensed" panose="020B0604020202020204" charset="0"/>
              </a:rPr>
              <a:t> </a:t>
            </a:r>
            <a:r>
              <a:rPr lang="en-US" sz="3600" dirty="0" err="1" smtClean="0">
                <a:latin typeface="Bobby Jones Condensed" panose="020B0604020202020204" charset="0"/>
              </a:rPr>
              <a:t>maka</a:t>
            </a:r>
            <a:r>
              <a:rPr lang="en-US" sz="3600" dirty="0" smtClean="0">
                <a:latin typeface="Bobby Jones Condensed" panose="020B0604020202020204" charset="0"/>
              </a:rPr>
              <a:t> </a:t>
            </a:r>
            <a:r>
              <a:rPr lang="en-US" sz="3600" dirty="0" err="1" smtClean="0">
                <a:latin typeface="Bobby Jones Condensed" panose="020B0604020202020204" charset="0"/>
              </a:rPr>
              <a:t>akan</a:t>
            </a:r>
            <a:r>
              <a:rPr lang="en-US" sz="3600" dirty="0" smtClean="0">
                <a:latin typeface="Bobby Jones Condensed" panose="020B0604020202020204" charset="0"/>
              </a:rPr>
              <a:t> </a:t>
            </a:r>
            <a:r>
              <a:rPr lang="en-US" sz="3600" dirty="0" err="1" smtClean="0">
                <a:latin typeface="Bobby Jones Condensed" panose="020B0604020202020204" charset="0"/>
              </a:rPr>
              <a:t>otomatis</a:t>
            </a:r>
            <a:r>
              <a:rPr lang="en-US" sz="3600" dirty="0" smtClean="0">
                <a:latin typeface="Bobby Jones Condensed" panose="020B0604020202020204" charset="0"/>
              </a:rPr>
              <a:t> </a:t>
            </a:r>
            <a:r>
              <a:rPr lang="en-US" sz="3600" dirty="0" err="1" smtClean="0">
                <a:latin typeface="Bobby Jones Condensed" panose="020B0604020202020204" charset="0"/>
              </a:rPr>
              <a:t>tertambah</a:t>
            </a:r>
            <a:r>
              <a:rPr lang="en-US" sz="3600" dirty="0" smtClean="0">
                <a:latin typeface="Bobby Jones Condensed" panose="020B0604020202020204" charset="0"/>
              </a:rPr>
              <a:t> di </a:t>
            </a:r>
            <a:r>
              <a:rPr lang="en-US" sz="3600" dirty="0" err="1" smtClean="0">
                <a:latin typeface="Bobby Jones Condensed" panose="020B0604020202020204" charset="0"/>
              </a:rPr>
              <a:t>tabel</a:t>
            </a:r>
            <a:r>
              <a:rPr lang="en-US" sz="3600" dirty="0" smtClean="0">
                <a:latin typeface="Bobby Jones Condensed" panose="020B0604020202020204" charset="0"/>
              </a:rPr>
              <a:t> </a:t>
            </a:r>
            <a:r>
              <a:rPr lang="en-US" sz="3600" dirty="0" err="1" smtClean="0">
                <a:latin typeface="Bobby Jones Condensed" panose="020B0604020202020204" charset="0"/>
              </a:rPr>
              <a:t>foto</a:t>
            </a:r>
            <a:endParaRPr lang="en-US" sz="3600" dirty="0" smtClean="0">
              <a:latin typeface="Bobby Jones Condensed" panose="020B0604020202020204" charset="0"/>
            </a:endParaRPr>
          </a:p>
          <a:p>
            <a:pPr marL="457200" indent="-349250">
              <a:lnSpc>
                <a:spcPct val="200000"/>
              </a:lnSpc>
              <a:spcBef>
                <a:spcPts val="0"/>
              </a:spcBef>
              <a:buSzPts val="1900"/>
              <a:buFont typeface="Arial" pitchFamily="34" charset="0"/>
              <a:buChar char="●"/>
            </a:pPr>
            <a:r>
              <a:rPr lang="en-US" sz="3600" dirty="0" err="1" smtClean="0">
                <a:latin typeface="Bobby Jones Condensed" panose="020B0604020202020204" charset="0"/>
              </a:rPr>
              <a:t>Jika</a:t>
            </a:r>
            <a:r>
              <a:rPr lang="en-US" sz="3600" dirty="0" smtClean="0">
                <a:latin typeface="Bobby Jones Condensed" panose="020B0604020202020204" charset="0"/>
              </a:rPr>
              <a:t> </a:t>
            </a:r>
            <a:r>
              <a:rPr lang="en-US" sz="3600" dirty="0" err="1" smtClean="0">
                <a:latin typeface="Bobby Jones Condensed" panose="020B0604020202020204" charset="0"/>
              </a:rPr>
              <a:t>sudah</a:t>
            </a:r>
            <a:r>
              <a:rPr lang="en-US" sz="3600" dirty="0" smtClean="0">
                <a:latin typeface="Bobby Jones Condensed" panose="020B0604020202020204" charset="0"/>
              </a:rPr>
              <a:t> </a:t>
            </a:r>
            <a:r>
              <a:rPr lang="en-US" sz="3600" dirty="0" err="1" smtClean="0">
                <a:latin typeface="Bobby Jones Condensed" panose="020B0604020202020204" charset="0"/>
              </a:rPr>
              <a:t>ada</a:t>
            </a:r>
            <a:r>
              <a:rPr lang="en-US" sz="3600" dirty="0" smtClean="0">
                <a:latin typeface="Bobby Jones Condensed" panose="020B0604020202020204" charset="0"/>
              </a:rPr>
              <a:t> di </a:t>
            </a:r>
            <a:r>
              <a:rPr lang="en-US" sz="3600" dirty="0" err="1" smtClean="0">
                <a:latin typeface="Bobby Jones Condensed" panose="020B0604020202020204" charset="0"/>
              </a:rPr>
              <a:t>tabel</a:t>
            </a:r>
            <a:r>
              <a:rPr lang="en-US" sz="3600" dirty="0" smtClean="0">
                <a:latin typeface="Bobby Jones Condensed" panose="020B0604020202020204" charset="0"/>
              </a:rPr>
              <a:t>  </a:t>
            </a:r>
            <a:r>
              <a:rPr lang="en-US" sz="3600" dirty="0" err="1" smtClean="0">
                <a:latin typeface="Bobby Jones Condensed" panose="020B0604020202020204" charset="0"/>
              </a:rPr>
              <a:t>foto</a:t>
            </a:r>
            <a:r>
              <a:rPr lang="en-US" sz="3600" dirty="0" smtClean="0">
                <a:latin typeface="Bobby Jones Condensed" panose="020B0604020202020204" charset="0"/>
              </a:rPr>
              <a:t>, </a:t>
            </a:r>
            <a:r>
              <a:rPr lang="en-US" sz="3600" dirty="0" err="1" smtClean="0">
                <a:latin typeface="Bobby Jones Condensed" panose="020B0604020202020204" charset="0"/>
              </a:rPr>
              <a:t>foto</a:t>
            </a:r>
            <a:r>
              <a:rPr lang="en-US" sz="3600" dirty="0" smtClean="0">
                <a:latin typeface="Bobby Jones Condensed" panose="020B0604020202020204" charset="0"/>
              </a:rPr>
              <a:t> </a:t>
            </a:r>
            <a:r>
              <a:rPr lang="en-US" sz="3600" dirty="0" err="1" smtClean="0">
                <a:latin typeface="Bobby Jones Condensed" panose="020B0604020202020204" charset="0"/>
              </a:rPr>
              <a:t>tersebut</a:t>
            </a:r>
            <a:r>
              <a:rPr lang="en-US" sz="3600" dirty="0" smtClean="0">
                <a:latin typeface="Bobby Jones Condensed" panose="020B0604020202020204" charset="0"/>
              </a:rPr>
              <a:t> </a:t>
            </a:r>
            <a:r>
              <a:rPr lang="en-US" sz="3600" dirty="0" err="1" smtClean="0">
                <a:latin typeface="Bobby Jones Condensed" panose="020B0604020202020204" charset="0"/>
              </a:rPr>
              <a:t>dapat</a:t>
            </a:r>
            <a:r>
              <a:rPr lang="en-US" sz="3600" dirty="0" smtClean="0">
                <a:latin typeface="Bobby Jones Condensed" panose="020B0604020202020204" charset="0"/>
              </a:rPr>
              <a:t> di like </a:t>
            </a:r>
            <a:r>
              <a:rPr lang="en-US" sz="3600" dirty="0" err="1" smtClean="0">
                <a:latin typeface="Bobby Jones Condensed" panose="020B0604020202020204" charset="0"/>
              </a:rPr>
              <a:t>dan</a:t>
            </a:r>
            <a:r>
              <a:rPr lang="en-US" sz="3600" dirty="0" smtClean="0">
                <a:latin typeface="Bobby Jones Condensed" panose="020B0604020202020204" charset="0"/>
              </a:rPr>
              <a:t> </a:t>
            </a:r>
            <a:r>
              <a:rPr lang="en-US" sz="3600" dirty="0" err="1" smtClean="0">
                <a:latin typeface="Bobby Jones Condensed" panose="020B0604020202020204" charset="0"/>
              </a:rPr>
              <a:t>komen</a:t>
            </a:r>
            <a:r>
              <a:rPr lang="en-US" sz="3600" dirty="0" smtClean="0">
                <a:latin typeface="Bobby Jones Condensed" panose="020B0604020202020204" charset="0"/>
              </a:rPr>
              <a:t> </a:t>
            </a:r>
          </a:p>
          <a:p>
            <a:pPr marL="457200" indent="-349250">
              <a:lnSpc>
                <a:spcPct val="200000"/>
              </a:lnSpc>
              <a:spcBef>
                <a:spcPts val="0"/>
              </a:spcBef>
              <a:buSzPts val="1900"/>
              <a:buFont typeface="Arial" pitchFamily="34" charset="0"/>
              <a:buChar char="●"/>
            </a:pPr>
            <a:r>
              <a:rPr lang="en-US" sz="3600" dirty="0" err="1" smtClean="0">
                <a:latin typeface="Bobby Jones Condensed" panose="020B0604020202020204" charset="0"/>
              </a:rPr>
              <a:t>Selesai</a:t>
            </a:r>
            <a:r>
              <a:rPr lang="en-US" sz="3600" dirty="0" smtClean="0">
                <a:latin typeface="Bobby Jones Condensed" panose="020B0604020202020204" charset="0"/>
              </a:rPr>
              <a:t> </a:t>
            </a:r>
            <a:endParaRPr lang="en-US" sz="3600" dirty="0">
              <a:latin typeface="Bobby Jones Condensed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24"/>
          <p:cNvSpPr/>
          <p:nvPr/>
        </p:nvSpPr>
        <p:spPr>
          <a:xfrm rot="5820624">
            <a:off x="13800803" y="-1271051"/>
            <a:ext cx="4514573" cy="5305588"/>
          </a:xfrm>
          <a:custGeom>
            <a:avLst/>
            <a:gdLst/>
            <a:ahLst/>
            <a:cxnLst/>
            <a:rect l="l" t="t" r="r" b="b"/>
            <a:pathLst>
              <a:path w="4514573" h="5305588">
                <a:moveTo>
                  <a:pt x="0" y="0"/>
                </a:moveTo>
                <a:lnTo>
                  <a:pt x="4514574" y="0"/>
                </a:lnTo>
                <a:lnTo>
                  <a:pt x="4514574" y="5305588"/>
                </a:lnTo>
                <a:lnTo>
                  <a:pt x="0" y="53055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3000"/>
            </a:blip>
            <a:stretch>
              <a:fillRect t="-9222" b="-9222"/>
            </a:stretch>
          </a:blipFill>
        </p:spPr>
      </p:sp>
      <p:sp>
        <p:nvSpPr>
          <p:cNvPr id="4" name="Freeform 4"/>
          <p:cNvSpPr/>
          <p:nvPr/>
        </p:nvSpPr>
        <p:spPr>
          <a:xfrm rot="6987676">
            <a:off x="11503582" y="4032307"/>
            <a:ext cx="4734298" cy="2530224"/>
          </a:xfrm>
          <a:custGeom>
            <a:avLst/>
            <a:gdLst/>
            <a:ahLst/>
            <a:cxnLst/>
            <a:rect l="l" t="t" r="r" b="b"/>
            <a:pathLst>
              <a:path w="2838464" h="1589540">
                <a:moveTo>
                  <a:pt x="0" y="0"/>
                </a:moveTo>
                <a:lnTo>
                  <a:pt x="2838464" y="0"/>
                </a:lnTo>
                <a:lnTo>
                  <a:pt x="2838464" y="1589540"/>
                </a:lnTo>
                <a:lnTo>
                  <a:pt x="0" y="15895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9594399">
            <a:off x="-1500756" y="-696146"/>
            <a:ext cx="7315200" cy="2762134"/>
          </a:xfrm>
          <a:custGeom>
            <a:avLst/>
            <a:gdLst/>
            <a:ahLst/>
            <a:cxnLst/>
            <a:rect l="l" t="t" r="r" b="b"/>
            <a:pathLst>
              <a:path w="7315200" h="2762134">
                <a:moveTo>
                  <a:pt x="0" y="0"/>
                </a:moveTo>
                <a:lnTo>
                  <a:pt x="7315200" y="0"/>
                </a:lnTo>
                <a:lnTo>
                  <a:pt x="7315200" y="2762134"/>
                </a:lnTo>
                <a:lnTo>
                  <a:pt x="0" y="276213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2801600" y="362871"/>
            <a:ext cx="5250618" cy="17568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3671"/>
              </a:lnSpc>
            </a:pPr>
            <a:r>
              <a:rPr lang="en-US" sz="9765" spc="703" dirty="0" smtClean="0">
                <a:solidFill>
                  <a:srgbClr val="333652"/>
                </a:solidFill>
                <a:latin typeface="Bobby Jones Condensed"/>
              </a:rPr>
              <a:t>flowchart </a:t>
            </a:r>
            <a:endParaRPr lang="en-US" sz="9765" spc="703" dirty="0">
              <a:solidFill>
                <a:srgbClr val="333652"/>
              </a:solidFill>
              <a:latin typeface="Bobby Jones Condensed"/>
            </a:endParaRPr>
          </a:p>
        </p:txBody>
      </p:sp>
      <p:sp>
        <p:nvSpPr>
          <p:cNvPr id="24" name="Freeform 5"/>
          <p:cNvSpPr/>
          <p:nvPr/>
        </p:nvSpPr>
        <p:spPr>
          <a:xfrm rot="18758460">
            <a:off x="12889401" y="6946580"/>
            <a:ext cx="7315200" cy="2762134"/>
          </a:xfrm>
          <a:custGeom>
            <a:avLst/>
            <a:gdLst/>
            <a:ahLst/>
            <a:cxnLst/>
            <a:rect l="l" t="t" r="r" b="b"/>
            <a:pathLst>
              <a:path w="7315200" h="2762134">
                <a:moveTo>
                  <a:pt x="0" y="0"/>
                </a:moveTo>
                <a:lnTo>
                  <a:pt x="7315200" y="0"/>
                </a:lnTo>
                <a:lnTo>
                  <a:pt x="7315200" y="2762134"/>
                </a:lnTo>
                <a:lnTo>
                  <a:pt x="0" y="276213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" name="Oval 2"/>
          <p:cNvSpPr/>
          <p:nvPr/>
        </p:nvSpPr>
        <p:spPr>
          <a:xfrm>
            <a:off x="5608921" y="27940"/>
            <a:ext cx="3080884" cy="11091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solidFill>
                  <a:schemeClr val="tx1"/>
                </a:solidFill>
              </a:rPr>
              <a:t>Strart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6" name="Diamond 5"/>
          <p:cNvSpPr/>
          <p:nvPr/>
        </p:nvSpPr>
        <p:spPr>
          <a:xfrm>
            <a:off x="5440181" y="1666240"/>
            <a:ext cx="3390438" cy="1401538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a</a:t>
            </a:r>
            <a:r>
              <a:rPr lang="en-US" sz="3200" dirty="0" err="1" smtClean="0">
                <a:solidFill>
                  <a:schemeClr val="tx1"/>
                </a:solidFill>
              </a:rPr>
              <a:t>Login</a:t>
            </a:r>
            <a:endParaRPr lang="en-US" sz="3200" dirty="0"/>
          </a:p>
        </p:txBody>
      </p:sp>
      <p:sp>
        <p:nvSpPr>
          <p:cNvPr id="7" name="Rounded Rectangle 6"/>
          <p:cNvSpPr/>
          <p:nvPr/>
        </p:nvSpPr>
        <p:spPr>
          <a:xfrm>
            <a:off x="5482481" y="3586497"/>
            <a:ext cx="3348138" cy="121278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</a:t>
            </a:r>
            <a:r>
              <a:rPr lang="en-US" dirty="0" err="1" smtClean="0">
                <a:solidFill>
                  <a:schemeClr val="tx1"/>
                </a:solidFill>
              </a:rPr>
              <a:t>Tampilan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halaman</a:t>
            </a:r>
            <a:r>
              <a:rPr lang="en-US" dirty="0" smtClean="0">
                <a:solidFill>
                  <a:schemeClr val="tx1"/>
                </a:solidFill>
              </a:rPr>
              <a:t> home</a:t>
            </a:r>
            <a:endParaRPr lang="en-US" dirty="0"/>
          </a:p>
        </p:txBody>
      </p:sp>
      <p:sp>
        <p:nvSpPr>
          <p:cNvPr id="8" name="Parallelogram 7"/>
          <p:cNvSpPr/>
          <p:nvPr/>
        </p:nvSpPr>
        <p:spPr>
          <a:xfrm>
            <a:off x="5406915" y="5374150"/>
            <a:ext cx="3577104" cy="917408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</a:t>
            </a:r>
            <a:r>
              <a:rPr lang="en-US" dirty="0" err="1">
                <a:solidFill>
                  <a:schemeClr val="tx1"/>
                </a:solidFill>
              </a:rPr>
              <a:t>T</a:t>
            </a:r>
            <a:r>
              <a:rPr lang="en-US" dirty="0" err="1" smtClean="0">
                <a:solidFill>
                  <a:schemeClr val="tx1"/>
                </a:solidFill>
              </a:rPr>
              <a:t>ambah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nama</a:t>
            </a:r>
            <a:r>
              <a:rPr lang="en-US" dirty="0" smtClean="0">
                <a:solidFill>
                  <a:schemeClr val="tx1"/>
                </a:solidFill>
              </a:rPr>
              <a:t> album</a:t>
            </a:r>
            <a:endParaRPr lang="en-US" dirty="0"/>
          </a:p>
        </p:txBody>
      </p:sp>
      <p:sp>
        <p:nvSpPr>
          <p:cNvPr id="9" name="Parallelogram 8"/>
          <p:cNvSpPr/>
          <p:nvPr/>
        </p:nvSpPr>
        <p:spPr>
          <a:xfrm>
            <a:off x="5217645" y="6776096"/>
            <a:ext cx="3657600" cy="904426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</a:t>
            </a:r>
            <a:r>
              <a:rPr lang="en-US" dirty="0" err="1" smtClean="0">
                <a:solidFill>
                  <a:schemeClr val="tx1"/>
                </a:solidFill>
              </a:rPr>
              <a:t>tambah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nama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foto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085366" y="8028006"/>
            <a:ext cx="2081539" cy="7984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</a:t>
            </a:r>
            <a:r>
              <a:rPr lang="en-US" dirty="0" err="1" smtClean="0">
                <a:solidFill>
                  <a:schemeClr val="tx1"/>
                </a:solidFill>
              </a:rPr>
              <a:t>End</a:t>
            </a:r>
            <a:endParaRPr lang="en-US" dirty="0"/>
          </a:p>
        </p:txBody>
      </p:sp>
      <p:sp>
        <p:nvSpPr>
          <p:cNvPr id="11" name="Diamond 10"/>
          <p:cNvSpPr/>
          <p:nvPr/>
        </p:nvSpPr>
        <p:spPr>
          <a:xfrm>
            <a:off x="10329262" y="1356806"/>
            <a:ext cx="4837819" cy="1988291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Belum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Punya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akun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Registrasi</a:t>
            </a:r>
            <a:r>
              <a:rPr lang="en-US" dirty="0" err="1" smtClean="0"/>
              <a:t>B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3" idx="4"/>
          </p:cNvCxnSpPr>
          <p:nvPr/>
        </p:nvCxnSpPr>
        <p:spPr>
          <a:xfrm flipH="1">
            <a:off x="7138445" y="1137050"/>
            <a:ext cx="10918" cy="529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7" idx="0"/>
          </p:cNvCxnSpPr>
          <p:nvPr/>
        </p:nvCxnSpPr>
        <p:spPr>
          <a:xfrm>
            <a:off x="7135400" y="3067778"/>
            <a:ext cx="21150" cy="5187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</p:cNvCxnSpPr>
          <p:nvPr/>
        </p:nvCxnSpPr>
        <p:spPr>
          <a:xfrm>
            <a:off x="7156550" y="4799286"/>
            <a:ext cx="0" cy="574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9" idx="1"/>
          </p:cNvCxnSpPr>
          <p:nvPr/>
        </p:nvCxnSpPr>
        <p:spPr>
          <a:xfrm>
            <a:off x="7136544" y="6306438"/>
            <a:ext cx="22954" cy="469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0" idx="0"/>
          </p:cNvCxnSpPr>
          <p:nvPr/>
        </p:nvCxnSpPr>
        <p:spPr>
          <a:xfrm>
            <a:off x="7126135" y="7680522"/>
            <a:ext cx="1" cy="34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9" idx="2"/>
          </p:cNvCxnSpPr>
          <p:nvPr/>
        </p:nvCxnSpPr>
        <p:spPr>
          <a:xfrm>
            <a:off x="8762192" y="7228309"/>
            <a:ext cx="23485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11110764" y="4110826"/>
            <a:ext cx="0" cy="31174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8827815" y="4104232"/>
            <a:ext cx="2280146" cy="24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1063335" y="5420523"/>
            <a:ext cx="1073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endParaRPr lang="en-US" dirty="0"/>
          </a:p>
        </p:txBody>
      </p:sp>
      <p:cxnSp>
        <p:nvCxnSpPr>
          <p:cNvPr id="43" name="Straight Arrow Connector 42"/>
          <p:cNvCxnSpPr>
            <a:endCxn id="6" idx="2"/>
          </p:cNvCxnSpPr>
          <p:nvPr/>
        </p:nvCxnSpPr>
        <p:spPr>
          <a:xfrm flipH="1" flipV="1">
            <a:off x="7135400" y="3067778"/>
            <a:ext cx="16850" cy="324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142514" y="3289690"/>
            <a:ext cx="45007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11643284" y="2857500"/>
            <a:ext cx="7700" cy="432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6" idx="3"/>
            <a:endCxn id="11" idx="1"/>
          </p:cNvCxnSpPr>
          <p:nvPr/>
        </p:nvCxnSpPr>
        <p:spPr>
          <a:xfrm flipV="1">
            <a:off x="8830619" y="2350952"/>
            <a:ext cx="1498643" cy="160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364629" y="2976428"/>
            <a:ext cx="738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yes</a:t>
            </a:r>
            <a:endParaRPr lang="en-US" sz="2400" dirty="0"/>
          </a:p>
        </p:txBody>
      </p:sp>
      <p:sp>
        <p:nvSpPr>
          <p:cNvPr id="61" name="TextBox 60"/>
          <p:cNvSpPr txBox="1"/>
          <p:nvPr/>
        </p:nvSpPr>
        <p:spPr>
          <a:xfrm>
            <a:off x="9392899" y="1900306"/>
            <a:ext cx="744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 rot="10030329">
            <a:off x="15939932" y="1619573"/>
            <a:ext cx="1228525" cy="421000"/>
          </a:xfrm>
          <a:custGeom>
            <a:avLst/>
            <a:gdLst/>
            <a:ahLst/>
            <a:cxnLst/>
            <a:rect l="l" t="t" r="r" b="b"/>
            <a:pathLst>
              <a:path w="6909289" h="2123036">
                <a:moveTo>
                  <a:pt x="0" y="0"/>
                </a:moveTo>
                <a:lnTo>
                  <a:pt x="6909289" y="0"/>
                </a:lnTo>
                <a:lnTo>
                  <a:pt x="6909289" y="2123036"/>
                </a:lnTo>
                <a:lnTo>
                  <a:pt x="0" y="21230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14378">
            <a:off x="265947" y="6032420"/>
            <a:ext cx="2242343" cy="2162270"/>
          </a:xfrm>
          <a:custGeom>
            <a:avLst/>
            <a:gdLst/>
            <a:ahLst/>
            <a:cxnLst/>
            <a:rect l="l" t="t" r="r" b="b"/>
            <a:pathLst>
              <a:path w="2624448" h="2634026">
                <a:moveTo>
                  <a:pt x="0" y="0"/>
                </a:moveTo>
                <a:lnTo>
                  <a:pt x="2624448" y="0"/>
                </a:lnTo>
                <a:lnTo>
                  <a:pt x="2624448" y="2634026"/>
                </a:lnTo>
                <a:lnTo>
                  <a:pt x="0" y="263402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1854154" y="-115812"/>
            <a:ext cx="5817054" cy="19620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5281"/>
              </a:lnSpc>
            </a:pPr>
            <a:r>
              <a:rPr lang="en-US" sz="10915" spc="785" dirty="0" err="1" smtClean="0">
                <a:solidFill>
                  <a:srgbClr val="333652"/>
                </a:solidFill>
                <a:latin typeface="Bobby Jones Condensed"/>
              </a:rPr>
              <a:t>erd</a:t>
            </a:r>
            <a:endParaRPr lang="en-US" sz="10915" spc="785" dirty="0">
              <a:solidFill>
                <a:srgbClr val="333652"/>
              </a:solidFill>
              <a:latin typeface="Bobby Jones Condensed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DD3A75F-136E-C409-69E6-FC96F9FE86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1718" y="74776"/>
            <a:ext cx="17102696" cy="10020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85731" y="146398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</a:blip>
            <a:stretch>
              <a:fillRect t="-9222" b="-922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781800" y="4544281"/>
            <a:ext cx="6031565" cy="5650372"/>
          </a:xfrm>
          <a:custGeom>
            <a:avLst/>
            <a:gdLst/>
            <a:ahLst/>
            <a:cxnLst/>
            <a:rect l="l" t="t" r="r" b="b"/>
            <a:pathLst>
              <a:path w="5723213" h="5650372">
                <a:moveTo>
                  <a:pt x="0" y="0"/>
                </a:moveTo>
                <a:lnTo>
                  <a:pt x="5723213" y="0"/>
                </a:lnTo>
                <a:lnTo>
                  <a:pt x="5723213" y="5650373"/>
                </a:lnTo>
                <a:lnTo>
                  <a:pt x="0" y="565037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7698136">
            <a:off x="16606494" y="-606090"/>
            <a:ext cx="1391551" cy="4114800"/>
          </a:xfrm>
          <a:custGeom>
            <a:avLst/>
            <a:gdLst/>
            <a:ahLst/>
            <a:cxnLst/>
            <a:rect l="l" t="t" r="r" b="b"/>
            <a:pathLst>
              <a:path w="1391551" h="4114800">
                <a:moveTo>
                  <a:pt x="0" y="0"/>
                </a:moveTo>
                <a:lnTo>
                  <a:pt x="1391550" y="0"/>
                </a:lnTo>
                <a:lnTo>
                  <a:pt x="13915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81000" y="4520929"/>
            <a:ext cx="6092534" cy="5650372"/>
          </a:xfrm>
          <a:custGeom>
            <a:avLst/>
            <a:gdLst/>
            <a:ahLst/>
            <a:cxnLst/>
            <a:rect l="l" t="t" r="r" b="b"/>
            <a:pathLst>
              <a:path w="5723213" h="5650372">
                <a:moveTo>
                  <a:pt x="0" y="0"/>
                </a:moveTo>
                <a:lnTo>
                  <a:pt x="5723213" y="0"/>
                </a:lnTo>
                <a:lnTo>
                  <a:pt x="5723213" y="5650373"/>
                </a:lnTo>
                <a:lnTo>
                  <a:pt x="0" y="565037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5400000">
            <a:off x="12694228" y="694064"/>
            <a:ext cx="2244390" cy="2695357"/>
          </a:xfrm>
          <a:custGeom>
            <a:avLst/>
            <a:gdLst/>
            <a:ahLst/>
            <a:cxnLst/>
            <a:rect l="l" t="t" r="r" b="b"/>
            <a:pathLst>
              <a:path w="1234349" h="2332961">
                <a:moveTo>
                  <a:pt x="0" y="0"/>
                </a:moveTo>
                <a:lnTo>
                  <a:pt x="1234349" y="0"/>
                </a:lnTo>
                <a:lnTo>
                  <a:pt x="1234349" y="2332961"/>
                </a:lnTo>
                <a:lnTo>
                  <a:pt x="0" y="233296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5085203" y="35642"/>
            <a:ext cx="7033498" cy="16030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2459"/>
              </a:lnSpc>
            </a:pPr>
            <a:r>
              <a:rPr lang="en-US" sz="8899" spc="640" dirty="0" err="1" smtClean="0">
                <a:solidFill>
                  <a:srgbClr val="333652"/>
                </a:solidFill>
                <a:latin typeface="Bobby Jones Condensed"/>
              </a:rPr>
              <a:t>Kamus</a:t>
            </a:r>
            <a:r>
              <a:rPr lang="en-US" sz="8899" spc="640" dirty="0" smtClean="0">
                <a:solidFill>
                  <a:srgbClr val="333652"/>
                </a:solidFill>
                <a:latin typeface="Bobby Jones Condensed"/>
              </a:rPr>
              <a:t> data</a:t>
            </a:r>
            <a:endParaRPr lang="en-US" sz="8899" spc="640" dirty="0">
              <a:solidFill>
                <a:srgbClr val="333652"/>
              </a:solidFill>
              <a:latin typeface="Bobby Jones Condensed"/>
            </a:endParaRPr>
          </a:p>
        </p:txBody>
      </p:sp>
      <p:sp>
        <p:nvSpPr>
          <p:cNvPr id="11" name="Freeform 4"/>
          <p:cNvSpPr/>
          <p:nvPr/>
        </p:nvSpPr>
        <p:spPr>
          <a:xfrm>
            <a:off x="13121631" y="4577430"/>
            <a:ext cx="5178256" cy="5709569"/>
          </a:xfrm>
          <a:custGeom>
            <a:avLst/>
            <a:gdLst/>
            <a:ahLst/>
            <a:cxnLst/>
            <a:rect l="l" t="t" r="r" b="b"/>
            <a:pathLst>
              <a:path w="7600619" h="7503883">
                <a:moveTo>
                  <a:pt x="0" y="0"/>
                </a:moveTo>
                <a:lnTo>
                  <a:pt x="7600618" y="0"/>
                </a:lnTo>
                <a:lnTo>
                  <a:pt x="7600618" y="7503883"/>
                </a:lnTo>
                <a:lnTo>
                  <a:pt x="0" y="750388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5"/>
          <p:cNvGrpSpPr/>
          <p:nvPr/>
        </p:nvGrpSpPr>
        <p:grpSpPr>
          <a:xfrm>
            <a:off x="1076078" y="5750577"/>
            <a:ext cx="4629628" cy="3496241"/>
            <a:chOff x="0" y="0"/>
            <a:chExt cx="6172837" cy="4661654"/>
          </a:xfrm>
        </p:grpSpPr>
        <p:sp>
          <p:nvSpPr>
            <p:cNvPr id="13" name="TextBox 16"/>
            <p:cNvSpPr txBox="1"/>
            <p:nvPr/>
          </p:nvSpPr>
          <p:spPr>
            <a:xfrm>
              <a:off x="0" y="1076233"/>
              <a:ext cx="6172837" cy="33195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95"/>
                </a:lnSpc>
              </a:pPr>
              <a:r>
                <a:rPr lang="en-US" sz="2150">
                  <a:solidFill>
                    <a:srgbClr val="000000"/>
                  </a:solidFill>
                  <a:latin typeface="Overpass"/>
                </a:rPr>
                <a:t>foto_id (int 11) </a:t>
              </a:r>
            </a:p>
            <a:p>
              <a:pPr algn="ctr">
                <a:lnSpc>
                  <a:spcPts val="2795"/>
                </a:lnSpc>
              </a:pPr>
              <a:r>
                <a:rPr lang="en-US" sz="2150">
                  <a:solidFill>
                    <a:srgbClr val="000000"/>
                  </a:solidFill>
                  <a:latin typeface="Overpass"/>
                </a:rPr>
                <a:t>judul_foto (varchar 255) </a:t>
              </a:r>
            </a:p>
            <a:p>
              <a:pPr algn="ctr">
                <a:lnSpc>
                  <a:spcPts val="2795"/>
                </a:lnSpc>
              </a:pPr>
              <a:r>
                <a:rPr lang="en-US" sz="2150">
                  <a:solidFill>
                    <a:srgbClr val="000000"/>
                  </a:solidFill>
                  <a:latin typeface="Overpass"/>
                </a:rPr>
                <a:t>deskripsi_foto (varchar 255) </a:t>
              </a:r>
            </a:p>
            <a:p>
              <a:pPr algn="ctr">
                <a:lnSpc>
                  <a:spcPts val="2795"/>
                </a:lnSpc>
              </a:pPr>
              <a:r>
                <a:rPr lang="en-US" sz="2150">
                  <a:solidFill>
                    <a:srgbClr val="000000"/>
                  </a:solidFill>
                  <a:latin typeface="Overpass"/>
                </a:rPr>
                <a:t>tanggal_unggah (date) </a:t>
              </a:r>
            </a:p>
            <a:p>
              <a:pPr algn="ctr">
                <a:lnSpc>
                  <a:spcPts val="2795"/>
                </a:lnSpc>
              </a:pPr>
              <a:r>
                <a:rPr lang="en-US" sz="2150">
                  <a:solidFill>
                    <a:srgbClr val="000000"/>
                  </a:solidFill>
                  <a:latin typeface="Overpass"/>
                </a:rPr>
                <a:t>lokasi_file (varchar 255) </a:t>
              </a:r>
            </a:p>
            <a:p>
              <a:pPr algn="ctr">
                <a:lnSpc>
                  <a:spcPts val="2795"/>
                </a:lnSpc>
              </a:pPr>
              <a:r>
                <a:rPr lang="en-US" sz="2150">
                  <a:solidFill>
                    <a:srgbClr val="000000"/>
                  </a:solidFill>
                  <a:latin typeface="Overpass"/>
                </a:rPr>
                <a:t>album_id (int 11) </a:t>
              </a:r>
            </a:p>
            <a:p>
              <a:pPr algn="ctr">
                <a:lnSpc>
                  <a:spcPts val="2795"/>
                </a:lnSpc>
              </a:pPr>
              <a:r>
                <a:rPr lang="en-US" sz="2150">
                  <a:solidFill>
                    <a:srgbClr val="000000"/>
                  </a:solidFill>
                  <a:latin typeface="Overpass"/>
                </a:rPr>
                <a:t>user_id (int 11) </a:t>
              </a:r>
            </a:p>
          </p:txBody>
        </p:sp>
        <p:sp>
          <p:nvSpPr>
            <p:cNvPr id="14" name="TextBox 17"/>
            <p:cNvSpPr txBox="1"/>
            <p:nvPr/>
          </p:nvSpPr>
          <p:spPr>
            <a:xfrm>
              <a:off x="0" y="-28575"/>
              <a:ext cx="6172837" cy="7550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680"/>
                </a:lnSpc>
              </a:pPr>
              <a:r>
                <a:rPr lang="en-US" sz="3600" dirty="0" err="1">
                  <a:solidFill>
                    <a:srgbClr val="000000"/>
                  </a:solidFill>
                  <a:latin typeface="Bobby Jones Condensed" panose="020B0604020202020204" charset="0"/>
                </a:rPr>
                <a:t>Foto</a:t>
              </a:r>
              <a:endParaRPr lang="en-US" sz="3600" dirty="0">
                <a:solidFill>
                  <a:srgbClr val="000000"/>
                </a:solidFill>
                <a:latin typeface="Bobby Jones Condensed" panose="020B0604020202020204" charset="0"/>
              </a:endParaRPr>
            </a:p>
          </p:txBody>
        </p:sp>
      </p:grpSp>
      <p:grpSp>
        <p:nvGrpSpPr>
          <p:cNvPr id="15" name="Group 3"/>
          <p:cNvGrpSpPr/>
          <p:nvPr/>
        </p:nvGrpSpPr>
        <p:grpSpPr>
          <a:xfrm>
            <a:off x="7352042" y="5729146"/>
            <a:ext cx="5144757" cy="3161553"/>
            <a:chOff x="0" y="-28575"/>
            <a:chExt cx="6521437" cy="3654214"/>
          </a:xfrm>
        </p:grpSpPr>
        <p:sp>
          <p:nvSpPr>
            <p:cNvPr id="16" name="TextBox 4"/>
            <p:cNvSpPr txBox="1"/>
            <p:nvPr/>
          </p:nvSpPr>
          <p:spPr>
            <a:xfrm>
              <a:off x="177636" y="726440"/>
              <a:ext cx="6343801" cy="28991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80"/>
                </a:lnSpc>
              </a:pPr>
              <a:r>
                <a:rPr lang="en-US" sz="2600" dirty="0" err="1">
                  <a:solidFill>
                    <a:srgbClr val="000000"/>
                  </a:solidFill>
                  <a:latin typeface="Overpass"/>
                </a:rPr>
                <a:t>komentar_id</a:t>
              </a:r>
              <a:r>
                <a:rPr lang="en-US" sz="2600" dirty="0">
                  <a:solidFill>
                    <a:srgbClr val="000000"/>
                  </a:solidFill>
                  <a:latin typeface="Overpass"/>
                </a:rPr>
                <a:t> (</a:t>
              </a:r>
              <a:r>
                <a:rPr lang="en-US" sz="2600" dirty="0" err="1">
                  <a:solidFill>
                    <a:srgbClr val="000000"/>
                  </a:solidFill>
                  <a:latin typeface="Overpass"/>
                </a:rPr>
                <a:t>int</a:t>
              </a:r>
              <a:r>
                <a:rPr lang="en-US" sz="2600" dirty="0">
                  <a:solidFill>
                    <a:srgbClr val="000000"/>
                  </a:solidFill>
                  <a:latin typeface="Overpass"/>
                </a:rPr>
                <a:t> 11) </a:t>
              </a:r>
            </a:p>
            <a:p>
              <a:pPr algn="ctr">
                <a:lnSpc>
                  <a:spcPts val="3380"/>
                </a:lnSpc>
              </a:pPr>
              <a:r>
                <a:rPr lang="en-US" sz="2600" dirty="0" err="1">
                  <a:solidFill>
                    <a:srgbClr val="000000"/>
                  </a:solidFill>
                  <a:latin typeface="Overpass"/>
                </a:rPr>
                <a:t>foto_id</a:t>
              </a:r>
              <a:r>
                <a:rPr lang="en-US" sz="2600" dirty="0">
                  <a:solidFill>
                    <a:srgbClr val="000000"/>
                  </a:solidFill>
                  <a:latin typeface="Overpass"/>
                </a:rPr>
                <a:t> (</a:t>
              </a:r>
              <a:r>
                <a:rPr lang="en-US" sz="2600" dirty="0" err="1">
                  <a:solidFill>
                    <a:srgbClr val="000000"/>
                  </a:solidFill>
                  <a:latin typeface="Overpass"/>
                </a:rPr>
                <a:t>int</a:t>
              </a:r>
              <a:r>
                <a:rPr lang="en-US" sz="2600" dirty="0">
                  <a:solidFill>
                    <a:srgbClr val="000000"/>
                  </a:solidFill>
                  <a:latin typeface="Overpass"/>
                </a:rPr>
                <a:t> 11) </a:t>
              </a:r>
            </a:p>
            <a:p>
              <a:pPr algn="ctr">
                <a:lnSpc>
                  <a:spcPts val="3380"/>
                </a:lnSpc>
              </a:pPr>
              <a:r>
                <a:rPr lang="en-US" sz="2600" dirty="0" err="1">
                  <a:solidFill>
                    <a:srgbClr val="000000"/>
                  </a:solidFill>
                  <a:latin typeface="Overpass"/>
                </a:rPr>
                <a:t>user_id</a:t>
              </a:r>
              <a:r>
                <a:rPr lang="en-US" sz="2600" dirty="0">
                  <a:solidFill>
                    <a:srgbClr val="000000"/>
                  </a:solidFill>
                  <a:latin typeface="Overpass"/>
                </a:rPr>
                <a:t> (</a:t>
              </a:r>
              <a:r>
                <a:rPr lang="en-US" sz="2600" dirty="0" err="1">
                  <a:solidFill>
                    <a:srgbClr val="000000"/>
                  </a:solidFill>
                  <a:latin typeface="Overpass"/>
                </a:rPr>
                <a:t>int</a:t>
              </a:r>
              <a:r>
                <a:rPr lang="en-US" sz="2600" dirty="0">
                  <a:solidFill>
                    <a:srgbClr val="000000"/>
                  </a:solidFill>
                  <a:latin typeface="Overpass"/>
                </a:rPr>
                <a:t> 11) </a:t>
              </a:r>
            </a:p>
            <a:p>
              <a:pPr algn="ctr">
                <a:lnSpc>
                  <a:spcPts val="3380"/>
                </a:lnSpc>
              </a:pPr>
              <a:r>
                <a:rPr lang="en-US" sz="2600" dirty="0" err="1">
                  <a:solidFill>
                    <a:srgbClr val="000000"/>
                  </a:solidFill>
                  <a:latin typeface="Overpass"/>
                </a:rPr>
                <a:t>isi_komentar</a:t>
              </a:r>
              <a:r>
                <a:rPr lang="en-US" sz="2600" dirty="0">
                  <a:solidFill>
                    <a:srgbClr val="000000"/>
                  </a:solidFill>
                  <a:latin typeface="Overpass"/>
                </a:rPr>
                <a:t> (text) </a:t>
              </a:r>
            </a:p>
            <a:p>
              <a:pPr algn="ctr">
                <a:lnSpc>
                  <a:spcPts val="3380"/>
                </a:lnSpc>
              </a:pPr>
              <a:r>
                <a:rPr lang="en-US" sz="2600" dirty="0" err="1">
                  <a:solidFill>
                    <a:srgbClr val="000000"/>
                  </a:solidFill>
                  <a:latin typeface="Overpass"/>
                </a:rPr>
                <a:t>tanggal_komentat</a:t>
              </a:r>
              <a:r>
                <a:rPr lang="en-US" sz="2600" dirty="0">
                  <a:solidFill>
                    <a:srgbClr val="000000"/>
                  </a:solidFill>
                  <a:latin typeface="Overpass"/>
                </a:rPr>
                <a:t> (date) </a:t>
              </a:r>
            </a:p>
          </p:txBody>
        </p:sp>
        <p:sp>
          <p:nvSpPr>
            <p:cNvPr id="17" name="TextBox 5"/>
            <p:cNvSpPr txBox="1"/>
            <p:nvPr/>
          </p:nvSpPr>
          <p:spPr>
            <a:xfrm>
              <a:off x="0" y="-28575"/>
              <a:ext cx="6343801" cy="7550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680"/>
                </a:lnSpc>
              </a:pPr>
              <a:r>
                <a:rPr lang="en-US" sz="3600" dirty="0" err="1">
                  <a:solidFill>
                    <a:srgbClr val="000000"/>
                  </a:solidFill>
                  <a:latin typeface="Bobby Jones Condensed" panose="020B0604020202020204" charset="0"/>
                </a:rPr>
                <a:t>komentar</a:t>
              </a:r>
              <a:r>
                <a:rPr lang="en-US" sz="3600" dirty="0">
                  <a:solidFill>
                    <a:srgbClr val="000000"/>
                  </a:solidFill>
                  <a:latin typeface="Bobby Jones Condensed" panose="020B0604020202020204" charset="0"/>
                </a:rPr>
                <a:t> </a:t>
              </a:r>
              <a:r>
                <a:rPr lang="en-US" sz="3600" dirty="0" err="1">
                  <a:solidFill>
                    <a:srgbClr val="000000"/>
                  </a:solidFill>
                  <a:latin typeface="Bobby Jones Condensed" panose="020B0604020202020204" charset="0"/>
                </a:rPr>
                <a:t>foto</a:t>
              </a:r>
              <a:endParaRPr lang="en-US" sz="3600" dirty="0">
                <a:solidFill>
                  <a:srgbClr val="000000"/>
                </a:solidFill>
                <a:latin typeface="Bobby Jones Condensed" panose="020B0604020202020204" charset="0"/>
              </a:endParaRPr>
            </a:p>
          </p:txBody>
        </p:sp>
      </p:grpSp>
      <p:grpSp>
        <p:nvGrpSpPr>
          <p:cNvPr id="18" name="Group 6"/>
          <p:cNvGrpSpPr/>
          <p:nvPr/>
        </p:nvGrpSpPr>
        <p:grpSpPr>
          <a:xfrm>
            <a:off x="13481805" y="5598163"/>
            <a:ext cx="4772217" cy="3414014"/>
            <a:chOff x="0" y="-28576"/>
            <a:chExt cx="5825621" cy="3979012"/>
          </a:xfrm>
        </p:grpSpPr>
        <p:sp>
          <p:nvSpPr>
            <p:cNvPr id="19" name="TextBox 7"/>
            <p:cNvSpPr txBox="1"/>
            <p:nvPr/>
          </p:nvSpPr>
          <p:spPr>
            <a:xfrm>
              <a:off x="0" y="963827"/>
              <a:ext cx="5825621" cy="29866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24"/>
                </a:lnSpc>
              </a:pPr>
              <a:r>
                <a:rPr lang="en-US" sz="2249">
                  <a:solidFill>
                    <a:srgbClr val="000000"/>
                  </a:solidFill>
                  <a:latin typeface="Overpass"/>
                </a:rPr>
                <a:t>user_id (int 11) </a:t>
              </a:r>
            </a:p>
            <a:p>
              <a:pPr algn="ctr">
                <a:lnSpc>
                  <a:spcPts val="2924"/>
                </a:lnSpc>
              </a:pPr>
              <a:r>
                <a:rPr lang="en-US" sz="2249">
                  <a:solidFill>
                    <a:srgbClr val="000000"/>
                  </a:solidFill>
                  <a:latin typeface="Overpass"/>
                </a:rPr>
                <a:t>username (varchar 255) </a:t>
              </a:r>
            </a:p>
            <a:p>
              <a:pPr algn="ctr">
                <a:lnSpc>
                  <a:spcPts val="2924"/>
                </a:lnSpc>
              </a:pPr>
              <a:r>
                <a:rPr lang="en-US" sz="2249">
                  <a:solidFill>
                    <a:srgbClr val="000000"/>
                  </a:solidFill>
                  <a:latin typeface="Overpass"/>
                </a:rPr>
                <a:t>password (varchar 255) </a:t>
              </a:r>
            </a:p>
            <a:p>
              <a:pPr algn="ctr">
                <a:lnSpc>
                  <a:spcPts val="2924"/>
                </a:lnSpc>
              </a:pPr>
              <a:r>
                <a:rPr lang="en-US" sz="2249">
                  <a:solidFill>
                    <a:srgbClr val="000000"/>
                  </a:solidFill>
                  <a:latin typeface="Overpass"/>
                </a:rPr>
                <a:t>email (varchar 255) </a:t>
              </a:r>
            </a:p>
            <a:p>
              <a:pPr algn="ctr">
                <a:lnSpc>
                  <a:spcPts val="2924"/>
                </a:lnSpc>
              </a:pPr>
              <a:r>
                <a:rPr lang="en-US" sz="2249">
                  <a:solidFill>
                    <a:srgbClr val="000000"/>
                  </a:solidFill>
                  <a:latin typeface="Overpass"/>
                </a:rPr>
                <a:t>nama_lengkap (varchar 255) </a:t>
              </a:r>
            </a:p>
            <a:p>
              <a:pPr algn="ctr">
                <a:lnSpc>
                  <a:spcPts val="2924"/>
                </a:lnSpc>
              </a:pPr>
              <a:r>
                <a:rPr lang="en-US" sz="2249">
                  <a:solidFill>
                    <a:srgbClr val="000000"/>
                  </a:solidFill>
                  <a:latin typeface="Overpass"/>
                </a:rPr>
                <a:t>alamat (text) </a:t>
              </a:r>
            </a:p>
          </p:txBody>
        </p:sp>
        <p:sp>
          <p:nvSpPr>
            <p:cNvPr id="20" name="TextBox 8"/>
            <p:cNvSpPr txBox="1"/>
            <p:nvPr/>
          </p:nvSpPr>
          <p:spPr>
            <a:xfrm>
              <a:off x="0" y="-28576"/>
              <a:ext cx="5825621" cy="5899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97"/>
                </a:lnSpc>
              </a:pPr>
              <a:r>
                <a:rPr lang="en-US" sz="3305" dirty="0">
                  <a:solidFill>
                    <a:srgbClr val="000000"/>
                  </a:solidFill>
                  <a:latin typeface="Bobby Jones Condensed" panose="020B0604020202020204" charset="0"/>
                </a:rPr>
                <a:t>user</a:t>
              </a:r>
            </a:p>
          </p:txBody>
        </p:sp>
      </p:grpSp>
      <p:pic>
        <p:nvPicPr>
          <p:cNvPr id="21" name="Picture 2"/>
          <p:cNvPicPr>
            <a:picLocks noChangeAspect="1"/>
          </p:cNvPicPr>
          <p:nvPr/>
        </p:nvPicPr>
        <p:blipFill>
          <a:blip r:embed="rId14"/>
          <a:srcRect l="62989" t="67035"/>
          <a:stretch>
            <a:fillRect/>
          </a:stretch>
        </p:blipFill>
        <p:spPr>
          <a:xfrm rot="-10800000">
            <a:off x="0" y="-32502"/>
            <a:ext cx="3468258" cy="3089052"/>
          </a:xfrm>
          <a:prstGeom prst="rect">
            <a:avLst/>
          </a:prstGeom>
        </p:spPr>
      </p:pic>
      <p:grpSp>
        <p:nvGrpSpPr>
          <p:cNvPr id="22" name="Group 9"/>
          <p:cNvGrpSpPr/>
          <p:nvPr/>
        </p:nvGrpSpPr>
        <p:grpSpPr>
          <a:xfrm>
            <a:off x="1028700" y="1028700"/>
            <a:ext cx="367402" cy="346352"/>
            <a:chOff x="0" y="0"/>
            <a:chExt cx="489869" cy="461803"/>
          </a:xfrm>
        </p:grpSpPr>
        <p:sp>
          <p:nvSpPr>
            <p:cNvPr id="23" name="AutoShape 10"/>
            <p:cNvSpPr/>
            <p:nvPr/>
          </p:nvSpPr>
          <p:spPr>
            <a:xfrm>
              <a:off x="0" y="0"/>
              <a:ext cx="489869" cy="0"/>
            </a:xfrm>
            <a:prstGeom prst="line">
              <a:avLst/>
            </a:prstGeom>
            <a:ln w="50872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4" name="AutoShape 11"/>
            <p:cNvSpPr/>
            <p:nvPr/>
          </p:nvSpPr>
          <p:spPr>
            <a:xfrm>
              <a:off x="0" y="205275"/>
              <a:ext cx="489869" cy="0"/>
            </a:xfrm>
            <a:prstGeom prst="line">
              <a:avLst/>
            </a:prstGeom>
            <a:ln w="50872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5" name="AutoShape 12"/>
            <p:cNvSpPr/>
            <p:nvPr/>
          </p:nvSpPr>
          <p:spPr>
            <a:xfrm>
              <a:off x="0" y="410931"/>
              <a:ext cx="489869" cy="0"/>
            </a:xfrm>
            <a:prstGeom prst="line">
              <a:avLst/>
            </a:prstGeom>
            <a:ln w="50872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3352"/>
            <a:ext cx="18453260" cy="10287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>
            <a:off x="10576236" y="2920321"/>
            <a:ext cx="2006920" cy="2551533"/>
          </a:xfrm>
          <a:custGeom>
            <a:avLst/>
            <a:gdLst/>
            <a:ahLst/>
            <a:cxnLst/>
            <a:rect l="l" t="t" r="r" b="b"/>
            <a:pathLst>
              <a:path w="2006920" h="2551533">
                <a:moveTo>
                  <a:pt x="0" y="0"/>
                </a:moveTo>
                <a:lnTo>
                  <a:pt x="2006920" y="0"/>
                </a:lnTo>
                <a:lnTo>
                  <a:pt x="2006920" y="2551533"/>
                </a:lnTo>
                <a:lnTo>
                  <a:pt x="0" y="25515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11875257" y="-4405803"/>
            <a:ext cx="7797215" cy="6861549"/>
          </a:xfrm>
          <a:custGeom>
            <a:avLst/>
            <a:gdLst/>
            <a:ahLst/>
            <a:cxnLst/>
            <a:rect l="l" t="t" r="r" b="b"/>
            <a:pathLst>
              <a:path w="7797215" h="6861549">
                <a:moveTo>
                  <a:pt x="7797215" y="0"/>
                </a:moveTo>
                <a:lnTo>
                  <a:pt x="0" y="0"/>
                </a:lnTo>
                <a:lnTo>
                  <a:pt x="0" y="6861550"/>
                </a:lnTo>
                <a:lnTo>
                  <a:pt x="7797215" y="6861550"/>
                </a:lnTo>
                <a:lnTo>
                  <a:pt x="7797215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1384472" y="-4405803"/>
            <a:ext cx="7797215" cy="6861549"/>
          </a:xfrm>
          <a:custGeom>
            <a:avLst/>
            <a:gdLst/>
            <a:ahLst/>
            <a:cxnLst/>
            <a:rect l="l" t="t" r="r" b="b"/>
            <a:pathLst>
              <a:path w="7797215" h="6861549">
                <a:moveTo>
                  <a:pt x="0" y="0"/>
                </a:moveTo>
                <a:lnTo>
                  <a:pt x="7797215" y="0"/>
                </a:lnTo>
                <a:lnTo>
                  <a:pt x="7797215" y="6861550"/>
                </a:lnTo>
                <a:lnTo>
                  <a:pt x="0" y="68615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67615" y="6814845"/>
            <a:ext cx="1693040" cy="1921180"/>
          </a:xfrm>
          <a:custGeom>
            <a:avLst/>
            <a:gdLst/>
            <a:ahLst/>
            <a:cxnLst/>
            <a:rect l="l" t="t" r="r" b="b"/>
            <a:pathLst>
              <a:path w="1693040" h="1921180">
                <a:moveTo>
                  <a:pt x="0" y="0"/>
                </a:moveTo>
                <a:lnTo>
                  <a:pt x="1693040" y="0"/>
                </a:lnTo>
                <a:lnTo>
                  <a:pt x="1693040" y="1921181"/>
                </a:lnTo>
                <a:lnTo>
                  <a:pt x="0" y="192118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5740937" y="2331228"/>
            <a:ext cx="1248042" cy="2788920"/>
          </a:xfrm>
          <a:custGeom>
            <a:avLst/>
            <a:gdLst/>
            <a:ahLst/>
            <a:cxnLst/>
            <a:rect l="l" t="t" r="r" b="b"/>
            <a:pathLst>
              <a:path w="1248042" h="2788920">
                <a:moveTo>
                  <a:pt x="0" y="0"/>
                </a:moveTo>
                <a:lnTo>
                  <a:pt x="1248042" y="0"/>
                </a:lnTo>
                <a:lnTo>
                  <a:pt x="1248042" y="2788920"/>
                </a:lnTo>
                <a:lnTo>
                  <a:pt x="0" y="278892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1875257" y="5608075"/>
            <a:ext cx="5113722" cy="14362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1200"/>
              </a:lnSpc>
            </a:pPr>
            <a:r>
              <a:rPr lang="en-US" sz="8000" spc="576" dirty="0" err="1" smtClean="0">
                <a:solidFill>
                  <a:srgbClr val="333652"/>
                </a:solidFill>
                <a:latin typeface="Bobby Jones Condensed"/>
              </a:rPr>
              <a:t>Tabel</a:t>
            </a:r>
            <a:r>
              <a:rPr lang="en-US" sz="8000" spc="576" dirty="0" smtClean="0">
                <a:solidFill>
                  <a:srgbClr val="333652"/>
                </a:solidFill>
                <a:latin typeface="Bobby Jones Condensed"/>
              </a:rPr>
              <a:t> </a:t>
            </a:r>
            <a:r>
              <a:rPr lang="en-US" sz="8000" spc="576" dirty="0" err="1" smtClean="0">
                <a:solidFill>
                  <a:srgbClr val="333652"/>
                </a:solidFill>
                <a:latin typeface="Bobby Jones Condensed"/>
              </a:rPr>
              <a:t>relasi</a:t>
            </a:r>
            <a:endParaRPr lang="en-US" sz="8000" spc="576" dirty="0">
              <a:solidFill>
                <a:srgbClr val="333652"/>
              </a:solidFill>
              <a:latin typeface="Bobby Jones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7408585">
            <a:off x="4499355" y="-533795"/>
            <a:ext cx="9289290" cy="10369815"/>
          </a:xfrm>
          <a:prstGeom prst="rect">
            <a:avLst/>
          </a:prstGeom>
        </p:spPr>
      </p:pic>
      <p:sp>
        <p:nvSpPr>
          <p:cNvPr id="22" name="Freeform 22"/>
          <p:cNvSpPr/>
          <p:nvPr/>
        </p:nvSpPr>
        <p:spPr>
          <a:xfrm rot="-3443973">
            <a:off x="2997757" y="1385323"/>
            <a:ext cx="3469024" cy="1845810"/>
          </a:xfrm>
          <a:custGeom>
            <a:avLst/>
            <a:gdLst/>
            <a:ahLst/>
            <a:cxnLst/>
            <a:rect l="l" t="t" r="r" b="b"/>
            <a:pathLst>
              <a:path w="3469024" h="1845810">
                <a:moveTo>
                  <a:pt x="0" y="0"/>
                </a:moveTo>
                <a:lnTo>
                  <a:pt x="3469023" y="0"/>
                </a:lnTo>
                <a:lnTo>
                  <a:pt x="3469023" y="1845809"/>
                </a:lnTo>
                <a:lnTo>
                  <a:pt x="0" y="1845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32" name="TextBox 32"/>
          <p:cNvSpPr txBox="1"/>
          <p:nvPr/>
        </p:nvSpPr>
        <p:spPr>
          <a:xfrm>
            <a:off x="6577243" y="362284"/>
            <a:ext cx="5382850" cy="1417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2217"/>
              </a:lnSpc>
            </a:pPr>
            <a:r>
              <a:rPr lang="en-US" sz="8726" spc="628" dirty="0" err="1" smtClean="0">
                <a:solidFill>
                  <a:srgbClr val="333652"/>
                </a:solidFill>
                <a:latin typeface="Bobby Jones Condensed"/>
              </a:rPr>
              <a:t>prnutup</a:t>
            </a:r>
            <a:endParaRPr lang="en-US" sz="8726" spc="628" dirty="0">
              <a:solidFill>
                <a:srgbClr val="333652"/>
              </a:solidFill>
              <a:latin typeface="Bobby Jones Condensed"/>
            </a:endParaRPr>
          </a:p>
        </p:txBody>
      </p:sp>
      <p:sp>
        <p:nvSpPr>
          <p:cNvPr id="33" name="Freeform 33"/>
          <p:cNvSpPr/>
          <p:nvPr/>
        </p:nvSpPr>
        <p:spPr>
          <a:xfrm rot="-9909453">
            <a:off x="11805211" y="-713983"/>
            <a:ext cx="7315200" cy="2762134"/>
          </a:xfrm>
          <a:custGeom>
            <a:avLst/>
            <a:gdLst/>
            <a:ahLst/>
            <a:cxnLst/>
            <a:rect l="l" t="t" r="r" b="b"/>
            <a:pathLst>
              <a:path w="7315200" h="2762134">
                <a:moveTo>
                  <a:pt x="0" y="0"/>
                </a:moveTo>
                <a:lnTo>
                  <a:pt x="7315200" y="0"/>
                </a:lnTo>
                <a:lnTo>
                  <a:pt x="7315200" y="2762134"/>
                </a:lnTo>
                <a:lnTo>
                  <a:pt x="0" y="276213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4" name="TextBox 3"/>
          <p:cNvSpPr txBox="1"/>
          <p:nvPr/>
        </p:nvSpPr>
        <p:spPr>
          <a:xfrm>
            <a:off x="4421807" y="4057112"/>
            <a:ext cx="9444385" cy="1371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>
                <a:solidFill>
                  <a:srgbClr val="000000"/>
                </a:solidFill>
                <a:latin typeface="Fredoka One"/>
              </a:rPr>
              <a:t>Terima kasih!</a:t>
            </a:r>
          </a:p>
        </p:txBody>
      </p:sp>
      <p:sp>
        <p:nvSpPr>
          <p:cNvPr id="36" name="Freeform 4"/>
          <p:cNvSpPr/>
          <p:nvPr/>
        </p:nvSpPr>
        <p:spPr>
          <a:xfrm>
            <a:off x="13819320" y="6502096"/>
            <a:ext cx="3286979" cy="3298975"/>
          </a:xfrm>
          <a:custGeom>
            <a:avLst/>
            <a:gdLst/>
            <a:ahLst/>
            <a:cxnLst/>
            <a:rect l="l" t="t" r="r" b="b"/>
            <a:pathLst>
              <a:path w="3286979" h="3298975">
                <a:moveTo>
                  <a:pt x="0" y="0"/>
                </a:moveTo>
                <a:lnTo>
                  <a:pt x="3286979" y="0"/>
                </a:lnTo>
                <a:lnTo>
                  <a:pt x="3286979" y="3298975"/>
                </a:lnTo>
                <a:lnTo>
                  <a:pt x="0" y="329897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38" name="Freeform 9"/>
          <p:cNvSpPr/>
          <p:nvPr/>
        </p:nvSpPr>
        <p:spPr>
          <a:xfrm rot="1285037">
            <a:off x="-612530" y="-658849"/>
            <a:ext cx="3282459" cy="5389112"/>
          </a:xfrm>
          <a:custGeom>
            <a:avLst/>
            <a:gdLst/>
            <a:ahLst/>
            <a:cxnLst/>
            <a:rect l="l" t="t" r="r" b="b"/>
            <a:pathLst>
              <a:path w="3282459" h="5389112">
                <a:moveTo>
                  <a:pt x="0" y="0"/>
                </a:moveTo>
                <a:lnTo>
                  <a:pt x="3282460" y="0"/>
                </a:lnTo>
                <a:lnTo>
                  <a:pt x="3282460" y="5389112"/>
                </a:lnTo>
                <a:lnTo>
                  <a:pt x="0" y="538911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=""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398</Words>
  <Application>Microsoft Office PowerPoint</Application>
  <PresentationFormat>Custom</PresentationFormat>
  <Paragraphs>90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Overpass</vt:lpstr>
      <vt:lpstr>Fredoka One</vt:lpstr>
      <vt:lpstr>Bobby Jones Condensed</vt:lpstr>
      <vt:lpstr>Arial</vt:lpstr>
      <vt:lpstr>Calibri</vt:lpstr>
      <vt:lpstr>Futura Md BT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Colorful Doodle Creative Project Presentation</dc:title>
  <cp:lastModifiedBy>Administrator</cp:lastModifiedBy>
  <cp:revision>13</cp:revision>
  <dcterms:created xsi:type="dcterms:W3CDTF">2006-08-16T00:00:00Z</dcterms:created>
  <dcterms:modified xsi:type="dcterms:W3CDTF">2024-02-06T05:34:56Z</dcterms:modified>
  <dc:identifier>DAF7mxlDf9k</dc:identifier>
</cp:coreProperties>
</file>