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48" r:id="rId2"/>
  </p:sldMasterIdLst>
  <p:notesMasterIdLst>
    <p:notesMasterId r:id="rId5"/>
  </p:notesMasterIdLst>
  <p:sldIdLst>
    <p:sldId id="258" r:id="rId3"/>
    <p:sldId id="366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2828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5" autoAdjust="0"/>
    <p:restoredTop sz="80649" autoAdjust="0"/>
  </p:normalViewPr>
  <p:slideViewPr>
    <p:cSldViewPr snapToGrid="0" showGuides="1">
      <p:cViewPr varScale="1">
        <p:scale>
          <a:sx n="94" d="100"/>
          <a:sy n="94" d="100"/>
        </p:scale>
        <p:origin x="23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A9CD7-C990-4AA9-BC04-96FCAEDD8C28}" type="datetimeFigureOut">
              <a:rPr lang="zh-CN" altLang="en-US" smtClean="0"/>
              <a:pPr/>
              <a:t>2018/1/11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FF7A5-1ACC-4C71-8000-0C76279E3F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19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13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202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8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31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12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endParaRPr lang="ko-KR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7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62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58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B2D1F1-EAAA-4541-A9AD-BBD67953F62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92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327030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70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2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4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30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2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5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33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3E8CD-01D5-44AF-BA60-43F90A850FD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/30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92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21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76756"/>
            <a:ext cx="1905000" cy="381000"/>
          </a:xfr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54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02922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67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390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55508"/>
            <a:ext cx="1905000" cy="381000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6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539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3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0769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  <a:endParaRPr lang="en-US" altLang="ko-KR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266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34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201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013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52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090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4793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42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9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52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516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143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ko-KR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448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276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9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3635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DAB0C6-9B6F-4BC5-8CDB-EB5A5D452718}" type="datetimeFigureOut">
              <a:rPr lang="zh-CN" altLang="en-US" smtClean="0"/>
              <a:pPr/>
              <a:t>2018/1/11</a:t>
            </a:fld>
            <a:endParaRPr lang="zh-CN" altLang="en-US"/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988395CE-1DA8-4ACD-9E93-1158B3E259D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548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pic>
        <p:nvPicPr>
          <p:cNvPr id="6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403396"/>
      </p:ext>
    </p:extLst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2376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211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7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8178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2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5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27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4435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3E8CD-01D5-44AF-BA60-43F90A850FD1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/30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091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8507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76756"/>
            <a:ext cx="1905000" cy="381000"/>
          </a:xfr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10"/>
          <p:cNvSpPr txBox="1">
            <a:spLocks/>
          </p:cNvSpPr>
          <p:nvPr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212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0591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943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514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55508"/>
            <a:ext cx="1905000" cy="381000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슬라이드 번호 개체 틀 10"/>
          <p:cNvSpPr txBox="1">
            <a:spLocks/>
          </p:cNvSpPr>
          <p:nvPr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90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2277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24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C95C78-1566-4DDE-915C-10B4535F284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949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58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1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3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7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image" Target="../media/image1.jpeg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8C95C78-1566-4DDE-915C-10B4535F284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pic>
        <p:nvPicPr>
          <p:cNvPr id="1032" name="그림 9" descr="04_07_02_1_ai.jpg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08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46" r:id="rId2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8C95C78-1566-4DDE-915C-10B4535F284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pic>
        <p:nvPicPr>
          <p:cNvPr id="1032" name="그림 9" descr="04_07_02_1_ai.jpg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9" descr="04_07_02_1_ai.jpg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71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  <p:sldLayoutId id="2147483770" r:id="rId22"/>
    <p:sldLayoutId id="2147483771" r:id="rId23"/>
    <p:sldLayoutId id="2147483772" r:id="rId24"/>
    <p:sldLayoutId id="2147483773" r:id="rId25"/>
    <p:sldLayoutId id="2147483774" r:id="rId26"/>
    <p:sldLayoutId id="2147483775" r:id="rId27"/>
    <p:sldLayoutId id="2147483776" r:id="rId28"/>
    <p:sldLayoutId id="2147483777" r:id="rId29"/>
    <p:sldLayoutId id="2147483778" r:id="rId3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94360"/>
            <a:ext cx="7772400" cy="1143000"/>
          </a:xfrm>
        </p:spPr>
        <p:txBody>
          <a:bodyPr/>
          <a:lstStyle/>
          <a:p>
            <a:r>
              <a:rPr lang="en-US" altLang="zh-CN" b="1" dirty="0" smtClean="0"/>
              <a:t>Auto marking Program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473200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Mir-Lab, Hanyang </a:t>
            </a:r>
            <a:r>
              <a:rPr lang="en-US" altLang="zh-CN" dirty="0"/>
              <a:t>University </a:t>
            </a:r>
            <a:endParaRPr lang="en-US" altLang="zh-CN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57444"/>
              </p:ext>
            </p:extLst>
          </p:nvPr>
        </p:nvGraphicFramePr>
        <p:xfrm>
          <a:off x="802640" y="3590544"/>
          <a:ext cx="7823200" cy="2846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4640"/>
                <a:gridCol w="1564640"/>
                <a:gridCol w="1564640"/>
                <a:gridCol w="1564640"/>
                <a:gridCol w="1564640"/>
              </a:tblGrid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Writer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Modification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2018-01-08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HYUNJIN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PARK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Web</a:t>
                      </a:r>
                      <a:r>
                        <a:rPr lang="en-US" altLang="ko-KR" sz="1100" baseline="0" dirty="0" smtClean="0"/>
                        <a:t> Server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&amp; Client Draft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9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555536"/>
            <a:ext cx="800988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 err="1" smtClean="0"/>
              <a:t>OpenFlow</a:t>
            </a:r>
            <a:r>
              <a:rPr lang="en-US" altLang="ko-KR" sz="3500" smtClean="0"/>
              <a:t>(TCP based) </a:t>
            </a:r>
            <a:r>
              <a:rPr lang="en-US" altLang="ko-KR" sz="3500" dirty="0" smtClean="0"/>
              <a:t>Protocol Estimation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Explanation (Development Environment, Testing Factors)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System Architecture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Flowchart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Code Explanation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How to execute (Screenshot)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Future Work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9783729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主题1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34ACFC24-F62F-4D78-853B-64A4E90FE954}" vid="{8DCFEEBB-0C9A-40B0-877A-90204CC3045C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23764</TotalTime>
  <Words>52</Words>
  <Application>Microsoft Office PowerPoint</Application>
  <PresentationFormat>화면 슬라이드 쇼(4:3)</PresentationFormat>
  <Paragraphs>25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宋体</vt:lpstr>
      <vt:lpstr>굴림</vt:lpstr>
      <vt:lpstr>맑은 고딕</vt:lpstr>
      <vt:lpstr>Arial</vt:lpstr>
      <vt:lpstr>Calibri</vt:lpstr>
      <vt:lpstr>Times New Roman</vt:lpstr>
      <vt:lpstr>1_기본 디자인</vt:lpstr>
      <vt:lpstr>主题1</vt:lpstr>
      <vt:lpstr>Auto marking Program</vt:lpstr>
      <vt:lpstr>Outline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MDM #3</dc:title>
  <dc:creator>李西沙</dc:creator>
  <cp:lastModifiedBy>Windows 사용자</cp:lastModifiedBy>
  <cp:revision>1285</cp:revision>
  <dcterms:created xsi:type="dcterms:W3CDTF">2015-04-10T05:04:22Z</dcterms:created>
  <dcterms:modified xsi:type="dcterms:W3CDTF">2018-01-11T06:25:37Z</dcterms:modified>
</cp:coreProperties>
</file>