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48" r:id="rId2"/>
  </p:sldMasterIdLst>
  <p:notesMasterIdLst>
    <p:notesMasterId r:id="rId52"/>
  </p:notesMasterIdLst>
  <p:sldIdLst>
    <p:sldId id="258" r:id="rId3"/>
    <p:sldId id="366" r:id="rId4"/>
    <p:sldId id="412" r:id="rId5"/>
    <p:sldId id="416" r:id="rId6"/>
    <p:sldId id="418" r:id="rId7"/>
    <p:sldId id="419" r:id="rId8"/>
    <p:sldId id="420" r:id="rId9"/>
    <p:sldId id="414" r:id="rId10"/>
    <p:sldId id="415" r:id="rId11"/>
    <p:sldId id="373" r:id="rId12"/>
    <p:sldId id="370" r:id="rId13"/>
    <p:sldId id="374" r:id="rId14"/>
    <p:sldId id="375" r:id="rId15"/>
    <p:sldId id="376" r:id="rId16"/>
    <p:sldId id="378" r:id="rId17"/>
    <p:sldId id="413" r:id="rId18"/>
    <p:sldId id="368" r:id="rId19"/>
    <p:sldId id="367" r:id="rId20"/>
    <p:sldId id="377" r:id="rId21"/>
    <p:sldId id="379" r:id="rId22"/>
    <p:sldId id="380" r:id="rId23"/>
    <p:sldId id="381" r:id="rId24"/>
    <p:sldId id="382" r:id="rId25"/>
    <p:sldId id="383" r:id="rId26"/>
    <p:sldId id="384" r:id="rId27"/>
    <p:sldId id="385" r:id="rId28"/>
    <p:sldId id="386" r:id="rId29"/>
    <p:sldId id="387" r:id="rId30"/>
    <p:sldId id="400" r:id="rId31"/>
    <p:sldId id="388" r:id="rId32"/>
    <p:sldId id="399" r:id="rId33"/>
    <p:sldId id="389" r:id="rId34"/>
    <p:sldId id="390" r:id="rId35"/>
    <p:sldId id="393" r:id="rId36"/>
    <p:sldId id="391" r:id="rId37"/>
    <p:sldId id="394" r:id="rId38"/>
    <p:sldId id="392" r:id="rId39"/>
    <p:sldId id="395" r:id="rId40"/>
    <p:sldId id="396" r:id="rId41"/>
    <p:sldId id="401" r:id="rId42"/>
    <p:sldId id="402" r:id="rId43"/>
    <p:sldId id="403" r:id="rId44"/>
    <p:sldId id="404" r:id="rId45"/>
    <p:sldId id="405" r:id="rId46"/>
    <p:sldId id="406" r:id="rId47"/>
    <p:sldId id="407" r:id="rId48"/>
    <p:sldId id="408" r:id="rId49"/>
    <p:sldId id="409" r:id="rId50"/>
    <p:sldId id="410"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2828"/>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35" autoAdjust="0"/>
    <p:restoredTop sz="95918" autoAdjust="0"/>
  </p:normalViewPr>
  <p:slideViewPr>
    <p:cSldViewPr snapToGrid="0" showGuides="1">
      <p:cViewPr varScale="1">
        <p:scale>
          <a:sx n="113" d="100"/>
          <a:sy n="113" d="100"/>
        </p:scale>
        <p:origin x="1752"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A9CD7-C990-4AA9-BC04-96FCAEDD8C28}" type="datetimeFigureOut">
              <a:rPr lang="zh-CN" altLang="en-US" smtClean="0"/>
              <a:pPr/>
              <a:t>2018/5/28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FF7A5-1ACC-4C71-8000-0C76279E3FDA}" type="slidenum">
              <a:rPr lang="zh-CN" altLang="en-US" smtClean="0"/>
              <a:pPr/>
              <a:t>‹#›</a:t>
            </a:fld>
            <a:endParaRPr lang="zh-CN" altLang="en-US"/>
          </a:p>
        </p:txBody>
      </p:sp>
    </p:spTree>
    <p:extLst>
      <p:ext uri="{BB962C8B-B14F-4D97-AF65-F5344CB8AC3E}">
        <p14:creationId xmlns:p14="http://schemas.microsoft.com/office/powerpoint/2010/main" val="68319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2FF7A5-1ACC-4C71-8000-0C76279E3FDA}" type="slidenum">
              <a:rPr lang="zh-CN" altLang="en-US" smtClean="0"/>
              <a:pPr/>
              <a:t>1</a:t>
            </a:fld>
            <a:endParaRPr lang="zh-CN" altLang="en-US"/>
          </a:p>
        </p:txBody>
      </p:sp>
    </p:spTree>
    <p:extLst>
      <p:ext uri="{BB962C8B-B14F-4D97-AF65-F5344CB8AC3E}">
        <p14:creationId xmlns:p14="http://schemas.microsoft.com/office/powerpoint/2010/main" val="2901813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2FF7A5-1ACC-4C71-8000-0C76279E3FDA}" type="slidenum">
              <a:rPr lang="zh-CN" altLang="en-US" smtClean="0"/>
              <a:pPr/>
              <a:t>15</a:t>
            </a:fld>
            <a:endParaRPr lang="zh-CN" altLang="en-US"/>
          </a:p>
        </p:txBody>
      </p:sp>
    </p:spTree>
    <p:extLst>
      <p:ext uri="{BB962C8B-B14F-4D97-AF65-F5344CB8AC3E}">
        <p14:creationId xmlns:p14="http://schemas.microsoft.com/office/powerpoint/2010/main" val="1020548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ONOS REST API Overview-</a:t>
            </a:r>
            <a:endParaRPr lang="ko-KR" altLang="en-US" dirty="0"/>
          </a:p>
        </p:txBody>
      </p:sp>
      <p:sp>
        <p:nvSpPr>
          <p:cNvPr id="4" name="Slide Number Placeholder 3"/>
          <p:cNvSpPr>
            <a:spLocks noGrp="1"/>
          </p:cNvSpPr>
          <p:nvPr>
            <p:ph type="sldNum" sz="quarter" idx="10"/>
          </p:nvPr>
        </p:nvSpPr>
        <p:spPr/>
        <p:txBody>
          <a:bodyPr/>
          <a:lstStyle/>
          <a:p>
            <a:fld id="{F069CEEB-90E3-4918-82AC-4D9A4B2C858C}" type="slidenum">
              <a:rPr lang="zh-CN" altLang="en-US" smtClean="0"/>
              <a:t>17</a:t>
            </a:fld>
            <a:endParaRPr lang="zh-CN" altLang="en-US"/>
          </a:p>
        </p:txBody>
      </p:sp>
    </p:spTree>
    <p:extLst>
      <p:ext uri="{BB962C8B-B14F-4D97-AF65-F5344CB8AC3E}">
        <p14:creationId xmlns:p14="http://schemas.microsoft.com/office/powerpoint/2010/main" val="544259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2FF7A5-1ACC-4C71-8000-0C76279E3FDA}" type="slidenum">
              <a:rPr lang="zh-CN" altLang="en-US" smtClean="0"/>
              <a:pPr/>
              <a:t>18</a:t>
            </a:fld>
            <a:endParaRPr lang="zh-CN" altLang="en-US"/>
          </a:p>
        </p:txBody>
      </p:sp>
    </p:spTree>
    <p:extLst>
      <p:ext uri="{BB962C8B-B14F-4D97-AF65-F5344CB8AC3E}">
        <p14:creationId xmlns:p14="http://schemas.microsoft.com/office/powerpoint/2010/main" val="154605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2FF7A5-1ACC-4C71-8000-0C76279E3FDA}" type="slidenum">
              <a:rPr lang="zh-CN" altLang="en-US" smtClean="0"/>
              <a:pPr/>
              <a:t>19</a:t>
            </a:fld>
            <a:endParaRPr lang="zh-CN" altLang="en-US"/>
          </a:p>
        </p:txBody>
      </p:sp>
    </p:spTree>
    <p:extLst>
      <p:ext uri="{BB962C8B-B14F-4D97-AF65-F5344CB8AC3E}">
        <p14:creationId xmlns:p14="http://schemas.microsoft.com/office/powerpoint/2010/main" val="4143218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2FF7A5-1ACC-4C71-8000-0C76279E3FDA}" type="slidenum">
              <a:rPr lang="zh-CN" altLang="en-US" smtClean="0"/>
              <a:pPr/>
              <a:t>36</a:t>
            </a:fld>
            <a:endParaRPr lang="zh-CN" altLang="en-US"/>
          </a:p>
        </p:txBody>
      </p:sp>
    </p:spTree>
    <p:extLst>
      <p:ext uri="{BB962C8B-B14F-4D97-AF65-F5344CB8AC3E}">
        <p14:creationId xmlns:p14="http://schemas.microsoft.com/office/powerpoint/2010/main" val="224165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2FF7A5-1ACC-4C71-8000-0C76279E3FDA}" type="slidenum">
              <a:rPr lang="zh-CN" altLang="en-US" smtClean="0"/>
              <a:pPr/>
              <a:t>2</a:t>
            </a:fld>
            <a:endParaRPr lang="zh-CN" altLang="en-US"/>
          </a:p>
        </p:txBody>
      </p:sp>
    </p:spTree>
    <p:extLst>
      <p:ext uri="{BB962C8B-B14F-4D97-AF65-F5344CB8AC3E}">
        <p14:creationId xmlns:p14="http://schemas.microsoft.com/office/powerpoint/2010/main" val="178920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cap="none" normalizeH="0" baseline="0" dirty="0">
                <a:ln>
                  <a:noFill/>
                </a:ln>
                <a:solidFill>
                  <a:schemeClr val="tx1"/>
                </a:solidFill>
                <a:effectLst/>
                <a:latin typeface="Times New Roman" pitchFamily="18" charset="0"/>
                <a:ea typeface="굴림" pitchFamily="50" charset="-127"/>
              </a:rPr>
              <a:t>Get Expired Data from DB (example query)</a:t>
            </a:r>
            <a:endParaRPr kumimoji="0" lang="ko-KR" altLang="en-US" sz="1200" b="1" i="0" u="none" strike="noStrike" cap="none" normalizeH="0" baseline="0" dirty="0">
              <a:ln>
                <a:noFill/>
              </a:ln>
              <a:solidFill>
                <a:schemeClr val="tx1"/>
              </a:solidFill>
              <a:effectLst/>
              <a:latin typeface="Times New Roman" pitchFamily="18" charset="0"/>
              <a:ea typeface="굴림" pitchFamily="50" charset="-127"/>
            </a:endParaRPr>
          </a:p>
          <a:p>
            <a:r>
              <a:rPr lang="en-US" altLang="ko-KR" dirty="0"/>
              <a:t>	select </a:t>
            </a:r>
            <a:r>
              <a:rPr lang="en-US" altLang="ko-KR" dirty="0" err="1"/>
              <a:t>html_file</a:t>
            </a:r>
            <a:r>
              <a:rPr lang="en-US" altLang="ko-KR" dirty="0"/>
              <a:t>, image_file1, image_file2, image_file3 from </a:t>
            </a:r>
            <a:r>
              <a:rPr lang="en-US" altLang="ko-KR" dirty="0" err="1"/>
              <a:t>client_test</a:t>
            </a:r>
            <a:r>
              <a:rPr lang="en-US" altLang="ko-KR" dirty="0"/>
              <a:t> where timestamp &lt; DATE_ADD(now(), INTERVAL -3 minute)</a:t>
            </a:r>
          </a:p>
          <a:p>
            <a:r>
              <a:rPr lang="en-US" altLang="ko-KR" dirty="0"/>
              <a:t>Create Random Files</a:t>
            </a:r>
          </a:p>
          <a:p>
            <a:r>
              <a:rPr lang="en-US" altLang="ko-KR" dirty="0"/>
              <a:t>	</a:t>
            </a:r>
            <a:r>
              <a:rPr lang="ko-KR" altLang="en-US" dirty="0"/>
              <a:t>테스트용 이미지 파일 중 몇 개를 선정하여 각 파일을 무작위 이름의 파일로 복사한다</a:t>
            </a:r>
            <a:r>
              <a:rPr lang="en-US" altLang="ko-KR" dirty="0"/>
              <a:t>.</a:t>
            </a:r>
          </a:p>
          <a:p>
            <a:r>
              <a:rPr lang="en-US" altLang="ko-KR" dirty="0"/>
              <a:t>	</a:t>
            </a:r>
            <a:r>
              <a:rPr lang="ko-KR" altLang="en-US" dirty="0"/>
              <a:t>추가로</a:t>
            </a:r>
            <a:r>
              <a:rPr lang="en-US" altLang="ko-KR" dirty="0"/>
              <a:t>, </a:t>
            </a:r>
            <a:r>
              <a:rPr lang="ko-KR" altLang="en-US" dirty="0"/>
              <a:t>랜덤으로 생성된 이미지 파일의 경로를 포함하는 </a:t>
            </a:r>
            <a:r>
              <a:rPr lang="en-US" altLang="ko-KR" dirty="0"/>
              <a:t>html </a:t>
            </a:r>
            <a:r>
              <a:rPr lang="ko-KR" altLang="en-US" dirty="0"/>
              <a:t>파일을 생성하여 저장한다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37C04AA1-0CB8-44F3-AA02-3B8F0D6B2564}" type="slidenum">
              <a:rPr lang="ko-KR" altLang="en-US" smtClean="0"/>
              <a:t>5</a:t>
            </a:fld>
            <a:endParaRPr lang="ko-KR" altLang="en-US"/>
          </a:p>
        </p:txBody>
      </p:sp>
    </p:spTree>
    <p:extLst>
      <p:ext uri="{BB962C8B-B14F-4D97-AF65-F5344CB8AC3E}">
        <p14:creationId xmlns:p14="http://schemas.microsoft.com/office/powerpoint/2010/main" val="390616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7C04AA1-0CB8-44F3-AA02-3B8F0D6B2564}" type="slidenum">
              <a:rPr lang="ko-KR" altLang="en-US" smtClean="0"/>
              <a:t>6</a:t>
            </a:fld>
            <a:endParaRPr lang="ko-KR" altLang="en-US"/>
          </a:p>
        </p:txBody>
      </p:sp>
    </p:spTree>
    <p:extLst>
      <p:ext uri="{BB962C8B-B14F-4D97-AF65-F5344CB8AC3E}">
        <p14:creationId xmlns:p14="http://schemas.microsoft.com/office/powerpoint/2010/main" val="19785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7C04AA1-0CB8-44F3-AA02-3B8F0D6B2564}" type="slidenum">
              <a:rPr lang="ko-KR" altLang="en-US" smtClean="0"/>
              <a:t>7</a:t>
            </a:fld>
            <a:endParaRPr lang="ko-KR" altLang="en-US"/>
          </a:p>
        </p:txBody>
      </p:sp>
    </p:spTree>
    <p:extLst>
      <p:ext uri="{BB962C8B-B14F-4D97-AF65-F5344CB8AC3E}">
        <p14:creationId xmlns:p14="http://schemas.microsoft.com/office/powerpoint/2010/main" val="192320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2FF7A5-1ACC-4C71-8000-0C76279E3FDA}" type="slidenum">
              <a:rPr lang="zh-CN" altLang="en-US" smtClean="0"/>
              <a:pPr/>
              <a:t>10</a:t>
            </a:fld>
            <a:endParaRPr lang="zh-CN" altLang="en-US"/>
          </a:p>
        </p:txBody>
      </p:sp>
    </p:spTree>
    <p:extLst>
      <p:ext uri="{BB962C8B-B14F-4D97-AF65-F5344CB8AC3E}">
        <p14:creationId xmlns:p14="http://schemas.microsoft.com/office/powerpoint/2010/main" val="215470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2FF7A5-1ACC-4C71-8000-0C76279E3FDA}" type="slidenum">
              <a:rPr lang="zh-CN" altLang="en-US" smtClean="0"/>
              <a:pPr/>
              <a:t>11</a:t>
            </a:fld>
            <a:endParaRPr lang="zh-CN" altLang="en-US"/>
          </a:p>
        </p:txBody>
      </p:sp>
    </p:spTree>
    <p:extLst>
      <p:ext uri="{BB962C8B-B14F-4D97-AF65-F5344CB8AC3E}">
        <p14:creationId xmlns:p14="http://schemas.microsoft.com/office/powerpoint/2010/main" val="269490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2FF7A5-1ACC-4C71-8000-0C76279E3FDA}" type="slidenum">
              <a:rPr lang="zh-CN" altLang="en-US" smtClean="0"/>
              <a:pPr/>
              <a:t>12</a:t>
            </a:fld>
            <a:endParaRPr lang="zh-CN" altLang="en-US"/>
          </a:p>
        </p:txBody>
      </p:sp>
    </p:spTree>
    <p:extLst>
      <p:ext uri="{BB962C8B-B14F-4D97-AF65-F5344CB8AC3E}">
        <p14:creationId xmlns:p14="http://schemas.microsoft.com/office/powerpoint/2010/main" val="773877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82FF7A5-1ACC-4C71-8000-0C76279E3FDA}" type="slidenum">
              <a:rPr lang="zh-CN" altLang="en-US" smtClean="0"/>
              <a:pPr/>
              <a:t>13</a:t>
            </a:fld>
            <a:endParaRPr lang="zh-CN" altLang="en-US"/>
          </a:p>
        </p:txBody>
      </p:sp>
    </p:spTree>
    <p:extLst>
      <p:ext uri="{BB962C8B-B14F-4D97-AF65-F5344CB8AC3E}">
        <p14:creationId xmlns:p14="http://schemas.microsoft.com/office/powerpoint/2010/main" val="264019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1295400"/>
            <a:ext cx="7772400" cy="1143000"/>
          </a:xfrm>
        </p:spPr>
        <p:txBody>
          <a:bodyPr/>
          <a:lstStyle>
            <a:lvl1pPr>
              <a:defRPr/>
            </a:lvl1pPr>
          </a:lstStyle>
          <a:p>
            <a:r>
              <a:rPr lang="en-US" altLang="ko-KR"/>
              <a:t>Click to edit Master title style</a:t>
            </a:r>
          </a:p>
        </p:txBody>
      </p:sp>
      <p:sp>
        <p:nvSpPr>
          <p:cNvPr id="7171" name="Rectangle 3"/>
          <p:cNvSpPr>
            <a:spLocks noGrp="1" noChangeArrowheads="1"/>
          </p:cNvSpPr>
          <p:nvPr>
            <p:ph type="subTitle" idx="1"/>
          </p:nvPr>
        </p:nvSpPr>
        <p:spPr>
          <a:xfrm>
            <a:off x="1371600" y="3581400"/>
            <a:ext cx="6400800" cy="1752600"/>
          </a:xfrm>
        </p:spPr>
        <p:txBody>
          <a:bodyPr/>
          <a:lstStyle>
            <a:lvl1pPr marL="0" indent="0" algn="ctr">
              <a:buFontTx/>
              <a:buNone/>
              <a:defRPr sz="2400"/>
            </a:lvl1pPr>
          </a:lstStyle>
          <a:p>
            <a:r>
              <a:rPr lang="en-US" altLang="ko-KR"/>
              <a:t>Click to edit Master subtitle style</a:t>
            </a:r>
          </a:p>
        </p:txBody>
      </p:sp>
      <p:sp>
        <p:nvSpPr>
          <p:cNvPr id="4" name="날짜 개체 틀 9"/>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5" name="슬라이드 번호 개체 틀 10"/>
          <p:cNvSpPr>
            <a:spLocks noGrp="1"/>
          </p:cNvSpPr>
          <p:nvPr>
            <p:ph type="sldNum" sz="quarter" idx="11"/>
          </p:nvPr>
        </p:nvSpPr>
        <p:spPr/>
        <p:txBody>
          <a:bodyPr/>
          <a:lstStyle>
            <a:lvl1pPr>
              <a:defRPr/>
            </a:lvl1pPr>
          </a:lstStyle>
          <a:p>
            <a:pPr>
              <a:defRPr/>
            </a:pPr>
            <a:fld id="{5F13F5CC-B8E9-482F-A016-6EE14B7359EE}" type="slidenum">
              <a:rPr lang="ko-KR" altLang="en-US">
                <a:solidFill>
                  <a:srgbClr val="000000"/>
                </a:solidFill>
              </a:rPr>
              <a:pPr>
                <a:defRPr/>
              </a:pPr>
              <a:t>‹#›</a:t>
            </a:fld>
            <a:endParaRPr lang="ko-KR" altLang="en-US" dirty="0">
              <a:solidFill>
                <a:srgbClr val="000000"/>
              </a:solidFill>
            </a:endParaRPr>
          </a:p>
        </p:txBody>
      </p:sp>
      <p:sp>
        <p:nvSpPr>
          <p:cNvPr id="6" name="바닥글 개체 틀 11"/>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201658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EFF272-DA07-4C5E-871E-42D8717A0D1D}"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334831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304800"/>
            <a:ext cx="2057400" cy="60198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304800"/>
            <a:ext cx="6019800" cy="60198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FBEF43-981D-47C8-9429-4A8276FC036F}"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298211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457200" y="304800"/>
            <a:ext cx="8229600" cy="838200"/>
          </a:xfrm>
        </p:spPr>
        <p:txBody>
          <a:bodyPr/>
          <a:lstStyle/>
          <a:p>
            <a:r>
              <a:rPr lang="ko-KR" altLang="en-US"/>
              <a:t>마스터 제목 스타일 편집</a:t>
            </a:r>
          </a:p>
        </p:txBody>
      </p:sp>
      <p:sp>
        <p:nvSpPr>
          <p:cNvPr id="3" name="표 개체 틀 2"/>
          <p:cNvSpPr>
            <a:spLocks noGrp="1"/>
          </p:cNvSpPr>
          <p:nvPr>
            <p:ph type="tbl" idx="1"/>
          </p:nvPr>
        </p:nvSpPr>
        <p:spPr>
          <a:xfrm>
            <a:off x="457200" y="1371600"/>
            <a:ext cx="8229600" cy="4953000"/>
          </a:xfrm>
        </p:spPr>
        <p:txBody>
          <a:bodyPr/>
          <a:lstStyle/>
          <a:p>
            <a:pPr lvl="0"/>
            <a:endParaRPr lang="ko-KR" altLang="en-US" noProof="0" dirty="0"/>
          </a:p>
        </p:txBody>
      </p:sp>
      <p:sp>
        <p:nvSpPr>
          <p:cNvPr id="4"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44C7F6D-BE1F-4BCD-ACDD-F024A174DF2E}"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1762177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날짜 개체 틀 7"/>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3" name="슬라이드 번호 개체 틀 8"/>
          <p:cNvSpPr>
            <a:spLocks noGrp="1"/>
          </p:cNvSpPr>
          <p:nvPr>
            <p:ph type="sldNum" sz="quarter" idx="11"/>
          </p:nvPr>
        </p:nvSpPr>
        <p:spPr/>
        <p:txBody>
          <a:bodyPr/>
          <a:lstStyle>
            <a:lvl1pPr>
              <a:defRPr smtClean="0"/>
            </a:lvl1pPr>
          </a:lstStyle>
          <a:p>
            <a:pPr>
              <a:defRPr/>
            </a:pPr>
            <a:fld id="{7F52DBC2-D46E-4128-AB28-E3386B2882AC}" type="slidenum">
              <a:rPr lang="ko-KR" altLang="en-US">
                <a:solidFill>
                  <a:srgbClr val="000000"/>
                </a:solidFill>
              </a:rPr>
              <a:pPr>
                <a:defRPr/>
              </a:pPr>
              <a:t>‹#›</a:t>
            </a:fld>
            <a:endParaRPr lang="ko-KR" altLang="en-US" dirty="0">
              <a:solidFill>
                <a:srgbClr val="000000"/>
              </a:solidFill>
            </a:endParaRPr>
          </a:p>
        </p:txBody>
      </p:sp>
      <p:sp>
        <p:nvSpPr>
          <p:cNvPr id="4" name="바닥글 개체 틀 9"/>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3014862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pic>
        <p:nvPicPr>
          <p:cNvPr id="4"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5"/>
            <a:ext cx="8229600" cy="4568091"/>
          </a:xfrm>
        </p:spPr>
        <p:txBody>
          <a:bodyPr>
            <a:noAutofit/>
          </a:bodyPr>
          <a:lstStyle>
            <a:lvl1pPr>
              <a:defRPr sz="2200"/>
            </a:lvl1pPr>
            <a:lvl2pPr>
              <a:defRPr sz="1800"/>
            </a:lvl2pPr>
            <a:lvl3pPr>
              <a:defRPr sz="1600"/>
            </a:lvl3pPr>
            <a:lvl4pPr>
              <a:defRPr sz="1600">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a:xfrm>
            <a:off x="457200" y="404664"/>
            <a:ext cx="8229600" cy="762001"/>
          </a:xfrm>
        </p:spPr>
        <p:txBody>
          <a:bodyPr>
            <a:noAutofit/>
          </a:bodyPr>
          <a:lstStyle>
            <a:lvl1pPr>
              <a:defRPr/>
            </a:lvl1pPr>
          </a:lstStyle>
          <a:p>
            <a:r>
              <a:rPr lang="en-US"/>
              <a:t>Click to edit Master title style</a:t>
            </a:r>
            <a:endParaRPr lang="en-US" dirty="0"/>
          </a:p>
        </p:txBody>
      </p:sp>
      <p:sp>
        <p:nvSpPr>
          <p:cNvPr id="5" name="날짜 개체 틀 1"/>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7" name="바닥글 개체 틀 3"/>
          <p:cNvSpPr>
            <a:spLocks noGrp="1"/>
          </p:cNvSpPr>
          <p:nvPr>
            <p:ph type="ftr" sz="quarter" idx="11"/>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
        <p:nvSpPr>
          <p:cNvPr id="8" name="슬라이드 번호 개체 틀 7"/>
          <p:cNvSpPr>
            <a:spLocks noGrp="1"/>
          </p:cNvSpPr>
          <p:nvPr>
            <p:ph type="sldNum" sz="quarter" idx="12"/>
          </p:nvPr>
        </p:nvSpPr>
        <p:spPr/>
        <p:txBody>
          <a:bodyPr/>
          <a:lstStyle>
            <a:lvl1pPr>
              <a:defRPr/>
            </a:lvl1pPr>
          </a:lstStyle>
          <a:p>
            <a:pPr>
              <a:defRPr/>
            </a:pPr>
            <a:fld id="{74D19F29-204C-4919-B47C-67BAB010AE71}"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3800258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4"/>
            <a:ext cx="8229600" cy="4568090"/>
          </a:xfrm>
        </p:spPr>
        <p:txBody>
          <a:bodyPr>
            <a:noAutofit/>
          </a:bodyPr>
          <a:lstStyle>
            <a:lvl1pPr>
              <a:defRPr sz="2400"/>
            </a:lvl1pPr>
            <a:lvl2pPr>
              <a:defRPr sz="2000"/>
            </a:lvl2pPr>
            <a:lvl3pPr>
              <a:spcBef>
                <a:spcPts val="300"/>
              </a:spcBef>
              <a:defRPr sz="1800"/>
            </a:lvl3pPr>
            <a:lvl4pPr>
              <a:spcBef>
                <a:spcPts val="300"/>
              </a:spcBef>
              <a:defRPr sz="1800">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5" name="날짜 개체 틀 7"/>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7" name="슬라이드 번호 개체 틀 8"/>
          <p:cNvSpPr>
            <a:spLocks noGrp="1"/>
          </p:cNvSpPr>
          <p:nvPr>
            <p:ph type="sldNum" sz="quarter" idx="11"/>
          </p:nvPr>
        </p:nvSpPr>
        <p:spPr/>
        <p:txBody>
          <a:bodyPr/>
          <a:lstStyle>
            <a:lvl1pPr>
              <a:defRPr smtClean="0"/>
            </a:lvl1pPr>
          </a:lstStyle>
          <a:p>
            <a:pPr>
              <a:defRPr/>
            </a:pPr>
            <a:fld id="{3AB2D1F1-EAAA-4541-A9AD-BBD67953F620}" type="slidenum">
              <a:rPr lang="ko-KR" altLang="en-US">
                <a:solidFill>
                  <a:srgbClr val="000000"/>
                </a:solidFill>
              </a:rPr>
              <a:pPr>
                <a:defRPr/>
              </a:pPr>
              <a:t>‹#›</a:t>
            </a:fld>
            <a:endParaRPr lang="ko-KR" altLang="en-US" dirty="0">
              <a:solidFill>
                <a:srgbClr val="000000"/>
              </a:solidFill>
            </a:endParaRPr>
          </a:p>
        </p:txBody>
      </p:sp>
      <p:sp>
        <p:nvSpPr>
          <p:cNvPr id="8" name="바닥글 개체 틀 9"/>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3038492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ew Template_Program Agenda">
    <p:spTree>
      <p:nvGrpSpPr>
        <p:cNvPr id="1" name=""/>
        <p:cNvGrpSpPr/>
        <p:nvPr/>
      </p:nvGrpSpPr>
      <p:grpSpPr>
        <a:xfrm>
          <a:off x="0" y="0"/>
          <a:ext cx="0" cy="0"/>
          <a:chOff x="0" y="0"/>
          <a:chExt cx="0" cy="0"/>
        </a:xfrm>
      </p:grpSpPr>
      <p:pic>
        <p:nvPicPr>
          <p:cNvPr id="2"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날짜 개체 틀 7"/>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4" name="슬라이드 번호 개체 틀 8"/>
          <p:cNvSpPr>
            <a:spLocks noGrp="1"/>
          </p:cNvSpPr>
          <p:nvPr>
            <p:ph type="sldNum" sz="quarter" idx="11"/>
          </p:nvPr>
        </p:nvSpPr>
        <p:spPr/>
        <p:txBody>
          <a:bodyPr/>
          <a:lstStyle>
            <a:lvl1pPr>
              <a:defRPr smtClean="0"/>
            </a:lvl1pPr>
          </a:lstStyle>
          <a:p>
            <a:pPr>
              <a:defRPr/>
            </a:pPr>
            <a:fld id="{7A33E3C1-2B49-4B7D-938D-A3F770B13FAC}" type="slidenum">
              <a:rPr lang="ko-KR" altLang="en-US">
                <a:solidFill>
                  <a:srgbClr val="000000"/>
                </a:solidFill>
              </a:rPr>
              <a:pPr>
                <a:defRPr/>
              </a:pPr>
              <a:t>‹#›</a:t>
            </a:fld>
            <a:endParaRPr lang="ko-KR" altLang="en-US" dirty="0">
              <a:solidFill>
                <a:srgbClr val="000000"/>
              </a:solidFill>
            </a:endParaRPr>
          </a:p>
        </p:txBody>
      </p:sp>
      <p:sp>
        <p:nvSpPr>
          <p:cNvPr id="5" name="바닥글 개체 틀 9"/>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3096327030"/>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3" name="제목 12"/>
          <p:cNvSpPr>
            <a:spLocks noGrp="1"/>
          </p:cNvSpPr>
          <p:nvPr>
            <p:ph type="title"/>
          </p:nvPr>
        </p:nvSpPr>
        <p:spPr/>
        <p:txBody>
          <a:bodyPr/>
          <a:lstStyle/>
          <a:p>
            <a:r>
              <a:rPr lang="ko-KR" altLang="en-US"/>
              <a:t>마스터 제목 스타일 편집</a:t>
            </a:r>
          </a:p>
        </p:txBody>
      </p:sp>
      <p:sp>
        <p:nvSpPr>
          <p:cNvPr id="11"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12"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a:solidFill>
                  <a:srgbClr val="000000"/>
                </a:solidFill>
              </a:rPr>
              <a:pPr eaLnBrk="0" fontAlgn="base" hangingPunct="0">
                <a:spcBef>
                  <a:spcPct val="0"/>
                </a:spcBef>
                <a:spcAft>
                  <a:spcPct val="0"/>
                </a:spcAft>
              </a:pPr>
              <a:t>‹#›</a:t>
            </a:fld>
            <a:endParaRPr lang="ko-KR" altLang="en-US" dirty="0">
              <a:solidFill>
                <a:srgbClr val="000000"/>
              </a:solidFill>
            </a:endParaRPr>
          </a:p>
        </p:txBody>
      </p:sp>
      <p:sp>
        <p:nvSpPr>
          <p:cNvPr id="14" name="Rectangle 6"/>
          <p:cNvSpPr txBox="1">
            <a:spLocks noChangeArrowheads="1"/>
          </p:cNvSpPr>
          <p:nvPr userDrawn="1"/>
        </p:nvSpPr>
        <p:spPr bwMode="auto">
          <a:xfrm>
            <a:off x="0"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US" altLang="ko-KR" dirty="0">
                <a:solidFill>
                  <a:srgbClr val="000000"/>
                </a:solidFill>
              </a:rPr>
              <a:t>TIPW</a:t>
            </a:r>
            <a:endParaRPr lang="ko-KR" altLang="en-US" dirty="0">
              <a:solidFill>
                <a:srgbClr val="000000"/>
              </a:solidFill>
            </a:endParaRPr>
          </a:p>
        </p:txBody>
      </p:sp>
    </p:spTree>
    <p:extLst>
      <p:ext uri="{BB962C8B-B14F-4D97-AF65-F5344CB8AC3E}">
        <p14:creationId xmlns:p14="http://schemas.microsoft.com/office/powerpoint/2010/main" val="2208770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6"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a:solidFill>
                  <a:srgbClr val="000000"/>
                </a:solidFill>
              </a:rPr>
              <a:pPr eaLnBrk="0" fontAlgn="base" hangingPunct="0">
                <a:spcBef>
                  <a:spcPct val="0"/>
                </a:spcBef>
                <a:spcAft>
                  <a:spcPct val="0"/>
                </a:spcAft>
              </a:pPr>
              <a:t>‹#›</a:t>
            </a:fld>
            <a:endParaRPr lang="ko-KR" altLang="en-US" dirty="0">
              <a:solidFill>
                <a:srgbClr val="000000"/>
              </a:solidFill>
            </a:endParaRPr>
          </a:p>
        </p:txBody>
      </p:sp>
    </p:spTree>
    <p:extLst>
      <p:ext uri="{BB962C8B-B14F-4D97-AF65-F5344CB8AC3E}">
        <p14:creationId xmlns:p14="http://schemas.microsoft.com/office/powerpoint/2010/main" val="99982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4"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4"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4"/>
            <a:ext cx="8229600" cy="4568090"/>
          </a:xfrm>
        </p:spPr>
        <p:txBody>
          <a:bodyPr>
            <a:noAutofit/>
          </a:bodyPr>
          <a:lstStyle>
            <a:lvl1pPr>
              <a:defRPr sz="1800"/>
            </a:lvl1pPr>
            <a:lvl2pPr>
              <a:defRPr sz="1500"/>
            </a:lvl2pPr>
            <a:lvl3pPr>
              <a:spcBef>
                <a:spcPts val="225"/>
              </a:spcBef>
              <a:defRPr sz="1350"/>
            </a:lvl3pPr>
            <a:lvl4pPr>
              <a:spcBef>
                <a:spcPts val="225"/>
              </a:spcBef>
              <a:defRPr sz="1350">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9"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10"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a:solidFill>
                  <a:srgbClr val="000000"/>
                </a:solidFill>
              </a:rPr>
              <a:pPr eaLnBrk="0" fontAlgn="base" hangingPunct="0">
                <a:spcBef>
                  <a:spcPct val="0"/>
                </a:spcBef>
                <a:spcAft>
                  <a:spcPct val="0"/>
                </a:spcAft>
              </a:pPr>
              <a:t>‹#›</a:t>
            </a:fld>
            <a:endParaRPr lang="ko-KR" altLang="en-US" dirty="0">
              <a:solidFill>
                <a:srgbClr val="000000"/>
              </a:solidFill>
            </a:endParaRPr>
          </a:p>
        </p:txBody>
      </p:sp>
    </p:spTree>
    <p:extLst>
      <p:ext uri="{BB962C8B-B14F-4D97-AF65-F5344CB8AC3E}">
        <p14:creationId xmlns:p14="http://schemas.microsoft.com/office/powerpoint/2010/main" val="58224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제목 및 내용">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457200" y="1219200"/>
            <a:ext cx="8229600" cy="76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굴림" panose="020B0600000101010101" pitchFamily="50" charset="-127"/>
              </a:defRPr>
            </a:lvl1pPr>
            <a:lvl2pPr marL="742950" indent="-285750" eaLnBrk="0" hangingPunct="0">
              <a:defRPr kumimoji="1" sz="2000">
                <a:solidFill>
                  <a:schemeClr val="tx1"/>
                </a:solidFill>
                <a:latin typeface="Times New Roman" panose="02020603050405020304" pitchFamily="18" charset="0"/>
                <a:ea typeface="굴림" panose="020B0600000101010101" pitchFamily="50" charset="-127"/>
              </a:defRPr>
            </a:lvl2pPr>
            <a:lvl3pPr marL="1143000" indent="-228600" eaLnBrk="0" hangingPunct="0">
              <a:defRPr kumimoji="1" sz="2000">
                <a:solidFill>
                  <a:schemeClr val="tx1"/>
                </a:solidFill>
                <a:latin typeface="Times New Roman" panose="02020603050405020304" pitchFamily="18" charset="0"/>
                <a:ea typeface="굴림" panose="020B0600000101010101" pitchFamily="50" charset="-127"/>
              </a:defRPr>
            </a:lvl3pPr>
            <a:lvl4pPr marL="1600200" indent="-228600" eaLnBrk="0" hangingPunct="0">
              <a:defRPr kumimoji="1" sz="2000">
                <a:solidFill>
                  <a:schemeClr val="tx1"/>
                </a:solidFill>
                <a:latin typeface="Times New Roman" panose="02020603050405020304" pitchFamily="18" charset="0"/>
                <a:ea typeface="굴림" panose="020B0600000101010101" pitchFamily="50" charset="-127"/>
              </a:defRPr>
            </a:lvl4pPr>
            <a:lvl5pPr marL="2057400" indent="-228600" eaLnBrk="0" hangingPunct="0">
              <a:defRPr kumimoji="1"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9pPr>
          </a:lstStyle>
          <a:p>
            <a:pPr algn="ctr">
              <a:defRPr/>
            </a:pPr>
            <a:endParaRPr kumimoji="0" lang="ko-KR" altLang="en-US" dirty="0">
              <a:solidFill>
                <a:srgbClr val="000000"/>
              </a:solidFill>
            </a:endParaRP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3" name="제목 12"/>
          <p:cNvSpPr>
            <a:spLocks noGrp="1"/>
          </p:cNvSpPr>
          <p:nvPr>
            <p:ph type="title"/>
          </p:nvPr>
        </p:nvSpPr>
        <p:spPr/>
        <p:txBody>
          <a:bodyPr/>
          <a:lstStyle/>
          <a:p>
            <a:r>
              <a:rPr lang="ko-KR" altLang="en-US"/>
              <a:t>마스터 제목 스타일 편집</a:t>
            </a:r>
          </a:p>
        </p:txBody>
      </p:sp>
      <p:sp>
        <p:nvSpPr>
          <p:cNvPr id="5" name="날짜 개체 틀 9"/>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6" name="슬라이드 번호 개체 틀 10"/>
          <p:cNvSpPr>
            <a:spLocks noGrp="1"/>
          </p:cNvSpPr>
          <p:nvPr>
            <p:ph type="sldNum" sz="quarter" idx="11"/>
          </p:nvPr>
        </p:nvSpPr>
        <p:spPr/>
        <p:txBody>
          <a:bodyPr/>
          <a:lstStyle>
            <a:lvl1pPr>
              <a:defRPr/>
            </a:lvl1pPr>
          </a:lstStyle>
          <a:p>
            <a:pPr>
              <a:defRPr/>
            </a:pPr>
            <a:fld id="{97C6F095-276F-4AD3-9842-1213BA0CC323}" type="slidenum">
              <a:rPr lang="ko-KR" altLang="en-US">
                <a:solidFill>
                  <a:srgbClr val="000000"/>
                </a:solidFill>
              </a:rPr>
              <a:pPr>
                <a:defRPr/>
              </a:pPr>
              <a:t>‹#›</a:t>
            </a:fld>
            <a:endParaRPr lang="ko-KR" altLang="en-US" dirty="0">
              <a:solidFill>
                <a:srgbClr val="000000"/>
              </a:solidFill>
            </a:endParaRPr>
          </a:p>
        </p:txBody>
      </p:sp>
      <p:sp>
        <p:nvSpPr>
          <p:cNvPr id="7" name="바닥글 개체 틀 11"/>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826430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pic>
        <p:nvPicPr>
          <p:cNvPr id="5"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4"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5"/>
            <a:ext cx="8229600" cy="4568091"/>
          </a:xfrm>
        </p:spPr>
        <p:txBody>
          <a:bodyPr>
            <a:noAutofit/>
          </a:bodyPr>
          <a:lstStyle>
            <a:lvl1pPr>
              <a:defRPr sz="1650"/>
            </a:lvl1pPr>
            <a:lvl2pPr>
              <a:defRPr sz="1350"/>
            </a:lvl2pPr>
            <a:lvl3pPr>
              <a:defRPr sz="1200"/>
            </a:lvl3pPr>
            <a:lvl4pPr>
              <a:defRPr sz="1200">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a:xfrm>
            <a:off x="457200" y="-1"/>
            <a:ext cx="8229600" cy="762001"/>
          </a:xfrm>
        </p:spPr>
        <p:txBody>
          <a:bodyPr>
            <a:noAutofit/>
          </a:bodyPr>
          <a:lstStyle>
            <a:lvl1pPr>
              <a:defRPr/>
            </a:lvl1pPr>
          </a:lstStyle>
          <a:p>
            <a:r>
              <a:rPr lang="en-US"/>
              <a:t>Click to edit Master title style</a:t>
            </a:r>
            <a:endParaRPr lang="en-US" dirty="0"/>
          </a:p>
        </p:txBody>
      </p:sp>
      <p:sp>
        <p:nvSpPr>
          <p:cNvPr id="7" name="Text Placeholder 12"/>
          <p:cNvSpPr>
            <a:spLocks noGrp="1"/>
          </p:cNvSpPr>
          <p:nvPr>
            <p:ph type="body" sz="quarter" idx="12"/>
          </p:nvPr>
        </p:nvSpPr>
        <p:spPr>
          <a:xfrm>
            <a:off x="457200" y="541022"/>
            <a:ext cx="8229600" cy="525463"/>
          </a:xfrm>
        </p:spPr>
        <p:txBody>
          <a:bodyPr>
            <a:noAutofit/>
          </a:bodyPr>
          <a:lstStyle>
            <a:lvl1pPr marL="0" indent="0">
              <a:buFontTx/>
              <a:buNone/>
              <a:defRPr lang="en-US" sz="1500" kern="1200" dirty="0" smtClean="0">
                <a:solidFill>
                  <a:srgbClr val="FFC000"/>
                </a:solidFill>
                <a:latin typeface="Calibri" pitchFamily="34" charset="0"/>
                <a:ea typeface="+mn-ea"/>
                <a:cs typeface="Calibri" pitchFamily="34" charset="0"/>
              </a:defRPr>
            </a:lvl1pPr>
          </a:lstStyle>
          <a:p>
            <a:pPr lvl="0"/>
            <a:r>
              <a:rPr lang="en-US"/>
              <a:t>Click to edit Master text styles</a:t>
            </a:r>
          </a:p>
        </p:txBody>
      </p:sp>
      <p:sp>
        <p:nvSpPr>
          <p:cNvPr id="8"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9"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a:solidFill>
                  <a:srgbClr val="000000"/>
                </a:solidFill>
              </a:rPr>
              <a:pPr eaLnBrk="0" fontAlgn="base" hangingPunct="0">
                <a:spcBef>
                  <a:spcPct val="0"/>
                </a:spcBef>
                <a:spcAft>
                  <a:spcPct val="0"/>
                </a:spcAft>
              </a:pPr>
              <a:t>‹#›</a:t>
            </a:fld>
            <a:endParaRPr lang="ko-KR" altLang="en-US" dirty="0">
              <a:solidFill>
                <a:srgbClr val="000000"/>
              </a:solidFill>
            </a:endParaRPr>
          </a:p>
        </p:txBody>
      </p:sp>
    </p:spTree>
    <p:extLst>
      <p:ext uri="{BB962C8B-B14F-4D97-AF65-F5344CB8AC3E}">
        <p14:creationId xmlns:p14="http://schemas.microsoft.com/office/powerpoint/2010/main" val="968433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3" name="제목 12"/>
          <p:cNvSpPr>
            <a:spLocks noGrp="1"/>
          </p:cNvSpPr>
          <p:nvPr>
            <p:ph type="title"/>
          </p:nvPr>
        </p:nvSpPr>
        <p:spPr/>
        <p:txBody>
          <a:bodyPr/>
          <a:lstStyle/>
          <a:p>
            <a:r>
              <a:rPr lang="ko-KR" altLang="en-US"/>
              <a:t>마스터 제목 스타일 편집</a:t>
            </a:r>
          </a:p>
        </p:txBody>
      </p:sp>
      <p:sp>
        <p:nvSpPr>
          <p:cNvPr id="4" name="날짜 개체 틀 9"/>
          <p:cNvSpPr>
            <a:spLocks noGrp="1"/>
          </p:cNvSpPr>
          <p:nvPr>
            <p:ph type="dt" sz="half" idx="10"/>
          </p:nvPr>
        </p:nvSpPr>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슬라이드 번호 개체 틀 10"/>
          <p:cNvSpPr>
            <a:spLocks noGrp="1"/>
          </p:cNvSpPr>
          <p:nvPr>
            <p:ph type="sldNum" sz="quarter" idx="11"/>
          </p:nvPr>
        </p:nvSpPr>
        <p:spPr/>
        <p:txBody>
          <a:bodyPr/>
          <a:lstStyle>
            <a:lvl1pPr>
              <a:defRPr/>
            </a:lvl1pPr>
          </a:lstStyle>
          <a:p>
            <a:fld id="{2773E8CD-01D5-44AF-BA60-43F90A850FD1}" type="slidenum">
              <a:rPr lang="ko-KR" altLang="en-US">
                <a:solidFill>
                  <a:srgbClr val="000000"/>
                </a:solidFill>
              </a:rPr>
              <a:pPr/>
              <a:t>‹#›</a:t>
            </a:fld>
            <a:r>
              <a:rPr lang="en-US" altLang="ko-KR" dirty="0">
                <a:solidFill>
                  <a:srgbClr val="000000"/>
                </a:solidFill>
              </a:rPr>
              <a:t>/30</a:t>
            </a:r>
            <a:endParaRPr lang="ko-KR" altLang="en-US" dirty="0">
              <a:solidFill>
                <a:srgbClr val="000000"/>
              </a:solidFill>
            </a:endParaRPr>
          </a:p>
        </p:txBody>
      </p:sp>
      <p:sp>
        <p:nvSpPr>
          <p:cNvPr id="6" name="바닥글 개체 틀 11"/>
          <p:cNvSpPr>
            <a:spLocks noGrp="1"/>
          </p:cNvSpPr>
          <p:nvPr>
            <p:ph type="ftr" sz="quarter" idx="12"/>
          </p:nvPr>
        </p:nvSpPr>
        <p:spPr>
          <a:xfrm>
            <a:off x="0" y="6553200"/>
            <a:ext cx="2895600" cy="304800"/>
          </a:xfrm>
          <a:prstGeom prst="rect">
            <a:avLst/>
          </a:prstGeom>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2953292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날짜 개체 틀 7"/>
          <p:cNvSpPr>
            <a:spLocks noGrp="1"/>
          </p:cNvSpPr>
          <p:nvPr>
            <p:ph type="dt" sz="half" idx="10"/>
          </p:nvPr>
        </p:nvSpPr>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3" name="슬라이드 번호 개체 틀 8"/>
          <p:cNvSpPr>
            <a:spLocks noGrp="1"/>
          </p:cNvSpPr>
          <p:nvPr>
            <p:ph type="sldNum" sz="quarter" idx="11"/>
          </p:nvPr>
        </p:nvSpPr>
        <p:spPr/>
        <p:txBody>
          <a:bodyPr/>
          <a:lstStyle>
            <a:lvl1pPr>
              <a:defRPr/>
            </a:lvl1pPr>
          </a:lstStyle>
          <a:p>
            <a:fld id="{61FD6C2D-198A-402F-B4AA-2D46056C1C3C}" type="slidenum">
              <a:rPr lang="ko-KR" altLang="en-US">
                <a:solidFill>
                  <a:srgbClr val="000000"/>
                </a:solidFill>
              </a:rPr>
              <a:pPr/>
              <a:t>‹#›</a:t>
            </a:fld>
            <a:endParaRPr lang="ko-KR" altLang="en-US" dirty="0">
              <a:solidFill>
                <a:srgbClr val="000000"/>
              </a:solidFill>
            </a:endParaRPr>
          </a:p>
        </p:txBody>
      </p:sp>
      <p:sp>
        <p:nvSpPr>
          <p:cNvPr id="4" name="바닥글 개체 틀 9"/>
          <p:cNvSpPr>
            <a:spLocks noGrp="1"/>
          </p:cNvSpPr>
          <p:nvPr>
            <p:ph type="ftr" sz="quarter" idx="12"/>
          </p:nvPr>
        </p:nvSpPr>
        <p:spPr>
          <a:xfrm>
            <a:off x="0" y="6553200"/>
            <a:ext cx="2895600" cy="304800"/>
          </a:xfrm>
          <a:prstGeom prst="rect">
            <a:avLst/>
          </a:prstGeom>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111921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4"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4"/>
            <a:ext cx="8229600" cy="4568090"/>
          </a:xfrm>
        </p:spPr>
        <p:txBody>
          <a:bodyPr>
            <a:noAutofit/>
          </a:bodyPr>
          <a:lstStyle>
            <a:lvl1pPr>
              <a:defRPr sz="2400"/>
            </a:lvl1pPr>
            <a:lvl2pPr>
              <a:defRPr sz="2000"/>
            </a:lvl2pPr>
            <a:lvl3pPr>
              <a:spcBef>
                <a:spcPts val="300"/>
              </a:spcBef>
              <a:defRPr sz="1800"/>
            </a:lvl3pPr>
            <a:lvl4pPr>
              <a:spcBef>
                <a:spcPts val="300"/>
              </a:spcBef>
              <a:defRPr sz="1800">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5" name="날짜 개체 틀 7"/>
          <p:cNvSpPr>
            <a:spLocks noGrp="1"/>
          </p:cNvSpPr>
          <p:nvPr>
            <p:ph type="dt" sz="half" idx="10"/>
          </p:nvPr>
        </p:nvSpPr>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7" name="슬라이드 번호 개체 틀 8"/>
          <p:cNvSpPr>
            <a:spLocks noGrp="1"/>
          </p:cNvSpPr>
          <p:nvPr>
            <p:ph type="sldNum" sz="quarter" idx="11"/>
          </p:nvPr>
        </p:nvSpPr>
        <p:spPr>
          <a:xfrm>
            <a:off x="7239000" y="6476756"/>
            <a:ext cx="1905000" cy="381000"/>
          </a:xfrm>
        </p:spPr>
        <p:txBody>
          <a:bodyPr anchor="ctr"/>
          <a:lstStyle>
            <a:lvl1pPr>
              <a:defRPr sz="1050"/>
            </a:lvl1pPr>
          </a:lstStyle>
          <a:p>
            <a:fld id="{9059CDFD-05E2-4A83-9B71-409AD8A36E1F}" type="slidenum">
              <a:rPr lang="ko-KR" altLang="en-US" smtClean="0">
                <a:solidFill>
                  <a:srgbClr val="000000"/>
                </a:solidFill>
              </a:rPr>
              <a:pPr/>
              <a:t>‹#›</a:t>
            </a:fld>
            <a:r>
              <a:rPr lang="en-US" altLang="ko-KR" dirty="0">
                <a:solidFill>
                  <a:srgbClr val="000000"/>
                </a:solidFill>
              </a:rPr>
              <a:t> </a:t>
            </a:r>
            <a:endParaRPr lang="ko-KR" altLang="en-US" dirty="0">
              <a:solidFill>
                <a:srgbClr val="000000"/>
              </a:solidFill>
            </a:endParaRPr>
          </a:p>
        </p:txBody>
      </p:sp>
      <p:sp>
        <p:nvSpPr>
          <p:cNvPr id="9" name="슬라이드 번호 개체 틀 10"/>
          <p:cNvSpPr txBox="1">
            <a:spLocks/>
          </p:cNvSpPr>
          <p:nvPr userDrawn="1"/>
        </p:nvSpPr>
        <p:spPr bwMode="auto">
          <a:xfrm>
            <a:off x="0" y="6475046"/>
            <a:ext cx="188595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a:solidFill>
                  <a:srgbClr val="000000"/>
                </a:solidFill>
              </a:rPr>
              <a:t>TIPW</a:t>
            </a:r>
            <a:endParaRPr lang="ko-KR" altLang="en-US" dirty="0">
              <a:solidFill>
                <a:srgbClr val="000000"/>
              </a:solidFill>
            </a:endParaRPr>
          </a:p>
        </p:txBody>
      </p:sp>
    </p:spTree>
    <p:extLst>
      <p:ext uri="{BB962C8B-B14F-4D97-AF65-F5344CB8AC3E}">
        <p14:creationId xmlns:p14="http://schemas.microsoft.com/office/powerpoint/2010/main" val="2573754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ubtitle and Content">
    <p:spTree>
      <p:nvGrpSpPr>
        <p:cNvPr id="1" name=""/>
        <p:cNvGrpSpPr/>
        <p:nvPr/>
      </p:nvGrpSpPr>
      <p:grpSpPr>
        <a:xfrm>
          <a:off x="0" y="0"/>
          <a:ext cx="0" cy="0"/>
          <a:chOff x="0" y="0"/>
          <a:chExt cx="0" cy="0"/>
        </a:xfrm>
      </p:grpSpPr>
      <p:pic>
        <p:nvPicPr>
          <p:cNvPr id="5"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3"/>
            <a:ext cx="8229600" cy="4568091"/>
          </a:xfrm>
        </p:spPr>
        <p:txBody>
          <a:bodyPr>
            <a:noAutofit/>
          </a:bodyPr>
          <a:lstStyle>
            <a:lvl1pPr>
              <a:defRPr sz="2200"/>
            </a:lvl1pPr>
            <a:lvl2pPr>
              <a:defRPr sz="1800"/>
            </a:lvl2pPr>
            <a:lvl3pPr>
              <a:defRPr sz="1600"/>
            </a:lvl3pPr>
            <a:lvl4pPr>
              <a:defRPr sz="1600">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a:xfrm>
            <a:off x="457200" y="-1"/>
            <a:ext cx="8229600" cy="762001"/>
          </a:xfrm>
        </p:spPr>
        <p:txBody>
          <a:bodyPr>
            <a:noAutofit/>
          </a:bodyPr>
          <a:lstStyle>
            <a:lvl1pPr>
              <a:defRPr/>
            </a:lvl1pPr>
          </a:lstStyle>
          <a:p>
            <a:r>
              <a:rPr lang="en-US"/>
              <a:t>Click to edit Master title style</a:t>
            </a:r>
            <a:endParaRPr lang="en-US" dirty="0"/>
          </a:p>
        </p:txBody>
      </p:sp>
      <p:sp>
        <p:nvSpPr>
          <p:cNvPr id="7" name="Text Placeholder 12"/>
          <p:cNvSpPr>
            <a:spLocks noGrp="1"/>
          </p:cNvSpPr>
          <p:nvPr>
            <p:ph type="body" sz="quarter" idx="12"/>
          </p:nvPr>
        </p:nvSpPr>
        <p:spPr>
          <a:xfrm>
            <a:off x="457200" y="541020"/>
            <a:ext cx="8229600" cy="525463"/>
          </a:xfrm>
        </p:spPr>
        <p:txBody>
          <a:bodyPr>
            <a:noAutofit/>
          </a:bodyPr>
          <a:lstStyle>
            <a:lvl1pPr marL="0" indent="0">
              <a:buFontTx/>
              <a:buNone/>
              <a:defRPr lang="en-US" sz="2000" kern="1200" dirty="0" smtClean="0">
                <a:solidFill>
                  <a:srgbClr val="FFC000"/>
                </a:solidFill>
                <a:latin typeface="Calibri" pitchFamily="34" charset="0"/>
                <a:ea typeface="+mn-ea"/>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10302922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3" name="제목 12"/>
          <p:cNvSpPr>
            <a:spLocks noGrp="1"/>
          </p:cNvSpPr>
          <p:nvPr>
            <p:ph type="title"/>
          </p:nvPr>
        </p:nvSpPr>
        <p:spPr/>
        <p:txBody>
          <a:bodyPr/>
          <a:lstStyle/>
          <a:p>
            <a:r>
              <a:rPr lang="ko-KR" altLang="en-US"/>
              <a:t>마스터 제목 스타일 편집</a:t>
            </a:r>
          </a:p>
        </p:txBody>
      </p:sp>
      <p:sp>
        <p:nvSpPr>
          <p:cNvPr id="7"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8"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a:solidFill>
                  <a:srgbClr val="000000"/>
                </a:solidFill>
              </a:rPr>
              <a:pPr eaLnBrk="0" fontAlgn="base" hangingPunct="0">
                <a:spcBef>
                  <a:spcPct val="0"/>
                </a:spcBef>
                <a:spcAft>
                  <a:spcPct val="0"/>
                </a:spcAft>
              </a:pPr>
              <a:t>‹#›</a:t>
            </a:fld>
            <a:endParaRPr lang="ko-KR" altLang="en-US" dirty="0">
              <a:solidFill>
                <a:srgbClr val="000000"/>
              </a:solidFill>
            </a:endParaRPr>
          </a:p>
        </p:txBody>
      </p:sp>
      <p:sp>
        <p:nvSpPr>
          <p:cNvPr id="9" name="Rectangle 6"/>
          <p:cNvSpPr txBox="1">
            <a:spLocks noChangeArrowheads="1"/>
          </p:cNvSpPr>
          <p:nvPr userDrawn="1"/>
        </p:nvSpPr>
        <p:spPr bwMode="auto">
          <a:xfrm>
            <a:off x="0"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US" altLang="ko-KR" dirty="0">
                <a:solidFill>
                  <a:srgbClr val="000000"/>
                </a:solidFill>
              </a:rPr>
              <a:t>TIPW</a:t>
            </a:r>
            <a:endParaRPr lang="ko-KR" altLang="en-US" dirty="0">
              <a:solidFill>
                <a:srgbClr val="000000"/>
              </a:solidFill>
            </a:endParaRPr>
          </a:p>
        </p:txBody>
      </p:sp>
    </p:spTree>
    <p:extLst>
      <p:ext uri="{BB962C8B-B14F-4D97-AF65-F5344CB8AC3E}">
        <p14:creationId xmlns:p14="http://schemas.microsoft.com/office/powerpoint/2010/main" val="2510667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날짜 개체 틀 7"/>
          <p:cNvSpPr>
            <a:spLocks noGrp="1"/>
          </p:cNvSpPr>
          <p:nvPr>
            <p:ph type="dt" sz="half" idx="10"/>
          </p:nvPr>
        </p:nvSpPr>
        <p:spPr>
          <a:xfrm>
            <a:off x="3733800" y="6400800"/>
            <a:ext cx="1905000" cy="304800"/>
          </a:xfrm>
          <a:prstGeom prst="rect">
            <a:avLst/>
          </a:prstGeom>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3" name="슬라이드 번호 개체 틀 8"/>
          <p:cNvSpPr>
            <a:spLocks noGrp="1"/>
          </p:cNvSpPr>
          <p:nvPr>
            <p:ph type="sldNum" sz="quarter" idx="11"/>
          </p:nvPr>
        </p:nvSpPr>
        <p:spPr>
          <a:xfrm>
            <a:off x="6553200" y="6324600"/>
            <a:ext cx="1905000" cy="381000"/>
          </a:xfrm>
          <a:prstGeom prst="rect">
            <a:avLst/>
          </a:prstGeom>
        </p:spPr>
        <p:txBody>
          <a:bodyPr/>
          <a:lstStyle>
            <a:lvl1pPr>
              <a:defRPr/>
            </a:lvl1pPr>
          </a:lstStyle>
          <a:p>
            <a:fld id="{61FD6C2D-198A-402F-B4AA-2D46056C1C3C}" type="slidenum">
              <a:rPr lang="ko-KR" altLang="en-US">
                <a:solidFill>
                  <a:srgbClr val="000000"/>
                </a:solidFill>
              </a:rPr>
              <a:pPr/>
              <a:t>‹#›</a:t>
            </a:fld>
            <a:endParaRPr lang="ko-KR" altLang="en-US" dirty="0">
              <a:solidFill>
                <a:srgbClr val="000000"/>
              </a:solidFill>
            </a:endParaRPr>
          </a:p>
        </p:txBody>
      </p:sp>
      <p:sp>
        <p:nvSpPr>
          <p:cNvPr id="4" name="바닥글 개체 틀 9"/>
          <p:cNvSpPr>
            <a:spLocks noGrp="1"/>
          </p:cNvSpPr>
          <p:nvPr>
            <p:ph type="ftr" sz="quarter" idx="12"/>
          </p:nvPr>
        </p:nvSpPr>
        <p:spPr>
          <a:xfrm>
            <a:off x="457200" y="6400800"/>
            <a:ext cx="2895600" cy="304800"/>
          </a:xfrm>
          <a:prstGeom prst="rect">
            <a:avLst/>
          </a:prstGeom>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3938639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4"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4"/>
            <a:ext cx="8229600" cy="4568090"/>
          </a:xfrm>
        </p:spPr>
        <p:txBody>
          <a:bodyPr>
            <a:noAutofit/>
          </a:bodyPr>
          <a:lstStyle>
            <a:lvl1pPr>
              <a:defRPr sz="2400"/>
            </a:lvl1pPr>
            <a:lvl2pPr>
              <a:defRPr sz="2000"/>
            </a:lvl2pPr>
            <a:lvl3pPr>
              <a:spcBef>
                <a:spcPts val="300"/>
              </a:spcBef>
              <a:defRPr sz="1800"/>
            </a:lvl3pPr>
            <a:lvl4pPr>
              <a:spcBef>
                <a:spcPts val="300"/>
              </a:spcBef>
              <a:defRPr sz="1800">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5" name="날짜 개체 틀 7"/>
          <p:cNvSpPr>
            <a:spLocks noGrp="1"/>
          </p:cNvSpPr>
          <p:nvPr>
            <p:ph type="dt" sz="half" idx="10"/>
          </p:nvPr>
        </p:nvSpPr>
        <p:spPr>
          <a:xfrm>
            <a:off x="3733800" y="6400800"/>
            <a:ext cx="1905000" cy="304800"/>
          </a:xfrm>
          <a:prstGeom prst="rect">
            <a:avLst/>
          </a:prstGeom>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7" name="슬라이드 번호 개체 틀 8"/>
          <p:cNvSpPr>
            <a:spLocks noGrp="1"/>
          </p:cNvSpPr>
          <p:nvPr>
            <p:ph type="sldNum" sz="quarter" idx="11"/>
          </p:nvPr>
        </p:nvSpPr>
        <p:spPr>
          <a:xfrm>
            <a:off x="7239000" y="6455508"/>
            <a:ext cx="1905000" cy="381000"/>
          </a:xfrm>
          <a:prstGeom prst="rect">
            <a:avLst/>
          </a:prstGeom>
        </p:spPr>
        <p:txBody>
          <a:bodyPr anchor="ctr"/>
          <a:lstStyle>
            <a:lvl1pPr>
              <a:defRPr sz="1050"/>
            </a:lvl1pPr>
          </a:lstStyle>
          <a:p>
            <a:fld id="{9059CDFD-05E2-4A83-9B71-409AD8A36E1F}" type="slidenum">
              <a:rPr lang="ko-KR" altLang="en-US" smtClean="0">
                <a:solidFill>
                  <a:srgbClr val="000000"/>
                </a:solidFill>
              </a:rPr>
              <a:pPr/>
              <a:t>‹#›</a:t>
            </a:fld>
            <a:r>
              <a:rPr lang="en-US" altLang="ko-KR" dirty="0">
                <a:solidFill>
                  <a:srgbClr val="000000"/>
                </a:solidFill>
              </a:rPr>
              <a:t> </a:t>
            </a:r>
            <a:endParaRPr lang="ko-KR" altLang="en-US" dirty="0">
              <a:solidFill>
                <a:srgbClr val="000000"/>
              </a:solidFill>
            </a:endParaRPr>
          </a:p>
        </p:txBody>
      </p:sp>
      <p:sp>
        <p:nvSpPr>
          <p:cNvPr id="10" name="슬라이드 번호 개체 틀 10"/>
          <p:cNvSpPr txBox="1">
            <a:spLocks/>
          </p:cNvSpPr>
          <p:nvPr userDrawn="1"/>
        </p:nvSpPr>
        <p:spPr bwMode="auto">
          <a:xfrm>
            <a:off x="0" y="6475046"/>
            <a:ext cx="188595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a:solidFill>
                  <a:srgbClr val="000000"/>
                </a:solidFill>
              </a:rPr>
              <a:t>TIPW</a:t>
            </a:r>
            <a:endParaRPr lang="ko-KR" altLang="en-US" dirty="0">
              <a:solidFill>
                <a:srgbClr val="000000"/>
              </a:solidFill>
            </a:endParaRPr>
          </a:p>
        </p:txBody>
      </p:sp>
    </p:spTree>
    <p:extLst>
      <p:ext uri="{BB962C8B-B14F-4D97-AF65-F5344CB8AC3E}">
        <p14:creationId xmlns:p14="http://schemas.microsoft.com/office/powerpoint/2010/main" val="2023861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pic>
        <p:nvPicPr>
          <p:cNvPr id="5"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3"/>
            <a:ext cx="8229600" cy="4568091"/>
          </a:xfrm>
        </p:spPr>
        <p:txBody>
          <a:bodyPr>
            <a:noAutofit/>
          </a:bodyPr>
          <a:lstStyle>
            <a:lvl1pPr>
              <a:defRPr sz="2200"/>
            </a:lvl1pPr>
            <a:lvl2pPr>
              <a:defRPr sz="1800"/>
            </a:lvl2pPr>
            <a:lvl3pPr>
              <a:defRPr sz="1600"/>
            </a:lvl3pPr>
            <a:lvl4pPr>
              <a:defRPr sz="1600">
                <a:latin typeface="Arial" pitchFamily="34" charset="0"/>
                <a:cs typeface="Arial"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a:xfrm>
            <a:off x="457200" y="-1"/>
            <a:ext cx="8229600" cy="762001"/>
          </a:xfrm>
        </p:spPr>
        <p:txBody>
          <a:bodyPr>
            <a:noAutofit/>
          </a:bodyPr>
          <a:lstStyle>
            <a:lvl1pPr>
              <a:defRPr/>
            </a:lvl1pPr>
          </a:lstStyle>
          <a:p>
            <a:r>
              <a:rPr lang="en-US"/>
              <a:t>Click to edit Master title style</a:t>
            </a:r>
            <a:endParaRPr lang="en-US" dirty="0"/>
          </a:p>
        </p:txBody>
      </p:sp>
      <p:sp>
        <p:nvSpPr>
          <p:cNvPr id="7" name="Text Placeholder 12"/>
          <p:cNvSpPr>
            <a:spLocks noGrp="1"/>
          </p:cNvSpPr>
          <p:nvPr>
            <p:ph type="body" sz="quarter" idx="12"/>
          </p:nvPr>
        </p:nvSpPr>
        <p:spPr>
          <a:xfrm>
            <a:off x="457200" y="541020"/>
            <a:ext cx="8229600" cy="525463"/>
          </a:xfrm>
        </p:spPr>
        <p:txBody>
          <a:bodyPr>
            <a:noAutofit/>
          </a:bodyPr>
          <a:lstStyle>
            <a:lvl1pPr marL="0" indent="0">
              <a:buFontTx/>
              <a:buNone/>
              <a:defRPr lang="en-US" sz="2000" kern="1200" dirty="0" smtClean="0">
                <a:solidFill>
                  <a:srgbClr val="FFC000"/>
                </a:solidFill>
                <a:latin typeface="Calibri" pitchFamily="34" charset="0"/>
                <a:ea typeface="+mn-ea"/>
                <a:cs typeface="Calibri" pitchFamily="34" charset="0"/>
              </a:defRPr>
            </a:lvl1pPr>
          </a:lstStyle>
          <a:p>
            <a:pPr lvl="0"/>
            <a:r>
              <a:rPr lang="en-US"/>
              <a:t>Click to edit Master text styles</a:t>
            </a:r>
          </a:p>
        </p:txBody>
      </p:sp>
      <p:sp>
        <p:nvSpPr>
          <p:cNvPr id="8"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9"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a:solidFill>
                  <a:srgbClr val="000000"/>
                </a:solidFill>
              </a:rPr>
              <a:pPr eaLnBrk="0" fontAlgn="base" hangingPunct="0">
                <a:spcBef>
                  <a:spcPct val="0"/>
                </a:spcBef>
                <a:spcAft>
                  <a:spcPct val="0"/>
                </a:spcAft>
              </a:pPr>
              <a:t>‹#›</a:t>
            </a:fld>
            <a:endParaRPr lang="ko-KR" altLang="en-US" dirty="0">
              <a:solidFill>
                <a:srgbClr val="000000"/>
              </a:solidFill>
            </a:endParaRPr>
          </a:p>
        </p:txBody>
      </p:sp>
    </p:spTree>
    <p:extLst>
      <p:ext uri="{BB962C8B-B14F-4D97-AF65-F5344CB8AC3E}">
        <p14:creationId xmlns:p14="http://schemas.microsoft.com/office/powerpoint/2010/main" val="23685391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제목 및 내용">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457200" y="1219200"/>
            <a:ext cx="8229600" cy="76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굴림" panose="020B0600000101010101" pitchFamily="50" charset="-127"/>
              </a:defRPr>
            </a:lvl1pPr>
            <a:lvl2pPr marL="742950" indent="-285750" eaLnBrk="0" hangingPunct="0">
              <a:defRPr kumimoji="1" sz="2000">
                <a:solidFill>
                  <a:schemeClr val="tx1"/>
                </a:solidFill>
                <a:latin typeface="Times New Roman" panose="02020603050405020304" pitchFamily="18" charset="0"/>
                <a:ea typeface="굴림" panose="020B0600000101010101" pitchFamily="50" charset="-127"/>
              </a:defRPr>
            </a:lvl2pPr>
            <a:lvl3pPr marL="1143000" indent="-228600" eaLnBrk="0" hangingPunct="0">
              <a:defRPr kumimoji="1" sz="2000">
                <a:solidFill>
                  <a:schemeClr val="tx1"/>
                </a:solidFill>
                <a:latin typeface="Times New Roman" panose="02020603050405020304" pitchFamily="18" charset="0"/>
                <a:ea typeface="굴림" panose="020B0600000101010101" pitchFamily="50" charset="-127"/>
              </a:defRPr>
            </a:lvl3pPr>
            <a:lvl4pPr marL="1600200" indent="-228600" eaLnBrk="0" hangingPunct="0">
              <a:defRPr kumimoji="1" sz="2000">
                <a:solidFill>
                  <a:schemeClr val="tx1"/>
                </a:solidFill>
                <a:latin typeface="Times New Roman" panose="02020603050405020304" pitchFamily="18" charset="0"/>
                <a:ea typeface="굴림" panose="020B0600000101010101" pitchFamily="50" charset="-127"/>
              </a:defRPr>
            </a:lvl4pPr>
            <a:lvl5pPr marL="2057400" indent="-228600" eaLnBrk="0" hangingPunct="0">
              <a:defRPr kumimoji="1"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9pPr>
          </a:lstStyle>
          <a:p>
            <a:pPr algn="ctr">
              <a:defRPr/>
            </a:pPr>
            <a:endParaRPr kumimoji="0" lang="ko-KR" altLang="en-US" dirty="0">
              <a:solidFill>
                <a:srgbClr val="000000"/>
              </a:solidFill>
            </a:endParaRP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3" name="제목 12"/>
          <p:cNvSpPr>
            <a:spLocks noGrp="1"/>
          </p:cNvSpPr>
          <p:nvPr>
            <p:ph type="title"/>
          </p:nvPr>
        </p:nvSpPr>
        <p:spPr/>
        <p:txBody>
          <a:bodyPr/>
          <a:lstStyle/>
          <a:p>
            <a:r>
              <a:rPr lang="ko-KR" altLang="en-US"/>
              <a:t>마스터 제목 스타일 편집</a:t>
            </a:r>
          </a:p>
        </p:txBody>
      </p:sp>
      <p:sp>
        <p:nvSpPr>
          <p:cNvPr id="5" name="날짜 개체 틀 9"/>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6" name="슬라이드 번호 개체 틀 10"/>
          <p:cNvSpPr>
            <a:spLocks noGrp="1"/>
          </p:cNvSpPr>
          <p:nvPr>
            <p:ph type="sldNum" sz="quarter" idx="11"/>
          </p:nvPr>
        </p:nvSpPr>
        <p:spPr/>
        <p:txBody>
          <a:bodyPr/>
          <a:lstStyle>
            <a:lvl1pPr>
              <a:defRPr/>
            </a:lvl1pPr>
          </a:lstStyle>
          <a:p>
            <a:pPr>
              <a:defRPr/>
            </a:pPr>
            <a:fld id="{97C6F095-276F-4AD3-9842-1213BA0CC323}" type="slidenum">
              <a:rPr lang="ko-KR" altLang="en-US">
                <a:solidFill>
                  <a:srgbClr val="000000"/>
                </a:solidFill>
              </a:rPr>
              <a:pPr>
                <a:defRPr/>
              </a:pPr>
              <a:t>‹#›</a:t>
            </a:fld>
            <a:endParaRPr lang="ko-KR" altLang="en-US" dirty="0">
              <a:solidFill>
                <a:srgbClr val="000000"/>
              </a:solidFill>
            </a:endParaRPr>
          </a:p>
        </p:txBody>
      </p:sp>
      <p:sp>
        <p:nvSpPr>
          <p:cNvPr id="7" name="바닥글 개체 틀 11"/>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141313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B9ED91-3070-4542-8B3E-98C8CF0794E4}"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29920769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8937E-0A05-4D95-B70C-AE65EFBCB1AD}"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55E13-B556-4153-8A65-DC8038D68717}" type="slidenum">
              <a:rPr lang="zh-CN" altLang="en-US" smtClean="0"/>
              <a:t>‹#›</a:t>
            </a:fld>
            <a:endParaRPr lang="zh-CN" altLang="en-US"/>
          </a:p>
        </p:txBody>
      </p:sp>
    </p:spTree>
    <p:extLst>
      <p:ext uri="{BB962C8B-B14F-4D97-AF65-F5344CB8AC3E}">
        <p14:creationId xmlns:p14="http://schemas.microsoft.com/office/powerpoint/2010/main" val="16051728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1295400"/>
            <a:ext cx="7772400" cy="1143000"/>
          </a:xfrm>
        </p:spPr>
        <p:txBody>
          <a:bodyPr/>
          <a:lstStyle>
            <a:lvl1pPr>
              <a:defRPr/>
            </a:lvl1pPr>
          </a:lstStyle>
          <a:p>
            <a:r>
              <a:rPr lang="zh-CN" altLang="en-US"/>
              <a:t>单击此处编辑母版标题样式</a:t>
            </a:r>
            <a:endParaRPr lang="en-US" altLang="ko-KR"/>
          </a:p>
        </p:txBody>
      </p:sp>
      <p:sp>
        <p:nvSpPr>
          <p:cNvPr id="7171" name="Rectangle 3"/>
          <p:cNvSpPr>
            <a:spLocks noGrp="1" noChangeArrowheads="1"/>
          </p:cNvSpPr>
          <p:nvPr>
            <p:ph type="subTitle" idx="1"/>
          </p:nvPr>
        </p:nvSpPr>
        <p:spPr>
          <a:xfrm>
            <a:off x="1371600" y="3581400"/>
            <a:ext cx="6400800" cy="1752600"/>
          </a:xfrm>
        </p:spPr>
        <p:txBody>
          <a:bodyPr/>
          <a:lstStyle>
            <a:lvl1pPr marL="0" indent="0" algn="ctr">
              <a:buFontTx/>
              <a:buNone/>
              <a:defRPr sz="2400"/>
            </a:lvl1pPr>
          </a:lstStyle>
          <a:p>
            <a:r>
              <a:rPr lang="zh-CN" altLang="en-US"/>
              <a:t>单击此处编辑母版副标题样式</a:t>
            </a:r>
            <a:endParaRPr lang="en-US" altLang="ko-KR"/>
          </a:p>
        </p:txBody>
      </p:sp>
      <p:sp>
        <p:nvSpPr>
          <p:cNvPr id="4" name="날짜 개체 틀 9"/>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5" name="슬라이드 번호 개체 틀 10"/>
          <p:cNvSpPr>
            <a:spLocks noGrp="1"/>
          </p:cNvSpPr>
          <p:nvPr>
            <p:ph type="sldNum" sz="quarter" idx="11"/>
          </p:nvPr>
        </p:nvSpPr>
        <p:spPr/>
        <p:txBody>
          <a:bodyPr/>
          <a:lstStyle>
            <a:lvl1pPr>
              <a:defRPr/>
            </a:lvl1pPr>
          </a:lstStyle>
          <a:p>
            <a:pPr>
              <a:defRPr/>
            </a:pPr>
            <a:fld id="{5F13F5CC-B8E9-482F-A016-6EE14B7359EE}" type="slidenum">
              <a:rPr lang="ko-KR" altLang="en-US" smtClean="0">
                <a:solidFill>
                  <a:srgbClr val="000000"/>
                </a:solidFill>
              </a:rPr>
              <a:pPr>
                <a:defRPr/>
              </a:pPr>
              <a:t>‹#›</a:t>
            </a:fld>
            <a:endParaRPr lang="ko-KR" altLang="en-US" dirty="0">
              <a:solidFill>
                <a:srgbClr val="000000"/>
              </a:solidFill>
            </a:endParaRPr>
          </a:p>
        </p:txBody>
      </p:sp>
      <p:sp>
        <p:nvSpPr>
          <p:cNvPr id="6" name="바닥글 개체 틀 11"/>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29609266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제목 및 내용">
    <p:spTree>
      <p:nvGrpSpPr>
        <p:cNvPr id="1" name=""/>
        <p:cNvGrpSpPr/>
        <p:nvPr/>
      </p:nvGrpSpPr>
      <p:grpSpPr>
        <a:xfrm>
          <a:off x="0" y="0"/>
          <a:ext cx="0" cy="0"/>
          <a:chOff x="0" y="0"/>
          <a:chExt cx="0" cy="0"/>
        </a:xfrm>
      </p:grpSpPr>
      <p:sp>
        <p:nvSpPr>
          <p:cNvPr id="4" name="Rectangle 7"/>
          <p:cNvSpPr>
            <a:spLocks noChangeArrowheads="1"/>
          </p:cNvSpPr>
          <p:nvPr/>
        </p:nvSpPr>
        <p:spPr bwMode="auto">
          <a:xfrm>
            <a:off x="457200" y="1219200"/>
            <a:ext cx="8229600" cy="76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굴림" panose="020B0600000101010101" pitchFamily="50" charset="-127"/>
              </a:defRPr>
            </a:lvl1pPr>
            <a:lvl2pPr marL="742950" indent="-285750" eaLnBrk="0" hangingPunct="0">
              <a:defRPr kumimoji="1" sz="2000">
                <a:solidFill>
                  <a:schemeClr val="tx1"/>
                </a:solidFill>
                <a:latin typeface="Times New Roman" panose="02020603050405020304" pitchFamily="18" charset="0"/>
                <a:ea typeface="굴림" panose="020B0600000101010101" pitchFamily="50" charset="-127"/>
              </a:defRPr>
            </a:lvl2pPr>
            <a:lvl3pPr marL="1143000" indent="-228600" eaLnBrk="0" hangingPunct="0">
              <a:defRPr kumimoji="1" sz="2000">
                <a:solidFill>
                  <a:schemeClr val="tx1"/>
                </a:solidFill>
                <a:latin typeface="Times New Roman" panose="02020603050405020304" pitchFamily="18" charset="0"/>
                <a:ea typeface="굴림" panose="020B0600000101010101" pitchFamily="50" charset="-127"/>
              </a:defRPr>
            </a:lvl3pPr>
            <a:lvl4pPr marL="1600200" indent="-228600" eaLnBrk="0" hangingPunct="0">
              <a:defRPr kumimoji="1" sz="2000">
                <a:solidFill>
                  <a:schemeClr val="tx1"/>
                </a:solidFill>
                <a:latin typeface="Times New Roman" panose="02020603050405020304" pitchFamily="18" charset="0"/>
                <a:ea typeface="굴림" panose="020B0600000101010101" pitchFamily="50" charset="-127"/>
              </a:defRPr>
            </a:lvl4pPr>
            <a:lvl5pPr marL="2057400" indent="-228600" eaLnBrk="0" hangingPunct="0">
              <a:defRPr kumimoji="1"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9pPr>
          </a:lstStyle>
          <a:p>
            <a:pPr algn="ctr">
              <a:defRPr/>
            </a:pPr>
            <a:endParaRPr kumimoji="0" lang="ko-KR" altLang="en-US" dirty="0">
              <a:solidFill>
                <a:srgbClr val="000000"/>
              </a:solidFill>
            </a:endParaRPr>
          </a:p>
        </p:txBody>
      </p:sp>
      <p:sp>
        <p:nvSpPr>
          <p:cNvPr id="3" name="내용 개체 틀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13" name="제목 12"/>
          <p:cNvSpPr>
            <a:spLocks noGrp="1"/>
          </p:cNvSpPr>
          <p:nvPr>
            <p:ph type="title"/>
          </p:nvPr>
        </p:nvSpPr>
        <p:spPr/>
        <p:txBody>
          <a:bodyPr/>
          <a:lstStyle/>
          <a:p>
            <a:r>
              <a:rPr lang="zh-CN" altLang="en-US"/>
              <a:t>单击此处编辑母版标题样式</a:t>
            </a:r>
            <a:endParaRPr lang="ko-KR" altLang="en-US"/>
          </a:p>
        </p:txBody>
      </p:sp>
      <p:sp>
        <p:nvSpPr>
          <p:cNvPr id="5" name="날짜 개체 틀 9"/>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6" name="슬라이드 번호 개체 틀 10"/>
          <p:cNvSpPr>
            <a:spLocks noGrp="1"/>
          </p:cNvSpPr>
          <p:nvPr>
            <p:ph type="sldNum" sz="quarter" idx="11"/>
          </p:nvPr>
        </p:nvSpPr>
        <p:spPr/>
        <p:txBody>
          <a:bodyPr/>
          <a:lstStyle>
            <a:lvl1pPr>
              <a:defRPr/>
            </a:lvl1pPr>
          </a:lstStyle>
          <a:p>
            <a:pPr>
              <a:defRPr/>
            </a:pPr>
            <a:fld id="{97C6F095-276F-4AD3-9842-1213BA0CC323}" type="slidenum">
              <a:rPr lang="ko-KR" altLang="en-US" smtClean="0">
                <a:solidFill>
                  <a:srgbClr val="000000"/>
                </a:solidFill>
              </a:rPr>
              <a:pPr>
                <a:defRPr/>
              </a:pPr>
              <a:t>‹#›</a:t>
            </a:fld>
            <a:endParaRPr lang="ko-KR" altLang="en-US" dirty="0">
              <a:solidFill>
                <a:srgbClr val="000000"/>
              </a:solidFill>
            </a:endParaRPr>
          </a:p>
        </p:txBody>
      </p:sp>
      <p:sp>
        <p:nvSpPr>
          <p:cNvPr id="7" name="바닥글 개체 틀 11"/>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
        <p:nvSpPr>
          <p:cNvPr id="8" name="Rectangle 7"/>
          <p:cNvSpPr>
            <a:spLocks noChangeArrowheads="1"/>
          </p:cNvSpPr>
          <p:nvPr userDrawn="1"/>
        </p:nvSpPr>
        <p:spPr bwMode="auto">
          <a:xfrm>
            <a:off x="457200" y="1219200"/>
            <a:ext cx="8229600" cy="76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굴림" panose="020B0600000101010101" pitchFamily="50" charset="-127"/>
              </a:defRPr>
            </a:lvl1pPr>
            <a:lvl2pPr marL="742950" indent="-285750" eaLnBrk="0" hangingPunct="0">
              <a:defRPr kumimoji="1" sz="2000">
                <a:solidFill>
                  <a:schemeClr val="tx1"/>
                </a:solidFill>
                <a:latin typeface="Times New Roman" panose="02020603050405020304" pitchFamily="18" charset="0"/>
                <a:ea typeface="굴림" panose="020B0600000101010101" pitchFamily="50" charset="-127"/>
              </a:defRPr>
            </a:lvl2pPr>
            <a:lvl3pPr marL="1143000" indent="-228600" eaLnBrk="0" hangingPunct="0">
              <a:defRPr kumimoji="1" sz="2000">
                <a:solidFill>
                  <a:schemeClr val="tx1"/>
                </a:solidFill>
                <a:latin typeface="Times New Roman" panose="02020603050405020304" pitchFamily="18" charset="0"/>
                <a:ea typeface="굴림" panose="020B0600000101010101" pitchFamily="50" charset="-127"/>
              </a:defRPr>
            </a:lvl3pPr>
            <a:lvl4pPr marL="1600200" indent="-228600" eaLnBrk="0" hangingPunct="0">
              <a:defRPr kumimoji="1" sz="2000">
                <a:solidFill>
                  <a:schemeClr val="tx1"/>
                </a:solidFill>
                <a:latin typeface="Times New Roman" panose="02020603050405020304" pitchFamily="18" charset="0"/>
                <a:ea typeface="굴림" panose="020B0600000101010101" pitchFamily="50" charset="-127"/>
              </a:defRPr>
            </a:lvl4pPr>
            <a:lvl5pPr marL="2057400" indent="-228600" eaLnBrk="0" hangingPunct="0">
              <a:defRPr kumimoji="1"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9pPr>
          </a:lstStyle>
          <a:p>
            <a:pPr algn="ctr">
              <a:defRPr/>
            </a:pPr>
            <a:endParaRPr kumimoji="0" lang="ko-KR" altLang="en-US" dirty="0">
              <a:solidFill>
                <a:srgbClr val="000000"/>
              </a:solidFill>
            </a:endParaRPr>
          </a:p>
        </p:txBody>
      </p:sp>
    </p:spTree>
    <p:extLst>
      <p:ext uri="{BB962C8B-B14F-4D97-AF65-F5344CB8AC3E}">
        <p14:creationId xmlns:p14="http://schemas.microsoft.com/office/powerpoint/2010/main" val="36214348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B9ED91-3070-4542-8B3E-98C8CF0794E4}"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880720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a:t>单击此处编辑母版标题样式</a:t>
            </a:r>
            <a:endParaRPr lang="ko-KR" altLang="en-US"/>
          </a:p>
        </p:txBody>
      </p:sp>
      <p:sp>
        <p:nvSpPr>
          <p:cNvPr id="3" name="내용 개체 틀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4" name="내용 개체 틀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9AEC36E-9EC6-4836-92EB-5002F84118C6}"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1324013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C9F733E-0136-4B34-9927-F1EED2F7B7A0}"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3416052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a:t>单击此处编辑母版标题样式</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2C0CEC2-C8E9-4976-B8F1-3D88D8957F44}"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38648090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54DD601-9BFF-4CE2-924D-C02A77C8ABAA}"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4454793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BFADB5-8B92-40BA-A771-C8171F704E82}"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2349442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ko-KR" altLang="en-US" noProof="0" dirty="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FEEDA57-D911-440A-B9B8-F125EB251F5D}"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368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9AEC36E-9EC6-4836-92EB-5002F84118C6}"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24130516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a:t>单击此处编辑母版标题样式</a:t>
            </a:r>
            <a:endParaRPr lang="ko-KR" altLang="en-US"/>
          </a:p>
        </p:txBody>
      </p:sp>
      <p:sp>
        <p:nvSpPr>
          <p:cNvPr id="3" name="세로 텍스트 개체 틀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EFF272-DA07-4C5E-871E-42D8717A0D1D}"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240352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304800"/>
            <a:ext cx="2057400" cy="6019800"/>
          </a:xfrm>
        </p:spPr>
        <p:txBody>
          <a:bodyPr vert="eaVert"/>
          <a:lstStyle/>
          <a:p>
            <a:r>
              <a:rPr lang="zh-CN" altLang="en-US"/>
              <a:t>单击此处编辑母版标题样式</a:t>
            </a:r>
            <a:endParaRPr lang="ko-KR" altLang="en-US"/>
          </a:p>
        </p:txBody>
      </p:sp>
      <p:sp>
        <p:nvSpPr>
          <p:cNvPr id="3" name="세로 텍스트 개체 틀 2"/>
          <p:cNvSpPr>
            <a:spLocks noGrp="1"/>
          </p:cNvSpPr>
          <p:nvPr>
            <p:ph type="body" orient="vert" idx="1"/>
          </p:nvPr>
        </p:nvSpPr>
        <p:spPr>
          <a:xfrm>
            <a:off x="457200" y="304800"/>
            <a:ext cx="60198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FBEF43-981D-47C8-9429-4A8276FC036F}"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15990143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457200" y="304800"/>
            <a:ext cx="8229600" cy="838200"/>
          </a:xfrm>
        </p:spPr>
        <p:txBody>
          <a:bodyPr/>
          <a:lstStyle/>
          <a:p>
            <a:r>
              <a:rPr lang="zh-CN" altLang="en-US"/>
              <a:t>单击此处编辑母版标题样式</a:t>
            </a:r>
            <a:endParaRPr lang="ko-KR" altLang="en-US"/>
          </a:p>
        </p:txBody>
      </p:sp>
      <p:sp>
        <p:nvSpPr>
          <p:cNvPr id="3" name="표 개체 틀 2"/>
          <p:cNvSpPr>
            <a:spLocks noGrp="1"/>
          </p:cNvSpPr>
          <p:nvPr>
            <p:ph type="tbl" idx="1"/>
          </p:nvPr>
        </p:nvSpPr>
        <p:spPr>
          <a:xfrm>
            <a:off x="457200" y="1371600"/>
            <a:ext cx="8229600" cy="4953000"/>
          </a:xfrm>
        </p:spPr>
        <p:txBody>
          <a:bodyPr/>
          <a:lstStyle/>
          <a:p>
            <a:pPr lvl="0"/>
            <a:r>
              <a:rPr lang="zh-CN" altLang="en-US" noProof="0"/>
              <a:t>单击图标添加表格</a:t>
            </a:r>
            <a:endParaRPr lang="ko-KR" altLang="en-US" noProof="0" dirty="0"/>
          </a:p>
        </p:txBody>
      </p:sp>
      <p:sp>
        <p:nvSpPr>
          <p:cNvPr id="4"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44C7F6D-BE1F-4BCD-ACDD-F024A174DF2E}"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27817448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날짜 개체 틀 7"/>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3" name="슬라이드 번호 개체 틀 8"/>
          <p:cNvSpPr>
            <a:spLocks noGrp="1"/>
          </p:cNvSpPr>
          <p:nvPr>
            <p:ph type="sldNum" sz="quarter" idx="11"/>
          </p:nvPr>
        </p:nvSpPr>
        <p:spPr/>
        <p:txBody>
          <a:bodyPr/>
          <a:lstStyle>
            <a:lvl1pPr>
              <a:defRPr smtClean="0"/>
            </a:lvl1pPr>
          </a:lstStyle>
          <a:p>
            <a:pPr>
              <a:defRPr/>
            </a:pPr>
            <a:fld id="{7F52DBC2-D46E-4128-AB28-E3386B2882AC}" type="slidenum">
              <a:rPr lang="ko-KR" altLang="en-US" smtClean="0">
                <a:solidFill>
                  <a:srgbClr val="000000"/>
                </a:solidFill>
              </a:rPr>
              <a:pPr>
                <a:defRPr/>
              </a:pPr>
              <a:t>‹#›</a:t>
            </a:fld>
            <a:endParaRPr lang="ko-KR" altLang="en-US" dirty="0">
              <a:solidFill>
                <a:srgbClr val="000000"/>
              </a:solidFill>
            </a:endParaRPr>
          </a:p>
        </p:txBody>
      </p:sp>
      <p:sp>
        <p:nvSpPr>
          <p:cNvPr id="4" name="바닥글 개체 틀 9"/>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3589827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pic>
        <p:nvPicPr>
          <p:cNvPr id="4"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5"/>
            <a:ext cx="8229600" cy="4568091"/>
          </a:xfrm>
        </p:spPr>
        <p:txBody>
          <a:bodyPr>
            <a:noAutofit/>
          </a:bodyPr>
          <a:lstStyle>
            <a:lvl1pPr>
              <a:defRPr sz="2200"/>
            </a:lvl1pPr>
            <a:lvl2pPr>
              <a:defRPr sz="1800"/>
            </a:lvl2pPr>
            <a:lvl3pPr>
              <a:defRPr sz="1600"/>
            </a:lvl3pPr>
            <a:lvl4pPr>
              <a:defRPr sz="1600">
                <a:latin typeface="Arial" pitchFamily="34" charset="0"/>
                <a:cs typeface="Arial" pitchFamily="34" charset="0"/>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Title 5"/>
          <p:cNvSpPr>
            <a:spLocks noGrp="1"/>
          </p:cNvSpPr>
          <p:nvPr>
            <p:ph type="title"/>
          </p:nvPr>
        </p:nvSpPr>
        <p:spPr>
          <a:xfrm>
            <a:off x="457200" y="404664"/>
            <a:ext cx="8229600" cy="762001"/>
          </a:xfrm>
        </p:spPr>
        <p:txBody>
          <a:bodyPr>
            <a:noAutofit/>
          </a:bodyPr>
          <a:lstStyle>
            <a:lvl1pPr>
              <a:defRPr/>
            </a:lvl1pPr>
          </a:lstStyle>
          <a:p>
            <a:r>
              <a:rPr lang="zh-CN" altLang="en-US"/>
              <a:t>单击此处编辑母版标题样式</a:t>
            </a:r>
            <a:endParaRPr lang="en-US" dirty="0"/>
          </a:p>
        </p:txBody>
      </p:sp>
      <p:sp>
        <p:nvSpPr>
          <p:cNvPr id="5" name="날짜 개체 틀 1"/>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7" name="바닥글 개체 틀 3"/>
          <p:cNvSpPr>
            <a:spLocks noGrp="1"/>
          </p:cNvSpPr>
          <p:nvPr>
            <p:ph type="ftr" sz="quarter" idx="11"/>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
        <p:nvSpPr>
          <p:cNvPr id="8" name="슬라이드 번호 개체 틀 7"/>
          <p:cNvSpPr>
            <a:spLocks noGrp="1"/>
          </p:cNvSpPr>
          <p:nvPr>
            <p:ph type="sldNum" sz="quarter" idx="12"/>
          </p:nvPr>
        </p:nvSpPr>
        <p:spPr/>
        <p:txBody>
          <a:bodyPr/>
          <a:lstStyle>
            <a:lvl1pPr>
              <a:defRPr/>
            </a:lvl1pPr>
          </a:lstStyle>
          <a:p>
            <a:pPr>
              <a:defRPr/>
            </a:pPr>
            <a:fld id="{74D19F29-204C-4919-B47C-67BAB010AE71}" type="slidenum">
              <a:rPr lang="ko-KR" altLang="en-US" smtClean="0">
                <a:solidFill>
                  <a:srgbClr val="000000"/>
                </a:solidFill>
              </a:rPr>
              <a:pPr>
                <a:defRPr/>
              </a:pPr>
              <a:t>‹#›</a:t>
            </a:fld>
            <a:endParaRPr lang="ko-KR" altLang="en-US" dirty="0">
              <a:solidFill>
                <a:srgbClr val="000000"/>
              </a:solidFill>
            </a:endParaRPr>
          </a:p>
        </p:txBody>
      </p:sp>
      <p:pic>
        <p:nvPicPr>
          <p:cNvPr id="9"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3635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4"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4"/>
            <a:ext cx="8229600" cy="4568090"/>
          </a:xfrm>
        </p:spPr>
        <p:txBody>
          <a:bodyPr>
            <a:noAutofit/>
          </a:bodyPr>
          <a:lstStyle>
            <a:lvl1pPr>
              <a:defRPr sz="2400"/>
            </a:lvl1pPr>
            <a:lvl2pPr>
              <a:defRPr sz="2000"/>
            </a:lvl2pPr>
            <a:lvl3pPr>
              <a:spcBef>
                <a:spcPts val="300"/>
              </a:spcBef>
              <a:defRPr sz="1800"/>
            </a:lvl3pPr>
            <a:lvl4pPr>
              <a:spcBef>
                <a:spcPts val="300"/>
              </a:spcBef>
              <a:defRPr sz="1800">
                <a:latin typeface="Arial" pitchFamily="34" charset="0"/>
                <a:cs typeface="Arial" pitchFamily="34" charset="0"/>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Title 5"/>
          <p:cNvSpPr>
            <a:spLocks noGrp="1"/>
          </p:cNvSpPr>
          <p:nvPr>
            <p:ph type="title"/>
          </p:nvPr>
        </p:nvSpPr>
        <p:spPr/>
        <p:txBody>
          <a:bodyPr>
            <a:noAutofit/>
          </a:bodyPr>
          <a:lstStyle>
            <a:lvl1pPr>
              <a:defRPr/>
            </a:lvl1pPr>
          </a:lstStyle>
          <a:p>
            <a:r>
              <a:rPr lang="zh-CN" altLang="en-US"/>
              <a:t>单击此处编辑母版标题样式</a:t>
            </a:r>
            <a:endParaRPr lang="en-US" dirty="0"/>
          </a:p>
        </p:txBody>
      </p:sp>
      <p:sp>
        <p:nvSpPr>
          <p:cNvPr id="5" name="날짜 개체 틀 7"/>
          <p:cNvSpPr>
            <a:spLocks noGrp="1"/>
          </p:cNvSpPr>
          <p:nvPr>
            <p:ph type="dt" sz="half" idx="10"/>
          </p:nvPr>
        </p:nvSpPr>
        <p:spPr/>
        <p:txBody>
          <a:bodyPr/>
          <a:lstStyle>
            <a:lvl1pPr>
              <a:defRPr smtClean="0"/>
            </a:lvl1pPr>
          </a:lstStyle>
          <a:p>
            <a:fld id="{35DAB0C6-9B6F-4BC5-8CDB-EB5A5D452718}" type="datetimeFigureOut">
              <a:rPr lang="zh-CN" altLang="en-US" smtClean="0"/>
              <a:pPr/>
              <a:t>2018/5/28</a:t>
            </a:fld>
            <a:endParaRPr lang="zh-CN" altLang="en-US"/>
          </a:p>
        </p:txBody>
      </p:sp>
      <p:sp>
        <p:nvSpPr>
          <p:cNvPr id="7" name="슬라이드 번호 개체 틀 8"/>
          <p:cNvSpPr>
            <a:spLocks noGrp="1"/>
          </p:cNvSpPr>
          <p:nvPr>
            <p:ph type="sldNum" sz="quarter" idx="11"/>
          </p:nvPr>
        </p:nvSpPr>
        <p:spPr/>
        <p:txBody>
          <a:bodyPr/>
          <a:lstStyle>
            <a:lvl1pPr>
              <a:defRPr smtClean="0"/>
            </a:lvl1pPr>
          </a:lstStyle>
          <a:p>
            <a:fld id="{988395CE-1DA8-4ACD-9E93-1158B3E259D5}" type="slidenum">
              <a:rPr lang="zh-CN" altLang="en-US" smtClean="0"/>
              <a:pPr/>
              <a:t>‹#›</a:t>
            </a:fld>
            <a:endParaRPr lang="zh-CN" altLang="en-US"/>
          </a:p>
        </p:txBody>
      </p:sp>
      <p:sp>
        <p:nvSpPr>
          <p:cNvPr id="8" name="바닥글 개체 틀 9"/>
          <p:cNvSpPr>
            <a:spLocks noGrp="1"/>
          </p:cNvSpPr>
          <p:nvPr>
            <p:ph type="ftr" sz="quarter" idx="12"/>
          </p:nvPr>
        </p:nvSpPr>
        <p:spPr/>
        <p:txBody>
          <a:bodyPr/>
          <a:lstStyle>
            <a:lvl1pPr>
              <a:defRPr smtClean="0"/>
            </a:lvl1pPr>
          </a:lstStyle>
          <a:p>
            <a:endParaRPr lang="zh-CN" altLang="en-US"/>
          </a:p>
        </p:txBody>
      </p:sp>
    </p:spTree>
    <p:extLst>
      <p:ext uri="{BB962C8B-B14F-4D97-AF65-F5344CB8AC3E}">
        <p14:creationId xmlns:p14="http://schemas.microsoft.com/office/powerpoint/2010/main" val="37081548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ew Template_Program Agenda">
    <p:spTree>
      <p:nvGrpSpPr>
        <p:cNvPr id="1" name=""/>
        <p:cNvGrpSpPr/>
        <p:nvPr/>
      </p:nvGrpSpPr>
      <p:grpSpPr>
        <a:xfrm>
          <a:off x="0" y="0"/>
          <a:ext cx="0" cy="0"/>
          <a:chOff x="0" y="0"/>
          <a:chExt cx="0" cy="0"/>
        </a:xfrm>
      </p:grpSpPr>
      <p:pic>
        <p:nvPicPr>
          <p:cNvPr id="2"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날짜 개체 틀 7"/>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4" name="슬라이드 번호 개체 틀 8"/>
          <p:cNvSpPr>
            <a:spLocks noGrp="1"/>
          </p:cNvSpPr>
          <p:nvPr>
            <p:ph type="sldNum" sz="quarter" idx="11"/>
          </p:nvPr>
        </p:nvSpPr>
        <p:spPr/>
        <p:txBody>
          <a:bodyPr/>
          <a:lstStyle>
            <a:lvl1pPr>
              <a:defRPr smtClean="0"/>
            </a:lvl1pPr>
          </a:lstStyle>
          <a:p>
            <a:pPr>
              <a:defRPr/>
            </a:pPr>
            <a:fld id="{7A33E3C1-2B49-4B7D-938D-A3F770B13FAC}" type="slidenum">
              <a:rPr lang="ko-KR" altLang="en-US" smtClean="0">
                <a:solidFill>
                  <a:srgbClr val="000000"/>
                </a:solidFill>
              </a:rPr>
              <a:pPr>
                <a:defRPr/>
              </a:pPr>
              <a:t>‹#›</a:t>
            </a:fld>
            <a:endParaRPr lang="ko-KR" altLang="en-US" dirty="0">
              <a:solidFill>
                <a:srgbClr val="000000"/>
              </a:solidFill>
            </a:endParaRPr>
          </a:p>
        </p:txBody>
      </p:sp>
      <p:sp>
        <p:nvSpPr>
          <p:cNvPr id="5" name="바닥글 개체 틀 9"/>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pic>
        <p:nvPicPr>
          <p:cNvPr id="6"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403396"/>
      </p:ext>
    </p:extLst>
  </p:cSld>
  <p:clrMapOvr>
    <a:masterClrMapping/>
  </p:clrMapOvr>
  <p:transition spd="med">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13" name="제목 12"/>
          <p:cNvSpPr>
            <a:spLocks noGrp="1"/>
          </p:cNvSpPr>
          <p:nvPr>
            <p:ph type="title"/>
          </p:nvPr>
        </p:nvSpPr>
        <p:spPr/>
        <p:txBody>
          <a:bodyPr/>
          <a:lstStyle/>
          <a:p>
            <a:r>
              <a:rPr lang="zh-CN" altLang="en-US"/>
              <a:t>单击此处编辑母版标题样式</a:t>
            </a:r>
            <a:endParaRPr lang="ko-KR" altLang="en-US"/>
          </a:p>
        </p:txBody>
      </p:sp>
      <p:sp>
        <p:nvSpPr>
          <p:cNvPr id="11"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12"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smtClean="0">
                <a:solidFill>
                  <a:srgbClr val="000000"/>
                </a:solidFill>
              </a:rPr>
              <a:pPr eaLnBrk="0" fontAlgn="base" hangingPunct="0">
                <a:spcBef>
                  <a:spcPct val="0"/>
                </a:spcBef>
                <a:spcAft>
                  <a:spcPct val="0"/>
                </a:spcAft>
              </a:pPr>
              <a:t>‹#›</a:t>
            </a:fld>
            <a:endParaRPr lang="ko-KR" altLang="en-US" dirty="0">
              <a:solidFill>
                <a:srgbClr val="000000"/>
              </a:solidFill>
            </a:endParaRPr>
          </a:p>
        </p:txBody>
      </p:sp>
      <p:sp>
        <p:nvSpPr>
          <p:cNvPr id="14" name="Rectangle 6"/>
          <p:cNvSpPr txBox="1">
            <a:spLocks noChangeArrowheads="1"/>
          </p:cNvSpPr>
          <p:nvPr/>
        </p:nvSpPr>
        <p:spPr bwMode="auto">
          <a:xfrm>
            <a:off x="0"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US" altLang="ko-KR" dirty="0">
                <a:solidFill>
                  <a:srgbClr val="000000"/>
                </a:solidFill>
              </a:rPr>
              <a:t>TIPW</a:t>
            </a:r>
            <a:endParaRPr lang="ko-KR" altLang="en-US" dirty="0">
              <a:solidFill>
                <a:srgbClr val="000000"/>
              </a:solidFill>
            </a:endParaRPr>
          </a:p>
        </p:txBody>
      </p:sp>
      <p:sp>
        <p:nvSpPr>
          <p:cNvPr id="7" name="Rectangle 6"/>
          <p:cNvSpPr txBox="1">
            <a:spLocks noChangeArrowheads="1"/>
          </p:cNvSpPr>
          <p:nvPr userDrawn="1"/>
        </p:nvSpPr>
        <p:spPr bwMode="auto">
          <a:xfrm>
            <a:off x="0"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US" altLang="ko-KR" dirty="0">
                <a:solidFill>
                  <a:srgbClr val="000000"/>
                </a:solidFill>
              </a:rPr>
              <a:t>TIPW</a:t>
            </a:r>
            <a:endParaRPr lang="ko-KR" altLang="en-US" dirty="0">
              <a:solidFill>
                <a:srgbClr val="000000"/>
              </a:solidFill>
            </a:endParaRPr>
          </a:p>
        </p:txBody>
      </p:sp>
    </p:spTree>
    <p:extLst>
      <p:ext uri="{BB962C8B-B14F-4D97-AF65-F5344CB8AC3E}">
        <p14:creationId xmlns:p14="http://schemas.microsoft.com/office/powerpoint/2010/main" val="27082376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6"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smtClean="0">
                <a:solidFill>
                  <a:srgbClr val="000000"/>
                </a:solidFill>
              </a:rPr>
              <a:pPr eaLnBrk="0" fontAlgn="base" hangingPunct="0">
                <a:spcBef>
                  <a:spcPct val="0"/>
                </a:spcBef>
                <a:spcAft>
                  <a:spcPct val="0"/>
                </a:spcAft>
              </a:pPr>
              <a:t>‹#›</a:t>
            </a:fld>
            <a:endParaRPr lang="ko-KR" altLang="en-US" dirty="0">
              <a:solidFill>
                <a:srgbClr val="000000"/>
              </a:solidFill>
            </a:endParaRPr>
          </a:p>
        </p:txBody>
      </p:sp>
    </p:spTree>
    <p:extLst>
      <p:ext uri="{BB962C8B-B14F-4D97-AF65-F5344CB8AC3E}">
        <p14:creationId xmlns:p14="http://schemas.microsoft.com/office/powerpoint/2010/main" val="21949211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pic>
        <p:nvPicPr>
          <p:cNvPr id="4"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4"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4"/>
            <a:ext cx="8229600" cy="4568090"/>
          </a:xfrm>
        </p:spPr>
        <p:txBody>
          <a:bodyPr>
            <a:noAutofit/>
          </a:bodyPr>
          <a:lstStyle>
            <a:lvl1pPr>
              <a:defRPr sz="1800"/>
            </a:lvl1pPr>
            <a:lvl2pPr>
              <a:defRPr sz="1500"/>
            </a:lvl2pPr>
            <a:lvl3pPr>
              <a:spcBef>
                <a:spcPts val="225"/>
              </a:spcBef>
              <a:defRPr sz="1350"/>
            </a:lvl3pPr>
            <a:lvl4pPr>
              <a:spcBef>
                <a:spcPts val="225"/>
              </a:spcBef>
              <a:defRPr sz="1350">
                <a:latin typeface="Arial" pitchFamily="34" charset="0"/>
                <a:cs typeface="Arial" pitchFamily="34" charset="0"/>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Title 5"/>
          <p:cNvSpPr>
            <a:spLocks noGrp="1"/>
          </p:cNvSpPr>
          <p:nvPr>
            <p:ph type="title"/>
          </p:nvPr>
        </p:nvSpPr>
        <p:spPr/>
        <p:txBody>
          <a:bodyPr>
            <a:noAutofit/>
          </a:bodyPr>
          <a:lstStyle>
            <a:lvl1pPr>
              <a:defRPr/>
            </a:lvl1pPr>
          </a:lstStyle>
          <a:p>
            <a:r>
              <a:rPr lang="zh-CN" altLang="en-US"/>
              <a:t>单击此处编辑母版标题样式</a:t>
            </a:r>
            <a:endParaRPr lang="en-US" dirty="0"/>
          </a:p>
        </p:txBody>
      </p:sp>
      <p:sp>
        <p:nvSpPr>
          <p:cNvPr id="9"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10"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smtClean="0">
                <a:solidFill>
                  <a:srgbClr val="000000"/>
                </a:solidFill>
              </a:rPr>
              <a:pPr eaLnBrk="0" fontAlgn="base" hangingPunct="0">
                <a:spcBef>
                  <a:spcPct val="0"/>
                </a:spcBef>
                <a:spcAft>
                  <a:spcPct val="0"/>
                </a:spcAft>
              </a:pPr>
              <a:t>‹#›</a:t>
            </a:fld>
            <a:endParaRPr lang="ko-KR" altLang="en-US" dirty="0">
              <a:solidFill>
                <a:srgbClr val="000000"/>
              </a:solidFill>
            </a:endParaRPr>
          </a:p>
        </p:txBody>
      </p:sp>
      <p:pic>
        <p:nvPicPr>
          <p:cNvPr id="7"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4"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81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C9F733E-0136-4B34-9927-F1EED2F7B7A0}"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13004435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
        <p:cNvGrpSpPr/>
        <p:nvPr/>
      </p:nvGrpSpPr>
      <p:grpSpPr>
        <a:xfrm>
          <a:off x="0" y="0"/>
          <a:ext cx="0" cy="0"/>
          <a:chOff x="0" y="0"/>
          <a:chExt cx="0" cy="0"/>
        </a:xfrm>
      </p:grpSpPr>
      <p:pic>
        <p:nvPicPr>
          <p:cNvPr id="5"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4"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5"/>
            <a:ext cx="8229600" cy="4568091"/>
          </a:xfrm>
        </p:spPr>
        <p:txBody>
          <a:bodyPr>
            <a:noAutofit/>
          </a:bodyPr>
          <a:lstStyle>
            <a:lvl1pPr>
              <a:defRPr sz="1650"/>
            </a:lvl1pPr>
            <a:lvl2pPr>
              <a:defRPr sz="1350"/>
            </a:lvl2pPr>
            <a:lvl3pPr>
              <a:defRPr sz="1200"/>
            </a:lvl3pPr>
            <a:lvl4pPr>
              <a:defRPr sz="1200">
                <a:latin typeface="Arial" pitchFamily="34" charset="0"/>
                <a:cs typeface="Arial" pitchFamily="34" charset="0"/>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Title 5"/>
          <p:cNvSpPr>
            <a:spLocks noGrp="1"/>
          </p:cNvSpPr>
          <p:nvPr>
            <p:ph type="title"/>
          </p:nvPr>
        </p:nvSpPr>
        <p:spPr>
          <a:xfrm>
            <a:off x="457200" y="-1"/>
            <a:ext cx="8229600" cy="762001"/>
          </a:xfrm>
        </p:spPr>
        <p:txBody>
          <a:bodyPr>
            <a:noAutofit/>
          </a:bodyPr>
          <a:lstStyle>
            <a:lvl1pPr>
              <a:defRPr/>
            </a:lvl1pPr>
          </a:lstStyle>
          <a:p>
            <a:r>
              <a:rPr lang="zh-CN" altLang="en-US"/>
              <a:t>单击此处编辑母版标题样式</a:t>
            </a:r>
            <a:endParaRPr lang="en-US" dirty="0"/>
          </a:p>
        </p:txBody>
      </p:sp>
      <p:sp>
        <p:nvSpPr>
          <p:cNvPr id="7" name="Text Placeholder 12"/>
          <p:cNvSpPr>
            <a:spLocks noGrp="1"/>
          </p:cNvSpPr>
          <p:nvPr>
            <p:ph type="body" sz="quarter" idx="12"/>
          </p:nvPr>
        </p:nvSpPr>
        <p:spPr>
          <a:xfrm>
            <a:off x="457200" y="541022"/>
            <a:ext cx="8229600" cy="525463"/>
          </a:xfrm>
        </p:spPr>
        <p:txBody>
          <a:bodyPr>
            <a:noAutofit/>
          </a:bodyPr>
          <a:lstStyle>
            <a:lvl1pPr marL="0" indent="0">
              <a:buFontTx/>
              <a:buNone/>
              <a:defRPr lang="en-US" sz="1500" kern="1200" dirty="0" smtClean="0">
                <a:solidFill>
                  <a:srgbClr val="FFC000"/>
                </a:solidFill>
                <a:latin typeface="Calibri" pitchFamily="34" charset="0"/>
                <a:ea typeface="+mn-ea"/>
                <a:cs typeface="Calibri" pitchFamily="34" charset="0"/>
              </a:defRPr>
            </a:lvl1pPr>
          </a:lstStyle>
          <a:p>
            <a:pPr lvl="0"/>
            <a:r>
              <a:rPr lang="zh-CN" altLang="en-US"/>
              <a:t>单击此处编辑母版文本样式</a:t>
            </a:r>
          </a:p>
        </p:txBody>
      </p:sp>
      <p:sp>
        <p:nvSpPr>
          <p:cNvPr id="8"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9"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smtClean="0">
                <a:solidFill>
                  <a:srgbClr val="000000"/>
                </a:solidFill>
              </a:rPr>
              <a:pPr eaLnBrk="0" fontAlgn="base" hangingPunct="0">
                <a:spcBef>
                  <a:spcPct val="0"/>
                </a:spcBef>
                <a:spcAft>
                  <a:spcPct val="0"/>
                </a:spcAft>
              </a:pPr>
              <a:t>‹#›</a:t>
            </a:fld>
            <a:endParaRPr lang="ko-KR" altLang="en-US" dirty="0">
              <a:solidFill>
                <a:srgbClr val="000000"/>
              </a:solidFill>
            </a:endParaRPr>
          </a:p>
        </p:txBody>
      </p:sp>
      <p:pic>
        <p:nvPicPr>
          <p:cNvPr id="10"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4"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2729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2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13" name="제목 12"/>
          <p:cNvSpPr>
            <a:spLocks noGrp="1"/>
          </p:cNvSpPr>
          <p:nvPr>
            <p:ph type="title"/>
          </p:nvPr>
        </p:nvSpPr>
        <p:spPr/>
        <p:txBody>
          <a:bodyPr/>
          <a:lstStyle/>
          <a:p>
            <a:r>
              <a:rPr lang="zh-CN" altLang="en-US"/>
              <a:t>单击此处编辑母版标题样式</a:t>
            </a:r>
            <a:endParaRPr lang="ko-KR" altLang="en-US"/>
          </a:p>
        </p:txBody>
      </p:sp>
      <p:sp>
        <p:nvSpPr>
          <p:cNvPr id="4" name="날짜 개체 틀 9"/>
          <p:cNvSpPr>
            <a:spLocks noGrp="1"/>
          </p:cNvSpPr>
          <p:nvPr>
            <p:ph type="dt" sz="half" idx="10"/>
          </p:nvPr>
        </p:nvSpPr>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5" name="슬라이드 번호 개체 틀 10"/>
          <p:cNvSpPr>
            <a:spLocks noGrp="1"/>
          </p:cNvSpPr>
          <p:nvPr>
            <p:ph type="sldNum" sz="quarter" idx="11"/>
          </p:nvPr>
        </p:nvSpPr>
        <p:spPr/>
        <p:txBody>
          <a:bodyPr/>
          <a:lstStyle>
            <a:lvl1pPr>
              <a:defRPr/>
            </a:lvl1pPr>
          </a:lstStyle>
          <a:p>
            <a:fld id="{2773E8CD-01D5-44AF-BA60-43F90A850FD1}" type="slidenum">
              <a:rPr lang="ko-KR" altLang="en-US" smtClean="0">
                <a:solidFill>
                  <a:srgbClr val="000000"/>
                </a:solidFill>
              </a:rPr>
              <a:pPr/>
              <a:t>‹#›</a:t>
            </a:fld>
            <a:r>
              <a:rPr lang="en-US" altLang="ko-KR" dirty="0">
                <a:solidFill>
                  <a:srgbClr val="000000"/>
                </a:solidFill>
              </a:rPr>
              <a:t>/30</a:t>
            </a:r>
            <a:endParaRPr lang="ko-KR" altLang="en-US" dirty="0">
              <a:solidFill>
                <a:srgbClr val="000000"/>
              </a:solidFill>
            </a:endParaRPr>
          </a:p>
        </p:txBody>
      </p:sp>
      <p:sp>
        <p:nvSpPr>
          <p:cNvPr id="6" name="바닥글 개체 틀 11"/>
          <p:cNvSpPr>
            <a:spLocks noGrp="1"/>
          </p:cNvSpPr>
          <p:nvPr>
            <p:ph type="ftr" sz="quarter" idx="12"/>
          </p:nvPr>
        </p:nvSpPr>
        <p:spPr>
          <a:xfrm>
            <a:off x="0" y="6553200"/>
            <a:ext cx="2895600" cy="304800"/>
          </a:xfrm>
          <a:prstGeom prst="rect">
            <a:avLst/>
          </a:prstGeom>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25460091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_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날짜 개체 틀 7"/>
          <p:cNvSpPr>
            <a:spLocks noGrp="1"/>
          </p:cNvSpPr>
          <p:nvPr>
            <p:ph type="dt" sz="half" idx="10"/>
          </p:nvPr>
        </p:nvSpPr>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3" name="슬라이드 번호 개체 틀 8"/>
          <p:cNvSpPr>
            <a:spLocks noGrp="1"/>
          </p:cNvSpPr>
          <p:nvPr>
            <p:ph type="sldNum" sz="quarter" idx="11"/>
          </p:nvPr>
        </p:nvSpPr>
        <p:spPr/>
        <p:txBody>
          <a:bodyPr/>
          <a:lstStyle>
            <a:lvl1pPr>
              <a:defRPr/>
            </a:lvl1pPr>
          </a:lstStyle>
          <a:p>
            <a:fld id="{61FD6C2D-198A-402F-B4AA-2D46056C1C3C}" type="slidenum">
              <a:rPr lang="ko-KR" altLang="en-US" smtClean="0">
                <a:solidFill>
                  <a:srgbClr val="000000"/>
                </a:solidFill>
              </a:rPr>
              <a:pPr/>
              <a:t>‹#›</a:t>
            </a:fld>
            <a:endParaRPr lang="ko-KR" altLang="en-US" dirty="0">
              <a:solidFill>
                <a:srgbClr val="000000"/>
              </a:solidFill>
            </a:endParaRPr>
          </a:p>
        </p:txBody>
      </p:sp>
      <p:sp>
        <p:nvSpPr>
          <p:cNvPr id="4" name="바닥글 개체 틀 9"/>
          <p:cNvSpPr>
            <a:spLocks noGrp="1"/>
          </p:cNvSpPr>
          <p:nvPr>
            <p:ph type="ftr" sz="quarter" idx="12"/>
          </p:nvPr>
        </p:nvSpPr>
        <p:spPr>
          <a:xfrm>
            <a:off x="0" y="6553200"/>
            <a:ext cx="2895600" cy="304800"/>
          </a:xfrm>
          <a:prstGeom prst="rect">
            <a:avLst/>
          </a:prstGeom>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27298507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4"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4"/>
            <a:ext cx="8229600" cy="4568090"/>
          </a:xfrm>
        </p:spPr>
        <p:txBody>
          <a:bodyPr>
            <a:noAutofit/>
          </a:bodyPr>
          <a:lstStyle>
            <a:lvl1pPr>
              <a:defRPr sz="2400"/>
            </a:lvl1pPr>
            <a:lvl2pPr>
              <a:defRPr sz="2000"/>
            </a:lvl2pPr>
            <a:lvl3pPr>
              <a:spcBef>
                <a:spcPts val="300"/>
              </a:spcBef>
              <a:defRPr sz="1800"/>
            </a:lvl3pPr>
            <a:lvl4pPr>
              <a:spcBef>
                <a:spcPts val="300"/>
              </a:spcBef>
              <a:defRPr sz="1800">
                <a:latin typeface="Arial" pitchFamily="34" charset="0"/>
                <a:cs typeface="Arial" pitchFamily="34" charset="0"/>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Title 5"/>
          <p:cNvSpPr>
            <a:spLocks noGrp="1"/>
          </p:cNvSpPr>
          <p:nvPr>
            <p:ph type="title"/>
          </p:nvPr>
        </p:nvSpPr>
        <p:spPr/>
        <p:txBody>
          <a:bodyPr>
            <a:noAutofit/>
          </a:bodyPr>
          <a:lstStyle>
            <a:lvl1pPr>
              <a:defRPr/>
            </a:lvl1pPr>
          </a:lstStyle>
          <a:p>
            <a:r>
              <a:rPr lang="zh-CN" altLang="en-US"/>
              <a:t>单击此处编辑母版标题样式</a:t>
            </a:r>
            <a:endParaRPr lang="en-US" dirty="0"/>
          </a:p>
        </p:txBody>
      </p:sp>
      <p:sp>
        <p:nvSpPr>
          <p:cNvPr id="5" name="날짜 개체 틀 7"/>
          <p:cNvSpPr>
            <a:spLocks noGrp="1"/>
          </p:cNvSpPr>
          <p:nvPr>
            <p:ph type="dt" sz="half" idx="10"/>
          </p:nvPr>
        </p:nvSpPr>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7" name="슬라이드 번호 개체 틀 8"/>
          <p:cNvSpPr>
            <a:spLocks noGrp="1"/>
          </p:cNvSpPr>
          <p:nvPr>
            <p:ph type="sldNum" sz="quarter" idx="11"/>
          </p:nvPr>
        </p:nvSpPr>
        <p:spPr>
          <a:xfrm>
            <a:off x="7239000" y="6476756"/>
            <a:ext cx="1905000" cy="381000"/>
          </a:xfrm>
        </p:spPr>
        <p:txBody>
          <a:bodyPr anchor="ctr"/>
          <a:lstStyle>
            <a:lvl1pPr>
              <a:defRPr sz="1050"/>
            </a:lvl1pPr>
          </a:lstStyle>
          <a:p>
            <a:fld id="{9059CDFD-05E2-4A83-9B71-409AD8A36E1F}" type="slidenum">
              <a:rPr lang="ko-KR" altLang="en-US" smtClean="0">
                <a:solidFill>
                  <a:srgbClr val="000000"/>
                </a:solidFill>
              </a:rPr>
              <a:pPr/>
              <a:t>‹#›</a:t>
            </a:fld>
            <a:r>
              <a:rPr lang="en-US" altLang="ko-KR" dirty="0">
                <a:solidFill>
                  <a:srgbClr val="000000"/>
                </a:solidFill>
              </a:rPr>
              <a:t> </a:t>
            </a:r>
            <a:endParaRPr lang="ko-KR" altLang="en-US" dirty="0">
              <a:solidFill>
                <a:srgbClr val="000000"/>
              </a:solidFill>
            </a:endParaRPr>
          </a:p>
        </p:txBody>
      </p:sp>
      <p:sp>
        <p:nvSpPr>
          <p:cNvPr id="9" name="슬라이드 번호 개체 틀 10"/>
          <p:cNvSpPr txBox="1">
            <a:spLocks/>
          </p:cNvSpPr>
          <p:nvPr/>
        </p:nvSpPr>
        <p:spPr bwMode="auto">
          <a:xfrm>
            <a:off x="0" y="6475046"/>
            <a:ext cx="188595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a:solidFill>
                  <a:srgbClr val="000000"/>
                </a:solidFill>
              </a:rPr>
              <a:t>TIPW</a:t>
            </a:r>
            <a:endParaRPr lang="ko-KR" altLang="en-US" dirty="0">
              <a:solidFill>
                <a:srgbClr val="000000"/>
              </a:solidFill>
            </a:endParaRPr>
          </a:p>
        </p:txBody>
      </p:sp>
      <p:pic>
        <p:nvPicPr>
          <p:cNvPr id="8"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슬라이드 번호 개체 틀 10"/>
          <p:cNvSpPr txBox="1">
            <a:spLocks/>
          </p:cNvSpPr>
          <p:nvPr userDrawn="1"/>
        </p:nvSpPr>
        <p:spPr bwMode="auto">
          <a:xfrm>
            <a:off x="0" y="6475046"/>
            <a:ext cx="188595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a:solidFill>
                  <a:srgbClr val="000000"/>
                </a:solidFill>
              </a:rPr>
              <a:t>TIPW</a:t>
            </a:r>
            <a:endParaRPr lang="ko-KR" altLang="en-US" dirty="0">
              <a:solidFill>
                <a:srgbClr val="000000"/>
              </a:solidFill>
            </a:endParaRPr>
          </a:p>
        </p:txBody>
      </p:sp>
    </p:spTree>
    <p:extLst>
      <p:ext uri="{BB962C8B-B14F-4D97-AF65-F5344CB8AC3E}">
        <p14:creationId xmlns:p14="http://schemas.microsoft.com/office/powerpoint/2010/main" val="3573521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_Title, Subtitle and Content">
    <p:spTree>
      <p:nvGrpSpPr>
        <p:cNvPr id="1" name=""/>
        <p:cNvGrpSpPr/>
        <p:nvPr/>
      </p:nvGrpSpPr>
      <p:grpSpPr>
        <a:xfrm>
          <a:off x="0" y="0"/>
          <a:ext cx="0" cy="0"/>
          <a:chOff x="0" y="0"/>
          <a:chExt cx="0" cy="0"/>
        </a:xfrm>
      </p:grpSpPr>
      <p:pic>
        <p:nvPicPr>
          <p:cNvPr id="5"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3"/>
            <a:ext cx="8229600" cy="4568091"/>
          </a:xfrm>
        </p:spPr>
        <p:txBody>
          <a:bodyPr>
            <a:noAutofit/>
          </a:bodyPr>
          <a:lstStyle>
            <a:lvl1pPr>
              <a:defRPr sz="2200"/>
            </a:lvl1pPr>
            <a:lvl2pPr>
              <a:defRPr sz="1800"/>
            </a:lvl2pPr>
            <a:lvl3pPr>
              <a:defRPr sz="1600"/>
            </a:lvl3pPr>
            <a:lvl4pPr>
              <a:defRPr sz="1600">
                <a:latin typeface="Arial" pitchFamily="34" charset="0"/>
                <a:cs typeface="Arial" pitchFamily="34" charset="0"/>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Title 5"/>
          <p:cNvSpPr>
            <a:spLocks noGrp="1"/>
          </p:cNvSpPr>
          <p:nvPr>
            <p:ph type="title"/>
          </p:nvPr>
        </p:nvSpPr>
        <p:spPr>
          <a:xfrm>
            <a:off x="457200" y="-1"/>
            <a:ext cx="8229600" cy="762001"/>
          </a:xfrm>
        </p:spPr>
        <p:txBody>
          <a:bodyPr>
            <a:noAutofit/>
          </a:bodyPr>
          <a:lstStyle>
            <a:lvl1pPr>
              <a:defRPr/>
            </a:lvl1pPr>
          </a:lstStyle>
          <a:p>
            <a:r>
              <a:rPr lang="zh-CN" altLang="en-US"/>
              <a:t>单击此处编辑母版标题样式</a:t>
            </a:r>
            <a:endParaRPr lang="en-US" dirty="0"/>
          </a:p>
        </p:txBody>
      </p:sp>
      <p:sp>
        <p:nvSpPr>
          <p:cNvPr id="7" name="Text Placeholder 12"/>
          <p:cNvSpPr>
            <a:spLocks noGrp="1"/>
          </p:cNvSpPr>
          <p:nvPr>
            <p:ph type="body" sz="quarter" idx="12"/>
          </p:nvPr>
        </p:nvSpPr>
        <p:spPr>
          <a:xfrm>
            <a:off x="457200" y="541020"/>
            <a:ext cx="8229600" cy="525463"/>
          </a:xfrm>
        </p:spPr>
        <p:txBody>
          <a:bodyPr>
            <a:noAutofit/>
          </a:bodyPr>
          <a:lstStyle>
            <a:lvl1pPr marL="0" indent="0">
              <a:buFontTx/>
              <a:buNone/>
              <a:defRPr lang="en-US" sz="2000" kern="1200" dirty="0" smtClean="0">
                <a:solidFill>
                  <a:srgbClr val="FFC000"/>
                </a:solidFill>
                <a:latin typeface="Calibri" pitchFamily="34" charset="0"/>
                <a:ea typeface="+mn-ea"/>
                <a:cs typeface="Calibri" pitchFamily="34" charset="0"/>
              </a:defRPr>
            </a:lvl1pPr>
          </a:lstStyle>
          <a:p>
            <a:pPr lvl="0"/>
            <a:r>
              <a:rPr lang="zh-CN" altLang="en-US"/>
              <a:t>单击此处编辑母版文本样式</a:t>
            </a:r>
          </a:p>
        </p:txBody>
      </p:sp>
      <p:pic>
        <p:nvPicPr>
          <p:cNvPr id="8"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0591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3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13" name="제목 12"/>
          <p:cNvSpPr>
            <a:spLocks noGrp="1"/>
          </p:cNvSpPr>
          <p:nvPr>
            <p:ph type="title"/>
          </p:nvPr>
        </p:nvSpPr>
        <p:spPr/>
        <p:txBody>
          <a:bodyPr/>
          <a:lstStyle/>
          <a:p>
            <a:r>
              <a:rPr lang="zh-CN" altLang="en-US"/>
              <a:t>单击此处编辑母版标题样式</a:t>
            </a:r>
            <a:endParaRPr lang="ko-KR" altLang="en-US"/>
          </a:p>
        </p:txBody>
      </p:sp>
      <p:sp>
        <p:nvSpPr>
          <p:cNvPr id="7"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8"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smtClean="0">
                <a:solidFill>
                  <a:srgbClr val="000000"/>
                </a:solidFill>
              </a:rPr>
              <a:pPr eaLnBrk="0" fontAlgn="base" hangingPunct="0">
                <a:spcBef>
                  <a:spcPct val="0"/>
                </a:spcBef>
                <a:spcAft>
                  <a:spcPct val="0"/>
                </a:spcAft>
              </a:pPr>
              <a:t>‹#›</a:t>
            </a:fld>
            <a:endParaRPr lang="ko-KR" altLang="en-US" dirty="0">
              <a:solidFill>
                <a:srgbClr val="000000"/>
              </a:solidFill>
            </a:endParaRPr>
          </a:p>
        </p:txBody>
      </p:sp>
      <p:sp>
        <p:nvSpPr>
          <p:cNvPr id="9" name="Rectangle 6"/>
          <p:cNvSpPr txBox="1">
            <a:spLocks noChangeArrowheads="1"/>
          </p:cNvSpPr>
          <p:nvPr/>
        </p:nvSpPr>
        <p:spPr bwMode="auto">
          <a:xfrm>
            <a:off x="0"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US" altLang="ko-KR" dirty="0">
                <a:solidFill>
                  <a:srgbClr val="000000"/>
                </a:solidFill>
              </a:rPr>
              <a:t>TIPW</a:t>
            </a:r>
            <a:endParaRPr lang="ko-KR" altLang="en-US" dirty="0">
              <a:solidFill>
                <a:srgbClr val="000000"/>
              </a:solidFill>
            </a:endParaRPr>
          </a:p>
        </p:txBody>
      </p:sp>
      <p:sp>
        <p:nvSpPr>
          <p:cNvPr id="10" name="Rectangle 6"/>
          <p:cNvSpPr txBox="1">
            <a:spLocks noChangeArrowheads="1"/>
          </p:cNvSpPr>
          <p:nvPr userDrawn="1"/>
        </p:nvSpPr>
        <p:spPr bwMode="auto">
          <a:xfrm>
            <a:off x="0"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US" altLang="ko-KR" dirty="0">
                <a:solidFill>
                  <a:srgbClr val="000000"/>
                </a:solidFill>
              </a:rPr>
              <a:t>TIPW</a:t>
            </a:r>
            <a:endParaRPr lang="ko-KR" altLang="en-US" dirty="0">
              <a:solidFill>
                <a:srgbClr val="000000"/>
              </a:solidFill>
            </a:endParaRPr>
          </a:p>
        </p:txBody>
      </p:sp>
    </p:spTree>
    <p:extLst>
      <p:ext uri="{BB962C8B-B14F-4D97-AF65-F5344CB8AC3E}">
        <p14:creationId xmlns:p14="http://schemas.microsoft.com/office/powerpoint/2010/main" val="21382943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_標題及物件">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날짜 개체 틀 7"/>
          <p:cNvSpPr>
            <a:spLocks noGrp="1"/>
          </p:cNvSpPr>
          <p:nvPr>
            <p:ph type="dt" sz="half" idx="10"/>
          </p:nvPr>
        </p:nvSpPr>
        <p:spPr>
          <a:xfrm>
            <a:off x="3733800" y="6400800"/>
            <a:ext cx="1905000" cy="304800"/>
          </a:xfrm>
          <a:prstGeom prst="rect">
            <a:avLst/>
          </a:prstGeom>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3" name="슬라이드 번호 개체 틀 8"/>
          <p:cNvSpPr>
            <a:spLocks noGrp="1"/>
          </p:cNvSpPr>
          <p:nvPr>
            <p:ph type="sldNum" sz="quarter" idx="11"/>
          </p:nvPr>
        </p:nvSpPr>
        <p:spPr>
          <a:xfrm>
            <a:off x="6553200" y="6324600"/>
            <a:ext cx="1905000" cy="381000"/>
          </a:xfrm>
          <a:prstGeom prst="rect">
            <a:avLst/>
          </a:prstGeom>
        </p:spPr>
        <p:txBody>
          <a:bodyPr/>
          <a:lstStyle>
            <a:lvl1pPr>
              <a:defRPr/>
            </a:lvl1pPr>
          </a:lstStyle>
          <a:p>
            <a:fld id="{61FD6C2D-198A-402F-B4AA-2D46056C1C3C}" type="slidenum">
              <a:rPr lang="ko-KR" altLang="en-US" smtClean="0">
                <a:solidFill>
                  <a:srgbClr val="000000"/>
                </a:solidFill>
              </a:rPr>
              <a:pPr/>
              <a:t>‹#›</a:t>
            </a:fld>
            <a:endParaRPr lang="ko-KR" altLang="en-US" dirty="0">
              <a:solidFill>
                <a:srgbClr val="000000"/>
              </a:solidFill>
            </a:endParaRPr>
          </a:p>
        </p:txBody>
      </p:sp>
      <p:sp>
        <p:nvSpPr>
          <p:cNvPr id="4" name="바닥글 개체 틀 9"/>
          <p:cNvSpPr>
            <a:spLocks noGrp="1"/>
          </p:cNvSpPr>
          <p:nvPr>
            <p:ph type="ftr" sz="quarter" idx="12"/>
          </p:nvPr>
        </p:nvSpPr>
        <p:spPr>
          <a:xfrm>
            <a:off x="457200" y="6400800"/>
            <a:ext cx="2895600" cy="304800"/>
          </a:xfrm>
          <a:prstGeom prst="rect">
            <a:avLst/>
          </a:prstGeom>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Tree>
    <p:extLst>
      <p:ext uri="{BB962C8B-B14F-4D97-AF65-F5344CB8AC3E}">
        <p14:creationId xmlns:p14="http://schemas.microsoft.com/office/powerpoint/2010/main" val="9543514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4"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4"/>
            <a:ext cx="8229600" cy="4568090"/>
          </a:xfrm>
        </p:spPr>
        <p:txBody>
          <a:bodyPr>
            <a:noAutofit/>
          </a:bodyPr>
          <a:lstStyle>
            <a:lvl1pPr>
              <a:defRPr sz="2400"/>
            </a:lvl1pPr>
            <a:lvl2pPr>
              <a:defRPr sz="2000"/>
            </a:lvl2pPr>
            <a:lvl3pPr>
              <a:spcBef>
                <a:spcPts val="300"/>
              </a:spcBef>
              <a:defRPr sz="1800"/>
            </a:lvl3pPr>
            <a:lvl4pPr>
              <a:spcBef>
                <a:spcPts val="300"/>
              </a:spcBef>
              <a:defRPr sz="1800">
                <a:latin typeface="Arial" pitchFamily="34" charset="0"/>
                <a:cs typeface="Arial" pitchFamily="34" charset="0"/>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Title 5"/>
          <p:cNvSpPr>
            <a:spLocks noGrp="1"/>
          </p:cNvSpPr>
          <p:nvPr>
            <p:ph type="title"/>
          </p:nvPr>
        </p:nvSpPr>
        <p:spPr/>
        <p:txBody>
          <a:bodyPr>
            <a:noAutofit/>
          </a:bodyPr>
          <a:lstStyle>
            <a:lvl1pPr>
              <a:defRPr/>
            </a:lvl1pPr>
          </a:lstStyle>
          <a:p>
            <a:r>
              <a:rPr lang="zh-CN" altLang="en-US"/>
              <a:t>单击此处编辑母版标题样式</a:t>
            </a:r>
            <a:endParaRPr lang="en-US" dirty="0"/>
          </a:p>
        </p:txBody>
      </p:sp>
      <p:sp>
        <p:nvSpPr>
          <p:cNvPr id="5" name="날짜 개체 틀 7"/>
          <p:cNvSpPr>
            <a:spLocks noGrp="1"/>
          </p:cNvSpPr>
          <p:nvPr>
            <p:ph type="dt" sz="half" idx="10"/>
          </p:nvPr>
        </p:nvSpPr>
        <p:spPr>
          <a:xfrm>
            <a:off x="3733800" y="6400800"/>
            <a:ext cx="1905000" cy="304800"/>
          </a:xfrm>
          <a:prstGeom prst="rect">
            <a:avLst/>
          </a:prstGeom>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7" name="슬라이드 번호 개체 틀 8"/>
          <p:cNvSpPr>
            <a:spLocks noGrp="1"/>
          </p:cNvSpPr>
          <p:nvPr>
            <p:ph type="sldNum" sz="quarter" idx="11"/>
          </p:nvPr>
        </p:nvSpPr>
        <p:spPr>
          <a:xfrm>
            <a:off x="7239000" y="6455508"/>
            <a:ext cx="1905000" cy="381000"/>
          </a:xfrm>
          <a:prstGeom prst="rect">
            <a:avLst/>
          </a:prstGeom>
        </p:spPr>
        <p:txBody>
          <a:bodyPr anchor="ctr"/>
          <a:lstStyle>
            <a:lvl1pPr>
              <a:defRPr sz="1050"/>
            </a:lvl1pPr>
          </a:lstStyle>
          <a:p>
            <a:fld id="{9059CDFD-05E2-4A83-9B71-409AD8A36E1F}" type="slidenum">
              <a:rPr lang="ko-KR" altLang="en-US" smtClean="0">
                <a:solidFill>
                  <a:srgbClr val="000000"/>
                </a:solidFill>
              </a:rPr>
              <a:pPr/>
              <a:t>‹#›</a:t>
            </a:fld>
            <a:r>
              <a:rPr lang="en-US" altLang="ko-KR" dirty="0">
                <a:solidFill>
                  <a:srgbClr val="000000"/>
                </a:solidFill>
              </a:rPr>
              <a:t> </a:t>
            </a:r>
            <a:endParaRPr lang="ko-KR" altLang="en-US" dirty="0">
              <a:solidFill>
                <a:srgbClr val="000000"/>
              </a:solidFill>
            </a:endParaRPr>
          </a:p>
        </p:txBody>
      </p:sp>
      <p:sp>
        <p:nvSpPr>
          <p:cNvPr id="10" name="슬라이드 번호 개체 틀 10"/>
          <p:cNvSpPr txBox="1">
            <a:spLocks/>
          </p:cNvSpPr>
          <p:nvPr/>
        </p:nvSpPr>
        <p:spPr bwMode="auto">
          <a:xfrm>
            <a:off x="0" y="6475046"/>
            <a:ext cx="188595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a:solidFill>
                  <a:srgbClr val="000000"/>
                </a:solidFill>
              </a:rPr>
              <a:t>TIPW</a:t>
            </a:r>
            <a:endParaRPr lang="ko-KR" altLang="en-US" dirty="0">
              <a:solidFill>
                <a:srgbClr val="000000"/>
              </a:solidFill>
            </a:endParaRPr>
          </a:p>
        </p:txBody>
      </p:sp>
      <p:pic>
        <p:nvPicPr>
          <p:cNvPr id="8"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슬라이드 번호 개체 틀 10"/>
          <p:cNvSpPr txBox="1">
            <a:spLocks/>
          </p:cNvSpPr>
          <p:nvPr userDrawn="1"/>
        </p:nvSpPr>
        <p:spPr bwMode="auto">
          <a:xfrm>
            <a:off x="0" y="6475046"/>
            <a:ext cx="188595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marL="0" algn="r" defTabSz="914400" rtl="0" eaLnBrk="1" latinLnBrk="0" hangingPunct="1">
              <a:defRPr kumimoji="0"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a:solidFill>
                  <a:srgbClr val="000000"/>
                </a:solidFill>
              </a:rPr>
              <a:t>TIPW</a:t>
            </a:r>
            <a:endParaRPr lang="ko-KR" altLang="en-US" dirty="0">
              <a:solidFill>
                <a:srgbClr val="000000"/>
              </a:solidFill>
            </a:endParaRPr>
          </a:p>
        </p:txBody>
      </p:sp>
    </p:spTree>
    <p:extLst>
      <p:ext uri="{BB962C8B-B14F-4D97-AF65-F5344CB8AC3E}">
        <p14:creationId xmlns:p14="http://schemas.microsoft.com/office/powerpoint/2010/main" val="4097290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_Title, Subtitle and Content">
    <p:spTree>
      <p:nvGrpSpPr>
        <p:cNvPr id="1" name=""/>
        <p:cNvGrpSpPr/>
        <p:nvPr/>
      </p:nvGrpSpPr>
      <p:grpSpPr>
        <a:xfrm>
          <a:off x="0" y="0"/>
          <a:ext cx="0" cy="0"/>
          <a:chOff x="0" y="0"/>
          <a:chExt cx="0" cy="0"/>
        </a:xfrm>
      </p:grpSpPr>
      <p:pic>
        <p:nvPicPr>
          <p:cNvPr id="5" name="그림 9" descr="04_07_02_1_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452563"/>
            <a:ext cx="8229600" cy="4568091"/>
          </a:xfrm>
        </p:spPr>
        <p:txBody>
          <a:bodyPr>
            <a:noAutofit/>
          </a:bodyPr>
          <a:lstStyle>
            <a:lvl1pPr>
              <a:defRPr sz="2200"/>
            </a:lvl1pPr>
            <a:lvl2pPr>
              <a:defRPr sz="1800"/>
            </a:lvl2pPr>
            <a:lvl3pPr>
              <a:defRPr sz="1600"/>
            </a:lvl3pPr>
            <a:lvl4pPr>
              <a:defRPr sz="1600">
                <a:latin typeface="Arial" pitchFamily="34" charset="0"/>
                <a:cs typeface="Arial" pitchFamily="34" charset="0"/>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6" name="Title 5"/>
          <p:cNvSpPr>
            <a:spLocks noGrp="1"/>
          </p:cNvSpPr>
          <p:nvPr>
            <p:ph type="title"/>
          </p:nvPr>
        </p:nvSpPr>
        <p:spPr>
          <a:xfrm>
            <a:off x="457200" y="-1"/>
            <a:ext cx="8229600" cy="762001"/>
          </a:xfrm>
        </p:spPr>
        <p:txBody>
          <a:bodyPr>
            <a:noAutofit/>
          </a:bodyPr>
          <a:lstStyle>
            <a:lvl1pPr>
              <a:defRPr/>
            </a:lvl1pPr>
          </a:lstStyle>
          <a:p>
            <a:r>
              <a:rPr lang="zh-CN" altLang="en-US"/>
              <a:t>单击此处编辑母版标题样式</a:t>
            </a:r>
            <a:endParaRPr lang="en-US" dirty="0"/>
          </a:p>
        </p:txBody>
      </p:sp>
      <p:sp>
        <p:nvSpPr>
          <p:cNvPr id="7" name="Text Placeholder 12"/>
          <p:cNvSpPr>
            <a:spLocks noGrp="1"/>
          </p:cNvSpPr>
          <p:nvPr>
            <p:ph type="body" sz="quarter" idx="12"/>
          </p:nvPr>
        </p:nvSpPr>
        <p:spPr>
          <a:xfrm>
            <a:off x="457200" y="541020"/>
            <a:ext cx="8229600" cy="525463"/>
          </a:xfrm>
        </p:spPr>
        <p:txBody>
          <a:bodyPr>
            <a:noAutofit/>
          </a:bodyPr>
          <a:lstStyle>
            <a:lvl1pPr marL="0" indent="0">
              <a:buFontTx/>
              <a:buNone/>
              <a:defRPr lang="en-US" sz="2000" kern="1200" dirty="0" smtClean="0">
                <a:solidFill>
                  <a:srgbClr val="FFC000"/>
                </a:solidFill>
                <a:latin typeface="Calibri" pitchFamily="34" charset="0"/>
                <a:ea typeface="+mn-ea"/>
                <a:cs typeface="Calibri" pitchFamily="34" charset="0"/>
              </a:defRPr>
            </a:lvl1pPr>
          </a:lstStyle>
          <a:p>
            <a:pPr lvl="0"/>
            <a:r>
              <a:rPr lang="zh-CN" altLang="en-US"/>
              <a:t>单击此处编辑母版文本样式</a:t>
            </a:r>
          </a:p>
        </p:txBody>
      </p:sp>
      <p:sp>
        <p:nvSpPr>
          <p:cNvPr id="8"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050">
                <a:ea typeface="굴림" pitchFamily="50" charset="-127"/>
              </a:defRPr>
            </a:lvl1pPr>
          </a:lstStyle>
          <a:p>
            <a:pPr fontAlgn="base">
              <a:spcBef>
                <a:spcPct val="0"/>
              </a:spcBef>
              <a:spcAft>
                <a:spcPct val="0"/>
              </a:spcAft>
              <a:defRPr/>
            </a:pPr>
            <a:r>
              <a:rPr lang="en-US" altLang="ko-KR" dirty="0">
                <a:solidFill>
                  <a:srgbClr val="000000"/>
                </a:solidFill>
              </a:rPr>
              <a:t>2015-02</a:t>
            </a:r>
            <a:endParaRPr lang="ko-KR" altLang="en-US" dirty="0">
              <a:solidFill>
                <a:srgbClr val="000000"/>
              </a:solidFill>
            </a:endParaRPr>
          </a:p>
        </p:txBody>
      </p:sp>
      <p:sp>
        <p:nvSpPr>
          <p:cNvPr id="9" name="Rectangle 6"/>
          <p:cNvSpPr>
            <a:spLocks noGrp="1" noChangeArrowheads="1"/>
          </p:cNvSpPr>
          <p:nvPr>
            <p:ph type="sldNum" sz="quarter" idx="4"/>
          </p:nvPr>
        </p:nvSpPr>
        <p:spPr bwMode="auto">
          <a:xfrm>
            <a:off x="7239001" y="6477000"/>
            <a:ext cx="19050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kumimoji="0" sz="1050"/>
            </a:lvl1pPr>
          </a:lstStyle>
          <a:p>
            <a:pPr eaLnBrk="0" fontAlgn="base" hangingPunct="0">
              <a:spcBef>
                <a:spcPct val="0"/>
              </a:spcBef>
              <a:spcAft>
                <a:spcPct val="0"/>
              </a:spcAft>
            </a:pPr>
            <a:fld id="{7325C0FF-96F8-4674-9B19-D1E52AF81BD0}" type="slidenum">
              <a:rPr lang="ko-KR" altLang="en-US" smtClean="0">
                <a:solidFill>
                  <a:srgbClr val="000000"/>
                </a:solidFill>
              </a:rPr>
              <a:pPr eaLnBrk="0" fontAlgn="base" hangingPunct="0">
                <a:spcBef>
                  <a:spcPct val="0"/>
                </a:spcBef>
                <a:spcAft>
                  <a:spcPct val="0"/>
                </a:spcAft>
              </a:pPr>
              <a:t>‹#›</a:t>
            </a:fld>
            <a:endParaRPr lang="ko-KR" altLang="en-US" dirty="0">
              <a:solidFill>
                <a:srgbClr val="000000"/>
              </a:solidFill>
            </a:endParaRPr>
          </a:p>
        </p:txBody>
      </p:sp>
      <p:pic>
        <p:nvPicPr>
          <p:cNvPr id="10" name="그림 9" descr="04_07_02_1_a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2277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cSld name="4_제목 및 내용">
    <p:spTree>
      <p:nvGrpSpPr>
        <p:cNvPr id="1" name=""/>
        <p:cNvGrpSpPr/>
        <p:nvPr/>
      </p:nvGrpSpPr>
      <p:grpSpPr>
        <a:xfrm>
          <a:off x="0" y="0"/>
          <a:ext cx="0" cy="0"/>
          <a:chOff x="0" y="0"/>
          <a:chExt cx="0" cy="0"/>
        </a:xfrm>
      </p:grpSpPr>
      <p:sp>
        <p:nvSpPr>
          <p:cNvPr id="4" name="Rectangle 7"/>
          <p:cNvSpPr>
            <a:spLocks noChangeArrowheads="1"/>
          </p:cNvSpPr>
          <p:nvPr/>
        </p:nvSpPr>
        <p:spPr bwMode="auto">
          <a:xfrm>
            <a:off x="457200" y="1219200"/>
            <a:ext cx="8229600" cy="76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굴림" panose="020B0600000101010101" pitchFamily="50" charset="-127"/>
              </a:defRPr>
            </a:lvl1pPr>
            <a:lvl2pPr marL="742950" indent="-285750" eaLnBrk="0" hangingPunct="0">
              <a:defRPr kumimoji="1" sz="2000">
                <a:solidFill>
                  <a:schemeClr val="tx1"/>
                </a:solidFill>
                <a:latin typeface="Times New Roman" panose="02020603050405020304" pitchFamily="18" charset="0"/>
                <a:ea typeface="굴림" panose="020B0600000101010101" pitchFamily="50" charset="-127"/>
              </a:defRPr>
            </a:lvl2pPr>
            <a:lvl3pPr marL="1143000" indent="-228600" eaLnBrk="0" hangingPunct="0">
              <a:defRPr kumimoji="1" sz="2000">
                <a:solidFill>
                  <a:schemeClr val="tx1"/>
                </a:solidFill>
                <a:latin typeface="Times New Roman" panose="02020603050405020304" pitchFamily="18" charset="0"/>
                <a:ea typeface="굴림" panose="020B0600000101010101" pitchFamily="50" charset="-127"/>
              </a:defRPr>
            </a:lvl3pPr>
            <a:lvl4pPr marL="1600200" indent="-228600" eaLnBrk="0" hangingPunct="0">
              <a:defRPr kumimoji="1" sz="2000">
                <a:solidFill>
                  <a:schemeClr val="tx1"/>
                </a:solidFill>
                <a:latin typeface="Times New Roman" panose="02020603050405020304" pitchFamily="18" charset="0"/>
                <a:ea typeface="굴림" panose="020B0600000101010101" pitchFamily="50" charset="-127"/>
              </a:defRPr>
            </a:lvl4pPr>
            <a:lvl5pPr marL="2057400" indent="-228600" eaLnBrk="0" hangingPunct="0">
              <a:defRPr kumimoji="1"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9pPr>
          </a:lstStyle>
          <a:p>
            <a:pPr algn="ctr">
              <a:defRPr/>
            </a:pPr>
            <a:endParaRPr kumimoji="0" lang="ko-KR" altLang="en-US" dirty="0">
              <a:solidFill>
                <a:srgbClr val="000000"/>
              </a:solidFill>
            </a:endParaRPr>
          </a:p>
        </p:txBody>
      </p:sp>
      <p:sp>
        <p:nvSpPr>
          <p:cNvPr id="3" name="내용 개체 틀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ko-KR" altLang="en-US"/>
          </a:p>
        </p:txBody>
      </p:sp>
      <p:sp>
        <p:nvSpPr>
          <p:cNvPr id="13" name="제목 12"/>
          <p:cNvSpPr>
            <a:spLocks noGrp="1"/>
          </p:cNvSpPr>
          <p:nvPr>
            <p:ph type="title"/>
          </p:nvPr>
        </p:nvSpPr>
        <p:spPr/>
        <p:txBody>
          <a:bodyPr/>
          <a:lstStyle/>
          <a:p>
            <a:r>
              <a:rPr lang="zh-CN" altLang="en-US"/>
              <a:t>单击此处编辑母版标题样式</a:t>
            </a:r>
            <a:endParaRPr lang="ko-KR" altLang="en-US"/>
          </a:p>
        </p:txBody>
      </p:sp>
      <p:sp>
        <p:nvSpPr>
          <p:cNvPr id="5" name="날짜 개체 틀 9"/>
          <p:cNvSpPr>
            <a:spLocks noGrp="1"/>
          </p:cNvSpPr>
          <p:nvPr>
            <p:ph type="dt" sz="half" idx="10"/>
          </p:nvPr>
        </p:nvSpPr>
        <p:spPr/>
        <p:txBody>
          <a:bodyPr/>
          <a:lstStyle>
            <a:lvl1pPr>
              <a:defRPr smtClean="0"/>
            </a:lvl1pPr>
          </a:lstStyle>
          <a:p>
            <a:pPr>
              <a:defRPr/>
            </a:pPr>
            <a:r>
              <a:rPr lang="en-US" altLang="ko-KR" dirty="0">
                <a:solidFill>
                  <a:srgbClr val="000000"/>
                </a:solidFill>
              </a:rPr>
              <a:t>2015-02</a:t>
            </a:r>
            <a:endParaRPr lang="ko-KR" altLang="en-US" dirty="0">
              <a:solidFill>
                <a:srgbClr val="000000"/>
              </a:solidFill>
            </a:endParaRPr>
          </a:p>
        </p:txBody>
      </p:sp>
      <p:sp>
        <p:nvSpPr>
          <p:cNvPr id="6" name="슬라이드 번호 개체 틀 10"/>
          <p:cNvSpPr>
            <a:spLocks noGrp="1"/>
          </p:cNvSpPr>
          <p:nvPr>
            <p:ph type="sldNum" sz="quarter" idx="11"/>
          </p:nvPr>
        </p:nvSpPr>
        <p:spPr/>
        <p:txBody>
          <a:bodyPr/>
          <a:lstStyle>
            <a:lvl1pPr>
              <a:defRPr/>
            </a:lvl1pPr>
          </a:lstStyle>
          <a:p>
            <a:pPr>
              <a:defRPr/>
            </a:pPr>
            <a:fld id="{97C6F095-276F-4AD3-9842-1213BA0CC323}" type="slidenum">
              <a:rPr lang="ko-KR" altLang="en-US" smtClean="0">
                <a:solidFill>
                  <a:srgbClr val="000000"/>
                </a:solidFill>
              </a:rPr>
              <a:pPr>
                <a:defRPr/>
              </a:pPr>
              <a:t>‹#›</a:t>
            </a:fld>
            <a:endParaRPr lang="ko-KR" altLang="en-US" dirty="0">
              <a:solidFill>
                <a:srgbClr val="000000"/>
              </a:solidFill>
            </a:endParaRPr>
          </a:p>
        </p:txBody>
      </p:sp>
      <p:sp>
        <p:nvSpPr>
          <p:cNvPr id="7" name="바닥글 개체 틀 11"/>
          <p:cNvSpPr>
            <a:spLocks noGrp="1"/>
          </p:cNvSpPr>
          <p:nvPr>
            <p:ph type="ftr" sz="quarter" idx="12"/>
          </p:nvPr>
        </p:nvSpPr>
        <p:spPr/>
        <p:txBody>
          <a:bodyPr/>
          <a:lstStyle>
            <a:lvl1pPr>
              <a:defRPr smtClean="0"/>
            </a:lvl1pPr>
          </a:lstStyle>
          <a:p>
            <a:pPr>
              <a:defRPr/>
            </a:pPr>
            <a:r>
              <a:rPr lang="en-US" altLang="ko-KR" dirty="0">
                <a:solidFill>
                  <a:srgbClr val="000000"/>
                </a:solidFill>
              </a:rPr>
              <a:t>HYU 2015 TIPW</a:t>
            </a:r>
            <a:endParaRPr lang="ko-KR" altLang="ko-KR" dirty="0">
              <a:solidFill>
                <a:srgbClr val="000000"/>
              </a:solidFill>
            </a:endParaRPr>
          </a:p>
        </p:txBody>
      </p:sp>
      <p:sp>
        <p:nvSpPr>
          <p:cNvPr id="8" name="Rectangle 7"/>
          <p:cNvSpPr>
            <a:spLocks noChangeArrowheads="1"/>
          </p:cNvSpPr>
          <p:nvPr userDrawn="1"/>
        </p:nvSpPr>
        <p:spPr bwMode="auto">
          <a:xfrm>
            <a:off x="457200" y="1219200"/>
            <a:ext cx="8229600" cy="76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굴림" panose="020B0600000101010101" pitchFamily="50" charset="-127"/>
              </a:defRPr>
            </a:lvl1pPr>
            <a:lvl2pPr marL="742950" indent="-285750" eaLnBrk="0" hangingPunct="0">
              <a:defRPr kumimoji="1" sz="2000">
                <a:solidFill>
                  <a:schemeClr val="tx1"/>
                </a:solidFill>
                <a:latin typeface="Times New Roman" panose="02020603050405020304" pitchFamily="18" charset="0"/>
                <a:ea typeface="굴림" panose="020B0600000101010101" pitchFamily="50" charset="-127"/>
              </a:defRPr>
            </a:lvl2pPr>
            <a:lvl3pPr marL="1143000" indent="-228600" eaLnBrk="0" hangingPunct="0">
              <a:defRPr kumimoji="1" sz="2000">
                <a:solidFill>
                  <a:schemeClr val="tx1"/>
                </a:solidFill>
                <a:latin typeface="Times New Roman" panose="02020603050405020304" pitchFamily="18" charset="0"/>
                <a:ea typeface="굴림" panose="020B0600000101010101" pitchFamily="50" charset="-127"/>
              </a:defRPr>
            </a:lvl3pPr>
            <a:lvl4pPr marL="1600200" indent="-228600" eaLnBrk="0" hangingPunct="0">
              <a:defRPr kumimoji="1" sz="2000">
                <a:solidFill>
                  <a:schemeClr val="tx1"/>
                </a:solidFill>
                <a:latin typeface="Times New Roman" panose="02020603050405020304" pitchFamily="18" charset="0"/>
                <a:ea typeface="굴림" panose="020B0600000101010101" pitchFamily="50" charset="-127"/>
              </a:defRPr>
            </a:lvl4pPr>
            <a:lvl5pPr marL="2057400" indent="-228600" eaLnBrk="0" hangingPunct="0">
              <a:defRPr kumimoji="1"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9pPr>
          </a:lstStyle>
          <a:p>
            <a:pPr algn="ctr">
              <a:defRPr/>
            </a:pPr>
            <a:endParaRPr kumimoji="0" lang="ko-KR" altLang="en-US" dirty="0">
              <a:solidFill>
                <a:srgbClr val="000000"/>
              </a:solidFill>
            </a:endParaRPr>
          </a:p>
        </p:txBody>
      </p:sp>
    </p:spTree>
    <p:extLst>
      <p:ext uri="{BB962C8B-B14F-4D97-AF65-F5344CB8AC3E}">
        <p14:creationId xmlns:p14="http://schemas.microsoft.com/office/powerpoint/2010/main" val="40349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2C0CEC2-C8E9-4976-B8F1-3D88D8957F44}"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36785864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r>
              <a:rPr lang="en-US" altLang="ko-KR" dirty="0">
                <a:solidFill>
                  <a:srgbClr val="000000"/>
                </a:solidFill>
              </a:rPr>
              <a:t>2015-02</a:t>
            </a:r>
            <a:endParaRPr lang="ko-KR" altLang="en-US" dirty="0">
              <a:solidFill>
                <a:srgbClr val="000000"/>
              </a:solidFill>
            </a:endParaRPr>
          </a:p>
        </p:txBody>
      </p:sp>
      <p:sp>
        <p:nvSpPr>
          <p:cNvPr id="5" name="页脚占位符 4"/>
          <p:cNvSpPr>
            <a:spLocks noGrp="1"/>
          </p:cNvSpPr>
          <p:nvPr>
            <p:ph type="ftr" sz="quarter" idx="11"/>
          </p:nvPr>
        </p:nvSpPr>
        <p:spPr/>
        <p:txBody>
          <a:bodyPr/>
          <a:lstStyle/>
          <a:p>
            <a:pPr>
              <a:defRPr/>
            </a:pPr>
            <a:r>
              <a:rPr lang="en-US" altLang="ko-KR" dirty="0">
                <a:solidFill>
                  <a:srgbClr val="000000"/>
                </a:solidFill>
              </a:rPr>
              <a:t>HYU 2015 TIPW</a:t>
            </a:r>
            <a:endParaRPr lang="ko-KR" altLang="ko-KR" dirty="0">
              <a:solidFill>
                <a:srgbClr val="000000"/>
              </a:solidFill>
            </a:endParaRPr>
          </a:p>
        </p:txBody>
      </p:sp>
      <p:sp>
        <p:nvSpPr>
          <p:cNvPr id="6" name="灯片编号占位符 5"/>
          <p:cNvSpPr>
            <a:spLocks noGrp="1"/>
          </p:cNvSpPr>
          <p:nvPr>
            <p:ph type="sldNum" sz="quarter" idx="12"/>
          </p:nvPr>
        </p:nvSpPr>
        <p:spPr/>
        <p:txBody>
          <a:bodyPr/>
          <a:lstStyle/>
          <a:p>
            <a:pPr>
              <a:defRPr/>
            </a:pPr>
            <a:fld id="{D8C95C78-1566-4DDE-915C-10B4535F284F}" type="slidenum">
              <a:rPr lang="ko-KR" altLang="en-US" smtClean="0">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273839490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54DD601-9BFF-4CE2-924D-C02A77C8ABAA}"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370631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BFADB5-8B92-40BA-A771-C8171F704E82}"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385923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dirty="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ko-KR" dirty="0">
                <a:solidFill>
                  <a:srgbClr val="000000"/>
                </a:solidFill>
              </a:rPr>
              <a:t>2015-02</a:t>
            </a:r>
            <a:endParaRPr lang="ko-KR"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FEEDA57-D911-440A-B9B8-F125EB251F5D}" type="slidenum">
              <a:rPr lang="ko-KR" altLang="en-US">
                <a:solidFill>
                  <a:srgbClr val="000000"/>
                </a:solidFill>
              </a:rPr>
              <a:pPr>
                <a:defRPr/>
              </a:pPr>
              <a:t>‹#›</a:t>
            </a:fld>
            <a:endParaRPr lang="ko-KR" altLang="en-US" dirty="0">
              <a:solidFill>
                <a:srgbClr val="000000"/>
              </a:solidFill>
            </a:endParaRPr>
          </a:p>
        </p:txBody>
      </p:sp>
    </p:spTree>
    <p:extLst>
      <p:ext uri="{BB962C8B-B14F-4D97-AF65-F5344CB8AC3E}">
        <p14:creationId xmlns:p14="http://schemas.microsoft.com/office/powerpoint/2010/main" val="75987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1.jpe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400" smtClean="0">
                <a:ea typeface="굴림" pitchFamily="50" charset="-127"/>
              </a:defRPr>
            </a:lvl1pPr>
          </a:lstStyle>
          <a:p>
            <a:pPr>
              <a:defRPr/>
            </a:pPr>
            <a:r>
              <a:rPr lang="en-US" altLang="ko-KR" dirty="0">
                <a:solidFill>
                  <a:srgbClr val="000000"/>
                </a:solidFill>
              </a:rPr>
              <a:t>2015-02</a:t>
            </a:r>
            <a:endParaRPr lang="ko-KR" altLang="en-US" dirty="0">
              <a:solidFill>
                <a:srgbClr val="000000"/>
              </a:solidFill>
            </a:endParaRPr>
          </a:p>
        </p:txBody>
      </p:sp>
      <p:sp>
        <p:nvSpPr>
          <p:cNvPr id="1029" name="Rectangle 5"/>
          <p:cNvSpPr>
            <a:spLocks noGrp="1" noChangeArrowheads="1"/>
          </p:cNvSpPr>
          <p:nvPr>
            <p:ph type="ftr" sz="quarter" idx="3"/>
          </p:nvPr>
        </p:nvSpPr>
        <p:spPr bwMode="auto">
          <a:xfrm>
            <a:off x="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400" smtClean="0">
                <a:ea typeface="굴림" pitchFamily="50" charset="-127"/>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1030" name="Rectangle 6"/>
          <p:cNvSpPr>
            <a:spLocks noGrp="1" noChangeArrowheads="1"/>
          </p:cNvSpPr>
          <p:nvPr>
            <p:ph type="sldNum" sz="quarter" idx="4"/>
          </p:nvPr>
        </p:nvSpPr>
        <p:spPr bwMode="auto">
          <a:xfrm>
            <a:off x="7234238"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pPr>
              <a:defRPr/>
            </a:pPr>
            <a:fld id="{D8C95C78-1566-4DDE-915C-10B4535F284F}" type="slidenum">
              <a:rPr lang="ko-KR" altLang="en-US">
                <a:solidFill>
                  <a:srgbClr val="000000"/>
                </a:solidFill>
              </a:rPr>
              <a:pPr>
                <a:defRPr/>
              </a:pPr>
              <a:t>‹#›</a:t>
            </a:fld>
            <a:endParaRPr lang="ko-KR" altLang="en-US" dirty="0">
              <a:solidFill>
                <a:srgbClr val="000000"/>
              </a:solidFill>
            </a:endParaRPr>
          </a:p>
        </p:txBody>
      </p:sp>
      <p:sp>
        <p:nvSpPr>
          <p:cNvPr id="1031" name="Rectangle 7"/>
          <p:cNvSpPr>
            <a:spLocks noChangeArrowheads="1"/>
          </p:cNvSpPr>
          <p:nvPr/>
        </p:nvSpPr>
        <p:spPr bwMode="auto">
          <a:xfrm>
            <a:off x="457200" y="1219200"/>
            <a:ext cx="8229600" cy="76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굴림" panose="020B0600000101010101" pitchFamily="50" charset="-127"/>
              </a:defRPr>
            </a:lvl1pPr>
            <a:lvl2pPr marL="742950" indent="-285750" eaLnBrk="0" hangingPunct="0">
              <a:defRPr kumimoji="1" sz="2000">
                <a:solidFill>
                  <a:schemeClr val="tx1"/>
                </a:solidFill>
                <a:latin typeface="Times New Roman" panose="02020603050405020304" pitchFamily="18" charset="0"/>
                <a:ea typeface="굴림" panose="020B0600000101010101" pitchFamily="50" charset="-127"/>
              </a:defRPr>
            </a:lvl2pPr>
            <a:lvl3pPr marL="1143000" indent="-228600" eaLnBrk="0" hangingPunct="0">
              <a:defRPr kumimoji="1" sz="2000">
                <a:solidFill>
                  <a:schemeClr val="tx1"/>
                </a:solidFill>
                <a:latin typeface="Times New Roman" panose="02020603050405020304" pitchFamily="18" charset="0"/>
                <a:ea typeface="굴림" panose="020B0600000101010101" pitchFamily="50" charset="-127"/>
              </a:defRPr>
            </a:lvl3pPr>
            <a:lvl4pPr marL="1600200" indent="-228600" eaLnBrk="0" hangingPunct="0">
              <a:defRPr kumimoji="1" sz="2000">
                <a:solidFill>
                  <a:schemeClr val="tx1"/>
                </a:solidFill>
                <a:latin typeface="Times New Roman" panose="02020603050405020304" pitchFamily="18" charset="0"/>
                <a:ea typeface="굴림" panose="020B0600000101010101" pitchFamily="50" charset="-127"/>
              </a:defRPr>
            </a:lvl4pPr>
            <a:lvl5pPr marL="2057400" indent="-228600" eaLnBrk="0" hangingPunct="0">
              <a:defRPr kumimoji="1"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9pPr>
          </a:lstStyle>
          <a:p>
            <a:pPr algn="ctr">
              <a:defRPr/>
            </a:pPr>
            <a:endParaRPr kumimoji="0" lang="ko-KR" altLang="en-US" dirty="0">
              <a:solidFill>
                <a:srgbClr val="000000"/>
              </a:solidFill>
            </a:endParaRPr>
          </a:p>
        </p:txBody>
      </p:sp>
      <p:pic>
        <p:nvPicPr>
          <p:cNvPr id="1032" name="그림 9" descr="04_07_02_1_ai.jpg"/>
          <p:cNvPicPr>
            <a:picLocks noChangeAspect="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0800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46" r:id="rId29"/>
    <p:sldLayoutId id="2147483779" r:id="rId30"/>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굴림" pitchFamily="50" charset="-127"/>
        </a:defRPr>
      </a:lvl2pPr>
      <a:lvl3pPr algn="ctr" rtl="0" eaLnBrk="0" fontAlgn="base" hangingPunct="0">
        <a:spcBef>
          <a:spcPct val="0"/>
        </a:spcBef>
        <a:spcAft>
          <a:spcPct val="0"/>
        </a:spcAft>
        <a:defRPr sz="3600">
          <a:solidFill>
            <a:schemeClr val="tx2"/>
          </a:solidFill>
          <a:latin typeface="Times New Roman" pitchFamily="18" charset="0"/>
          <a:ea typeface="굴림" pitchFamily="50" charset="-127"/>
        </a:defRPr>
      </a:lvl3pPr>
      <a:lvl4pPr algn="ctr" rtl="0" eaLnBrk="0" fontAlgn="base" hangingPunct="0">
        <a:spcBef>
          <a:spcPct val="0"/>
        </a:spcBef>
        <a:spcAft>
          <a:spcPct val="0"/>
        </a:spcAft>
        <a:defRPr sz="3600">
          <a:solidFill>
            <a:schemeClr val="tx2"/>
          </a:solidFill>
          <a:latin typeface="Times New Roman" pitchFamily="18" charset="0"/>
          <a:ea typeface="굴림" pitchFamily="50" charset="-127"/>
        </a:defRPr>
      </a:lvl4pPr>
      <a:lvl5pPr algn="ctr" rtl="0" eaLnBrk="0" fontAlgn="base" hangingPunct="0">
        <a:spcBef>
          <a:spcPct val="0"/>
        </a:spcBef>
        <a:spcAft>
          <a:spcPct val="0"/>
        </a:spcAft>
        <a:defRPr sz="3600">
          <a:solidFill>
            <a:schemeClr val="tx2"/>
          </a:solidFill>
          <a:latin typeface="Times New Roman" pitchFamily="18" charset="0"/>
          <a:ea typeface="굴림" pitchFamily="50" charset="-127"/>
        </a:defRPr>
      </a:lvl5pPr>
      <a:lvl6pPr marL="457200" algn="ctr" rtl="0" eaLnBrk="0" fontAlgn="base" hangingPunct="0">
        <a:spcBef>
          <a:spcPct val="0"/>
        </a:spcBef>
        <a:spcAft>
          <a:spcPct val="0"/>
        </a:spcAft>
        <a:defRPr sz="3600">
          <a:solidFill>
            <a:schemeClr val="tx2"/>
          </a:solidFill>
          <a:latin typeface="Times New Roman" pitchFamily="18" charset="0"/>
          <a:ea typeface="굴림" pitchFamily="50" charset="-127"/>
        </a:defRPr>
      </a:lvl6pPr>
      <a:lvl7pPr marL="914400" algn="ctr" rtl="0" eaLnBrk="0" fontAlgn="base" hangingPunct="0">
        <a:spcBef>
          <a:spcPct val="0"/>
        </a:spcBef>
        <a:spcAft>
          <a:spcPct val="0"/>
        </a:spcAft>
        <a:defRPr sz="3600">
          <a:solidFill>
            <a:schemeClr val="tx2"/>
          </a:solidFill>
          <a:latin typeface="Times New Roman" pitchFamily="18" charset="0"/>
          <a:ea typeface="굴림" pitchFamily="50" charset="-127"/>
        </a:defRPr>
      </a:lvl7pPr>
      <a:lvl8pPr marL="1371600" algn="ctr" rtl="0" eaLnBrk="0" fontAlgn="base" hangingPunct="0">
        <a:spcBef>
          <a:spcPct val="0"/>
        </a:spcBef>
        <a:spcAft>
          <a:spcPct val="0"/>
        </a:spcAft>
        <a:defRPr sz="3600">
          <a:solidFill>
            <a:schemeClr val="tx2"/>
          </a:solidFill>
          <a:latin typeface="Times New Roman" pitchFamily="18" charset="0"/>
          <a:ea typeface="굴림" pitchFamily="50" charset="-127"/>
        </a:defRPr>
      </a:lvl8pPr>
      <a:lvl9pPr marL="1828800" algn="ctr" rtl="0" eaLnBrk="0" fontAlgn="base" hangingPunct="0">
        <a:spcBef>
          <a:spcPct val="0"/>
        </a:spcBef>
        <a:spcAft>
          <a:spcPct val="0"/>
        </a:spcAft>
        <a:defRPr sz="3600">
          <a:solidFill>
            <a:schemeClr val="tx2"/>
          </a:solidFill>
          <a:latin typeface="Times New Roman" pitchFamily="18" charset="0"/>
          <a:ea typeface="굴림" pitchFamily="50" charset="-127"/>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a:solidFill>
            <a:schemeClr val="tx1"/>
          </a:solidFill>
          <a:latin typeface="+mn-lt"/>
          <a:ea typeface="+mn-ea"/>
        </a:defRPr>
      </a:lvl6pPr>
      <a:lvl7pPr marL="2971800" indent="-228600" algn="l" rtl="0" eaLnBrk="0" fontAlgn="base" hangingPunct="0">
        <a:spcBef>
          <a:spcPct val="20000"/>
        </a:spcBef>
        <a:spcAft>
          <a:spcPct val="0"/>
        </a:spcAft>
        <a:buChar char="»"/>
        <a:defRPr>
          <a:solidFill>
            <a:schemeClr val="tx1"/>
          </a:solidFill>
          <a:latin typeface="+mn-lt"/>
          <a:ea typeface="+mn-ea"/>
        </a:defRPr>
      </a:lvl7pPr>
      <a:lvl8pPr marL="3429000" indent="-228600" algn="l" rtl="0" eaLnBrk="0" fontAlgn="base" hangingPunct="0">
        <a:spcBef>
          <a:spcPct val="20000"/>
        </a:spcBef>
        <a:spcAft>
          <a:spcPct val="0"/>
        </a:spcAft>
        <a:buChar char="»"/>
        <a:defRPr>
          <a:solidFill>
            <a:schemeClr val="tx1"/>
          </a:solidFill>
          <a:latin typeface="+mn-lt"/>
          <a:ea typeface="+mn-ea"/>
        </a:defRPr>
      </a:lvl8pPr>
      <a:lvl9pPr marL="3886200" indent="-228600" algn="l" rtl="0" eaLnBrk="0" fontAlgn="base" hangingPunct="0">
        <a:spcBef>
          <a:spcPct val="20000"/>
        </a:spcBef>
        <a:spcAft>
          <a:spcPct val="0"/>
        </a:spcAft>
        <a:buChar char="»"/>
        <a:defRPr>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027" name="Rectangle 3"/>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028" name="Rectangle 4"/>
          <p:cNvSpPr>
            <a:spLocks noGrp="1" noChangeArrowheads="1"/>
          </p:cNvSpPr>
          <p:nvPr>
            <p:ph type="dt" sz="half" idx="2"/>
          </p:nvPr>
        </p:nvSpPr>
        <p:spPr bwMode="auto">
          <a:xfrm>
            <a:off x="3733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400" smtClean="0">
                <a:ea typeface="굴림" pitchFamily="50" charset="-127"/>
              </a:defRPr>
            </a:lvl1pPr>
          </a:lstStyle>
          <a:p>
            <a:pPr>
              <a:defRPr/>
            </a:pPr>
            <a:r>
              <a:rPr lang="en-US" altLang="ko-KR" dirty="0">
                <a:solidFill>
                  <a:srgbClr val="000000"/>
                </a:solidFill>
              </a:rPr>
              <a:t>2015-02</a:t>
            </a:r>
            <a:endParaRPr lang="ko-KR" altLang="en-US" dirty="0">
              <a:solidFill>
                <a:srgbClr val="000000"/>
              </a:solidFill>
            </a:endParaRPr>
          </a:p>
        </p:txBody>
      </p:sp>
      <p:sp>
        <p:nvSpPr>
          <p:cNvPr id="1029" name="Rectangle 5"/>
          <p:cNvSpPr>
            <a:spLocks noGrp="1" noChangeArrowheads="1"/>
          </p:cNvSpPr>
          <p:nvPr>
            <p:ph type="ftr" sz="quarter" idx="3"/>
          </p:nvPr>
        </p:nvSpPr>
        <p:spPr bwMode="auto">
          <a:xfrm>
            <a:off x="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latinLnBrk="0" hangingPunct="0">
              <a:defRPr kumimoji="0" sz="1400" smtClean="0">
                <a:ea typeface="굴림" pitchFamily="50" charset="-127"/>
              </a:defRPr>
            </a:lvl1pPr>
          </a:lstStyle>
          <a:p>
            <a:pPr>
              <a:defRPr/>
            </a:pPr>
            <a:r>
              <a:rPr lang="en-US" altLang="ko-KR" dirty="0">
                <a:solidFill>
                  <a:srgbClr val="000000"/>
                </a:solidFill>
              </a:rPr>
              <a:t>HYU 2015 TIPW</a:t>
            </a:r>
            <a:endParaRPr lang="ko-KR" altLang="ko-KR" dirty="0">
              <a:solidFill>
                <a:srgbClr val="000000"/>
              </a:solidFill>
            </a:endParaRPr>
          </a:p>
        </p:txBody>
      </p:sp>
      <p:sp>
        <p:nvSpPr>
          <p:cNvPr id="1030" name="Rectangle 6"/>
          <p:cNvSpPr>
            <a:spLocks noGrp="1" noChangeArrowheads="1"/>
          </p:cNvSpPr>
          <p:nvPr>
            <p:ph type="sldNum" sz="quarter" idx="4"/>
          </p:nvPr>
        </p:nvSpPr>
        <p:spPr bwMode="auto">
          <a:xfrm>
            <a:off x="7234238"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pPr>
              <a:defRPr/>
            </a:pPr>
            <a:fld id="{D8C95C78-1566-4DDE-915C-10B4535F284F}" type="slidenum">
              <a:rPr lang="ko-KR" altLang="en-US" smtClean="0">
                <a:solidFill>
                  <a:srgbClr val="000000"/>
                </a:solidFill>
              </a:rPr>
              <a:pPr>
                <a:defRPr/>
              </a:pPr>
              <a:t>‹#›</a:t>
            </a:fld>
            <a:endParaRPr lang="ko-KR" altLang="en-US" dirty="0">
              <a:solidFill>
                <a:srgbClr val="000000"/>
              </a:solidFill>
            </a:endParaRPr>
          </a:p>
        </p:txBody>
      </p:sp>
      <p:sp>
        <p:nvSpPr>
          <p:cNvPr id="1031" name="Rectangle 7"/>
          <p:cNvSpPr>
            <a:spLocks noChangeArrowheads="1"/>
          </p:cNvSpPr>
          <p:nvPr/>
        </p:nvSpPr>
        <p:spPr bwMode="auto">
          <a:xfrm>
            <a:off x="457200" y="1219200"/>
            <a:ext cx="8229600" cy="76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imes New Roman" panose="02020603050405020304" pitchFamily="18" charset="0"/>
                <a:ea typeface="굴림" panose="020B0600000101010101" pitchFamily="50" charset="-127"/>
              </a:defRPr>
            </a:lvl1pPr>
            <a:lvl2pPr marL="742950" indent="-285750" eaLnBrk="0" hangingPunct="0">
              <a:defRPr kumimoji="1" sz="2000">
                <a:solidFill>
                  <a:schemeClr val="tx1"/>
                </a:solidFill>
                <a:latin typeface="Times New Roman" panose="02020603050405020304" pitchFamily="18" charset="0"/>
                <a:ea typeface="굴림" panose="020B0600000101010101" pitchFamily="50" charset="-127"/>
              </a:defRPr>
            </a:lvl2pPr>
            <a:lvl3pPr marL="1143000" indent="-228600" eaLnBrk="0" hangingPunct="0">
              <a:defRPr kumimoji="1" sz="2000">
                <a:solidFill>
                  <a:schemeClr val="tx1"/>
                </a:solidFill>
                <a:latin typeface="Times New Roman" panose="02020603050405020304" pitchFamily="18" charset="0"/>
                <a:ea typeface="굴림" panose="020B0600000101010101" pitchFamily="50" charset="-127"/>
              </a:defRPr>
            </a:lvl3pPr>
            <a:lvl4pPr marL="1600200" indent="-228600" eaLnBrk="0" hangingPunct="0">
              <a:defRPr kumimoji="1" sz="2000">
                <a:solidFill>
                  <a:schemeClr val="tx1"/>
                </a:solidFill>
                <a:latin typeface="Times New Roman" panose="02020603050405020304" pitchFamily="18" charset="0"/>
                <a:ea typeface="굴림" panose="020B0600000101010101" pitchFamily="50" charset="-127"/>
              </a:defRPr>
            </a:lvl4pPr>
            <a:lvl5pPr marL="2057400" indent="-228600" eaLnBrk="0" hangingPunct="0">
              <a:defRPr kumimoji="1"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굴림" panose="020B0600000101010101" pitchFamily="50" charset="-127"/>
              </a:defRPr>
            </a:lvl9pPr>
          </a:lstStyle>
          <a:p>
            <a:pPr algn="ctr">
              <a:defRPr/>
            </a:pPr>
            <a:endParaRPr kumimoji="0" lang="ko-KR" altLang="en-US" dirty="0">
              <a:solidFill>
                <a:srgbClr val="000000"/>
              </a:solidFill>
            </a:endParaRPr>
          </a:p>
        </p:txBody>
      </p:sp>
      <p:pic>
        <p:nvPicPr>
          <p:cNvPr id="1032" name="그림 9" descr="04_07_02_1_ai.jpg"/>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그림 9" descr="04_07_02_1_ai.jpg"/>
          <p:cNvPicPr>
            <a:picLocks noChangeAspect="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8501063" y="0"/>
            <a:ext cx="642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71613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Times New Roman" pitchFamily="18" charset="0"/>
          <a:ea typeface="굴림" pitchFamily="50" charset="-127"/>
        </a:defRPr>
      </a:lvl2pPr>
      <a:lvl3pPr algn="ctr" rtl="0" eaLnBrk="1" fontAlgn="base" hangingPunct="1">
        <a:spcBef>
          <a:spcPct val="0"/>
        </a:spcBef>
        <a:spcAft>
          <a:spcPct val="0"/>
        </a:spcAft>
        <a:defRPr sz="3600">
          <a:solidFill>
            <a:schemeClr val="tx2"/>
          </a:solidFill>
          <a:latin typeface="Times New Roman" pitchFamily="18" charset="0"/>
          <a:ea typeface="굴림" pitchFamily="50" charset="-127"/>
        </a:defRPr>
      </a:lvl3pPr>
      <a:lvl4pPr algn="ctr" rtl="0" eaLnBrk="1" fontAlgn="base" hangingPunct="1">
        <a:spcBef>
          <a:spcPct val="0"/>
        </a:spcBef>
        <a:spcAft>
          <a:spcPct val="0"/>
        </a:spcAft>
        <a:defRPr sz="3600">
          <a:solidFill>
            <a:schemeClr val="tx2"/>
          </a:solidFill>
          <a:latin typeface="Times New Roman" pitchFamily="18" charset="0"/>
          <a:ea typeface="굴림" pitchFamily="50" charset="-127"/>
        </a:defRPr>
      </a:lvl4pPr>
      <a:lvl5pPr algn="ctr" rtl="0" eaLnBrk="1" fontAlgn="base" hangingPunct="1">
        <a:spcBef>
          <a:spcPct val="0"/>
        </a:spcBef>
        <a:spcAft>
          <a:spcPct val="0"/>
        </a:spcAft>
        <a:defRPr sz="3600">
          <a:solidFill>
            <a:schemeClr val="tx2"/>
          </a:solidFill>
          <a:latin typeface="Times New Roman" pitchFamily="18" charset="0"/>
          <a:ea typeface="굴림" pitchFamily="50" charset="-127"/>
        </a:defRPr>
      </a:lvl5pPr>
      <a:lvl6pPr marL="457200" algn="ctr" rtl="0" eaLnBrk="1" fontAlgn="base" hangingPunct="1">
        <a:spcBef>
          <a:spcPct val="0"/>
        </a:spcBef>
        <a:spcAft>
          <a:spcPct val="0"/>
        </a:spcAft>
        <a:defRPr sz="3600">
          <a:solidFill>
            <a:schemeClr val="tx2"/>
          </a:solidFill>
          <a:latin typeface="Times New Roman" pitchFamily="18" charset="0"/>
          <a:ea typeface="굴림" pitchFamily="50" charset="-127"/>
        </a:defRPr>
      </a:lvl6pPr>
      <a:lvl7pPr marL="914400" algn="ctr" rtl="0" eaLnBrk="1" fontAlgn="base" hangingPunct="1">
        <a:spcBef>
          <a:spcPct val="0"/>
        </a:spcBef>
        <a:spcAft>
          <a:spcPct val="0"/>
        </a:spcAft>
        <a:defRPr sz="3600">
          <a:solidFill>
            <a:schemeClr val="tx2"/>
          </a:solidFill>
          <a:latin typeface="Times New Roman" pitchFamily="18" charset="0"/>
          <a:ea typeface="굴림" pitchFamily="50" charset="-127"/>
        </a:defRPr>
      </a:lvl7pPr>
      <a:lvl8pPr marL="1371600" algn="ctr" rtl="0" eaLnBrk="1" fontAlgn="base" hangingPunct="1">
        <a:spcBef>
          <a:spcPct val="0"/>
        </a:spcBef>
        <a:spcAft>
          <a:spcPct val="0"/>
        </a:spcAft>
        <a:defRPr sz="3600">
          <a:solidFill>
            <a:schemeClr val="tx2"/>
          </a:solidFill>
          <a:latin typeface="Times New Roman" pitchFamily="18" charset="0"/>
          <a:ea typeface="굴림" pitchFamily="50" charset="-127"/>
        </a:defRPr>
      </a:lvl8pPr>
      <a:lvl9pPr marL="1828800" algn="ctr" rtl="0" eaLnBrk="1" fontAlgn="base" hangingPunct="1">
        <a:spcBef>
          <a:spcPct val="0"/>
        </a:spcBef>
        <a:spcAft>
          <a:spcPct val="0"/>
        </a:spcAft>
        <a:defRPr sz="3600">
          <a:solidFill>
            <a:schemeClr val="tx2"/>
          </a:solidFill>
          <a:latin typeface="Times New Roman" pitchFamily="18" charset="0"/>
          <a:ea typeface="굴림" pitchFamily="50" charset="-127"/>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pn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594360"/>
            <a:ext cx="7772400" cy="1143000"/>
          </a:xfrm>
        </p:spPr>
        <p:txBody>
          <a:bodyPr/>
          <a:lstStyle/>
          <a:p>
            <a:r>
              <a:rPr lang="en-US" altLang="zh-CN" b="1" dirty="0" smtClean="0"/>
              <a:t>Auto marking Program</a:t>
            </a:r>
            <a:endParaRPr lang="zh-CN" altLang="en-US" b="1" dirty="0"/>
          </a:p>
        </p:txBody>
      </p:sp>
      <p:sp>
        <p:nvSpPr>
          <p:cNvPr id="3" name="副标题 2"/>
          <p:cNvSpPr>
            <a:spLocks noGrp="1"/>
          </p:cNvSpPr>
          <p:nvPr>
            <p:ph type="subTitle" idx="1"/>
          </p:nvPr>
        </p:nvSpPr>
        <p:spPr>
          <a:xfrm>
            <a:off x="1371600" y="1473200"/>
            <a:ext cx="6400800" cy="1752600"/>
          </a:xfrm>
        </p:spPr>
        <p:txBody>
          <a:bodyPr/>
          <a:lstStyle/>
          <a:p>
            <a:r>
              <a:rPr lang="en-US" altLang="zh-CN" dirty="0" smtClean="0"/>
              <a:t>Mir-Lab, </a:t>
            </a:r>
            <a:r>
              <a:rPr lang="en-US" altLang="zh-CN" dirty="0" err="1" smtClean="0"/>
              <a:t>Hanyang</a:t>
            </a:r>
            <a:r>
              <a:rPr lang="en-US" altLang="zh-CN" dirty="0" smtClean="0"/>
              <a:t> </a:t>
            </a:r>
            <a:r>
              <a:rPr lang="en-US" altLang="zh-CN" dirty="0"/>
              <a:t>University </a:t>
            </a:r>
            <a:endParaRPr lang="en-US" altLang="zh-CN" dirty="0" smtClean="0"/>
          </a:p>
        </p:txBody>
      </p:sp>
      <p:graphicFrame>
        <p:nvGraphicFramePr>
          <p:cNvPr id="4" name="표 3"/>
          <p:cNvGraphicFramePr>
            <a:graphicFrameLocks noGrp="1"/>
          </p:cNvGraphicFramePr>
          <p:nvPr>
            <p:extLst>
              <p:ext uri="{D42A27DB-BD31-4B8C-83A1-F6EECF244321}">
                <p14:modId xmlns:p14="http://schemas.microsoft.com/office/powerpoint/2010/main" val="3198504709"/>
              </p:ext>
            </p:extLst>
          </p:nvPr>
        </p:nvGraphicFramePr>
        <p:xfrm>
          <a:off x="776760" y="2349500"/>
          <a:ext cx="7823200" cy="3467100"/>
        </p:xfrm>
        <a:graphic>
          <a:graphicData uri="http://schemas.openxmlformats.org/drawingml/2006/table">
            <a:tbl>
              <a:tblPr firstRow="1" bandRow="1">
                <a:tableStyleId>{5940675A-B579-460E-94D1-54222C63F5DA}</a:tableStyleId>
              </a:tblPr>
              <a:tblGrid>
                <a:gridCol w="1564640"/>
                <a:gridCol w="1564640"/>
                <a:gridCol w="1564640"/>
                <a:gridCol w="1564640"/>
                <a:gridCol w="1564640"/>
              </a:tblGrid>
              <a:tr h="297180">
                <a:tc>
                  <a:txBody>
                    <a:bodyPr/>
                    <a:lstStyle/>
                    <a:p>
                      <a:pPr algn="ctr" latinLnBrk="1"/>
                      <a:r>
                        <a:rPr lang="en-US" altLang="ko-KR" dirty="0" smtClean="0"/>
                        <a:t>Version</a:t>
                      </a:r>
                      <a:endParaRPr lang="ko-KR" altLang="en-US" dirty="0"/>
                    </a:p>
                  </a:txBody>
                  <a:tcPr anchor="ctr"/>
                </a:tc>
                <a:tc>
                  <a:txBody>
                    <a:bodyPr/>
                    <a:lstStyle/>
                    <a:p>
                      <a:pPr algn="ctr" latinLnBrk="1"/>
                      <a:r>
                        <a:rPr lang="en-US" altLang="ko-KR" dirty="0" smtClean="0"/>
                        <a:t>Date</a:t>
                      </a:r>
                      <a:endParaRPr lang="ko-KR" altLang="en-US" dirty="0"/>
                    </a:p>
                  </a:txBody>
                  <a:tcPr anchor="ctr"/>
                </a:tc>
                <a:tc>
                  <a:txBody>
                    <a:bodyPr/>
                    <a:lstStyle/>
                    <a:p>
                      <a:pPr algn="ctr" latinLnBrk="1"/>
                      <a:r>
                        <a:rPr lang="en-US" altLang="ko-KR" dirty="0" smtClean="0"/>
                        <a:t>Writer</a:t>
                      </a:r>
                      <a:endParaRPr lang="ko-KR" altLang="en-US" dirty="0"/>
                    </a:p>
                  </a:txBody>
                  <a:tcPr anchor="ctr"/>
                </a:tc>
                <a:tc>
                  <a:txBody>
                    <a:bodyPr/>
                    <a:lstStyle/>
                    <a:p>
                      <a:pPr algn="ctr" latinLnBrk="1"/>
                      <a:r>
                        <a:rPr lang="en-US" altLang="ko-KR" dirty="0" smtClean="0"/>
                        <a:t>Modification</a:t>
                      </a:r>
                      <a:endParaRPr lang="ko-KR" altLang="en-US" dirty="0"/>
                    </a:p>
                  </a:txBody>
                  <a:tcPr anchor="ctr"/>
                </a:tc>
                <a:tc>
                  <a:txBody>
                    <a:bodyPr/>
                    <a:lstStyle/>
                    <a:p>
                      <a:pPr algn="ctr" latinLnBrk="1"/>
                      <a:r>
                        <a:rPr lang="en-US" altLang="ko-KR" dirty="0" smtClean="0"/>
                        <a:t>Note</a:t>
                      </a:r>
                      <a:endParaRPr lang="ko-KR" altLang="en-US" dirty="0"/>
                    </a:p>
                  </a:txBody>
                  <a:tcPr anchor="ctr"/>
                </a:tc>
              </a:tr>
              <a:tr h="620268">
                <a:tc>
                  <a:txBody>
                    <a:bodyPr/>
                    <a:lstStyle/>
                    <a:p>
                      <a:pPr algn="ctr" latinLnBrk="1"/>
                      <a:r>
                        <a:rPr lang="en-US" altLang="ko-KR" sz="1100" dirty="0" smtClean="0"/>
                        <a:t>1.0</a:t>
                      </a:r>
                      <a:endParaRPr lang="ko-KR" altLang="en-US" sz="1100" dirty="0"/>
                    </a:p>
                  </a:txBody>
                  <a:tcPr anchor="ctr"/>
                </a:tc>
                <a:tc>
                  <a:txBody>
                    <a:bodyPr/>
                    <a:lstStyle/>
                    <a:p>
                      <a:pPr algn="ctr" latinLnBrk="1"/>
                      <a:r>
                        <a:rPr lang="en-US" altLang="ko-KR" sz="1100" dirty="0" smtClean="0"/>
                        <a:t>2018-01-08</a:t>
                      </a:r>
                      <a:endParaRPr lang="ko-KR" altLang="en-US" sz="1100" dirty="0"/>
                    </a:p>
                  </a:txBody>
                  <a:tcPr anchor="ctr"/>
                </a:tc>
                <a:tc>
                  <a:txBody>
                    <a:bodyPr/>
                    <a:lstStyle/>
                    <a:p>
                      <a:pPr algn="ctr" latinLnBrk="1"/>
                      <a:r>
                        <a:rPr lang="en-US" altLang="ko-KR" sz="1100" dirty="0" smtClean="0"/>
                        <a:t>HYUNJIN</a:t>
                      </a:r>
                      <a:r>
                        <a:rPr lang="en-US" altLang="ko-KR" sz="1100" baseline="0" dirty="0" smtClean="0"/>
                        <a:t> </a:t>
                      </a:r>
                      <a:r>
                        <a:rPr lang="en-US" altLang="ko-KR" sz="1100" dirty="0" smtClean="0"/>
                        <a:t>PARK</a:t>
                      </a:r>
                      <a:endParaRPr lang="ko-KR" altLang="en-US" sz="1100" dirty="0"/>
                    </a:p>
                  </a:txBody>
                  <a:tcPr anchor="ctr"/>
                </a:tc>
                <a:tc>
                  <a:txBody>
                    <a:bodyPr/>
                    <a:lstStyle/>
                    <a:p>
                      <a:pPr algn="ctr" latinLnBrk="1"/>
                      <a:r>
                        <a:rPr lang="en-US" altLang="ko-KR" sz="1100" baseline="0" dirty="0" smtClean="0"/>
                        <a:t>Draft</a:t>
                      </a:r>
                    </a:p>
                  </a:txBody>
                  <a:tcPr anchor="ctr"/>
                </a:tc>
                <a:tc>
                  <a:txBody>
                    <a:bodyPr/>
                    <a:lstStyle/>
                    <a:p>
                      <a:pPr algn="ctr" latinLnBrk="1"/>
                      <a:r>
                        <a:rPr lang="en-US" altLang="ko-KR" sz="1100" dirty="0" smtClean="0"/>
                        <a:t>-</a:t>
                      </a:r>
                      <a:endParaRPr lang="ko-KR" altLang="en-US" sz="1100" dirty="0"/>
                    </a:p>
                  </a:txBody>
                  <a:tcPr anchor="ctr"/>
                </a:tc>
              </a:tr>
              <a:tr h="620268">
                <a:tc>
                  <a:txBody>
                    <a:bodyPr/>
                    <a:lstStyle/>
                    <a:p>
                      <a:pPr algn="ctr" latinLnBrk="1"/>
                      <a:r>
                        <a:rPr lang="en-US" altLang="ko-KR" sz="1100" dirty="0" smtClean="0"/>
                        <a:t>1.1</a:t>
                      </a:r>
                      <a:endParaRPr lang="ko-KR" altLang="en-US" sz="11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2018-03-06</a:t>
                      </a:r>
                      <a:endParaRPr lang="ko-KR" altLang="en-US" sz="1100" dirty="0" smtClean="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HYUNJIN</a:t>
                      </a:r>
                      <a:r>
                        <a:rPr lang="en-US" altLang="ko-KR" sz="1100" baseline="0" dirty="0" smtClean="0"/>
                        <a:t> </a:t>
                      </a:r>
                      <a:r>
                        <a:rPr lang="en-US" altLang="ko-KR" sz="1100" dirty="0" smtClean="0"/>
                        <a:t>PARK</a:t>
                      </a:r>
                      <a:endParaRPr lang="ko-KR" altLang="en-US" sz="1100" dirty="0" smtClean="0"/>
                    </a:p>
                  </a:txBody>
                  <a:tcPr anchor="ctr"/>
                </a:tc>
                <a:tc>
                  <a:txBody>
                    <a:bodyPr/>
                    <a:lstStyle/>
                    <a:p>
                      <a:pPr algn="ctr" latinLnBrk="1"/>
                      <a:r>
                        <a:rPr lang="en-US" altLang="ko-KR" sz="1100" dirty="0" smtClean="0"/>
                        <a:t>Restful</a:t>
                      </a:r>
                      <a:r>
                        <a:rPr lang="en-US" altLang="ko-KR" sz="1100" baseline="0" dirty="0" smtClean="0"/>
                        <a:t> API</a:t>
                      </a:r>
                      <a:endParaRPr lang="ko-KR" altLang="en-US" sz="1100" dirty="0"/>
                    </a:p>
                  </a:txBody>
                  <a:tcPr anchor="ctr"/>
                </a:tc>
                <a:tc>
                  <a:txBody>
                    <a:bodyPr/>
                    <a:lstStyle/>
                    <a:p>
                      <a:pPr algn="ctr" latinLnBrk="1"/>
                      <a:r>
                        <a:rPr lang="en-US" altLang="ko-KR" sz="1100" dirty="0" smtClean="0"/>
                        <a:t>-</a:t>
                      </a:r>
                      <a:endParaRPr lang="ko-KR" altLang="en-US" sz="1100" dirty="0"/>
                    </a:p>
                  </a:txBody>
                  <a:tcPr anchor="ctr"/>
                </a:tc>
              </a:tr>
              <a:tr h="620268">
                <a:tc>
                  <a:txBody>
                    <a:bodyPr/>
                    <a:lstStyle/>
                    <a:p>
                      <a:pPr algn="ctr" latinLnBrk="1"/>
                      <a:r>
                        <a:rPr lang="en-US" altLang="ko-KR" sz="1100" dirty="0" smtClean="0"/>
                        <a:t>1.2</a:t>
                      </a:r>
                      <a:endParaRPr lang="ko-KR" altLang="en-US" sz="1100" dirty="0"/>
                    </a:p>
                  </a:txBody>
                  <a:tcPr anchor="ctr"/>
                </a:tc>
                <a:tc>
                  <a:txBody>
                    <a:bodyPr/>
                    <a:lstStyle/>
                    <a:p>
                      <a:pPr algn="ctr" latinLnBrk="1"/>
                      <a:r>
                        <a:rPr lang="en-US" altLang="ko-KR" sz="1100" dirty="0" smtClean="0"/>
                        <a:t>2018-03-17</a:t>
                      </a:r>
                      <a:endParaRPr lang="ko-KR" altLang="en-US" sz="1100" dirty="0"/>
                    </a:p>
                  </a:txBody>
                  <a:tcPr anchor="ctr"/>
                </a:tc>
                <a:tc>
                  <a:txBody>
                    <a:bodyPr/>
                    <a:lstStyle/>
                    <a:p>
                      <a:pPr algn="ctr" latinLnBrk="1"/>
                      <a:r>
                        <a:rPr lang="en-US" altLang="ko-KR" sz="1100" dirty="0" smtClean="0"/>
                        <a:t>LI YANG </a:t>
                      </a:r>
                      <a:endParaRPr lang="ko-KR" altLang="en-US" sz="1100" dirty="0"/>
                    </a:p>
                  </a:txBody>
                  <a:tcPr anchor="ctr"/>
                </a:tc>
                <a:tc>
                  <a:txBody>
                    <a:bodyPr/>
                    <a:lstStyle/>
                    <a:p>
                      <a:pPr algn="ctr" latinLnBrk="1"/>
                      <a:r>
                        <a:rPr lang="en-US" altLang="ko-KR" sz="1100" dirty="0" smtClean="0"/>
                        <a:t>Flowchart</a:t>
                      </a:r>
                    </a:p>
                    <a:p>
                      <a:pPr algn="ctr" latinLnBrk="1"/>
                      <a:r>
                        <a:rPr lang="en-US" altLang="ko-KR" sz="1100" dirty="0" smtClean="0"/>
                        <a:t>Code Explanation</a:t>
                      </a:r>
                    </a:p>
                  </a:txBody>
                  <a:tcPr anchor="ctr"/>
                </a:tc>
                <a:tc>
                  <a:txBody>
                    <a:bodyPr/>
                    <a:lstStyle/>
                    <a:p>
                      <a:pPr algn="ctr" latinLnBrk="1"/>
                      <a:endParaRPr lang="ko-KR" altLang="en-US" sz="1100" dirty="0"/>
                    </a:p>
                  </a:txBody>
                  <a:tcPr anchor="ctr"/>
                </a:tc>
              </a:tr>
              <a:tr h="620268">
                <a:tc>
                  <a:txBody>
                    <a:bodyPr/>
                    <a:lstStyle/>
                    <a:p>
                      <a:pPr algn="ctr" latinLnBrk="1"/>
                      <a:r>
                        <a:rPr lang="en-US" altLang="ko-KR" sz="1100" dirty="0" smtClean="0"/>
                        <a:t>1.3</a:t>
                      </a:r>
                      <a:endParaRPr lang="ko-KR" altLang="en-US" sz="1100" dirty="0"/>
                    </a:p>
                  </a:txBody>
                  <a:tcPr anchor="ctr"/>
                </a:tc>
                <a:tc>
                  <a:txBody>
                    <a:bodyPr/>
                    <a:lstStyle/>
                    <a:p>
                      <a:pPr algn="ctr" latinLnBrk="1"/>
                      <a:r>
                        <a:rPr lang="en-US" altLang="ko-KR" sz="1100" dirty="0" smtClean="0"/>
                        <a:t>2018-03-23</a:t>
                      </a:r>
                      <a:endParaRPr lang="ko-KR" altLang="en-US" sz="11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 YANG </a:t>
                      </a:r>
                      <a:endParaRPr lang="ko-KR" altLang="en-US" sz="1100" dirty="0" smtClean="0"/>
                    </a:p>
                  </a:txBody>
                  <a:tcPr anchor="ctr"/>
                </a:tc>
                <a:tc>
                  <a:txBody>
                    <a:bodyPr/>
                    <a:lstStyle/>
                    <a:p>
                      <a:pPr algn="ctr" latinLnBrk="1"/>
                      <a:r>
                        <a:rPr lang="en-US" altLang="ko-KR" sz="1100" dirty="0" smtClean="0"/>
                        <a:t>How to execute (Screenshot)</a:t>
                      </a:r>
                    </a:p>
                  </a:txBody>
                  <a:tcPr anchor="ctr"/>
                </a:tc>
                <a:tc>
                  <a:txBody>
                    <a:bodyPr/>
                    <a:lstStyle/>
                    <a:p>
                      <a:pPr algn="ctr" latinLnBrk="1"/>
                      <a:endParaRPr lang="ko-KR" altLang="en-US" sz="1100" dirty="0"/>
                    </a:p>
                  </a:txBody>
                  <a:tcPr anchor="ctr"/>
                </a:tc>
              </a:tr>
              <a:tr h="620268">
                <a:tc>
                  <a:txBody>
                    <a:bodyPr/>
                    <a:lstStyle/>
                    <a:p>
                      <a:pPr algn="ctr" latinLnBrk="1"/>
                      <a:r>
                        <a:rPr lang="en-US" altLang="ko-KR" sz="1100" dirty="0" smtClean="0"/>
                        <a:t>1.4</a:t>
                      </a:r>
                      <a:endParaRPr lang="ko-KR" altLang="en-US" sz="11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2018-04-02</a:t>
                      </a:r>
                      <a:endParaRPr lang="ko-KR" altLang="en-US" sz="1100" dirty="0" smtClean="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LI YANG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&amp;</a:t>
                      </a:r>
                      <a:endParaRPr lang="ko-KR" altLang="en-US" sz="1100" dirty="0" smtClean="0"/>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HYUNJIN</a:t>
                      </a:r>
                      <a:r>
                        <a:rPr lang="en-US" altLang="ko-KR" sz="1100" baseline="0" dirty="0" smtClean="0"/>
                        <a:t> </a:t>
                      </a:r>
                      <a:r>
                        <a:rPr lang="en-US" altLang="ko-KR" sz="1100" dirty="0" smtClean="0"/>
                        <a:t>PARK</a:t>
                      </a:r>
                      <a:endParaRPr lang="ko-KR" altLang="en-US" sz="1100" dirty="0" smtClean="0"/>
                    </a:p>
                  </a:txBody>
                  <a:tcPr anchor="ctr"/>
                </a:tc>
                <a:tc>
                  <a:txBody>
                    <a:bodyPr/>
                    <a:lstStyle/>
                    <a:p>
                      <a:pPr algn="ctr" latinLnBrk="1"/>
                      <a:r>
                        <a:rPr lang="en-US" altLang="ko-KR" sz="1100" baseline="0" dirty="0" smtClean="0"/>
                        <a:t>Add background information and answer feedback  </a:t>
                      </a:r>
                      <a:endParaRPr lang="en-US" altLang="ko-KR" sz="1100" dirty="0" smtClean="0"/>
                    </a:p>
                  </a:txBody>
                  <a:tcPr anchor="ctr"/>
                </a:tc>
                <a:tc>
                  <a:txBody>
                    <a:bodyPr/>
                    <a:lstStyle/>
                    <a:p>
                      <a:pPr algn="ctr" latinLnBrk="1"/>
                      <a:endParaRPr lang="ko-KR" altLang="en-US" sz="1100" dirty="0"/>
                    </a:p>
                  </a:txBody>
                  <a:tcPr anchor="ctr"/>
                </a:tc>
              </a:tr>
            </a:tbl>
          </a:graphicData>
        </a:graphic>
      </p:graphicFrame>
    </p:spTree>
    <p:extLst>
      <p:ext uri="{BB962C8B-B14F-4D97-AF65-F5344CB8AC3E}">
        <p14:creationId xmlns:p14="http://schemas.microsoft.com/office/powerpoint/2010/main" val="1664989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1) What is RESTful API?</a:t>
            </a:r>
            <a:endParaRPr lang="ko-KR" altLang="en-US" dirty="0"/>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10</a:t>
            </a:fld>
            <a:endParaRPr lang="ko-KR" altLang="en-US" dirty="0">
              <a:solidFill>
                <a:srgbClr val="000000"/>
              </a:solidFill>
            </a:endParaRPr>
          </a:p>
        </p:txBody>
      </p:sp>
      <p:sp>
        <p:nvSpPr>
          <p:cNvPr id="5" name="직사각형 4"/>
          <p:cNvSpPr/>
          <p:nvPr/>
        </p:nvSpPr>
        <p:spPr>
          <a:xfrm>
            <a:off x="457200" y="1526739"/>
            <a:ext cx="8229600"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smtClean="0">
                <a:solidFill>
                  <a:srgbClr val="333333"/>
                </a:solidFill>
              </a:rPr>
              <a:t>Conforms </a:t>
            </a:r>
            <a:r>
              <a:rPr lang="en-US" altLang="ko-KR" dirty="0">
                <a:solidFill>
                  <a:srgbClr val="333333"/>
                </a:solidFill>
              </a:rPr>
              <a:t>to the representational state transfer or REST model. </a:t>
            </a:r>
            <a:endParaRPr lang="en-US" altLang="ko-KR" dirty="0" smtClean="0">
              <a:solidFill>
                <a:srgbClr val="333333"/>
              </a:solidFill>
            </a:endParaRPr>
          </a:p>
          <a:p>
            <a:pPr marL="285750" indent="-285750">
              <a:lnSpc>
                <a:spcPct val="150000"/>
              </a:lnSpc>
              <a:buFont typeface="Arial" panose="020B0604020202020204" pitchFamily="34" charset="0"/>
              <a:buChar char="•"/>
            </a:pPr>
            <a:r>
              <a:rPr lang="en-US" altLang="ko-KR" dirty="0" smtClean="0">
                <a:solidFill>
                  <a:srgbClr val="333333"/>
                </a:solidFill>
              </a:rPr>
              <a:t>Easier </a:t>
            </a:r>
            <a:r>
              <a:rPr lang="en-US" altLang="ko-KR" dirty="0">
                <a:solidFill>
                  <a:srgbClr val="333333"/>
                </a:solidFill>
              </a:rPr>
              <a:t>for developers to use because they have a familiar syntax and set of protocols. </a:t>
            </a:r>
            <a:endParaRPr lang="en-US" altLang="ko-KR" dirty="0" smtClean="0">
              <a:solidFill>
                <a:srgbClr val="333333"/>
              </a:solidFill>
            </a:endParaRPr>
          </a:p>
          <a:p>
            <a:pPr marL="285750" indent="-285750">
              <a:lnSpc>
                <a:spcPct val="150000"/>
              </a:lnSpc>
              <a:buFont typeface="Arial" panose="020B0604020202020204" pitchFamily="34" charset="0"/>
              <a:buChar char="•"/>
            </a:pPr>
            <a:r>
              <a:rPr lang="en-US" altLang="ko-KR" dirty="0" smtClean="0">
                <a:solidFill>
                  <a:srgbClr val="333333"/>
                </a:solidFill>
              </a:rPr>
              <a:t>As </a:t>
            </a:r>
            <a:r>
              <a:rPr lang="en-US" altLang="ko-KR" dirty="0">
                <a:solidFill>
                  <a:srgbClr val="333333"/>
                </a:solidFill>
              </a:rPr>
              <a:t>more functionality has been built into the internet, developers have talked a lot about the benefits of RESTful architecture.</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86903186"/>
              </p:ext>
            </p:extLst>
          </p:nvPr>
        </p:nvGraphicFramePr>
        <p:xfrm>
          <a:off x="457200" y="3614132"/>
          <a:ext cx="8229600" cy="2072640"/>
        </p:xfrm>
        <a:graphic>
          <a:graphicData uri="http://schemas.openxmlformats.org/drawingml/2006/table">
            <a:tbl>
              <a:tblPr firstRow="1" bandRow="1">
                <a:tableStyleId>{17292A2E-F333-43FB-9621-5CBBE7FDCDCB}</a:tableStyleId>
              </a:tblPr>
              <a:tblGrid>
                <a:gridCol w="2743200"/>
                <a:gridCol w="2743200"/>
                <a:gridCol w="2743200"/>
              </a:tblGrid>
              <a:tr h="414528">
                <a:tc>
                  <a:txBody>
                    <a:bodyPr/>
                    <a:lstStyle/>
                    <a:p>
                      <a:pPr algn="ctr" latinLnBrk="1"/>
                      <a:r>
                        <a:rPr lang="en-US" altLang="ko-KR" sz="1500" dirty="0" smtClean="0"/>
                        <a:t>Method</a:t>
                      </a:r>
                      <a:endParaRPr lang="ko-KR" altLang="en-US" sz="1500" dirty="0"/>
                    </a:p>
                  </a:txBody>
                  <a:tcPr anchor="ctr"/>
                </a:tc>
                <a:tc>
                  <a:txBody>
                    <a:bodyPr/>
                    <a:lstStyle/>
                    <a:p>
                      <a:pPr algn="ctr" latinLnBrk="1"/>
                      <a:r>
                        <a:rPr lang="en-US" altLang="ko-KR" sz="1500" dirty="0" smtClean="0"/>
                        <a:t>Meaning</a:t>
                      </a:r>
                      <a:endParaRPr lang="ko-KR" altLang="en-US" sz="1500" dirty="0"/>
                    </a:p>
                  </a:txBody>
                  <a:tcPr anchor="ctr"/>
                </a:tc>
                <a:tc>
                  <a:txBody>
                    <a:bodyPr/>
                    <a:lstStyle/>
                    <a:p>
                      <a:pPr algn="ctr" latinLnBrk="1"/>
                      <a:r>
                        <a:rPr lang="en-US" altLang="ko-KR" sz="1500" dirty="0" smtClean="0"/>
                        <a:t>Idempotent</a:t>
                      </a:r>
                      <a:endParaRPr lang="ko-KR" altLang="en-US" sz="1500" dirty="0"/>
                    </a:p>
                  </a:txBody>
                  <a:tcPr anchor="ctr"/>
                </a:tc>
              </a:tr>
              <a:tr h="414528">
                <a:tc>
                  <a:txBody>
                    <a:bodyPr/>
                    <a:lstStyle/>
                    <a:p>
                      <a:pPr algn="ctr" latinLnBrk="1"/>
                      <a:r>
                        <a:rPr lang="en-US" altLang="ko-KR" sz="1500" dirty="0" smtClean="0"/>
                        <a:t>GET</a:t>
                      </a:r>
                      <a:endParaRPr lang="ko-KR" altLang="en-US" sz="1500" dirty="0"/>
                    </a:p>
                  </a:txBody>
                  <a:tcPr anchor="ctr"/>
                </a:tc>
                <a:tc>
                  <a:txBody>
                    <a:bodyPr/>
                    <a:lstStyle/>
                    <a:p>
                      <a:pPr algn="ctr" latinLnBrk="1"/>
                      <a:r>
                        <a:rPr lang="en-US" altLang="ko-KR" sz="1500" dirty="0" smtClean="0"/>
                        <a:t>Read</a:t>
                      </a:r>
                      <a:endParaRPr lang="ko-KR" altLang="en-US" sz="1500" dirty="0"/>
                    </a:p>
                  </a:txBody>
                  <a:tcPr anchor="ctr"/>
                </a:tc>
                <a:tc>
                  <a:txBody>
                    <a:bodyPr/>
                    <a:lstStyle/>
                    <a:p>
                      <a:pPr algn="ctr" latinLnBrk="1"/>
                      <a:r>
                        <a:rPr lang="en-US" altLang="ko-KR" sz="1500" dirty="0" smtClean="0"/>
                        <a:t>No</a:t>
                      </a:r>
                      <a:endParaRPr lang="ko-KR" altLang="en-US" sz="1500" dirty="0"/>
                    </a:p>
                  </a:txBody>
                  <a:tcPr anchor="ctr"/>
                </a:tc>
              </a:tr>
              <a:tr h="414528">
                <a:tc>
                  <a:txBody>
                    <a:bodyPr/>
                    <a:lstStyle/>
                    <a:p>
                      <a:pPr algn="ctr" latinLnBrk="1"/>
                      <a:r>
                        <a:rPr lang="en-US" altLang="ko-KR" sz="1500" dirty="0" smtClean="0"/>
                        <a:t>PUT</a:t>
                      </a:r>
                      <a:endParaRPr lang="ko-KR" altLang="en-US" sz="1500" dirty="0"/>
                    </a:p>
                  </a:txBody>
                  <a:tcPr anchor="ctr"/>
                </a:tc>
                <a:tc>
                  <a:txBody>
                    <a:bodyPr/>
                    <a:lstStyle/>
                    <a:p>
                      <a:pPr algn="ctr" latinLnBrk="1"/>
                      <a:r>
                        <a:rPr lang="en-US" altLang="ko-KR" sz="1500" dirty="0" smtClean="0"/>
                        <a:t>Create</a:t>
                      </a:r>
                      <a:endParaRPr lang="ko-KR" altLang="en-US" sz="1500" dirty="0"/>
                    </a:p>
                  </a:txBody>
                  <a:tcPr anchor="ctr"/>
                </a:tc>
                <a:tc>
                  <a:txBody>
                    <a:bodyPr/>
                    <a:lstStyle/>
                    <a:p>
                      <a:pPr algn="ctr" latinLnBrk="1"/>
                      <a:r>
                        <a:rPr lang="en-US" altLang="ko-KR" sz="1500" dirty="0" smtClean="0"/>
                        <a:t>Yes</a:t>
                      </a:r>
                      <a:endParaRPr lang="ko-KR" altLang="en-US" sz="1500" dirty="0"/>
                    </a:p>
                  </a:txBody>
                  <a:tcPr anchor="ctr"/>
                </a:tc>
              </a:tr>
              <a:tr h="414528">
                <a:tc>
                  <a:txBody>
                    <a:bodyPr/>
                    <a:lstStyle/>
                    <a:p>
                      <a:pPr algn="ctr" latinLnBrk="1"/>
                      <a:r>
                        <a:rPr lang="en-US" altLang="ko-KR" sz="1500" dirty="0" smtClean="0"/>
                        <a:t>POST</a:t>
                      </a:r>
                      <a:endParaRPr lang="ko-KR" altLang="en-US" sz="1500" dirty="0"/>
                    </a:p>
                  </a:txBody>
                  <a:tcPr anchor="ctr"/>
                </a:tc>
                <a:tc>
                  <a:txBody>
                    <a:bodyPr/>
                    <a:lstStyle/>
                    <a:p>
                      <a:pPr algn="ctr" latinLnBrk="1"/>
                      <a:r>
                        <a:rPr lang="en-US" altLang="ko-KR" sz="1500" dirty="0" smtClean="0"/>
                        <a:t>Update</a:t>
                      </a:r>
                      <a:endParaRPr lang="ko-KR" altLang="en-US" sz="1500" dirty="0"/>
                    </a:p>
                  </a:txBody>
                  <a:tcPr anchor="ctr"/>
                </a:tc>
                <a:tc>
                  <a:txBody>
                    <a:bodyPr/>
                    <a:lstStyle/>
                    <a:p>
                      <a:pPr algn="ctr" latinLnBrk="1"/>
                      <a:r>
                        <a:rPr lang="en-US" altLang="ko-KR" sz="1500" dirty="0" smtClean="0"/>
                        <a:t>Yes</a:t>
                      </a:r>
                      <a:endParaRPr lang="ko-KR" altLang="en-US" sz="1500" dirty="0"/>
                    </a:p>
                  </a:txBody>
                  <a:tcPr anchor="ctr"/>
                </a:tc>
              </a:tr>
              <a:tr h="414528">
                <a:tc>
                  <a:txBody>
                    <a:bodyPr/>
                    <a:lstStyle/>
                    <a:p>
                      <a:pPr algn="ctr" latinLnBrk="1"/>
                      <a:r>
                        <a:rPr lang="en-US" altLang="ko-KR" sz="1500" dirty="0" smtClean="0"/>
                        <a:t>DELETE</a:t>
                      </a:r>
                      <a:endParaRPr lang="ko-KR" altLang="en-US" sz="1500" dirty="0"/>
                    </a:p>
                  </a:txBody>
                  <a:tcPr anchor="ctr"/>
                </a:tc>
                <a:tc>
                  <a:txBody>
                    <a:bodyPr/>
                    <a:lstStyle/>
                    <a:p>
                      <a:pPr algn="ctr" latinLnBrk="1"/>
                      <a:r>
                        <a:rPr lang="en-US" altLang="ko-KR" sz="1500" dirty="0" smtClean="0"/>
                        <a:t>Delete</a:t>
                      </a:r>
                      <a:endParaRPr lang="ko-KR" altLang="en-US" sz="1500" dirty="0"/>
                    </a:p>
                  </a:txBody>
                  <a:tcPr anchor="ctr"/>
                </a:tc>
                <a:tc>
                  <a:txBody>
                    <a:bodyPr/>
                    <a:lstStyle/>
                    <a:p>
                      <a:pPr algn="ctr" latinLnBrk="1"/>
                      <a:r>
                        <a:rPr lang="en-US" altLang="ko-KR" sz="1500" dirty="0" smtClean="0"/>
                        <a:t>Yes</a:t>
                      </a:r>
                      <a:endParaRPr lang="ko-KR" altLang="en-US" sz="1500" dirty="0"/>
                    </a:p>
                  </a:txBody>
                  <a:tcPr anchor="ctr"/>
                </a:tc>
              </a:tr>
            </a:tbl>
          </a:graphicData>
        </a:graphic>
      </p:graphicFrame>
      <p:sp>
        <p:nvSpPr>
          <p:cNvPr id="7" name="TextBox 6"/>
          <p:cNvSpPr txBox="1"/>
          <p:nvPr/>
        </p:nvSpPr>
        <p:spPr>
          <a:xfrm>
            <a:off x="457200" y="6565612"/>
            <a:ext cx="4100803" cy="292388"/>
          </a:xfrm>
          <a:prstGeom prst="rect">
            <a:avLst/>
          </a:prstGeom>
          <a:noFill/>
        </p:spPr>
        <p:txBody>
          <a:bodyPr wrap="none" rtlCol="0">
            <a:spAutoFit/>
          </a:bodyPr>
          <a:lstStyle/>
          <a:p>
            <a:r>
              <a:rPr lang="en-US" altLang="ko-KR" sz="1300" dirty="0" smtClean="0">
                <a:latin typeface="+mn-ea"/>
              </a:rPr>
              <a:t>*Idempotent: </a:t>
            </a:r>
            <a:r>
              <a:rPr lang="ko-KR" altLang="en-US" sz="1300" dirty="0" smtClean="0">
                <a:latin typeface="+mn-ea"/>
              </a:rPr>
              <a:t>여러 번 수행해도 결과가 같은 지 여부</a:t>
            </a:r>
            <a:endParaRPr lang="ko-KR" altLang="en-US" sz="1300" dirty="0">
              <a:latin typeface="+mn-ea"/>
            </a:endParaRPr>
          </a:p>
        </p:txBody>
      </p:sp>
    </p:spTree>
    <p:extLst>
      <p:ext uri="{BB962C8B-B14F-4D97-AF65-F5344CB8AC3E}">
        <p14:creationId xmlns:p14="http://schemas.microsoft.com/office/powerpoint/2010/main" val="417948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What is RESTful API?</a:t>
            </a:r>
            <a:endParaRPr lang="ko-KR" altLang="en-US" dirty="0"/>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11</a:t>
            </a:fld>
            <a:endParaRPr lang="ko-KR" altLang="en-US" dirty="0">
              <a:solidFill>
                <a:srgbClr val="000000"/>
              </a:solidFill>
            </a:endParaRPr>
          </a:p>
        </p:txBody>
      </p:sp>
      <p:sp>
        <p:nvSpPr>
          <p:cNvPr id="2" name="직사각형 1"/>
          <p:cNvSpPr/>
          <p:nvPr/>
        </p:nvSpPr>
        <p:spPr>
          <a:xfrm>
            <a:off x="457200" y="1398687"/>
            <a:ext cx="8229600" cy="5216813"/>
          </a:xfrm>
          <a:prstGeom prst="rect">
            <a:avLst/>
          </a:prstGeom>
        </p:spPr>
        <p:txBody>
          <a:bodyPr wrap="square">
            <a:spAutoFit/>
          </a:bodyPr>
          <a:lstStyle/>
          <a:p>
            <a:pPr marL="285750" indent="-285750">
              <a:buFont typeface="Arial" panose="020B0604020202020204" pitchFamily="34" charset="0"/>
              <a:buChar char="•"/>
            </a:pPr>
            <a:r>
              <a:rPr lang="en-US" altLang="ko-KR" dirty="0" smtClean="0">
                <a:ea typeface="Batang" panose="02030600000101010101" pitchFamily="18" charset="-127"/>
              </a:rPr>
              <a:t>RESTful is classified as </a:t>
            </a:r>
            <a:r>
              <a:rPr lang="en-US" altLang="ko-KR" b="1" dirty="0" smtClean="0">
                <a:solidFill>
                  <a:srgbClr val="C00000"/>
                </a:solidFill>
                <a:ea typeface="Batang" panose="02030600000101010101" pitchFamily="18" charset="-127"/>
              </a:rPr>
              <a:t>Resource, Method,</a:t>
            </a:r>
            <a:r>
              <a:rPr lang="ko-KR" altLang="en-US" b="1" dirty="0" smtClean="0">
                <a:solidFill>
                  <a:srgbClr val="C00000"/>
                </a:solidFill>
                <a:ea typeface="Batang" panose="02030600000101010101" pitchFamily="18" charset="-127"/>
              </a:rPr>
              <a:t> </a:t>
            </a:r>
            <a:r>
              <a:rPr lang="en-US" altLang="ko-KR" b="1" dirty="0" smtClean="0">
                <a:solidFill>
                  <a:srgbClr val="C00000"/>
                </a:solidFill>
                <a:ea typeface="Batang" panose="02030600000101010101" pitchFamily="18" charset="-127"/>
              </a:rPr>
              <a:t>Message</a:t>
            </a:r>
            <a:r>
              <a:rPr lang="ko-KR" altLang="en-US" dirty="0" smtClean="0">
                <a:ea typeface="Batang" panose="02030600000101010101" pitchFamily="18" charset="-127"/>
              </a:rPr>
              <a:t> </a:t>
            </a:r>
            <a:r>
              <a:rPr lang="en-US" altLang="ko-KR" dirty="0" smtClean="0">
                <a:ea typeface="Batang" panose="02030600000101010101" pitchFamily="18" charset="-127"/>
              </a:rPr>
              <a:t>(3 Factors)</a:t>
            </a:r>
          </a:p>
          <a:p>
            <a:endParaRPr lang="en-US" altLang="ko-KR" dirty="0" smtClean="0">
              <a:ea typeface="Dotum" panose="020B0600000101010101" pitchFamily="50" charset="-127"/>
            </a:endParaRPr>
          </a:p>
          <a:p>
            <a:pPr lvl="1"/>
            <a:r>
              <a:rPr lang="en-US" altLang="ko-KR" i="1" dirty="0" smtClean="0">
                <a:ea typeface="Dotum" panose="020B0600000101010101" pitchFamily="50" charset="-127"/>
              </a:rPr>
              <a:t>Example)</a:t>
            </a:r>
            <a:r>
              <a:rPr lang="ko-KR" altLang="en-US" i="1" dirty="0" smtClean="0">
                <a:ea typeface="Dotum" panose="020B0600000101010101" pitchFamily="50" charset="-127"/>
              </a:rPr>
              <a:t> </a:t>
            </a:r>
            <a:r>
              <a:rPr lang="ko-KR" altLang="en-US" i="1" dirty="0" smtClean="0">
                <a:ea typeface="Batang" panose="02030600000101010101" pitchFamily="18" charset="-127"/>
              </a:rPr>
              <a:t>“</a:t>
            </a:r>
            <a:r>
              <a:rPr lang="en-US" altLang="ko-KR" i="1" dirty="0" smtClean="0">
                <a:ea typeface="Batang" panose="02030600000101010101" pitchFamily="18" charset="-127"/>
              </a:rPr>
              <a:t>User</a:t>
            </a:r>
            <a:r>
              <a:rPr lang="ko-KR" altLang="en-US" i="1" dirty="0" smtClean="0">
                <a:ea typeface="Batang" panose="02030600000101010101" pitchFamily="18" charset="-127"/>
              </a:rPr>
              <a:t> </a:t>
            </a:r>
            <a:r>
              <a:rPr lang="en-US" altLang="ko-KR" i="1" dirty="0" err="1" smtClean="0">
                <a:ea typeface="Batang" panose="02030600000101010101" pitchFamily="18" charset="-127"/>
              </a:rPr>
              <a:t>Hyunjin</a:t>
            </a:r>
            <a:r>
              <a:rPr lang="en-US" altLang="ko-KR" i="1" dirty="0" smtClean="0">
                <a:ea typeface="Batang" panose="02030600000101010101" pitchFamily="18" charset="-127"/>
              </a:rPr>
              <a:t> creates new user”</a:t>
            </a:r>
            <a:endParaRPr lang="ko-KR" altLang="en-US" i="1" dirty="0" smtClean="0">
              <a:ea typeface="Dotum" panose="020B0600000101010101" pitchFamily="50" charset="-127"/>
            </a:endParaRPr>
          </a:p>
          <a:p>
            <a:pPr lvl="1"/>
            <a:r>
              <a:rPr lang="ko-KR" altLang="en-US" i="1" dirty="0" smtClean="0">
                <a:ea typeface="Batang" panose="02030600000101010101" pitchFamily="18" charset="-127"/>
              </a:rPr>
              <a:t>“</a:t>
            </a:r>
            <a:r>
              <a:rPr lang="en-US" altLang="ko-KR" i="1" dirty="0" smtClean="0">
                <a:ea typeface="Batang" panose="02030600000101010101" pitchFamily="18" charset="-127"/>
              </a:rPr>
              <a:t>New User</a:t>
            </a:r>
            <a:r>
              <a:rPr lang="ko-KR" altLang="en-US" i="1" dirty="0" smtClean="0">
                <a:ea typeface="Batang" panose="02030600000101010101" pitchFamily="18" charset="-127"/>
              </a:rPr>
              <a:t>”</a:t>
            </a:r>
            <a:r>
              <a:rPr lang="en-US" altLang="ko-KR" i="1" dirty="0" smtClean="0">
                <a:ea typeface="Batang" panose="02030600000101010101" pitchFamily="18" charset="-127"/>
              </a:rPr>
              <a:t>is </a:t>
            </a:r>
            <a:r>
              <a:rPr lang="en-US" altLang="ko-KR" b="1" i="1" dirty="0" smtClean="0">
                <a:solidFill>
                  <a:srgbClr val="C00000"/>
                </a:solidFill>
                <a:ea typeface="Batang" panose="02030600000101010101" pitchFamily="18" charset="-127"/>
              </a:rPr>
              <a:t>Resource</a:t>
            </a:r>
            <a:r>
              <a:rPr lang="en-US" altLang="ko-KR" i="1" dirty="0" smtClean="0">
                <a:ea typeface="Batang" panose="02030600000101010101" pitchFamily="18" charset="-127"/>
              </a:rPr>
              <a:t> that will be created</a:t>
            </a:r>
          </a:p>
          <a:p>
            <a:pPr lvl="1"/>
            <a:r>
              <a:rPr lang="en-US" altLang="ko-KR" i="1" dirty="0" smtClean="0">
                <a:ea typeface="Batang" panose="02030600000101010101" pitchFamily="18" charset="-127"/>
              </a:rPr>
              <a:t>“Create”</a:t>
            </a:r>
            <a:r>
              <a:rPr lang="ko-KR" altLang="en-US" i="1" dirty="0" smtClean="0">
                <a:ea typeface="Batang" panose="02030600000101010101" pitchFamily="18" charset="-127"/>
              </a:rPr>
              <a:t> </a:t>
            </a:r>
            <a:r>
              <a:rPr lang="en-US" altLang="ko-KR" i="1" dirty="0" smtClean="0">
                <a:ea typeface="Batang" panose="02030600000101010101" pitchFamily="18" charset="-127"/>
              </a:rPr>
              <a:t>is </a:t>
            </a:r>
            <a:r>
              <a:rPr lang="en-US" altLang="ko-KR" b="1" i="1" dirty="0" smtClean="0">
                <a:solidFill>
                  <a:srgbClr val="C00000"/>
                </a:solidFill>
                <a:ea typeface="Batang" panose="02030600000101010101" pitchFamily="18" charset="-127"/>
              </a:rPr>
              <a:t>Method</a:t>
            </a:r>
          </a:p>
          <a:p>
            <a:pPr lvl="1"/>
            <a:r>
              <a:rPr lang="en-US" altLang="ko-KR" i="1" dirty="0" smtClean="0">
                <a:ea typeface="Batang" panose="02030600000101010101" pitchFamily="18" charset="-127"/>
              </a:rPr>
              <a:t>“User </a:t>
            </a:r>
            <a:r>
              <a:rPr lang="en-US" altLang="ko-KR" i="1" dirty="0" err="1" smtClean="0">
                <a:ea typeface="Batang" panose="02030600000101010101" pitchFamily="18" charset="-127"/>
              </a:rPr>
              <a:t>Hyunjin</a:t>
            </a:r>
            <a:r>
              <a:rPr lang="en-US" altLang="ko-KR" i="1" dirty="0" smtClean="0">
                <a:ea typeface="Batang" panose="02030600000101010101" pitchFamily="18" charset="-127"/>
              </a:rPr>
              <a:t>” is </a:t>
            </a:r>
            <a:r>
              <a:rPr lang="en-US" altLang="ko-KR" b="1" i="1" dirty="0" smtClean="0">
                <a:solidFill>
                  <a:srgbClr val="C00000"/>
                </a:solidFill>
                <a:ea typeface="Batang" panose="02030600000101010101" pitchFamily="18" charset="-127"/>
              </a:rPr>
              <a:t>Message</a:t>
            </a:r>
          </a:p>
          <a:p>
            <a:pPr lvl="1"/>
            <a:endParaRPr lang="ko-KR" altLang="en-US" i="1" dirty="0" smtClean="0">
              <a:ea typeface="Dotum" panose="020B0600000101010101" pitchFamily="50" charset="-127"/>
            </a:endParaRPr>
          </a:p>
          <a:p>
            <a:pPr lvl="1">
              <a:lnSpc>
                <a:spcPct val="150000"/>
              </a:lnSpc>
            </a:pPr>
            <a:r>
              <a:rPr lang="en-US" altLang="ko-KR" i="1" dirty="0" smtClean="0">
                <a:ea typeface="Batang" panose="02030600000101010101" pitchFamily="18" charset="-127"/>
              </a:rPr>
              <a:t>Practice) </a:t>
            </a:r>
          </a:p>
          <a:p>
            <a:pPr lvl="1">
              <a:lnSpc>
                <a:spcPct val="150000"/>
              </a:lnSpc>
            </a:pPr>
            <a:r>
              <a:rPr lang="en-US" altLang="ko-KR" i="1" dirty="0" smtClean="0">
                <a:ea typeface="Batang" panose="02030600000101010101" pitchFamily="18" charset="-127"/>
              </a:rPr>
              <a:t>HTTP </a:t>
            </a:r>
            <a:r>
              <a:rPr lang="en-US" altLang="ko-KR" i="1" dirty="0">
                <a:ea typeface="Batang" panose="02030600000101010101" pitchFamily="18" charset="-127"/>
              </a:rPr>
              <a:t>POST , http://myweb/users/</a:t>
            </a:r>
            <a:endParaRPr lang="ko-KR" altLang="en-US" i="1" dirty="0">
              <a:ea typeface="Dotum" panose="020B0600000101010101" pitchFamily="50" charset="-127"/>
            </a:endParaRPr>
          </a:p>
          <a:p>
            <a:pPr lvl="1">
              <a:lnSpc>
                <a:spcPct val="150000"/>
              </a:lnSpc>
            </a:pPr>
            <a:r>
              <a:rPr lang="en-US" altLang="ko-KR" i="1" dirty="0">
                <a:ea typeface="Batang" panose="02030600000101010101" pitchFamily="18" charset="-127"/>
              </a:rPr>
              <a:t>{  </a:t>
            </a:r>
            <a:endParaRPr lang="ko-KR" altLang="en-US" i="1" dirty="0">
              <a:ea typeface="Dotum" panose="020B0600000101010101" pitchFamily="50" charset="-127"/>
            </a:endParaRPr>
          </a:p>
          <a:p>
            <a:pPr lvl="1">
              <a:lnSpc>
                <a:spcPct val="150000"/>
              </a:lnSpc>
            </a:pPr>
            <a:r>
              <a:rPr lang="ko-KR" altLang="en-US" i="1" dirty="0">
                <a:ea typeface="Batang" panose="02030600000101010101" pitchFamily="18" charset="-127"/>
              </a:rPr>
              <a:t>   </a:t>
            </a:r>
            <a:r>
              <a:rPr lang="en-US" altLang="ko-KR" i="1" dirty="0">
                <a:ea typeface="Batang" panose="02030600000101010101" pitchFamily="18" charset="-127"/>
              </a:rPr>
              <a:t>"users":{  </a:t>
            </a:r>
            <a:endParaRPr lang="ko-KR" altLang="en-US" i="1" dirty="0">
              <a:ea typeface="Dotum" panose="020B0600000101010101" pitchFamily="50" charset="-127"/>
            </a:endParaRPr>
          </a:p>
          <a:p>
            <a:pPr lvl="1">
              <a:lnSpc>
                <a:spcPct val="150000"/>
              </a:lnSpc>
            </a:pPr>
            <a:r>
              <a:rPr lang="ko-KR" altLang="en-US" i="1" dirty="0">
                <a:ea typeface="Batang" panose="02030600000101010101" pitchFamily="18" charset="-127"/>
              </a:rPr>
              <a:t>      </a:t>
            </a:r>
            <a:r>
              <a:rPr lang="en-US" altLang="ko-KR" i="1" dirty="0">
                <a:ea typeface="Batang" panose="02030600000101010101" pitchFamily="18" charset="-127"/>
              </a:rPr>
              <a:t>"name</a:t>
            </a:r>
            <a:r>
              <a:rPr lang="en-US" altLang="ko-KR" i="1" dirty="0" smtClean="0">
                <a:ea typeface="Batang" panose="02030600000101010101" pitchFamily="18" charset="-127"/>
              </a:rPr>
              <a:t>":“</a:t>
            </a:r>
            <a:r>
              <a:rPr lang="en-US" altLang="ko-KR" i="1" dirty="0" err="1" smtClean="0">
                <a:ea typeface="Batang" panose="02030600000101010101" pitchFamily="18" charset="-127"/>
              </a:rPr>
              <a:t>Hyunjin</a:t>
            </a:r>
            <a:r>
              <a:rPr lang="en-US" altLang="ko-KR" i="1" dirty="0" smtClean="0">
                <a:ea typeface="Batang" panose="02030600000101010101" pitchFamily="18" charset="-127"/>
              </a:rPr>
              <a:t>"</a:t>
            </a:r>
            <a:endParaRPr lang="ko-KR" altLang="en-US" i="1" dirty="0">
              <a:ea typeface="Dotum" panose="020B0600000101010101" pitchFamily="50" charset="-127"/>
            </a:endParaRPr>
          </a:p>
          <a:p>
            <a:pPr lvl="1">
              <a:lnSpc>
                <a:spcPct val="150000"/>
              </a:lnSpc>
            </a:pPr>
            <a:r>
              <a:rPr lang="ko-KR" altLang="en-US" i="1" dirty="0">
                <a:ea typeface="Batang" panose="02030600000101010101" pitchFamily="18" charset="-127"/>
              </a:rPr>
              <a:t>   </a:t>
            </a:r>
            <a:r>
              <a:rPr lang="en-US" altLang="ko-KR" i="1" dirty="0">
                <a:ea typeface="Batang" panose="02030600000101010101" pitchFamily="18" charset="-127"/>
              </a:rPr>
              <a:t>}</a:t>
            </a:r>
            <a:endParaRPr lang="ko-KR" altLang="en-US" i="1" dirty="0">
              <a:ea typeface="Dotum" panose="020B0600000101010101" pitchFamily="50" charset="-127"/>
            </a:endParaRPr>
          </a:p>
          <a:p>
            <a:pPr lvl="1">
              <a:lnSpc>
                <a:spcPct val="150000"/>
              </a:lnSpc>
            </a:pPr>
            <a:r>
              <a:rPr lang="en-US" altLang="ko-KR" i="1" dirty="0" smtClean="0">
                <a:ea typeface="Batang" panose="02030600000101010101" pitchFamily="18" charset="-127"/>
              </a:rPr>
              <a:t>}</a:t>
            </a:r>
          </a:p>
          <a:p>
            <a:endParaRPr lang="en-US" altLang="ko-KR" dirty="0">
              <a:ea typeface="Batang" panose="02030600000101010101" pitchFamily="18" charset="-127"/>
            </a:endParaRPr>
          </a:p>
        </p:txBody>
      </p:sp>
      <p:sp>
        <p:nvSpPr>
          <p:cNvPr id="5" name="직사각형 4"/>
          <p:cNvSpPr/>
          <p:nvPr/>
        </p:nvSpPr>
        <p:spPr bwMode="auto">
          <a:xfrm>
            <a:off x="1259840" y="5069840"/>
            <a:ext cx="2133600" cy="335280"/>
          </a:xfrm>
          <a:prstGeom prst="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6" name="TextBox 5"/>
          <p:cNvSpPr txBox="1"/>
          <p:nvPr/>
        </p:nvSpPr>
        <p:spPr>
          <a:xfrm>
            <a:off x="1122063" y="4167724"/>
            <a:ext cx="915635" cy="369332"/>
          </a:xfrm>
          <a:prstGeom prst="rect">
            <a:avLst/>
          </a:prstGeom>
          <a:noFill/>
        </p:spPr>
        <p:txBody>
          <a:bodyPr wrap="none" rtlCol="0">
            <a:spAutoFit/>
          </a:bodyPr>
          <a:lstStyle/>
          <a:p>
            <a:r>
              <a:rPr lang="en-US" altLang="ko-KR" b="1" i="1" dirty="0" smtClean="0">
                <a:solidFill>
                  <a:srgbClr val="C00000"/>
                </a:solidFill>
              </a:rPr>
              <a:t>Method</a:t>
            </a:r>
            <a:endParaRPr lang="ko-KR" altLang="en-US" b="1" i="1" dirty="0">
              <a:solidFill>
                <a:srgbClr val="C00000"/>
              </a:solidFill>
            </a:endParaRPr>
          </a:p>
        </p:txBody>
      </p:sp>
      <p:sp>
        <p:nvSpPr>
          <p:cNvPr id="10" name="직사각형 9"/>
          <p:cNvSpPr/>
          <p:nvPr/>
        </p:nvSpPr>
        <p:spPr bwMode="auto">
          <a:xfrm>
            <a:off x="955040" y="3832444"/>
            <a:ext cx="1249680" cy="335280"/>
          </a:xfrm>
          <a:prstGeom prst="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1" name="직사각형 10"/>
          <p:cNvSpPr/>
          <p:nvPr/>
        </p:nvSpPr>
        <p:spPr bwMode="auto">
          <a:xfrm>
            <a:off x="2326640" y="3832444"/>
            <a:ext cx="1838960" cy="335280"/>
          </a:xfrm>
          <a:prstGeom prst="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2" name="TextBox 11"/>
          <p:cNvSpPr txBox="1"/>
          <p:nvPr/>
        </p:nvSpPr>
        <p:spPr>
          <a:xfrm>
            <a:off x="3393440" y="5064939"/>
            <a:ext cx="1005403" cy="369332"/>
          </a:xfrm>
          <a:prstGeom prst="rect">
            <a:avLst/>
          </a:prstGeom>
          <a:noFill/>
        </p:spPr>
        <p:txBody>
          <a:bodyPr wrap="none" rtlCol="0">
            <a:spAutoFit/>
          </a:bodyPr>
          <a:lstStyle/>
          <a:p>
            <a:r>
              <a:rPr lang="en-US" altLang="ko-KR" b="1" i="1" dirty="0" smtClean="0">
                <a:solidFill>
                  <a:srgbClr val="C00000"/>
                </a:solidFill>
              </a:rPr>
              <a:t>Message</a:t>
            </a:r>
            <a:endParaRPr lang="ko-KR" altLang="en-US" b="1" i="1" dirty="0">
              <a:solidFill>
                <a:srgbClr val="C00000"/>
              </a:solidFill>
            </a:endParaRPr>
          </a:p>
        </p:txBody>
      </p:sp>
      <p:sp>
        <p:nvSpPr>
          <p:cNvPr id="13" name="TextBox 12"/>
          <p:cNvSpPr txBox="1"/>
          <p:nvPr/>
        </p:nvSpPr>
        <p:spPr>
          <a:xfrm>
            <a:off x="2711358" y="4167724"/>
            <a:ext cx="1069524" cy="369332"/>
          </a:xfrm>
          <a:prstGeom prst="rect">
            <a:avLst/>
          </a:prstGeom>
          <a:noFill/>
        </p:spPr>
        <p:txBody>
          <a:bodyPr wrap="none" rtlCol="0">
            <a:spAutoFit/>
          </a:bodyPr>
          <a:lstStyle/>
          <a:p>
            <a:r>
              <a:rPr lang="en-US" altLang="ko-KR" b="1" i="1" dirty="0" smtClean="0">
                <a:solidFill>
                  <a:srgbClr val="C00000"/>
                </a:solidFill>
              </a:rPr>
              <a:t>Resource</a:t>
            </a:r>
            <a:endParaRPr lang="ko-KR" altLang="en-US" b="1" i="1" dirty="0">
              <a:solidFill>
                <a:srgbClr val="C00000"/>
              </a:solidFill>
            </a:endParaRPr>
          </a:p>
        </p:txBody>
      </p:sp>
    </p:spTree>
    <p:extLst>
      <p:ext uri="{BB962C8B-B14F-4D97-AF65-F5344CB8AC3E}">
        <p14:creationId xmlns:p14="http://schemas.microsoft.com/office/powerpoint/2010/main" val="168035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1) RESTful </a:t>
            </a:r>
            <a:r>
              <a:rPr lang="en-US" altLang="ko-KR" dirty="0"/>
              <a:t>API Status(General)</a:t>
            </a:r>
            <a:endParaRPr lang="ko-KR" altLang="en-US" dirty="0"/>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12</a:t>
            </a:fld>
            <a:endParaRPr lang="ko-KR" altLang="en-US" dirty="0">
              <a:solidFill>
                <a:srgbClr val="000000"/>
              </a:solidFill>
            </a:endParaRPr>
          </a:p>
        </p:txBody>
      </p:sp>
      <p:graphicFrame>
        <p:nvGraphicFramePr>
          <p:cNvPr id="5" name="표 4"/>
          <p:cNvGraphicFramePr>
            <a:graphicFrameLocks noGrp="1"/>
          </p:cNvGraphicFramePr>
          <p:nvPr>
            <p:extLst>
              <p:ext uri="{D42A27DB-BD31-4B8C-83A1-F6EECF244321}">
                <p14:modId xmlns:p14="http://schemas.microsoft.com/office/powerpoint/2010/main" val="2517156849"/>
              </p:ext>
            </p:extLst>
          </p:nvPr>
        </p:nvGraphicFramePr>
        <p:xfrm>
          <a:off x="457200" y="1546860"/>
          <a:ext cx="8229600" cy="4958080"/>
        </p:xfrm>
        <a:graphic>
          <a:graphicData uri="http://schemas.openxmlformats.org/drawingml/2006/table">
            <a:tbl>
              <a:tblPr firstRow="1" bandRow="1">
                <a:tableStyleId>{17292A2E-F333-43FB-9621-5CBBE7FDCDCB}</a:tableStyleId>
              </a:tblPr>
              <a:tblGrid>
                <a:gridCol w="944240"/>
                <a:gridCol w="944240"/>
                <a:gridCol w="1573875"/>
                <a:gridCol w="4767245"/>
              </a:tblGrid>
              <a:tr h="0">
                <a:tc>
                  <a:txBody>
                    <a:bodyPr/>
                    <a:lstStyle/>
                    <a:p>
                      <a:pPr algn="ctr" latinLnBrk="1"/>
                      <a:r>
                        <a:rPr lang="en-US" altLang="ko-KR" sz="1500" dirty="0" smtClean="0"/>
                        <a:t>Method</a:t>
                      </a:r>
                      <a:endParaRPr lang="ko-KR" altLang="en-US" sz="1500" dirty="0">
                        <a:latin typeface="+mn-lt"/>
                      </a:endParaRPr>
                    </a:p>
                  </a:txBody>
                  <a:tcPr anchor="ctr"/>
                </a:tc>
                <a:tc>
                  <a:txBody>
                    <a:bodyPr/>
                    <a:lstStyle/>
                    <a:p>
                      <a:pPr algn="ctr" latinLnBrk="1"/>
                      <a:r>
                        <a:rPr lang="en-US" altLang="ko-KR" sz="1500" dirty="0" smtClean="0"/>
                        <a:t>Code</a:t>
                      </a:r>
                      <a:endParaRPr lang="ko-KR" altLang="en-US" sz="1500" dirty="0">
                        <a:latin typeface="+mn-lt"/>
                      </a:endParaRPr>
                    </a:p>
                  </a:txBody>
                  <a:tcPr anchor="ctr"/>
                </a:tc>
                <a:tc>
                  <a:txBody>
                    <a:bodyPr/>
                    <a:lstStyle/>
                    <a:p>
                      <a:pPr algn="ctr" latinLnBrk="1"/>
                      <a:r>
                        <a:rPr lang="en-US" altLang="ko-KR" sz="1500" dirty="0" smtClean="0"/>
                        <a:t>Status</a:t>
                      </a:r>
                      <a:endParaRPr lang="ko-KR" altLang="en-US" sz="1500" dirty="0">
                        <a:latin typeface="+mn-lt"/>
                      </a:endParaRPr>
                    </a:p>
                  </a:txBody>
                  <a:tcPr anchor="ctr"/>
                </a:tc>
                <a:tc>
                  <a:txBody>
                    <a:bodyPr/>
                    <a:lstStyle/>
                    <a:p>
                      <a:pPr algn="ctr" latinLnBrk="1"/>
                      <a:r>
                        <a:rPr lang="en-US" altLang="ko-KR" sz="1500" dirty="0" smtClean="0"/>
                        <a:t>Explanation</a:t>
                      </a:r>
                      <a:endParaRPr lang="ko-KR" altLang="en-US" sz="1500" dirty="0">
                        <a:latin typeface="+mn-lt"/>
                      </a:endParaRPr>
                    </a:p>
                  </a:txBody>
                  <a:tcPr anchor="ctr"/>
                </a:tc>
              </a:tr>
              <a:tr h="370840">
                <a:tc rowSpan="11">
                  <a:txBody>
                    <a:bodyPr/>
                    <a:lstStyle/>
                    <a:p>
                      <a:pPr algn="ctr" latinLnBrk="1"/>
                      <a:r>
                        <a:rPr lang="en-US" altLang="ko-KR" sz="1100" dirty="0" smtClean="0">
                          <a:latin typeface="+mn-lt"/>
                        </a:rPr>
                        <a:t>General</a:t>
                      </a:r>
                      <a:endParaRPr lang="ko-KR" altLang="en-US" sz="1100" dirty="0">
                        <a:latin typeface="+mn-lt"/>
                      </a:endParaRPr>
                    </a:p>
                  </a:txBody>
                  <a:tcPr anchor="ctr"/>
                </a:tc>
                <a:tc>
                  <a:txBody>
                    <a:bodyPr/>
                    <a:lstStyle/>
                    <a:p>
                      <a:pPr algn="ctr" latinLnBrk="1"/>
                      <a:r>
                        <a:rPr lang="en-US" altLang="ko-KR" sz="1100" dirty="0" smtClean="0">
                          <a:latin typeface="+mn-lt"/>
                        </a:rPr>
                        <a:t>400</a:t>
                      </a:r>
                    </a:p>
                  </a:txBody>
                  <a:tcPr anchor="ctr"/>
                </a:tc>
                <a:tc>
                  <a:txBody>
                    <a:bodyPr/>
                    <a:lstStyle/>
                    <a:p>
                      <a:pPr algn="ctr" latinLnBrk="1"/>
                      <a:r>
                        <a:rPr lang="en-US" altLang="ko-KR" sz="1100" dirty="0" smtClean="0">
                          <a:latin typeface="+mn-lt"/>
                        </a:rPr>
                        <a:t>BAD</a:t>
                      </a:r>
                      <a:r>
                        <a:rPr lang="en-US" altLang="ko-KR" sz="1100" baseline="0" dirty="0" smtClean="0">
                          <a:latin typeface="+mn-lt"/>
                        </a:rPr>
                        <a:t> REQUEST</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The request was invalid or cannot be otherwise served. An accompanying error message will explain further. For security reasons, requests without authentication are considered invalid and will yield this response</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401</a:t>
                      </a:r>
                      <a:endParaRPr lang="ko-KR" altLang="en-US" sz="1100" dirty="0">
                        <a:latin typeface="+mn-lt"/>
                      </a:endParaRPr>
                    </a:p>
                  </a:txBody>
                  <a:tcPr anchor="ctr"/>
                </a:tc>
                <a:tc>
                  <a:txBody>
                    <a:bodyPr/>
                    <a:lstStyle/>
                    <a:p>
                      <a:pPr algn="ctr" latinLnBrk="1"/>
                      <a:r>
                        <a:rPr lang="en-US" altLang="ko-KR" sz="1100" dirty="0" smtClean="0">
                          <a:latin typeface="+mn-lt"/>
                        </a:rPr>
                        <a:t>UNAUTHORIZED</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The authentication credentials are missing, or if supplied are not valid or not sufficient to access the resource</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403</a:t>
                      </a:r>
                      <a:endParaRPr lang="ko-KR" altLang="en-US" sz="1100" dirty="0">
                        <a:latin typeface="+mn-lt"/>
                      </a:endParaRPr>
                    </a:p>
                  </a:txBody>
                  <a:tcPr anchor="ctr"/>
                </a:tc>
                <a:tc>
                  <a:txBody>
                    <a:bodyPr/>
                    <a:lstStyle/>
                    <a:p>
                      <a:pPr algn="ctr" latinLnBrk="1"/>
                      <a:r>
                        <a:rPr lang="en-US" altLang="ko-KR" sz="1100" dirty="0" smtClean="0">
                          <a:latin typeface="+mn-lt"/>
                        </a:rPr>
                        <a:t>FORBIDDEN</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The request has been refused. See the accompanying message for the specific reason (most likely for exceeding rate limit)</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404</a:t>
                      </a:r>
                      <a:endParaRPr lang="ko-KR" altLang="en-US" sz="1100" dirty="0">
                        <a:latin typeface="+mn-lt"/>
                      </a:endParaRPr>
                    </a:p>
                  </a:txBody>
                  <a:tcPr anchor="ctr"/>
                </a:tc>
                <a:tc>
                  <a:txBody>
                    <a:bodyPr/>
                    <a:lstStyle/>
                    <a:p>
                      <a:pPr algn="ctr" latinLnBrk="1"/>
                      <a:r>
                        <a:rPr lang="en-US" altLang="ko-KR" sz="1100" dirty="0" smtClean="0">
                          <a:latin typeface="+mn-lt"/>
                        </a:rPr>
                        <a:t>NOT FOUND</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The URI requested is invalid or the resource requested does not exists.</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406</a:t>
                      </a:r>
                      <a:endParaRPr lang="ko-KR" altLang="en-US" sz="1100" dirty="0">
                        <a:latin typeface="+mn-lt"/>
                      </a:endParaRPr>
                    </a:p>
                  </a:txBody>
                  <a:tcPr anchor="ctr"/>
                </a:tc>
                <a:tc>
                  <a:txBody>
                    <a:bodyPr/>
                    <a:lstStyle/>
                    <a:p>
                      <a:pPr algn="ctr" latinLnBrk="1"/>
                      <a:r>
                        <a:rPr lang="en-US" altLang="ko-KR" sz="1100" dirty="0" smtClean="0">
                          <a:latin typeface="+mn-lt"/>
                        </a:rPr>
                        <a:t>NOT ACCEPTABLE</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The request specified an invalid format</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410</a:t>
                      </a:r>
                      <a:endParaRPr lang="ko-KR" altLang="en-US" sz="1100" dirty="0">
                        <a:latin typeface="+mn-lt"/>
                      </a:endParaRPr>
                    </a:p>
                  </a:txBody>
                  <a:tcPr anchor="ctr"/>
                </a:tc>
                <a:tc>
                  <a:txBody>
                    <a:bodyPr/>
                    <a:lstStyle/>
                    <a:p>
                      <a:pPr algn="ctr" latinLnBrk="1"/>
                      <a:r>
                        <a:rPr lang="en-US" altLang="ko-KR" sz="1100" dirty="0" smtClean="0">
                          <a:latin typeface="+mn-lt"/>
                        </a:rPr>
                        <a:t>GONE</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This resource is gone. Used to indicate that an API endpoint has been turned off</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429</a:t>
                      </a:r>
                      <a:endParaRPr lang="ko-KR" altLang="en-US" sz="1100" dirty="0">
                        <a:latin typeface="+mn-lt"/>
                      </a:endParaRPr>
                    </a:p>
                  </a:txBody>
                  <a:tcPr anchor="ctr"/>
                </a:tc>
                <a:tc>
                  <a:txBody>
                    <a:bodyPr/>
                    <a:lstStyle/>
                    <a:p>
                      <a:pPr algn="ctr" latinLnBrk="1"/>
                      <a:r>
                        <a:rPr lang="en-US" altLang="ko-KR" sz="1100" dirty="0" smtClean="0">
                          <a:latin typeface="+mn-lt"/>
                        </a:rPr>
                        <a:t>TOO MANY REQUEST</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Returned when a request cannot be served due to the application’s rate limit having been exhausted for the resource</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500</a:t>
                      </a:r>
                      <a:endParaRPr lang="ko-KR" altLang="en-US" sz="1100" dirty="0">
                        <a:latin typeface="+mn-lt"/>
                      </a:endParaRPr>
                    </a:p>
                  </a:txBody>
                  <a:tcPr anchor="ctr"/>
                </a:tc>
                <a:tc>
                  <a:txBody>
                    <a:bodyPr/>
                    <a:lstStyle/>
                    <a:p>
                      <a:pPr algn="ctr" latinLnBrk="1"/>
                      <a:r>
                        <a:rPr lang="en-US" altLang="ko-KR" sz="1100" dirty="0" smtClean="0">
                          <a:latin typeface="+mn-lt"/>
                        </a:rPr>
                        <a:t>INTERNAL SERVER ERROR</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Something is horribly wrong</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502</a:t>
                      </a:r>
                      <a:endParaRPr lang="ko-KR" altLang="en-US" sz="1100" dirty="0">
                        <a:latin typeface="+mn-lt"/>
                      </a:endParaRPr>
                    </a:p>
                  </a:txBody>
                  <a:tcPr anchor="ctr"/>
                </a:tc>
                <a:tc>
                  <a:txBody>
                    <a:bodyPr/>
                    <a:lstStyle/>
                    <a:p>
                      <a:pPr algn="ctr" latinLnBrk="1"/>
                      <a:r>
                        <a:rPr lang="en-US" altLang="ko-KR" sz="1100" dirty="0" smtClean="0">
                          <a:latin typeface="+mn-lt"/>
                        </a:rPr>
                        <a:t>BAD GATEWAY</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The service is down or being upgrade</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503</a:t>
                      </a:r>
                      <a:endParaRPr lang="ko-KR" altLang="en-US" sz="1100" dirty="0">
                        <a:latin typeface="+mn-lt"/>
                      </a:endParaRPr>
                    </a:p>
                  </a:txBody>
                  <a:tcPr anchor="ctr"/>
                </a:tc>
                <a:tc>
                  <a:txBody>
                    <a:bodyPr/>
                    <a:lstStyle/>
                    <a:p>
                      <a:pPr algn="ctr" latinLnBrk="1"/>
                      <a:r>
                        <a:rPr lang="en-US" altLang="ko-KR" sz="1100" dirty="0" smtClean="0">
                          <a:latin typeface="+mn-lt"/>
                        </a:rPr>
                        <a:t>SERVICE UNAVAILABLE</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The service is up, but overloaded with requests. Try again later.</a:t>
                      </a:r>
                    </a:p>
                  </a:txBody>
                  <a:tcPr anchor="ctr"/>
                </a:tc>
              </a:tr>
              <a:tr h="370840">
                <a:tc vMerge="1">
                  <a:txBody>
                    <a:bodyPr/>
                    <a:lstStyle/>
                    <a:p>
                      <a:pPr algn="ctr" latinLnBrk="1"/>
                      <a:endParaRPr lang="ko-KR" altLang="en-US" sz="1200" dirty="0">
                        <a:latin typeface="+mn-lt"/>
                      </a:endParaRPr>
                    </a:p>
                  </a:txBody>
                  <a:tcPr anchor="ctr"/>
                </a:tc>
                <a:tc>
                  <a:txBody>
                    <a:bodyPr/>
                    <a:lstStyle/>
                    <a:p>
                      <a:pPr algn="ctr" latinLnBrk="1"/>
                      <a:r>
                        <a:rPr lang="en-US" altLang="ko-KR" sz="1100" dirty="0" smtClean="0">
                          <a:latin typeface="+mn-lt"/>
                        </a:rPr>
                        <a:t>504</a:t>
                      </a:r>
                      <a:endParaRPr lang="ko-KR" altLang="en-US" sz="1100" dirty="0">
                        <a:latin typeface="+mn-lt"/>
                      </a:endParaRPr>
                    </a:p>
                  </a:txBody>
                  <a:tcPr anchor="ctr"/>
                </a:tc>
                <a:tc>
                  <a:txBody>
                    <a:bodyPr/>
                    <a:lstStyle/>
                    <a:p>
                      <a:pPr algn="ctr" latinLnBrk="1"/>
                      <a:r>
                        <a:rPr lang="en-US" altLang="ko-KR" sz="1100" dirty="0" smtClean="0">
                          <a:latin typeface="+mn-lt"/>
                        </a:rPr>
                        <a:t>GATEWAY TIME</a:t>
                      </a:r>
                      <a:r>
                        <a:rPr lang="en-US" altLang="ko-KR" sz="1100" baseline="0" dirty="0" smtClean="0">
                          <a:latin typeface="+mn-lt"/>
                        </a:rPr>
                        <a:t> OUT</a:t>
                      </a:r>
                      <a:endParaRPr lang="ko-KR" altLang="en-US" sz="11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rgbClr val="24292E"/>
                          </a:solidFill>
                          <a:latin typeface="+mn-lt"/>
                        </a:rPr>
                        <a:t>Servers are up, but the request couldn’t be serviced due to some failure within our stack. Try again later</a:t>
                      </a:r>
                    </a:p>
                  </a:txBody>
                  <a:tcPr anchor="ctr"/>
                </a:tc>
              </a:tr>
            </a:tbl>
          </a:graphicData>
        </a:graphic>
      </p:graphicFrame>
    </p:spTree>
    <p:extLst>
      <p:ext uri="{BB962C8B-B14F-4D97-AF65-F5344CB8AC3E}">
        <p14:creationId xmlns:p14="http://schemas.microsoft.com/office/powerpoint/2010/main" val="202943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800" dirty="0" smtClean="0"/>
              <a:t>1) RESTful </a:t>
            </a:r>
            <a:r>
              <a:rPr lang="en-US" altLang="ko-KR" sz="2800" dirty="0"/>
              <a:t>API </a:t>
            </a:r>
            <a:r>
              <a:rPr lang="en-US" altLang="ko-KR" sz="2800" dirty="0" smtClean="0"/>
              <a:t>Status(GET, POST, PUT, DELETE)</a:t>
            </a:r>
            <a:endParaRPr lang="ko-KR" altLang="en-US" sz="2800" dirty="0"/>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13</a:t>
            </a:fld>
            <a:endParaRPr lang="ko-KR" altLang="en-US" dirty="0">
              <a:solidFill>
                <a:srgbClr val="000000"/>
              </a:solidFill>
            </a:endParaRPr>
          </a:p>
        </p:txBody>
      </p:sp>
      <p:graphicFrame>
        <p:nvGraphicFramePr>
          <p:cNvPr id="5" name="표 4"/>
          <p:cNvGraphicFramePr>
            <a:graphicFrameLocks noGrp="1"/>
          </p:cNvGraphicFramePr>
          <p:nvPr>
            <p:extLst>
              <p:ext uri="{D42A27DB-BD31-4B8C-83A1-F6EECF244321}">
                <p14:modId xmlns:p14="http://schemas.microsoft.com/office/powerpoint/2010/main" val="856853318"/>
              </p:ext>
            </p:extLst>
          </p:nvPr>
        </p:nvGraphicFramePr>
        <p:xfrm>
          <a:off x="457200" y="2339340"/>
          <a:ext cx="8229600" cy="3347720"/>
        </p:xfrm>
        <a:graphic>
          <a:graphicData uri="http://schemas.openxmlformats.org/drawingml/2006/table">
            <a:tbl>
              <a:tblPr firstRow="1" bandRow="1">
                <a:tableStyleId>{17292A2E-F333-43FB-9621-5CBBE7FDCDCB}</a:tableStyleId>
              </a:tblPr>
              <a:tblGrid>
                <a:gridCol w="944240"/>
                <a:gridCol w="944240"/>
                <a:gridCol w="1573875"/>
                <a:gridCol w="4767245"/>
              </a:tblGrid>
              <a:tr h="0">
                <a:tc>
                  <a:txBody>
                    <a:bodyPr/>
                    <a:lstStyle/>
                    <a:p>
                      <a:pPr algn="ctr" latinLnBrk="1"/>
                      <a:r>
                        <a:rPr lang="en-US" altLang="ko-KR" sz="1500" dirty="0" smtClean="0"/>
                        <a:t>Method</a:t>
                      </a:r>
                      <a:endParaRPr lang="ko-KR" altLang="en-US" sz="1500" dirty="0">
                        <a:latin typeface="+mn-lt"/>
                      </a:endParaRPr>
                    </a:p>
                  </a:txBody>
                  <a:tcPr anchor="ctr"/>
                </a:tc>
                <a:tc>
                  <a:txBody>
                    <a:bodyPr/>
                    <a:lstStyle/>
                    <a:p>
                      <a:pPr algn="ctr" latinLnBrk="1"/>
                      <a:r>
                        <a:rPr lang="en-US" altLang="ko-KR" sz="1500" dirty="0" smtClean="0"/>
                        <a:t>Code</a:t>
                      </a:r>
                      <a:endParaRPr lang="ko-KR" altLang="en-US" sz="1500" dirty="0">
                        <a:latin typeface="+mn-lt"/>
                      </a:endParaRPr>
                    </a:p>
                  </a:txBody>
                  <a:tcPr anchor="ctr"/>
                </a:tc>
                <a:tc>
                  <a:txBody>
                    <a:bodyPr/>
                    <a:lstStyle/>
                    <a:p>
                      <a:pPr algn="ctr" latinLnBrk="1"/>
                      <a:r>
                        <a:rPr lang="en-US" altLang="ko-KR" sz="1500" dirty="0" smtClean="0"/>
                        <a:t>Status</a:t>
                      </a:r>
                      <a:endParaRPr lang="ko-KR" altLang="en-US" sz="1500" dirty="0">
                        <a:latin typeface="+mn-lt"/>
                      </a:endParaRPr>
                    </a:p>
                  </a:txBody>
                  <a:tcPr anchor="ctr"/>
                </a:tc>
                <a:tc>
                  <a:txBody>
                    <a:bodyPr/>
                    <a:lstStyle/>
                    <a:p>
                      <a:pPr algn="ctr" latinLnBrk="1"/>
                      <a:r>
                        <a:rPr lang="en-US" altLang="ko-KR" sz="1500" dirty="0" smtClean="0"/>
                        <a:t>Explanation</a:t>
                      </a:r>
                      <a:endParaRPr lang="ko-KR" altLang="en-US" sz="1500" dirty="0">
                        <a:latin typeface="+mn-lt"/>
                      </a:endParaRPr>
                    </a:p>
                  </a:txBody>
                  <a:tcPr anchor="ctr"/>
                </a:tc>
              </a:tr>
              <a:tr h="370840">
                <a:tc rowSpan="3">
                  <a:txBody>
                    <a:bodyPr/>
                    <a:lstStyle/>
                    <a:p>
                      <a:pPr algn="ctr" latinLnBrk="1"/>
                      <a:r>
                        <a:rPr lang="en-US" altLang="ko-KR" sz="1200" dirty="0" smtClean="0"/>
                        <a:t>GET</a:t>
                      </a:r>
                      <a:endParaRPr lang="ko-KR" altLang="en-US" sz="1200" dirty="0">
                        <a:latin typeface="+mn-lt"/>
                      </a:endParaRPr>
                    </a:p>
                  </a:txBody>
                  <a:tcPr anchor="ctr"/>
                </a:tc>
                <a:tc>
                  <a:txBody>
                    <a:bodyPr/>
                    <a:lstStyle/>
                    <a:p>
                      <a:pPr algn="ctr" latinLnBrk="1"/>
                      <a:r>
                        <a:rPr lang="en-US" altLang="ko-KR" sz="1200" dirty="0" smtClean="0"/>
                        <a:t>200</a:t>
                      </a:r>
                      <a:endParaRPr lang="ko-KR" altLang="en-US" sz="1200" dirty="0">
                        <a:latin typeface="+mn-lt"/>
                      </a:endParaRPr>
                    </a:p>
                  </a:txBody>
                  <a:tcPr anchor="ctr"/>
                </a:tc>
                <a:tc>
                  <a:txBody>
                    <a:bodyPr/>
                    <a:lstStyle/>
                    <a:p>
                      <a:pPr algn="ctr" latinLnBrk="1"/>
                      <a:r>
                        <a:rPr lang="en-US" altLang="ko-KR" sz="1200" dirty="0" smtClean="0"/>
                        <a:t>OK</a:t>
                      </a:r>
                      <a:endParaRPr lang="ko-KR" altLang="en-US" sz="12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The request was successful and the response body contains the representation requested.</a:t>
                      </a:r>
                      <a:endParaRPr lang="en-US" altLang="ko-KR" sz="1200" dirty="0" smtClean="0">
                        <a:solidFill>
                          <a:srgbClr val="24292E"/>
                        </a:solidFill>
                        <a:latin typeface="+mn-lt"/>
                      </a:endParaRPr>
                    </a:p>
                  </a:txBody>
                  <a:tcPr anchor="ctr"/>
                </a:tc>
              </a:tr>
              <a:tr h="370840">
                <a:tc vMerge="1">
                  <a:txBody>
                    <a:bodyPr/>
                    <a:lstStyle/>
                    <a:p>
                      <a:pPr algn="ctr" latinLnBrk="1"/>
                      <a:endParaRPr lang="ko-KR" altLang="en-US" dirty="0">
                        <a:latin typeface="+mn-lt"/>
                      </a:endParaRPr>
                    </a:p>
                  </a:txBody>
                  <a:tcPr anchor="ctr"/>
                </a:tc>
                <a:tc>
                  <a:txBody>
                    <a:bodyPr/>
                    <a:lstStyle/>
                    <a:p>
                      <a:pPr algn="ctr" latinLnBrk="1"/>
                      <a:r>
                        <a:rPr lang="en-US" altLang="ko-KR" sz="1200" dirty="0" smtClean="0"/>
                        <a:t>302</a:t>
                      </a:r>
                      <a:endParaRPr lang="ko-KR" altLang="en-US" sz="1200" dirty="0">
                        <a:latin typeface="+mn-lt"/>
                      </a:endParaRPr>
                    </a:p>
                  </a:txBody>
                  <a:tcPr anchor="ctr"/>
                </a:tc>
                <a:tc>
                  <a:txBody>
                    <a:bodyPr/>
                    <a:lstStyle/>
                    <a:p>
                      <a:pPr algn="ctr" latinLnBrk="1"/>
                      <a:r>
                        <a:rPr lang="en-US" altLang="ko-KR" sz="1200" dirty="0" smtClean="0"/>
                        <a:t>FOUND</a:t>
                      </a:r>
                      <a:endParaRPr lang="ko-KR" altLang="en-US" sz="12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A common redirect response; you can GET the representation at the URI in the Location response header.</a:t>
                      </a:r>
                      <a:endParaRPr lang="en-US" altLang="ko-KR" sz="1200" dirty="0" smtClean="0">
                        <a:solidFill>
                          <a:srgbClr val="24292E"/>
                        </a:solidFill>
                        <a:latin typeface="+mn-lt"/>
                      </a:endParaRPr>
                    </a:p>
                  </a:txBody>
                  <a:tcPr anchor="ctr"/>
                </a:tc>
              </a:tr>
              <a:tr h="370840">
                <a:tc vMerge="1">
                  <a:txBody>
                    <a:bodyPr/>
                    <a:lstStyle/>
                    <a:p>
                      <a:pPr algn="ctr" latinLnBrk="1"/>
                      <a:endParaRPr lang="ko-KR" altLang="en-US" dirty="0">
                        <a:latin typeface="+mn-lt"/>
                      </a:endParaRPr>
                    </a:p>
                  </a:txBody>
                  <a:tcPr anchor="ctr"/>
                </a:tc>
                <a:tc>
                  <a:txBody>
                    <a:bodyPr/>
                    <a:lstStyle/>
                    <a:p>
                      <a:pPr algn="ctr" latinLnBrk="1"/>
                      <a:r>
                        <a:rPr lang="en-US" altLang="ko-KR" sz="1200" dirty="0" smtClean="0"/>
                        <a:t>304</a:t>
                      </a:r>
                      <a:endParaRPr lang="ko-KR" altLang="en-US" sz="1200" dirty="0">
                        <a:latin typeface="+mn-lt"/>
                      </a:endParaRPr>
                    </a:p>
                  </a:txBody>
                  <a:tcPr anchor="ctr"/>
                </a:tc>
                <a:tc>
                  <a:txBody>
                    <a:bodyPr/>
                    <a:lstStyle/>
                    <a:p>
                      <a:pPr algn="ctr" latinLnBrk="1"/>
                      <a:r>
                        <a:rPr lang="en-US" altLang="ko-KR" sz="1200" dirty="0" smtClean="0"/>
                        <a:t>NOT MODIFIED</a:t>
                      </a:r>
                      <a:endParaRPr lang="ko-KR" altLang="en-US" sz="12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There is no new data to return.</a:t>
                      </a:r>
                      <a:endParaRPr lang="en-US" altLang="ko-KR" sz="1200" dirty="0" smtClean="0">
                        <a:solidFill>
                          <a:srgbClr val="24292E"/>
                        </a:solidFill>
                        <a:latin typeface="+mn-lt"/>
                      </a:endParaRPr>
                    </a:p>
                  </a:txBody>
                  <a:tcPr anchor="ctr"/>
                </a:tc>
              </a:tr>
              <a:tr h="370840">
                <a:tc rowSpan="2">
                  <a:txBody>
                    <a:bodyPr/>
                    <a:lstStyle/>
                    <a:p>
                      <a:pPr algn="ctr" latinLnBrk="1"/>
                      <a:r>
                        <a:rPr lang="en-US" altLang="ko-KR" sz="1200" dirty="0" smtClean="0"/>
                        <a:t>POST</a:t>
                      </a:r>
                    </a:p>
                    <a:p>
                      <a:pPr algn="ctr" latinLnBrk="1"/>
                      <a:r>
                        <a:rPr lang="en-US" altLang="ko-KR" sz="1200" dirty="0" smtClean="0"/>
                        <a:t>&amp; PUT</a:t>
                      </a:r>
                      <a:endParaRPr lang="ko-KR" altLang="en-US" sz="1200" dirty="0">
                        <a:latin typeface="+mn-lt"/>
                      </a:endParaRPr>
                    </a:p>
                  </a:txBody>
                  <a:tcPr anchor="ctr"/>
                </a:tc>
                <a:tc>
                  <a:txBody>
                    <a:bodyPr/>
                    <a:lstStyle/>
                    <a:p>
                      <a:pPr algn="ctr" latinLnBrk="1"/>
                      <a:r>
                        <a:rPr lang="en-US" altLang="ko-KR" sz="1200" dirty="0" smtClean="0"/>
                        <a:t>201</a:t>
                      </a:r>
                      <a:endParaRPr lang="ko-KR" altLang="en-US" sz="1200" dirty="0">
                        <a:latin typeface="+mn-lt"/>
                      </a:endParaRPr>
                    </a:p>
                  </a:txBody>
                  <a:tcPr anchor="ctr"/>
                </a:tc>
                <a:tc>
                  <a:txBody>
                    <a:bodyPr/>
                    <a:lstStyle/>
                    <a:p>
                      <a:pPr algn="ctr" latinLnBrk="1"/>
                      <a:r>
                        <a:rPr lang="en-US" altLang="ko-KR" sz="1200" dirty="0" smtClean="0"/>
                        <a:t>OK</a:t>
                      </a:r>
                      <a:endParaRPr lang="ko-KR" altLang="en-US" sz="12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The request was successful, we updated the resource and the response body contains the representation.</a:t>
                      </a:r>
                      <a:endParaRPr lang="en-US" altLang="ko-KR" sz="1200" dirty="0" smtClean="0">
                        <a:solidFill>
                          <a:srgbClr val="24292E"/>
                        </a:solidFill>
                        <a:latin typeface="+mn-lt"/>
                      </a:endParaRPr>
                    </a:p>
                  </a:txBody>
                  <a:tcPr anchor="ctr"/>
                </a:tc>
              </a:tr>
              <a:tr h="370840">
                <a:tc vMerge="1">
                  <a:txBody>
                    <a:bodyPr/>
                    <a:lstStyle/>
                    <a:p>
                      <a:pPr algn="ctr" latinLnBrk="1"/>
                      <a:endParaRPr lang="ko-KR" altLang="en-US" dirty="0">
                        <a:latin typeface="+mn-lt"/>
                      </a:endParaRPr>
                    </a:p>
                  </a:txBody>
                  <a:tcPr anchor="ctr"/>
                </a:tc>
                <a:tc>
                  <a:txBody>
                    <a:bodyPr/>
                    <a:lstStyle/>
                    <a:p>
                      <a:pPr algn="ctr" latinLnBrk="1"/>
                      <a:r>
                        <a:rPr lang="en-US" altLang="ko-KR" sz="1200" dirty="0" smtClean="0"/>
                        <a:t>202</a:t>
                      </a:r>
                      <a:endParaRPr lang="ko-KR" altLang="en-US" sz="1200" dirty="0">
                        <a:latin typeface="+mn-lt"/>
                      </a:endParaRPr>
                    </a:p>
                  </a:txBody>
                  <a:tcPr anchor="ctr"/>
                </a:tc>
                <a:tc>
                  <a:txBody>
                    <a:bodyPr/>
                    <a:lstStyle/>
                    <a:p>
                      <a:pPr algn="ctr" latinLnBrk="1"/>
                      <a:r>
                        <a:rPr lang="en-US" altLang="ko-KR" sz="1200" dirty="0" smtClean="0"/>
                        <a:t>ACCEPTED</a:t>
                      </a:r>
                      <a:endParaRPr lang="ko-KR" altLang="en-US" sz="12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The request has been accepted for further processing, which will be completed sometime later.</a:t>
                      </a:r>
                      <a:endParaRPr lang="en-US" altLang="ko-KR" sz="1200" dirty="0" smtClean="0">
                        <a:solidFill>
                          <a:srgbClr val="24292E"/>
                        </a:solidFill>
                        <a:latin typeface="+mn-lt"/>
                      </a:endParaRPr>
                    </a:p>
                  </a:txBody>
                  <a:tcPr anchor="ctr"/>
                </a:tc>
              </a:tr>
              <a:tr h="370840">
                <a:tc rowSpan="2">
                  <a:txBody>
                    <a:bodyPr/>
                    <a:lstStyle/>
                    <a:p>
                      <a:pPr algn="ctr" latinLnBrk="1"/>
                      <a:r>
                        <a:rPr lang="en-US" altLang="ko-KR" sz="1200" dirty="0" smtClean="0"/>
                        <a:t>DELETE</a:t>
                      </a:r>
                      <a:endParaRPr lang="ko-KR" altLang="en-US" sz="1200" dirty="0">
                        <a:latin typeface="+mn-lt"/>
                      </a:endParaRPr>
                    </a:p>
                  </a:txBody>
                  <a:tcPr anchor="ctr"/>
                </a:tc>
                <a:tc>
                  <a:txBody>
                    <a:bodyPr/>
                    <a:lstStyle/>
                    <a:p>
                      <a:pPr algn="ctr" latinLnBrk="1"/>
                      <a:r>
                        <a:rPr lang="en-US" altLang="ko-KR" sz="1200" dirty="0" smtClean="0"/>
                        <a:t>202</a:t>
                      </a:r>
                      <a:endParaRPr lang="ko-KR" altLang="en-US" sz="1200" dirty="0">
                        <a:latin typeface="+mn-lt"/>
                      </a:endParaRPr>
                    </a:p>
                  </a:txBody>
                  <a:tcPr anchor="ctr"/>
                </a:tc>
                <a:tc>
                  <a:txBody>
                    <a:bodyPr/>
                    <a:lstStyle/>
                    <a:p>
                      <a:pPr algn="ctr" latinLnBrk="1"/>
                      <a:r>
                        <a:rPr lang="en-US" altLang="ko-KR" sz="1200" dirty="0" smtClean="0"/>
                        <a:t>ACCEPTED</a:t>
                      </a:r>
                      <a:endParaRPr lang="ko-KR" altLang="en-US" sz="12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The request has been accepted for further processing, which will be completed sometime later.</a:t>
                      </a:r>
                      <a:endParaRPr lang="en-US" altLang="ko-KR" sz="1200" dirty="0" smtClean="0">
                        <a:solidFill>
                          <a:srgbClr val="24292E"/>
                        </a:solidFill>
                        <a:latin typeface="+mn-lt"/>
                      </a:endParaRPr>
                    </a:p>
                  </a:txBody>
                  <a:tcPr anchor="ctr"/>
                </a:tc>
              </a:tr>
              <a:tr h="370840">
                <a:tc vMerge="1">
                  <a:txBody>
                    <a:bodyPr/>
                    <a:lstStyle/>
                    <a:p>
                      <a:pPr algn="ctr" latinLnBrk="1"/>
                      <a:endParaRPr lang="ko-KR" altLang="en-US" dirty="0">
                        <a:latin typeface="+mn-lt"/>
                      </a:endParaRPr>
                    </a:p>
                  </a:txBody>
                  <a:tcPr anchor="ctr"/>
                </a:tc>
                <a:tc>
                  <a:txBody>
                    <a:bodyPr/>
                    <a:lstStyle/>
                    <a:p>
                      <a:pPr algn="ctr" latinLnBrk="1"/>
                      <a:r>
                        <a:rPr lang="en-US" altLang="ko-KR" sz="1200" dirty="0" smtClean="0"/>
                        <a:t>204</a:t>
                      </a:r>
                      <a:endParaRPr lang="ko-KR" altLang="en-US" sz="1200" dirty="0">
                        <a:latin typeface="+mn-lt"/>
                      </a:endParaRPr>
                    </a:p>
                  </a:txBody>
                  <a:tcPr anchor="ctr"/>
                </a:tc>
                <a:tc>
                  <a:txBody>
                    <a:bodyPr/>
                    <a:lstStyle/>
                    <a:p>
                      <a:pPr algn="ctr" latinLnBrk="1"/>
                      <a:r>
                        <a:rPr lang="en-US" altLang="ko-KR" sz="1200" dirty="0" smtClean="0"/>
                        <a:t>OK</a:t>
                      </a:r>
                      <a:endParaRPr lang="ko-KR" altLang="en-US" sz="1200" dirty="0">
                        <a:latin typeface="+mn-lt"/>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t>The request was successful; the resource was deleted.</a:t>
                      </a:r>
                      <a:endParaRPr lang="en-US" altLang="ko-KR" sz="1200" b="0" i="0" u="none" strike="noStrike" dirty="0" smtClean="0">
                        <a:solidFill>
                          <a:srgbClr val="24292E"/>
                        </a:solidFill>
                        <a:effectLst/>
                        <a:latin typeface="+mn-lt"/>
                      </a:endParaRPr>
                    </a:p>
                  </a:txBody>
                  <a:tcPr anchor="ctr"/>
                </a:tc>
              </a:tr>
            </a:tbl>
          </a:graphicData>
        </a:graphic>
      </p:graphicFrame>
    </p:spTree>
    <p:extLst>
      <p:ext uri="{BB962C8B-B14F-4D97-AF65-F5344CB8AC3E}">
        <p14:creationId xmlns:p14="http://schemas.microsoft.com/office/powerpoint/2010/main" val="213339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2) Purpose</a:t>
            </a:r>
            <a:endParaRPr lang="ko-KR" altLang="en-US" dirty="0"/>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14</a:t>
            </a:fld>
            <a:endParaRPr lang="ko-KR" altLang="en-US" dirty="0">
              <a:solidFill>
                <a:srgbClr val="000000"/>
              </a:solidFill>
            </a:endParaRPr>
          </a:p>
        </p:txBody>
      </p:sp>
      <p:sp>
        <p:nvSpPr>
          <p:cNvPr id="6" name="标题 2"/>
          <p:cNvSpPr txBox="1">
            <a:spLocks/>
          </p:cNvSpPr>
          <p:nvPr/>
        </p:nvSpPr>
        <p:spPr bwMode="auto">
          <a:xfrm>
            <a:off x="436880" y="1442721"/>
            <a:ext cx="8128000" cy="512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2700">
                <a:solidFill>
                  <a:schemeClr val="tx2"/>
                </a:solidFill>
                <a:latin typeface="+mj-lt"/>
                <a:ea typeface="+mj-ea"/>
                <a:cs typeface="+mj-cs"/>
              </a:defRPr>
            </a:lvl1pPr>
            <a:lvl2pPr algn="ctr" rtl="0" eaLnBrk="0" fontAlgn="base" hangingPunct="0">
              <a:spcBef>
                <a:spcPct val="0"/>
              </a:spcBef>
              <a:spcAft>
                <a:spcPct val="0"/>
              </a:spcAft>
              <a:defRPr sz="2700">
                <a:solidFill>
                  <a:schemeClr val="tx2"/>
                </a:solidFill>
                <a:latin typeface="Times New Roman" pitchFamily="18" charset="0"/>
                <a:ea typeface="굴림" pitchFamily="50" charset="-127"/>
              </a:defRPr>
            </a:lvl2pPr>
            <a:lvl3pPr algn="ctr" rtl="0" eaLnBrk="0" fontAlgn="base" hangingPunct="0">
              <a:spcBef>
                <a:spcPct val="0"/>
              </a:spcBef>
              <a:spcAft>
                <a:spcPct val="0"/>
              </a:spcAft>
              <a:defRPr sz="2700">
                <a:solidFill>
                  <a:schemeClr val="tx2"/>
                </a:solidFill>
                <a:latin typeface="Times New Roman" pitchFamily="18" charset="0"/>
                <a:ea typeface="굴림" pitchFamily="50" charset="-127"/>
              </a:defRPr>
            </a:lvl3pPr>
            <a:lvl4pPr algn="ctr" rtl="0" eaLnBrk="0" fontAlgn="base" hangingPunct="0">
              <a:spcBef>
                <a:spcPct val="0"/>
              </a:spcBef>
              <a:spcAft>
                <a:spcPct val="0"/>
              </a:spcAft>
              <a:defRPr sz="2700">
                <a:solidFill>
                  <a:schemeClr val="tx2"/>
                </a:solidFill>
                <a:latin typeface="Times New Roman" pitchFamily="18" charset="0"/>
                <a:ea typeface="굴림" pitchFamily="50" charset="-127"/>
              </a:defRPr>
            </a:lvl4pPr>
            <a:lvl5pPr algn="ctr" rtl="0" eaLnBrk="0" fontAlgn="base" hangingPunct="0">
              <a:spcBef>
                <a:spcPct val="0"/>
              </a:spcBef>
              <a:spcAft>
                <a:spcPct val="0"/>
              </a:spcAft>
              <a:defRPr sz="2700">
                <a:solidFill>
                  <a:schemeClr val="tx2"/>
                </a:solidFill>
                <a:latin typeface="Times New Roman" pitchFamily="18" charset="0"/>
                <a:ea typeface="굴림" pitchFamily="50" charset="-127"/>
              </a:defRPr>
            </a:lvl5pPr>
            <a:lvl6pPr marL="342900" algn="ctr" rtl="0" eaLnBrk="0" fontAlgn="base" hangingPunct="0">
              <a:spcBef>
                <a:spcPct val="0"/>
              </a:spcBef>
              <a:spcAft>
                <a:spcPct val="0"/>
              </a:spcAft>
              <a:defRPr sz="2700">
                <a:solidFill>
                  <a:schemeClr val="tx2"/>
                </a:solidFill>
                <a:latin typeface="Times New Roman" pitchFamily="18" charset="0"/>
                <a:ea typeface="굴림" pitchFamily="50" charset="-127"/>
              </a:defRPr>
            </a:lvl6pPr>
            <a:lvl7pPr marL="685800" algn="ctr" rtl="0" eaLnBrk="0" fontAlgn="base" hangingPunct="0">
              <a:spcBef>
                <a:spcPct val="0"/>
              </a:spcBef>
              <a:spcAft>
                <a:spcPct val="0"/>
              </a:spcAft>
              <a:defRPr sz="2700">
                <a:solidFill>
                  <a:schemeClr val="tx2"/>
                </a:solidFill>
                <a:latin typeface="Times New Roman" pitchFamily="18" charset="0"/>
                <a:ea typeface="굴림" pitchFamily="50" charset="-127"/>
              </a:defRPr>
            </a:lvl7pPr>
            <a:lvl8pPr marL="1028700" algn="ctr" rtl="0" eaLnBrk="0" fontAlgn="base" hangingPunct="0">
              <a:spcBef>
                <a:spcPct val="0"/>
              </a:spcBef>
              <a:spcAft>
                <a:spcPct val="0"/>
              </a:spcAft>
              <a:defRPr sz="2700">
                <a:solidFill>
                  <a:schemeClr val="tx2"/>
                </a:solidFill>
                <a:latin typeface="Times New Roman" pitchFamily="18" charset="0"/>
                <a:ea typeface="굴림" pitchFamily="50" charset="-127"/>
              </a:defRPr>
            </a:lvl8pPr>
            <a:lvl9pPr marL="1371600" algn="ctr" rtl="0" eaLnBrk="0" fontAlgn="base" hangingPunct="0">
              <a:spcBef>
                <a:spcPct val="0"/>
              </a:spcBef>
              <a:spcAft>
                <a:spcPct val="0"/>
              </a:spcAft>
              <a:defRPr sz="2700">
                <a:solidFill>
                  <a:schemeClr val="tx2"/>
                </a:solidFill>
                <a:latin typeface="Times New Roman" pitchFamily="18" charset="0"/>
                <a:ea typeface="굴림" pitchFamily="50" charset="-127"/>
              </a:defRPr>
            </a:lvl9pPr>
          </a:lstStyle>
          <a:p>
            <a:pPr algn="l"/>
            <a:r>
              <a:rPr lang="en-US" altLang="zh-CN" sz="2000" kern="0" dirty="0"/>
              <a:t>As the artificial intelligence society develops, the development of automatic scoring program for program codes is spreading in various countries and various companies. </a:t>
            </a:r>
            <a:endParaRPr lang="en-US" altLang="zh-CN" sz="2000" kern="0" dirty="0" smtClean="0"/>
          </a:p>
          <a:p>
            <a:pPr algn="l"/>
            <a:endParaRPr lang="en-US" altLang="zh-CN" sz="2000" kern="0" dirty="0"/>
          </a:p>
          <a:p>
            <a:pPr algn="l"/>
            <a:r>
              <a:rPr lang="en-US" altLang="zh-CN" sz="2000" kern="0" dirty="0" smtClean="0"/>
              <a:t>The </a:t>
            </a:r>
            <a:r>
              <a:rPr lang="en-US" altLang="zh-CN" sz="2000" kern="0" dirty="0"/>
              <a:t>goal of the program is to analyze and evaluate the input program in terms of various test case and process, to recognize the error in the process through Code Review, and to improve the ability to solve problems and performance.</a:t>
            </a:r>
            <a:endParaRPr lang="en-US" altLang="zh-CN" sz="2000" kern="0" dirty="0" smtClean="0"/>
          </a:p>
          <a:p>
            <a:pPr algn="l"/>
            <a:endParaRPr lang="en-US" altLang="zh-CN" sz="2000" kern="0" dirty="0" smtClean="0"/>
          </a:p>
          <a:p>
            <a:pPr algn="l"/>
            <a:r>
              <a:rPr lang="en-US" altLang="zh-CN" sz="2000" kern="0" dirty="0" smtClean="0"/>
              <a:t>You can use these core RESTful API to develop your off – platform application.</a:t>
            </a:r>
          </a:p>
          <a:p>
            <a:pPr algn="l"/>
            <a:endParaRPr lang="en-US" altLang="zh-CN" sz="2000" kern="0" dirty="0"/>
          </a:p>
          <a:p>
            <a:pPr algn="l"/>
            <a:r>
              <a:rPr lang="en-US" altLang="zh-CN" sz="2000" kern="0" dirty="0" smtClean="0"/>
              <a:t>By sending request URL you can get the information or post necessary configuration you want</a:t>
            </a:r>
            <a:endParaRPr lang="en-US" altLang="zh-CN" sz="2000" kern="0" dirty="0"/>
          </a:p>
          <a:p>
            <a:pPr algn="l"/>
            <a:endParaRPr lang="en-US" altLang="zh-CN" sz="2000" kern="0" dirty="0" smtClean="0"/>
          </a:p>
          <a:p>
            <a:pPr algn="l"/>
            <a:endParaRPr lang="zh-CN" altLang="en-US" sz="2000" kern="0" dirty="0"/>
          </a:p>
        </p:txBody>
      </p:sp>
    </p:spTree>
    <p:extLst>
      <p:ext uri="{BB962C8B-B14F-4D97-AF65-F5344CB8AC3E}">
        <p14:creationId xmlns:p14="http://schemas.microsoft.com/office/powerpoint/2010/main" val="958407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2) Restful </a:t>
            </a:r>
            <a:r>
              <a:rPr lang="en-US" altLang="ko-KR" dirty="0"/>
              <a:t>API Testing </a:t>
            </a:r>
            <a:r>
              <a:rPr lang="en-US" altLang="ko-KR" dirty="0" smtClean="0"/>
              <a:t>Factors</a:t>
            </a:r>
            <a:endParaRPr lang="ko-KR" altLang="en-US" dirty="0"/>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15</a:t>
            </a:fld>
            <a:endParaRPr lang="ko-KR" altLang="en-US" dirty="0">
              <a:solidFill>
                <a:srgbClr val="000000"/>
              </a:solidFill>
            </a:endParaRPr>
          </a:p>
        </p:txBody>
      </p:sp>
      <p:sp>
        <p:nvSpPr>
          <p:cNvPr id="6" name="TextBox 5"/>
          <p:cNvSpPr txBox="1"/>
          <p:nvPr/>
        </p:nvSpPr>
        <p:spPr>
          <a:xfrm>
            <a:off x="-71120" y="1684556"/>
            <a:ext cx="8431795" cy="3416320"/>
          </a:xfrm>
          <a:prstGeom prst="rect">
            <a:avLst/>
          </a:prstGeom>
          <a:noFill/>
        </p:spPr>
        <p:txBody>
          <a:bodyPr wrap="none" rtlCol="0">
            <a:spAutoFit/>
          </a:bodyPr>
          <a:lstStyle/>
          <a:p>
            <a:pPr marL="742950" lvl="1" indent="-285750">
              <a:lnSpc>
                <a:spcPct val="200000"/>
              </a:lnSpc>
              <a:buFont typeface="Arial" panose="020B0604020202020204" pitchFamily="34" charset="0"/>
              <a:buChar char="•"/>
            </a:pPr>
            <a:r>
              <a:rPr lang="en-US" altLang="ko-KR" b="1" dirty="0" smtClean="0"/>
              <a:t>Test</a:t>
            </a:r>
            <a:r>
              <a:rPr lang="ko-KR" altLang="en-US" b="1" dirty="0" smtClean="0"/>
              <a:t>를 위한 </a:t>
            </a:r>
            <a:r>
              <a:rPr lang="en-US" altLang="ko-KR" b="1" dirty="0" smtClean="0"/>
              <a:t>Device, Host, Link </a:t>
            </a:r>
            <a:r>
              <a:rPr lang="ko-KR" altLang="en-US" b="1" dirty="0" smtClean="0"/>
              <a:t>등에 대한 정보는 채점 서버에서 제공</a:t>
            </a:r>
            <a:r>
              <a:rPr lang="en-US" altLang="ko-KR" b="1" dirty="0" smtClean="0"/>
              <a:t>(JSON)</a:t>
            </a:r>
          </a:p>
          <a:p>
            <a:pPr marL="742950" lvl="1" indent="-285750">
              <a:lnSpc>
                <a:spcPct val="200000"/>
              </a:lnSpc>
              <a:buFont typeface="Arial" panose="020B0604020202020204" pitchFamily="34" charset="0"/>
              <a:buChar char="•"/>
            </a:pPr>
            <a:endParaRPr lang="en-US" altLang="ko-KR" b="1" dirty="0" smtClean="0"/>
          </a:p>
          <a:p>
            <a:pPr marL="742950" lvl="1" indent="-285750">
              <a:lnSpc>
                <a:spcPct val="200000"/>
              </a:lnSpc>
              <a:buFont typeface="Arial" panose="020B0604020202020204" pitchFamily="34" charset="0"/>
              <a:buChar char="•"/>
            </a:pPr>
            <a:r>
              <a:rPr lang="en-US" altLang="ko-KR" dirty="0" smtClean="0"/>
              <a:t>GET – Get Switch, Link, Host Information and Fill in the blanks </a:t>
            </a:r>
          </a:p>
          <a:p>
            <a:pPr marL="742950" lvl="1" indent="-285750">
              <a:lnSpc>
                <a:spcPct val="200000"/>
              </a:lnSpc>
              <a:buFont typeface="Arial" panose="020B0604020202020204" pitchFamily="34" charset="0"/>
              <a:buChar char="•"/>
            </a:pPr>
            <a:r>
              <a:rPr lang="en-US" altLang="ko-KR" dirty="0"/>
              <a:t>POST – Create S</a:t>
            </a:r>
            <a:r>
              <a:rPr lang="en-US" altLang="zh-CN" dirty="0"/>
              <a:t>witch</a:t>
            </a:r>
            <a:r>
              <a:rPr lang="en-US" altLang="ko-KR" dirty="0"/>
              <a:t>, H</a:t>
            </a:r>
            <a:r>
              <a:rPr lang="en-US" altLang="zh-CN" dirty="0"/>
              <a:t>ost, </a:t>
            </a:r>
            <a:r>
              <a:rPr lang="en-US" altLang="ko-KR" dirty="0" smtClean="0"/>
              <a:t>Link </a:t>
            </a:r>
            <a:endParaRPr lang="en-US" altLang="ko-KR" dirty="0" smtClean="0"/>
          </a:p>
          <a:p>
            <a:pPr marL="742950" lvl="1" indent="-285750">
              <a:lnSpc>
                <a:spcPct val="200000"/>
              </a:lnSpc>
              <a:buFont typeface="Arial" panose="020B0604020202020204" pitchFamily="34" charset="0"/>
              <a:buChar char="•"/>
            </a:pPr>
            <a:r>
              <a:rPr lang="en-US" altLang="ko-KR" dirty="0" smtClean="0"/>
              <a:t>DELETE </a:t>
            </a:r>
            <a:r>
              <a:rPr lang="en-US" altLang="ko-KR" dirty="0" smtClean="0"/>
              <a:t>– Delete Switch, Host, Link that students create</a:t>
            </a:r>
          </a:p>
          <a:p>
            <a:pPr lvl="1">
              <a:lnSpc>
                <a:spcPct val="200000"/>
              </a:lnSpc>
            </a:pPr>
            <a:endParaRPr lang="en-US" altLang="ko-KR" dirty="0" smtClean="0"/>
          </a:p>
        </p:txBody>
      </p:sp>
    </p:spTree>
    <p:extLst>
      <p:ext uri="{BB962C8B-B14F-4D97-AF65-F5344CB8AC3E}">
        <p14:creationId xmlns:p14="http://schemas.microsoft.com/office/powerpoint/2010/main" val="117883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600" dirty="0"/>
              <a:t>POST – Create Switch, Host, </a:t>
            </a:r>
            <a:r>
              <a:rPr lang="en-US" altLang="zh-CN" sz="1600" dirty="0" smtClean="0"/>
              <a:t>Link</a:t>
            </a:r>
            <a:endParaRPr lang="en-US" altLang="ko-KR" sz="1600" dirty="0" smtClean="0">
              <a:solidFill>
                <a:srgbClr val="FF0000"/>
              </a:solidFill>
            </a:endParaRPr>
          </a:p>
          <a:p>
            <a:r>
              <a:rPr lang="en-US" altLang="ko-KR" sz="1600" dirty="0" smtClean="0"/>
              <a:t>This </a:t>
            </a:r>
            <a:r>
              <a:rPr lang="en-US" altLang="ko-KR" sz="1600" dirty="0" smtClean="0"/>
              <a:t>Restful auto marking program is based on the URL in ONOS server,  also uses the methods defined in ONOS . In ONOS, they want to use </a:t>
            </a:r>
            <a:r>
              <a:rPr lang="en-US" altLang="ko-KR" sz="1600" dirty="0" smtClean="0">
                <a:solidFill>
                  <a:srgbClr val="FF0000"/>
                </a:solidFill>
              </a:rPr>
              <a:t>post</a:t>
            </a:r>
            <a:r>
              <a:rPr lang="en-US" altLang="ko-KR" sz="1600" dirty="0" smtClean="0"/>
              <a:t> as a created method, and  </a:t>
            </a:r>
            <a:r>
              <a:rPr lang="en-US" altLang="ko-KR" sz="1600" dirty="0" smtClean="0">
                <a:solidFill>
                  <a:srgbClr val="FF0000"/>
                </a:solidFill>
              </a:rPr>
              <a:t>put</a:t>
            </a:r>
            <a:r>
              <a:rPr lang="en-US" altLang="ko-KR" sz="1600" dirty="0" smtClean="0"/>
              <a:t> to update. However, post or put a node/link function is not implemented now. Flow provisioning uses post to create flow.</a:t>
            </a:r>
          </a:p>
          <a:p>
            <a:r>
              <a:rPr lang="en-US" altLang="ko-KR" sz="1600" dirty="0" smtClean="0"/>
              <a:t>So, this auto marking system is trying to make a ONOS-like environment for students to have a better and faster understand about the restful northbound interface of ONOS, which is the most basic concept to implement a simple and easy to use northbound application.</a:t>
            </a:r>
          </a:p>
          <a:p>
            <a:endParaRPr lang="en-US" altLang="ko-KR" sz="1600" dirty="0" smtClean="0"/>
          </a:p>
          <a:p>
            <a:pPr marL="0" indent="0">
              <a:buNone/>
            </a:pPr>
            <a:endParaRPr lang="en-US" altLang="ko-KR" sz="1600" dirty="0"/>
          </a:p>
        </p:txBody>
      </p:sp>
      <p:sp>
        <p:nvSpPr>
          <p:cNvPr id="3" name="标题 2"/>
          <p:cNvSpPr>
            <a:spLocks noGrp="1"/>
          </p:cNvSpPr>
          <p:nvPr>
            <p:ph type="title"/>
          </p:nvPr>
        </p:nvSpPr>
        <p:spPr/>
        <p:txBody>
          <a:bodyPr/>
          <a:lstStyle/>
          <a:p>
            <a:r>
              <a:rPr lang="en-US" altLang="ko-KR" dirty="0"/>
              <a:t>2) Restful API Testing Factors</a:t>
            </a:r>
            <a:endParaRPr lang="zh-CN" altLang="en-US" dirty="0"/>
          </a:p>
        </p:txBody>
      </p:sp>
      <p:pic>
        <p:nvPicPr>
          <p:cNvPr id="6" name="图片 5"/>
          <p:cNvPicPr>
            <a:picLocks noChangeAspect="1"/>
          </p:cNvPicPr>
          <p:nvPr/>
        </p:nvPicPr>
        <p:blipFill>
          <a:blip r:embed="rId2"/>
          <a:stretch>
            <a:fillRect/>
          </a:stretch>
        </p:blipFill>
        <p:spPr>
          <a:xfrm>
            <a:off x="172386" y="4688932"/>
            <a:ext cx="4452079" cy="1719208"/>
          </a:xfrm>
          <a:prstGeom prst="rect">
            <a:avLst/>
          </a:prstGeom>
        </p:spPr>
      </p:pic>
      <p:pic>
        <p:nvPicPr>
          <p:cNvPr id="7" name="图片 6"/>
          <p:cNvPicPr>
            <a:picLocks noChangeAspect="1"/>
          </p:cNvPicPr>
          <p:nvPr/>
        </p:nvPicPr>
        <p:blipFill>
          <a:blip r:embed="rId3"/>
          <a:stretch>
            <a:fillRect/>
          </a:stretch>
        </p:blipFill>
        <p:spPr>
          <a:xfrm>
            <a:off x="4422098" y="5060011"/>
            <a:ext cx="4721902" cy="983139"/>
          </a:xfrm>
          <a:prstGeom prst="rect">
            <a:avLst/>
          </a:prstGeom>
        </p:spPr>
      </p:pic>
      <p:sp>
        <p:nvSpPr>
          <p:cNvPr id="9" name="矩形 8"/>
          <p:cNvSpPr/>
          <p:nvPr/>
        </p:nvSpPr>
        <p:spPr bwMode="auto">
          <a:xfrm>
            <a:off x="172386" y="5628227"/>
            <a:ext cx="4339653" cy="487180"/>
          </a:xfrm>
          <a:prstGeom prst="rect">
            <a:avLst/>
          </a:prstGeom>
          <a:noFill/>
          <a:ln w="12699" cap="flat" cmpd="sng" algn="ctr">
            <a:solidFill>
              <a:srgbClr val="FF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pic>
        <p:nvPicPr>
          <p:cNvPr id="10" name="图片 9"/>
          <p:cNvPicPr>
            <a:picLocks noChangeAspect="1"/>
          </p:cNvPicPr>
          <p:nvPr/>
        </p:nvPicPr>
        <p:blipFill>
          <a:blip r:embed="rId4"/>
          <a:stretch>
            <a:fillRect/>
          </a:stretch>
        </p:blipFill>
        <p:spPr>
          <a:xfrm>
            <a:off x="82445" y="6509245"/>
            <a:ext cx="2927428" cy="348755"/>
          </a:xfrm>
          <a:prstGeom prst="rect">
            <a:avLst/>
          </a:prstGeom>
        </p:spPr>
      </p:pic>
      <p:sp>
        <p:nvSpPr>
          <p:cNvPr id="11" name="矩形 10"/>
          <p:cNvSpPr/>
          <p:nvPr/>
        </p:nvSpPr>
        <p:spPr bwMode="auto">
          <a:xfrm>
            <a:off x="944381" y="6509245"/>
            <a:ext cx="277318" cy="304454"/>
          </a:xfrm>
          <a:prstGeom prst="rect">
            <a:avLst/>
          </a:prstGeom>
          <a:noFill/>
          <a:ln w="12699" cap="flat" cmpd="sng" algn="ctr">
            <a:solidFill>
              <a:srgbClr val="FF0000"/>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Tree>
    <p:extLst>
      <p:ext uri="{BB962C8B-B14F-4D97-AF65-F5344CB8AC3E}">
        <p14:creationId xmlns:p14="http://schemas.microsoft.com/office/powerpoint/2010/main" val="142838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7018" y="223520"/>
            <a:ext cx="8634991" cy="838200"/>
          </a:xfrm>
        </p:spPr>
        <p:txBody>
          <a:bodyPr/>
          <a:lstStyle/>
          <a:p>
            <a:r>
              <a:rPr lang="en-US" altLang="zh-CN" dirty="0" smtClean="0"/>
              <a:t>2) Summary: Core RESTful APIs</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966976610"/>
              </p:ext>
            </p:extLst>
          </p:nvPr>
        </p:nvGraphicFramePr>
        <p:xfrm>
          <a:off x="249466" y="2022438"/>
          <a:ext cx="8542543" cy="3095571"/>
        </p:xfrm>
        <a:graphic>
          <a:graphicData uri="http://schemas.openxmlformats.org/drawingml/2006/table">
            <a:tbl>
              <a:tblPr>
                <a:tableStyleId>{793D81CF-94F2-401A-BA57-92F5A7B2D0C5}</a:tableStyleId>
              </a:tblPr>
              <a:tblGrid>
                <a:gridCol w="793986">
                  <a:extLst>
                    <a:ext uri="{9D8B030D-6E8A-4147-A177-3AD203B41FA5}">
                      <a16:colId xmlns:a16="http://schemas.microsoft.com/office/drawing/2014/main" xmlns="" val="20000"/>
                    </a:ext>
                  </a:extLst>
                </a:gridCol>
                <a:gridCol w="3359437">
                  <a:extLst>
                    <a:ext uri="{9D8B030D-6E8A-4147-A177-3AD203B41FA5}">
                      <a16:colId xmlns:a16="http://schemas.microsoft.com/office/drawing/2014/main" xmlns="" val="20001"/>
                    </a:ext>
                  </a:extLst>
                </a:gridCol>
                <a:gridCol w="2449732">
                  <a:extLst>
                    <a:ext uri="{9D8B030D-6E8A-4147-A177-3AD203B41FA5}">
                      <a16:colId xmlns:a16="http://schemas.microsoft.com/office/drawing/2014/main" xmlns="" val="20002"/>
                    </a:ext>
                  </a:extLst>
                </a:gridCol>
                <a:gridCol w="1939388">
                  <a:extLst>
                    <a:ext uri="{9D8B030D-6E8A-4147-A177-3AD203B41FA5}">
                      <a16:colId xmlns:a16="http://schemas.microsoft.com/office/drawing/2014/main" xmlns="" val="20003"/>
                    </a:ext>
                  </a:extLst>
                </a:gridCol>
              </a:tblGrid>
              <a:tr h="50388">
                <a:tc>
                  <a:txBody>
                    <a:bodyPr/>
                    <a:lstStyle/>
                    <a:p>
                      <a:pPr algn="ctr" fontAlgn="ctr"/>
                      <a:endParaRPr lang="zh-CN" altLang="en-US" sz="1200" b="0" i="0" u="sng" strike="noStrike" dirty="0">
                        <a:solidFill>
                          <a:srgbClr val="0000FF"/>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ctr" fontAlgn="b"/>
                      <a:r>
                        <a:rPr lang="en-US" sz="1200" b="1" u="none" strike="noStrike" dirty="0">
                          <a:effectLst/>
                        </a:rPr>
                        <a:t>GET</a:t>
                      </a:r>
                      <a:endParaRPr lang="en-US" sz="1200" b="1"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ctr" fontAlgn="b"/>
                      <a:r>
                        <a:rPr lang="en-US" sz="1200" b="1" u="none" strike="noStrike" dirty="0">
                          <a:effectLst/>
                        </a:rPr>
                        <a:t>DELETE</a:t>
                      </a:r>
                      <a:endParaRPr lang="en-US" sz="1200" b="1"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ctr" fontAlgn="b"/>
                      <a:r>
                        <a:rPr lang="en-US" sz="1200" b="1" u="none" strike="noStrike" dirty="0">
                          <a:effectLst/>
                        </a:rPr>
                        <a:t>POST</a:t>
                      </a:r>
                      <a:endParaRPr lang="en-US" sz="1200" b="1"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00"/>
                  </a:ext>
                </a:extLst>
              </a:tr>
              <a:tr h="376332">
                <a:tc rowSpan="2">
                  <a:txBody>
                    <a:bodyPr/>
                    <a:lstStyle/>
                    <a:p>
                      <a:pPr algn="ctr" fontAlgn="ctr"/>
                      <a:r>
                        <a:rPr lang="en-US" sz="1200" b="1" u="none" strike="noStrike" dirty="0">
                          <a:effectLst/>
                        </a:rPr>
                        <a:t>Device</a:t>
                      </a:r>
                      <a:endParaRPr lang="en-US" sz="1200" b="1"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GET /devices</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DELETE /devices/{deviceId}</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marL="0" marR="0" lvl="0" indent="0" algn="l" defTabSz="914400" rtl="0" eaLnBrk="1" fontAlgn="b" latinLnBrk="1" hangingPunct="1">
                        <a:lnSpc>
                          <a:spcPct val="100000"/>
                        </a:lnSpc>
                        <a:spcBef>
                          <a:spcPts val="0"/>
                        </a:spcBef>
                        <a:spcAft>
                          <a:spcPts val="0"/>
                        </a:spcAft>
                        <a:buClrTx/>
                        <a:buSzTx/>
                        <a:buFontTx/>
                        <a:buNone/>
                        <a:tabLst/>
                        <a:defRPr/>
                      </a:pPr>
                      <a:r>
                        <a:rPr lang="en-US" altLang="zh-CN" sz="1200" u="none" strike="noStrike" dirty="0" smtClean="0">
                          <a:effectLst/>
                        </a:rPr>
                        <a:t>POST /devices</a:t>
                      </a:r>
                      <a:endParaRPr lang="en-US" altLang="zh-CN" sz="1200" b="0" i="0" u="none" strike="noStrike" dirty="0" smtClean="0">
                        <a:solidFill>
                          <a:srgbClr val="333333"/>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01"/>
                  </a:ext>
                </a:extLst>
              </a:tr>
              <a:tr h="376332">
                <a:tc vMerge="1">
                  <a:txBody>
                    <a:bodyPr/>
                    <a:lstStyle/>
                    <a:p>
                      <a:pPr algn="ctr" fontAlgn="ctr"/>
                      <a:endParaRPr lang="zh-CN" altLang="en-US" sz="1200" b="1" i="0" u="sng" strike="noStrike" dirty="0">
                        <a:solidFill>
                          <a:srgbClr val="0000FF"/>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GET /devices/{deviceId}</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02"/>
                  </a:ext>
                </a:extLst>
              </a:tr>
              <a:tr h="376332">
                <a:tc rowSpan="2">
                  <a:txBody>
                    <a:bodyPr/>
                    <a:lstStyle/>
                    <a:p>
                      <a:pPr algn="ctr" fontAlgn="ctr"/>
                      <a:r>
                        <a:rPr lang="en-US" sz="1200" b="1" u="none" strike="noStrike" dirty="0">
                          <a:effectLst/>
                        </a:rPr>
                        <a:t>Link</a:t>
                      </a:r>
                      <a:endParaRPr lang="en-US" sz="1200" b="1"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GET /links</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marL="0" marR="0" lvl="0" indent="0" algn="l" defTabSz="914400" rtl="0" eaLnBrk="1" fontAlgn="b" latinLnBrk="1" hangingPunct="1">
                        <a:lnSpc>
                          <a:spcPct val="100000"/>
                        </a:lnSpc>
                        <a:spcBef>
                          <a:spcPts val="0"/>
                        </a:spcBef>
                        <a:spcAft>
                          <a:spcPts val="0"/>
                        </a:spcAft>
                        <a:buClrTx/>
                        <a:buSzTx/>
                        <a:buFontTx/>
                        <a:buNone/>
                        <a:tabLst/>
                        <a:defRPr/>
                      </a:pPr>
                      <a:r>
                        <a:rPr lang="en-US" altLang="zh-CN" sz="1200" u="none" strike="noStrike" dirty="0" smtClean="0">
                          <a:effectLst/>
                        </a:rPr>
                        <a:t>POST /links</a:t>
                      </a:r>
                      <a:endParaRPr lang="en-US" altLang="zh-CN" sz="1200" b="0" i="0" u="none" strike="noStrike" dirty="0" smtClean="0">
                        <a:solidFill>
                          <a:srgbClr val="333333"/>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04"/>
                  </a:ext>
                </a:extLst>
              </a:tr>
              <a:tr h="272899">
                <a:tc vMerge="1">
                  <a:txBody>
                    <a:bodyPr/>
                    <a:lstStyle/>
                    <a:p>
                      <a:pPr algn="ctr" fontAlgn="b"/>
                      <a:endParaRPr lang="zh-CN" altLang="en-US" sz="1200" b="1"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GET /</a:t>
                      </a:r>
                      <a:r>
                        <a:rPr lang="en-US" sz="1200" u="none" strike="noStrike" dirty="0" smtClean="0">
                          <a:effectLst/>
                        </a:rPr>
                        <a:t>links/{device=</a:t>
                      </a:r>
                      <a:r>
                        <a:rPr lang="en-US" sz="1200" u="none" strike="noStrike" dirty="0" err="1" smtClean="0">
                          <a:effectLst/>
                        </a:rPr>
                        <a:t>deviceId</a:t>
                      </a:r>
                      <a:r>
                        <a:rPr lang="en-US" sz="1200" u="none" strike="noStrike" dirty="0" smtClean="0">
                          <a:effectLst/>
                        </a:rPr>
                        <a:t>}</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tc>
                <a:tc>
                  <a:txBody>
                    <a:bodyPr/>
                    <a:lstStyle/>
                    <a:p>
                      <a:pPr algn="l" fontAlgn="b"/>
                      <a:endParaRPr lang="zh-CN" altLang="en-US" sz="1200" b="0"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05"/>
                  </a:ext>
                </a:extLst>
              </a:tr>
              <a:tr h="376332">
                <a:tc rowSpan="2">
                  <a:txBody>
                    <a:bodyPr/>
                    <a:lstStyle/>
                    <a:p>
                      <a:pPr algn="ctr" fontAlgn="b"/>
                      <a:r>
                        <a:rPr lang="en-US" sz="1200" b="1" u="none" strike="noStrike" dirty="0">
                          <a:effectLst/>
                        </a:rPr>
                        <a:t>Host</a:t>
                      </a:r>
                      <a:endParaRPr lang="en-US" sz="1200" b="1"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GET /hosts</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POST /hosts</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06"/>
                  </a:ext>
                </a:extLst>
              </a:tr>
              <a:tr h="376332">
                <a:tc vMerge="1">
                  <a:txBody>
                    <a:bodyPr/>
                    <a:lstStyle/>
                    <a:p>
                      <a:pPr algn="ctr" fontAlgn="b"/>
                      <a:endParaRPr lang="zh-CN" altLang="en-US" sz="1200" b="1"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GET /hosts/{</a:t>
                      </a:r>
                      <a:r>
                        <a:rPr lang="en-US" sz="1200" u="none" strike="noStrike" dirty="0" err="1">
                          <a:effectLst/>
                        </a:rPr>
                        <a:t>hostId</a:t>
                      </a:r>
                      <a:r>
                        <a:rPr lang="en-US" sz="1200" u="none" strike="noStrike" dirty="0">
                          <a:effectLst/>
                        </a:rPr>
                        <a:t>}</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07"/>
                  </a:ext>
                </a:extLst>
              </a:tr>
              <a:tr h="376332">
                <a:tc rowSpan="2">
                  <a:txBody>
                    <a:bodyPr/>
                    <a:lstStyle/>
                    <a:p>
                      <a:pPr algn="ctr" fontAlgn="b"/>
                      <a:r>
                        <a:rPr lang="en-US" sz="1200" b="1" u="none" strike="noStrike" dirty="0">
                          <a:effectLst/>
                        </a:rPr>
                        <a:t>Flow </a:t>
                      </a:r>
                      <a:endParaRPr lang="en-US" sz="1200" b="1"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GET /flows/{deviceId}</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DELETE /flows/{deviceId}/{flowId}</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r>
                        <a:rPr lang="en-US" sz="1200" u="none" strike="noStrike" dirty="0">
                          <a:effectLst/>
                        </a:rPr>
                        <a:t>POST /flows/{deviceId}</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17"/>
                  </a:ext>
                </a:extLst>
              </a:tr>
              <a:tr h="376332">
                <a:tc vMerge="1">
                  <a:txBody>
                    <a:bodyPr/>
                    <a:lstStyle/>
                    <a:p>
                      <a:pPr algn="ctr" fontAlgn="b"/>
                      <a:endParaRPr lang="zh-CN" altLang="en-US" sz="1200" b="1"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t"/>
                      <a:r>
                        <a:rPr lang="en-US" sz="1200" u="none" strike="noStrike" dirty="0">
                          <a:effectLst/>
                        </a:rPr>
                        <a:t>GET /flows</a:t>
                      </a:r>
                      <a:endParaRPr lang="en-US" sz="1200" b="0" i="0" u="none" strike="noStrike" dirty="0">
                        <a:solidFill>
                          <a:srgbClr val="333333"/>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a:solidFill>
                          <a:srgbClr val="000000"/>
                        </a:solidFill>
                        <a:effectLst/>
                        <a:latin typeface="Arial" panose="020B0604020202020204" pitchFamily="34" charset="0"/>
                        <a:ea typeface="宋体" panose="02010600030101010101" pitchFamily="2" charset="-122"/>
                      </a:endParaRPr>
                    </a:p>
                  </a:txBody>
                  <a:tcPr marL="5468" marR="5468" marT="5468" marB="0" anchor="ctr"/>
                </a:tc>
                <a:tc>
                  <a:txBody>
                    <a:bodyPr/>
                    <a:lstStyle/>
                    <a:p>
                      <a:pPr algn="l" fontAlgn="b"/>
                      <a:endParaRPr lang="zh-CN" altLang="en-US" sz="1200" b="0" i="0" u="none" strike="noStrike" dirty="0">
                        <a:solidFill>
                          <a:srgbClr val="000000"/>
                        </a:solidFill>
                        <a:effectLst/>
                        <a:latin typeface="Arial" panose="020B0604020202020204" pitchFamily="34" charset="0"/>
                        <a:ea typeface="宋体" panose="02010600030101010101" pitchFamily="2" charset="-122"/>
                      </a:endParaRPr>
                    </a:p>
                  </a:txBody>
                  <a:tcPr marL="5468" marR="5468" marT="5468" marB="0" anchor="ctr"/>
                </a:tc>
                <a:extLst>
                  <a:ext uri="{0D108BD9-81ED-4DB2-BD59-A6C34878D82A}">
                    <a16:rowId xmlns:a16="http://schemas.microsoft.com/office/drawing/2014/main" xmlns="" val="10019"/>
                  </a:ext>
                </a:extLst>
              </a:tr>
            </a:tbl>
          </a:graphicData>
        </a:graphic>
      </p:graphicFrame>
    </p:spTree>
    <p:extLst>
      <p:ext uri="{BB962C8B-B14F-4D97-AF65-F5344CB8AC3E}">
        <p14:creationId xmlns:p14="http://schemas.microsoft.com/office/powerpoint/2010/main" val="244679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2) Restful </a:t>
            </a:r>
            <a:r>
              <a:rPr lang="en-US" altLang="ko-KR" dirty="0"/>
              <a:t>API Testing </a:t>
            </a:r>
            <a:r>
              <a:rPr lang="en-US" altLang="ko-KR" dirty="0" smtClean="0"/>
              <a:t>Factors</a:t>
            </a:r>
            <a:endParaRPr lang="ko-KR" altLang="en-US" dirty="0"/>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18</a:t>
            </a:fld>
            <a:endParaRPr lang="ko-KR" altLang="en-US" dirty="0">
              <a:solidFill>
                <a:srgbClr val="000000"/>
              </a:solidFill>
            </a:endParaRPr>
          </a:p>
        </p:txBody>
      </p:sp>
      <p:sp>
        <p:nvSpPr>
          <p:cNvPr id="6" name="TextBox 5"/>
          <p:cNvSpPr txBox="1"/>
          <p:nvPr/>
        </p:nvSpPr>
        <p:spPr>
          <a:xfrm>
            <a:off x="-71120" y="1684556"/>
            <a:ext cx="8431795" cy="3970318"/>
          </a:xfrm>
          <a:prstGeom prst="rect">
            <a:avLst/>
          </a:prstGeom>
          <a:noFill/>
        </p:spPr>
        <p:txBody>
          <a:bodyPr wrap="none" rtlCol="0">
            <a:spAutoFit/>
          </a:bodyPr>
          <a:lstStyle/>
          <a:p>
            <a:pPr marL="742950" lvl="1" indent="-285750">
              <a:lnSpc>
                <a:spcPct val="200000"/>
              </a:lnSpc>
              <a:buFont typeface="Arial" panose="020B0604020202020204" pitchFamily="34" charset="0"/>
              <a:buChar char="•"/>
            </a:pPr>
            <a:r>
              <a:rPr lang="en-US" altLang="ko-KR" b="1" dirty="0" smtClean="0"/>
              <a:t>Test</a:t>
            </a:r>
            <a:r>
              <a:rPr lang="ko-KR" altLang="en-US" b="1" dirty="0" smtClean="0"/>
              <a:t>를 위한 </a:t>
            </a:r>
            <a:r>
              <a:rPr lang="en-US" altLang="ko-KR" b="1" dirty="0" smtClean="0"/>
              <a:t>Device, Host, Link </a:t>
            </a:r>
            <a:r>
              <a:rPr lang="ko-KR" altLang="en-US" b="1" dirty="0" smtClean="0"/>
              <a:t>등에 대한 정보는 채점 서버에서 제공</a:t>
            </a:r>
            <a:r>
              <a:rPr lang="en-US" altLang="ko-KR" b="1" dirty="0" smtClean="0"/>
              <a:t>(JSON)</a:t>
            </a:r>
          </a:p>
          <a:p>
            <a:pPr marL="742950" lvl="1" indent="-285750">
              <a:lnSpc>
                <a:spcPct val="200000"/>
              </a:lnSpc>
              <a:buFont typeface="Arial" panose="020B0604020202020204" pitchFamily="34" charset="0"/>
              <a:buChar char="•"/>
            </a:pPr>
            <a:endParaRPr lang="en-US" altLang="ko-KR" b="1" dirty="0" smtClean="0"/>
          </a:p>
          <a:p>
            <a:pPr marL="742950" lvl="1" indent="-285750">
              <a:lnSpc>
                <a:spcPct val="200000"/>
              </a:lnSpc>
              <a:buFont typeface="Arial" panose="020B0604020202020204" pitchFamily="34" charset="0"/>
              <a:buChar char="•"/>
            </a:pPr>
            <a:r>
              <a:rPr lang="en-US" altLang="ko-KR" dirty="0" smtClean="0"/>
              <a:t>GET – Get Device ID, Ports, Link, Host Information and Fill in the blanks </a:t>
            </a:r>
          </a:p>
          <a:p>
            <a:pPr marL="742950" lvl="1" indent="-285750">
              <a:lnSpc>
                <a:spcPct val="200000"/>
              </a:lnSpc>
              <a:buFont typeface="Arial" panose="020B0604020202020204" pitchFamily="34" charset="0"/>
              <a:buChar char="•"/>
            </a:pPr>
            <a:r>
              <a:rPr lang="en-US" altLang="ko-KR" dirty="0" smtClean="0"/>
              <a:t>POST – </a:t>
            </a:r>
            <a:r>
              <a:rPr lang="en-US" altLang="ko-KR" dirty="0"/>
              <a:t>Create Device, Link</a:t>
            </a:r>
          </a:p>
          <a:p>
            <a:pPr marL="742950" lvl="1" indent="-285750">
              <a:lnSpc>
                <a:spcPct val="200000"/>
              </a:lnSpc>
              <a:buFont typeface="Arial" panose="020B0604020202020204" pitchFamily="34" charset="0"/>
              <a:buChar char="•"/>
            </a:pPr>
            <a:r>
              <a:rPr lang="en-US" altLang="ko-KR" dirty="0" smtClean="0"/>
              <a:t>DELETE – Delete Device, Link that students create</a:t>
            </a:r>
          </a:p>
          <a:p>
            <a:pPr marL="742950" lvl="1" indent="-285750">
              <a:lnSpc>
                <a:spcPct val="200000"/>
              </a:lnSpc>
              <a:buFont typeface="Arial" panose="020B0604020202020204" pitchFamily="34" charset="0"/>
              <a:buChar char="•"/>
            </a:pPr>
            <a:endParaRPr lang="en-US" altLang="ko-KR" dirty="0"/>
          </a:p>
          <a:p>
            <a:pPr lvl="1">
              <a:lnSpc>
                <a:spcPct val="200000"/>
              </a:lnSpc>
            </a:pPr>
            <a:endParaRPr lang="en-US" altLang="ko-KR" dirty="0" smtClean="0"/>
          </a:p>
        </p:txBody>
      </p:sp>
    </p:spTree>
    <p:extLst>
      <p:ext uri="{BB962C8B-B14F-4D97-AF65-F5344CB8AC3E}">
        <p14:creationId xmlns:p14="http://schemas.microsoft.com/office/powerpoint/2010/main" val="65063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3) System Architecture</a:t>
            </a:r>
            <a:endParaRPr lang="ko-KR" altLang="en-US" dirty="0"/>
          </a:p>
        </p:txBody>
      </p:sp>
      <p:sp>
        <p:nvSpPr>
          <p:cNvPr id="28" name="직사각형 27"/>
          <p:cNvSpPr/>
          <p:nvPr/>
        </p:nvSpPr>
        <p:spPr bwMode="auto">
          <a:xfrm>
            <a:off x="567056" y="3958185"/>
            <a:ext cx="1668340" cy="1325863"/>
          </a:xfrm>
          <a:prstGeom prst="rect">
            <a:avLst/>
          </a:prstGeom>
          <a:solidFill>
            <a:schemeClr val="bg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19</a:t>
            </a:fld>
            <a:endParaRPr lang="ko-KR" altLang="en-US" dirty="0">
              <a:solidFill>
                <a:srgbClr val="000000"/>
              </a:solidFill>
            </a:endParaRPr>
          </a:p>
        </p:txBody>
      </p:sp>
      <p:sp>
        <p:nvSpPr>
          <p:cNvPr id="10" name="직사각형 9"/>
          <p:cNvSpPr/>
          <p:nvPr/>
        </p:nvSpPr>
        <p:spPr bwMode="auto">
          <a:xfrm>
            <a:off x="7303588" y="3900697"/>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Client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9" name="TextBox 18"/>
          <p:cNvSpPr txBox="1"/>
          <p:nvPr/>
        </p:nvSpPr>
        <p:spPr>
          <a:xfrm>
            <a:off x="4776508" y="3101123"/>
            <a:ext cx="633507" cy="369332"/>
          </a:xfrm>
          <a:prstGeom prst="rect">
            <a:avLst/>
          </a:prstGeom>
          <a:solidFill>
            <a:schemeClr val="bg1"/>
          </a:solidFill>
          <a:ln>
            <a:solidFill>
              <a:schemeClr val="tx1"/>
            </a:solidFill>
          </a:ln>
        </p:spPr>
        <p:txBody>
          <a:bodyPr wrap="none" rtlCol="0">
            <a:spAutoFit/>
          </a:bodyPr>
          <a:lstStyle/>
          <a:p>
            <a:r>
              <a:rPr lang="en-US" altLang="ko-KR" dirty="0" smtClean="0"/>
              <a:t>Core</a:t>
            </a:r>
            <a:endParaRPr lang="ko-KR" altLang="en-US" dirty="0"/>
          </a:p>
        </p:txBody>
      </p:sp>
      <p:sp>
        <p:nvSpPr>
          <p:cNvPr id="7" name="직사각형 6"/>
          <p:cNvSpPr/>
          <p:nvPr/>
        </p:nvSpPr>
        <p:spPr bwMode="auto">
          <a:xfrm>
            <a:off x="510858" y="3050900"/>
            <a:ext cx="5638800" cy="3329579"/>
          </a:xfrm>
          <a:prstGeom prst="rect">
            <a:avLst/>
          </a:prstGeom>
          <a:solidFill>
            <a:schemeClr val="bg1">
              <a:lumMod val="95000"/>
            </a:schemeClr>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 name="직사각형 1"/>
          <p:cNvSpPr/>
          <p:nvPr/>
        </p:nvSpPr>
        <p:spPr bwMode="auto">
          <a:xfrm>
            <a:off x="1741900" y="2135588"/>
            <a:ext cx="3146230" cy="479274"/>
          </a:xfrm>
          <a:prstGeom prst="rect">
            <a:avLst/>
          </a:prstGeom>
          <a:solidFill>
            <a:schemeClr val="bg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Database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smtClean="0">
                <a:ln>
                  <a:noFill/>
                </a:ln>
                <a:solidFill>
                  <a:schemeClr val="tx1"/>
                </a:solidFill>
                <a:effectLst/>
                <a:latin typeface="Times New Roman" pitchFamily="18" charset="0"/>
                <a:ea typeface="굴림" pitchFamily="50" charset="-127"/>
              </a:rPr>
              <a:t>(</a:t>
            </a:r>
            <a:r>
              <a:rPr kumimoji="0" lang="en-US" altLang="ko-KR" sz="1500" b="0" i="0" u="none" strike="noStrike" cap="none" normalizeH="0" baseline="0" dirty="0" err="1" smtClean="0">
                <a:ln>
                  <a:noFill/>
                </a:ln>
                <a:solidFill>
                  <a:schemeClr val="tx1"/>
                </a:solidFill>
                <a:effectLst/>
                <a:latin typeface="Times New Roman" pitchFamily="18" charset="0"/>
                <a:ea typeface="굴림" pitchFamily="50" charset="-127"/>
              </a:rPr>
              <a:t>mysql</a:t>
            </a:r>
            <a:r>
              <a:rPr lang="en-US" altLang="ko-KR" sz="1500" dirty="0">
                <a:latin typeface="Times New Roman" pitchFamily="18" charset="0"/>
                <a:ea typeface="굴림" pitchFamily="50" charset="-127"/>
              </a:rPr>
              <a:t> </a:t>
            </a:r>
            <a:r>
              <a:rPr kumimoji="0" lang="en-US" altLang="ko-KR" sz="1500" b="0" i="0" u="none" strike="noStrike" cap="none" normalizeH="0" baseline="0" dirty="0" smtClean="0">
                <a:ln>
                  <a:noFill/>
                </a:ln>
                <a:solidFill>
                  <a:schemeClr val="tx1"/>
                </a:solidFill>
                <a:effectLst/>
                <a:latin typeface="Times New Roman" pitchFamily="18" charset="0"/>
                <a:ea typeface="굴림" pitchFamily="50" charset="-127"/>
              </a:rPr>
              <a:t>166.104.143.225:3306)</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1" name="오른쪽 화살표 10"/>
          <p:cNvSpPr/>
          <p:nvPr/>
        </p:nvSpPr>
        <p:spPr bwMode="auto">
          <a:xfrm rot="13461189">
            <a:off x="3279154" y="3081272"/>
            <a:ext cx="731520" cy="270049"/>
          </a:xfrm>
          <a:prstGeom prst="rightArrow">
            <a:avLst/>
          </a:prstGeom>
          <a:solidFill>
            <a:schemeClr val="tx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5" name="직사각형 14"/>
          <p:cNvSpPr/>
          <p:nvPr/>
        </p:nvSpPr>
        <p:spPr bwMode="auto">
          <a:xfrm>
            <a:off x="4290747" y="3239098"/>
            <a:ext cx="1815990" cy="3085736"/>
          </a:xfrm>
          <a:prstGeom prst="rect">
            <a:avLst/>
          </a:prstGeom>
          <a:solidFill>
            <a:schemeClr val="bg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2" name="오른쪽 화살표 11"/>
          <p:cNvSpPr/>
          <p:nvPr/>
        </p:nvSpPr>
        <p:spPr bwMode="auto">
          <a:xfrm rot="8091172">
            <a:off x="2319939" y="3058301"/>
            <a:ext cx="731520" cy="285246"/>
          </a:xfrm>
          <a:prstGeom prst="rightArrow">
            <a:avLst/>
          </a:prstGeom>
          <a:solidFill>
            <a:schemeClr val="tx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3" name="왼쪽/오른쪽 화살표 12"/>
          <p:cNvSpPr/>
          <p:nvPr/>
        </p:nvSpPr>
        <p:spPr bwMode="auto">
          <a:xfrm>
            <a:off x="2400615" y="4200433"/>
            <a:ext cx="1645920" cy="627017"/>
          </a:xfrm>
          <a:prstGeom prst="leftRightArrow">
            <a:avLst/>
          </a:prstGeom>
          <a:solidFill>
            <a:schemeClr val="tx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4" name="TextBox 13"/>
          <p:cNvSpPr txBox="1"/>
          <p:nvPr/>
        </p:nvSpPr>
        <p:spPr>
          <a:xfrm>
            <a:off x="2436496" y="4914717"/>
            <a:ext cx="1678665" cy="369332"/>
          </a:xfrm>
          <a:prstGeom prst="rect">
            <a:avLst/>
          </a:prstGeom>
          <a:noFill/>
        </p:spPr>
        <p:txBody>
          <a:bodyPr wrap="none" rtlCol="0">
            <a:spAutoFit/>
          </a:bodyPr>
          <a:lstStyle/>
          <a:p>
            <a:r>
              <a:rPr lang="en-US" altLang="ko-KR" dirty="0" smtClean="0"/>
              <a:t>Shared Memory</a:t>
            </a:r>
            <a:endParaRPr lang="ko-KR" altLang="en-US" dirty="0"/>
          </a:p>
        </p:txBody>
      </p:sp>
      <p:sp>
        <p:nvSpPr>
          <p:cNvPr id="9" name="직사각형 8"/>
          <p:cNvSpPr/>
          <p:nvPr/>
        </p:nvSpPr>
        <p:spPr bwMode="auto">
          <a:xfrm>
            <a:off x="4419754" y="3897528"/>
            <a:ext cx="1454332" cy="729734"/>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SERVER</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7" name="TextBox 16"/>
          <p:cNvSpPr txBox="1"/>
          <p:nvPr/>
        </p:nvSpPr>
        <p:spPr>
          <a:xfrm>
            <a:off x="600423" y="2875817"/>
            <a:ext cx="1717138" cy="369332"/>
          </a:xfrm>
          <a:prstGeom prst="rect">
            <a:avLst/>
          </a:prstGeom>
          <a:solidFill>
            <a:schemeClr val="bg1"/>
          </a:solidFill>
          <a:ln>
            <a:solidFill>
              <a:schemeClr val="tx1"/>
            </a:solidFill>
          </a:ln>
        </p:spPr>
        <p:txBody>
          <a:bodyPr wrap="none" rtlCol="0">
            <a:spAutoFit/>
          </a:bodyPr>
          <a:lstStyle/>
          <a:p>
            <a:pPr algn="ctr"/>
            <a:r>
              <a:rPr lang="en-US" altLang="ko-KR" dirty="0" smtClean="0"/>
              <a:t>Java Framework</a:t>
            </a:r>
            <a:endParaRPr lang="ko-KR" altLang="en-US" dirty="0"/>
          </a:p>
        </p:txBody>
      </p:sp>
      <p:sp>
        <p:nvSpPr>
          <p:cNvPr id="16" name="직사각형 15"/>
          <p:cNvSpPr/>
          <p:nvPr/>
        </p:nvSpPr>
        <p:spPr bwMode="auto">
          <a:xfrm>
            <a:off x="4419754" y="5375082"/>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Device, Link</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 Host and etc.</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(JSON)</a:t>
            </a:r>
          </a:p>
        </p:txBody>
      </p:sp>
      <p:sp>
        <p:nvSpPr>
          <p:cNvPr id="6" name="아래쪽 화살표 5"/>
          <p:cNvSpPr/>
          <p:nvPr/>
        </p:nvSpPr>
        <p:spPr bwMode="auto">
          <a:xfrm>
            <a:off x="4964040" y="4806234"/>
            <a:ext cx="365760" cy="455639"/>
          </a:xfrm>
          <a:prstGeom prst="downArrow">
            <a:avLst/>
          </a:prstGeom>
          <a:solidFill>
            <a:schemeClr val="tx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cxnSp>
        <p:nvCxnSpPr>
          <p:cNvPr id="21" name="직선 화살표 연결선 20"/>
          <p:cNvCxnSpPr/>
          <p:nvPr/>
        </p:nvCxnSpPr>
        <p:spPr bwMode="auto">
          <a:xfrm flipH="1">
            <a:off x="5923280" y="4124960"/>
            <a:ext cx="131095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22" name="직사각형 21"/>
          <p:cNvSpPr/>
          <p:nvPr/>
        </p:nvSpPr>
        <p:spPr bwMode="auto">
          <a:xfrm>
            <a:off x="7110548" y="3050900"/>
            <a:ext cx="1799772" cy="3329579"/>
          </a:xfrm>
          <a:prstGeom prst="rect">
            <a:avLst/>
          </a:prstGeom>
          <a:no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cxnSp>
        <p:nvCxnSpPr>
          <p:cNvPr id="24" name="직선 화살표 연결선 23"/>
          <p:cNvCxnSpPr/>
          <p:nvPr/>
        </p:nvCxnSpPr>
        <p:spPr bwMode="auto">
          <a:xfrm flipH="1">
            <a:off x="5923280" y="4500880"/>
            <a:ext cx="1310958" cy="0"/>
          </a:xfrm>
          <a:prstGeom prst="straightConnector1">
            <a:avLst/>
          </a:prstGeom>
          <a:solidFill>
            <a:schemeClr val="accent1"/>
          </a:solidFill>
          <a:ln w="12699" cap="flat" cmpd="sng" algn="ctr">
            <a:solidFill>
              <a:schemeClr val="tx1"/>
            </a:solidFill>
            <a:prstDash val="solid"/>
            <a:round/>
            <a:headEnd type="triangle" w="med" len="med"/>
            <a:tailEnd type="none"/>
          </a:ln>
          <a:effectLst/>
        </p:spPr>
      </p:cxnSp>
      <p:sp>
        <p:nvSpPr>
          <p:cNvPr id="25" name="TextBox 24"/>
          <p:cNvSpPr txBox="1"/>
          <p:nvPr/>
        </p:nvSpPr>
        <p:spPr>
          <a:xfrm>
            <a:off x="6184333" y="3869688"/>
            <a:ext cx="758541" cy="292388"/>
          </a:xfrm>
          <a:prstGeom prst="rect">
            <a:avLst/>
          </a:prstGeom>
          <a:noFill/>
        </p:spPr>
        <p:txBody>
          <a:bodyPr wrap="none" rtlCol="0">
            <a:spAutoFit/>
          </a:bodyPr>
          <a:lstStyle/>
          <a:p>
            <a:r>
              <a:rPr lang="en-US" altLang="ko-KR" sz="1300" b="1" dirty="0" smtClean="0"/>
              <a:t>Request</a:t>
            </a:r>
            <a:endParaRPr lang="ko-KR" altLang="en-US" sz="1300" b="1" dirty="0"/>
          </a:p>
        </p:txBody>
      </p:sp>
      <p:sp>
        <p:nvSpPr>
          <p:cNvPr id="26" name="TextBox 25"/>
          <p:cNvSpPr txBox="1"/>
          <p:nvPr/>
        </p:nvSpPr>
        <p:spPr>
          <a:xfrm>
            <a:off x="6138647" y="4208492"/>
            <a:ext cx="849913" cy="292388"/>
          </a:xfrm>
          <a:prstGeom prst="rect">
            <a:avLst/>
          </a:prstGeom>
          <a:noFill/>
        </p:spPr>
        <p:txBody>
          <a:bodyPr wrap="none" rtlCol="0">
            <a:spAutoFit/>
          </a:bodyPr>
          <a:lstStyle/>
          <a:p>
            <a:r>
              <a:rPr lang="en-US" altLang="ko-KR" sz="1300" b="1" dirty="0" smtClean="0"/>
              <a:t>Response</a:t>
            </a:r>
            <a:endParaRPr lang="ko-KR" altLang="en-US" sz="1300" b="1" dirty="0"/>
          </a:p>
        </p:txBody>
      </p:sp>
      <p:sp>
        <p:nvSpPr>
          <p:cNvPr id="27" name="TextBox 26"/>
          <p:cNvSpPr txBox="1"/>
          <p:nvPr/>
        </p:nvSpPr>
        <p:spPr>
          <a:xfrm>
            <a:off x="7565440" y="3101123"/>
            <a:ext cx="889987" cy="369332"/>
          </a:xfrm>
          <a:prstGeom prst="rect">
            <a:avLst/>
          </a:prstGeom>
          <a:solidFill>
            <a:schemeClr val="bg1"/>
          </a:solidFill>
          <a:ln>
            <a:solidFill>
              <a:schemeClr val="tx1"/>
            </a:solidFill>
          </a:ln>
        </p:spPr>
        <p:txBody>
          <a:bodyPr wrap="none" rtlCol="0">
            <a:spAutoFit/>
          </a:bodyPr>
          <a:lstStyle/>
          <a:p>
            <a:r>
              <a:rPr lang="en-US" altLang="ko-KR" dirty="0" smtClean="0"/>
              <a:t>Student</a:t>
            </a:r>
            <a:endParaRPr lang="ko-KR" altLang="en-US" dirty="0"/>
          </a:p>
        </p:txBody>
      </p:sp>
      <p:sp>
        <p:nvSpPr>
          <p:cNvPr id="30" name="TextBox 29"/>
          <p:cNvSpPr txBox="1"/>
          <p:nvPr/>
        </p:nvSpPr>
        <p:spPr>
          <a:xfrm>
            <a:off x="5329800" y="4787356"/>
            <a:ext cx="1141851" cy="492443"/>
          </a:xfrm>
          <a:prstGeom prst="rect">
            <a:avLst/>
          </a:prstGeom>
          <a:noFill/>
        </p:spPr>
        <p:txBody>
          <a:bodyPr wrap="none" rtlCol="0">
            <a:spAutoFit/>
          </a:bodyPr>
          <a:lstStyle/>
          <a:p>
            <a:r>
              <a:rPr lang="en-US" altLang="ko-KR" sz="1300" b="1" dirty="0" smtClean="0">
                <a:solidFill>
                  <a:srgbClr val="FF0000"/>
                </a:solidFill>
              </a:rPr>
              <a:t>File</a:t>
            </a:r>
          </a:p>
          <a:p>
            <a:r>
              <a:rPr lang="en-US" altLang="ko-KR" sz="1300" b="1" dirty="0" smtClean="0">
                <a:solidFill>
                  <a:srgbClr val="FF0000"/>
                </a:solidFill>
              </a:rPr>
              <a:t>Input Stream</a:t>
            </a:r>
            <a:endParaRPr lang="ko-KR" altLang="en-US" sz="1300" b="1" dirty="0">
              <a:solidFill>
                <a:srgbClr val="FF0000"/>
              </a:solidFill>
            </a:endParaRPr>
          </a:p>
        </p:txBody>
      </p:sp>
      <p:grpSp>
        <p:nvGrpSpPr>
          <p:cNvPr id="32" name="그룹 31"/>
          <p:cNvGrpSpPr/>
          <p:nvPr/>
        </p:nvGrpSpPr>
        <p:grpSpPr>
          <a:xfrm>
            <a:off x="613242" y="3732010"/>
            <a:ext cx="1634973" cy="1686773"/>
            <a:chOff x="613242" y="3732010"/>
            <a:chExt cx="1634973" cy="1686773"/>
          </a:xfrm>
        </p:grpSpPr>
        <p:sp>
          <p:nvSpPr>
            <p:cNvPr id="31" name="직사각형 30"/>
            <p:cNvSpPr/>
            <p:nvPr/>
          </p:nvSpPr>
          <p:spPr bwMode="auto">
            <a:xfrm>
              <a:off x="613242" y="4043885"/>
              <a:ext cx="1634973" cy="1374898"/>
            </a:xfrm>
            <a:prstGeom prst="rect">
              <a:avLst/>
            </a:prstGeom>
            <a:solidFill>
              <a:schemeClr val="bg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9" name="TextBox 28"/>
            <p:cNvSpPr txBox="1"/>
            <p:nvPr/>
          </p:nvSpPr>
          <p:spPr>
            <a:xfrm>
              <a:off x="925013" y="3732010"/>
              <a:ext cx="928459" cy="369332"/>
            </a:xfrm>
            <a:prstGeom prst="rect">
              <a:avLst/>
            </a:prstGeom>
            <a:solidFill>
              <a:schemeClr val="bg1"/>
            </a:solidFill>
            <a:ln>
              <a:solidFill>
                <a:schemeClr val="tx1"/>
              </a:solidFill>
            </a:ln>
          </p:spPr>
          <p:txBody>
            <a:bodyPr wrap="none" rtlCol="0">
              <a:spAutoFit/>
            </a:bodyPr>
            <a:lstStyle/>
            <a:p>
              <a:r>
                <a:rPr lang="en-US" altLang="ko-KR" dirty="0" smtClean="0"/>
                <a:t>Manage</a:t>
              </a:r>
              <a:endParaRPr lang="ko-KR" altLang="en-US" dirty="0"/>
            </a:p>
          </p:txBody>
        </p:sp>
        <p:sp>
          <p:nvSpPr>
            <p:cNvPr id="8" name="직사각형 7"/>
            <p:cNvSpPr/>
            <p:nvPr/>
          </p:nvSpPr>
          <p:spPr bwMode="auto">
            <a:xfrm>
              <a:off x="713763" y="4167777"/>
              <a:ext cx="1454332" cy="1045029"/>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Test Result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grpSp>
      <p:sp>
        <p:nvSpPr>
          <p:cNvPr id="33" name="TextBox 32"/>
          <p:cNvSpPr txBox="1"/>
          <p:nvPr/>
        </p:nvSpPr>
        <p:spPr>
          <a:xfrm>
            <a:off x="4830166" y="3101123"/>
            <a:ext cx="633507" cy="369332"/>
          </a:xfrm>
          <a:prstGeom prst="rect">
            <a:avLst/>
          </a:prstGeom>
          <a:solidFill>
            <a:schemeClr val="bg1"/>
          </a:solidFill>
          <a:ln>
            <a:solidFill>
              <a:schemeClr val="tx1"/>
            </a:solidFill>
          </a:ln>
        </p:spPr>
        <p:txBody>
          <a:bodyPr wrap="none" rtlCol="0">
            <a:spAutoFit/>
          </a:bodyPr>
          <a:lstStyle/>
          <a:p>
            <a:r>
              <a:rPr lang="en-US" altLang="ko-KR" dirty="0" smtClean="0"/>
              <a:t>Core</a:t>
            </a:r>
            <a:endParaRPr lang="ko-KR" altLang="en-US" dirty="0"/>
          </a:p>
        </p:txBody>
      </p:sp>
    </p:spTree>
    <p:extLst>
      <p:ext uri="{BB962C8B-B14F-4D97-AF65-F5344CB8AC3E}">
        <p14:creationId xmlns:p14="http://schemas.microsoft.com/office/powerpoint/2010/main" val="215671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marL="800100" lvl="1" indent="-342900">
              <a:lnSpc>
                <a:spcPct val="200000"/>
              </a:lnSpc>
              <a:buFont typeface="+mj-lt"/>
              <a:buAutoNum type="arabicPeriod"/>
            </a:pPr>
            <a:r>
              <a:rPr lang="en-US" altLang="ko-KR" dirty="0"/>
              <a:t>Background</a:t>
            </a:r>
          </a:p>
          <a:p>
            <a:pPr marL="800100" lvl="1" indent="-342900">
              <a:lnSpc>
                <a:spcPct val="200000"/>
              </a:lnSpc>
              <a:buFont typeface="+mj-lt"/>
              <a:buAutoNum type="arabicPeriod"/>
            </a:pPr>
            <a:r>
              <a:rPr lang="en-US" altLang="ko-KR" dirty="0" smtClean="0"/>
              <a:t>Explanation </a:t>
            </a:r>
            <a:r>
              <a:rPr lang="en-US" altLang="ko-KR" dirty="0"/>
              <a:t>(Purpose, Development Environment, Testing Factors)</a:t>
            </a:r>
          </a:p>
          <a:p>
            <a:pPr marL="800100" lvl="1" indent="-342900">
              <a:lnSpc>
                <a:spcPct val="200000"/>
              </a:lnSpc>
              <a:buFont typeface="+mj-lt"/>
              <a:buAutoNum type="arabicPeriod"/>
            </a:pPr>
            <a:r>
              <a:rPr lang="en-US" altLang="ko-KR" dirty="0"/>
              <a:t>System Architecture</a:t>
            </a:r>
          </a:p>
          <a:p>
            <a:pPr marL="800100" lvl="1" indent="-342900">
              <a:lnSpc>
                <a:spcPct val="200000"/>
              </a:lnSpc>
              <a:buFont typeface="+mj-lt"/>
              <a:buAutoNum type="arabicPeriod"/>
            </a:pPr>
            <a:r>
              <a:rPr lang="en-US" altLang="ko-KR" dirty="0"/>
              <a:t>Flowchart</a:t>
            </a:r>
          </a:p>
          <a:p>
            <a:pPr marL="800100" lvl="1" indent="-342900">
              <a:lnSpc>
                <a:spcPct val="200000"/>
              </a:lnSpc>
              <a:buFont typeface="+mj-lt"/>
              <a:buAutoNum type="arabicPeriod"/>
            </a:pPr>
            <a:r>
              <a:rPr lang="en-US" altLang="ko-KR" dirty="0"/>
              <a:t>Code Explanation</a:t>
            </a:r>
          </a:p>
          <a:p>
            <a:pPr marL="800100" lvl="1" indent="-342900">
              <a:lnSpc>
                <a:spcPct val="200000"/>
              </a:lnSpc>
              <a:buFont typeface="+mj-lt"/>
              <a:buAutoNum type="arabicPeriod"/>
            </a:pPr>
            <a:r>
              <a:rPr lang="en-US" altLang="ko-KR" dirty="0"/>
              <a:t>How to execute (Screenshot)</a:t>
            </a:r>
          </a:p>
          <a:p>
            <a:pPr marL="800100" lvl="1" indent="-342900">
              <a:lnSpc>
                <a:spcPct val="200000"/>
              </a:lnSpc>
              <a:buFont typeface="+mj-lt"/>
              <a:buAutoNum type="arabicPeriod"/>
            </a:pPr>
            <a:r>
              <a:rPr lang="en-US" altLang="ko-KR" dirty="0"/>
              <a:t>Future Work</a:t>
            </a:r>
          </a:p>
        </p:txBody>
      </p:sp>
      <p:sp>
        <p:nvSpPr>
          <p:cNvPr id="3" name="제목 2"/>
          <p:cNvSpPr>
            <a:spLocks noGrp="1"/>
          </p:cNvSpPr>
          <p:nvPr>
            <p:ph type="title"/>
          </p:nvPr>
        </p:nvSpPr>
        <p:spPr/>
        <p:txBody>
          <a:bodyPr/>
          <a:lstStyle/>
          <a:p>
            <a:r>
              <a:rPr lang="en-US" altLang="ko-KR" dirty="0" smtClean="0"/>
              <a:t>Outline</a:t>
            </a:r>
            <a:endParaRPr lang="ko-KR" altLang="en-US" dirty="0"/>
          </a:p>
        </p:txBody>
      </p:sp>
      <p:sp>
        <p:nvSpPr>
          <p:cNvPr id="4" name="슬라이드 번호 개체 틀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2</a:t>
            </a:fld>
            <a:endParaRPr lang="ko-KR" altLang="en-US" dirty="0">
              <a:solidFill>
                <a:srgbClr val="000000"/>
              </a:solidFill>
            </a:endParaRPr>
          </a:p>
        </p:txBody>
      </p:sp>
    </p:spTree>
    <p:extLst>
      <p:ext uri="{BB962C8B-B14F-4D97-AF65-F5344CB8AC3E}">
        <p14:creationId xmlns:p14="http://schemas.microsoft.com/office/powerpoint/2010/main" val="48978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4</a:t>
            </a:r>
            <a:r>
              <a:rPr lang="en-US" altLang="ko-KR" dirty="0" smtClean="0"/>
              <a:t>.1) </a:t>
            </a:r>
            <a:r>
              <a:rPr lang="en-US" altLang="zh-CN" dirty="0" smtClean="0"/>
              <a:t>Server Flow Chat-GET</a:t>
            </a:r>
            <a:endParaRPr lang="zh-CN" altLang="en-US" dirty="0"/>
          </a:p>
        </p:txBody>
      </p:sp>
      <p:sp>
        <p:nvSpPr>
          <p:cNvPr id="4" name="灯片编号占位符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20</a:t>
            </a:fld>
            <a:endParaRPr lang="ko-KR" altLang="en-US" dirty="0">
              <a:solidFill>
                <a:srgbClr val="000000"/>
              </a:solidFill>
            </a:endParaRPr>
          </a:p>
        </p:txBody>
      </p:sp>
      <p:sp>
        <p:nvSpPr>
          <p:cNvPr id="5" name="页脚占位符 4"/>
          <p:cNvSpPr>
            <a:spLocks noGrp="1"/>
          </p:cNvSpPr>
          <p:nvPr>
            <p:ph type="ftr" sz="quarter" idx="12"/>
          </p:nvPr>
        </p:nvSpPr>
        <p:spPr/>
        <p:txBody>
          <a:bodyPr/>
          <a:lstStyle/>
          <a:p>
            <a:pPr>
              <a:defRPr/>
            </a:pPr>
            <a:r>
              <a:rPr lang="en-US" altLang="ko-KR" smtClean="0">
                <a:solidFill>
                  <a:srgbClr val="000000"/>
                </a:solidFill>
              </a:rPr>
              <a:t>HYU 2015 TIPW</a:t>
            </a:r>
            <a:endParaRPr lang="ko-KR" altLang="ko-KR" dirty="0">
              <a:solidFill>
                <a:srgbClr val="000000"/>
              </a:solidFill>
            </a:endParaRPr>
          </a:p>
        </p:txBody>
      </p:sp>
      <p:sp>
        <p:nvSpPr>
          <p:cNvPr id="7" name="직사각형 9"/>
          <p:cNvSpPr/>
          <p:nvPr/>
        </p:nvSpPr>
        <p:spPr bwMode="auto">
          <a:xfrm>
            <a:off x="3470041" y="2995007"/>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Client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8" name="TextBox 18"/>
          <p:cNvSpPr txBox="1"/>
          <p:nvPr/>
        </p:nvSpPr>
        <p:spPr>
          <a:xfrm>
            <a:off x="942961" y="2195433"/>
            <a:ext cx="633507" cy="369332"/>
          </a:xfrm>
          <a:prstGeom prst="rect">
            <a:avLst/>
          </a:prstGeom>
          <a:solidFill>
            <a:schemeClr val="bg1"/>
          </a:solidFill>
          <a:ln>
            <a:solidFill>
              <a:schemeClr val="tx1"/>
            </a:solidFill>
          </a:ln>
        </p:spPr>
        <p:txBody>
          <a:bodyPr wrap="none" rtlCol="0">
            <a:spAutoFit/>
          </a:bodyPr>
          <a:lstStyle/>
          <a:p>
            <a:r>
              <a:rPr lang="en-US" altLang="ko-KR" dirty="0" smtClean="0"/>
              <a:t>Core</a:t>
            </a:r>
            <a:endParaRPr lang="ko-KR" altLang="en-US" dirty="0"/>
          </a:p>
        </p:txBody>
      </p:sp>
      <p:sp>
        <p:nvSpPr>
          <p:cNvPr id="9" name="직사각형 14"/>
          <p:cNvSpPr/>
          <p:nvPr/>
        </p:nvSpPr>
        <p:spPr bwMode="auto">
          <a:xfrm>
            <a:off x="457200" y="2333408"/>
            <a:ext cx="1815990" cy="3085736"/>
          </a:xfrm>
          <a:prstGeom prst="rect">
            <a:avLst/>
          </a:prstGeom>
          <a:solidFill>
            <a:schemeClr val="bg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0" name="직사각형 8"/>
          <p:cNvSpPr/>
          <p:nvPr/>
        </p:nvSpPr>
        <p:spPr bwMode="auto">
          <a:xfrm>
            <a:off x="586207" y="2991838"/>
            <a:ext cx="1454332" cy="729734"/>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SERVER</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1" name="직사각형 15"/>
          <p:cNvSpPr/>
          <p:nvPr/>
        </p:nvSpPr>
        <p:spPr bwMode="auto">
          <a:xfrm>
            <a:off x="586207" y="4469392"/>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Device, Link</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 Host and etc.</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(JSON)</a:t>
            </a:r>
          </a:p>
        </p:txBody>
      </p:sp>
      <p:sp>
        <p:nvSpPr>
          <p:cNvPr id="12" name="아래쪽 화살표 5"/>
          <p:cNvSpPr/>
          <p:nvPr/>
        </p:nvSpPr>
        <p:spPr bwMode="auto">
          <a:xfrm>
            <a:off x="1130493" y="3900544"/>
            <a:ext cx="365760" cy="455639"/>
          </a:xfrm>
          <a:prstGeom prst="downArrow">
            <a:avLst/>
          </a:prstGeom>
          <a:solidFill>
            <a:schemeClr val="tx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cxnSp>
        <p:nvCxnSpPr>
          <p:cNvPr id="13" name="직선 화살표 연결선 20"/>
          <p:cNvCxnSpPr/>
          <p:nvPr/>
        </p:nvCxnSpPr>
        <p:spPr bwMode="auto">
          <a:xfrm flipH="1">
            <a:off x="2089733" y="3219270"/>
            <a:ext cx="131095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14" name="직사각형 21"/>
          <p:cNvSpPr/>
          <p:nvPr/>
        </p:nvSpPr>
        <p:spPr bwMode="auto">
          <a:xfrm>
            <a:off x="3277001" y="2145210"/>
            <a:ext cx="1799772" cy="3329579"/>
          </a:xfrm>
          <a:prstGeom prst="rect">
            <a:avLst/>
          </a:prstGeom>
          <a:no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cxnSp>
        <p:nvCxnSpPr>
          <p:cNvPr id="15" name="직선 화살표 연결선 23"/>
          <p:cNvCxnSpPr/>
          <p:nvPr/>
        </p:nvCxnSpPr>
        <p:spPr bwMode="auto">
          <a:xfrm flipH="1">
            <a:off x="2089733" y="3595190"/>
            <a:ext cx="1310958" cy="0"/>
          </a:xfrm>
          <a:prstGeom prst="straightConnector1">
            <a:avLst/>
          </a:prstGeom>
          <a:solidFill>
            <a:schemeClr val="accent1"/>
          </a:solidFill>
          <a:ln w="12699" cap="flat" cmpd="sng" algn="ctr">
            <a:solidFill>
              <a:schemeClr val="tx1"/>
            </a:solidFill>
            <a:prstDash val="solid"/>
            <a:round/>
            <a:headEnd type="triangle" w="med" len="med"/>
            <a:tailEnd type="none"/>
          </a:ln>
          <a:effectLst/>
        </p:spPr>
      </p:cxnSp>
      <p:sp>
        <p:nvSpPr>
          <p:cNvPr id="16" name="TextBox 24"/>
          <p:cNvSpPr txBox="1"/>
          <p:nvPr/>
        </p:nvSpPr>
        <p:spPr>
          <a:xfrm>
            <a:off x="2350786" y="2963998"/>
            <a:ext cx="758541" cy="292388"/>
          </a:xfrm>
          <a:prstGeom prst="rect">
            <a:avLst/>
          </a:prstGeom>
          <a:noFill/>
        </p:spPr>
        <p:txBody>
          <a:bodyPr wrap="none" rtlCol="0">
            <a:spAutoFit/>
          </a:bodyPr>
          <a:lstStyle/>
          <a:p>
            <a:r>
              <a:rPr lang="en-US" altLang="ko-KR" sz="1300" b="1" dirty="0" smtClean="0"/>
              <a:t>Request</a:t>
            </a:r>
            <a:endParaRPr lang="ko-KR" altLang="en-US" sz="1300" b="1" dirty="0"/>
          </a:p>
        </p:txBody>
      </p:sp>
      <p:sp>
        <p:nvSpPr>
          <p:cNvPr id="17" name="TextBox 25"/>
          <p:cNvSpPr txBox="1"/>
          <p:nvPr/>
        </p:nvSpPr>
        <p:spPr>
          <a:xfrm>
            <a:off x="2305100" y="3302802"/>
            <a:ext cx="849913" cy="292388"/>
          </a:xfrm>
          <a:prstGeom prst="rect">
            <a:avLst/>
          </a:prstGeom>
          <a:noFill/>
        </p:spPr>
        <p:txBody>
          <a:bodyPr wrap="none" rtlCol="0">
            <a:spAutoFit/>
          </a:bodyPr>
          <a:lstStyle/>
          <a:p>
            <a:r>
              <a:rPr lang="en-US" altLang="ko-KR" sz="1300" b="1" dirty="0" smtClean="0"/>
              <a:t>Response</a:t>
            </a:r>
            <a:endParaRPr lang="ko-KR" altLang="en-US" sz="1300" b="1" dirty="0"/>
          </a:p>
        </p:txBody>
      </p:sp>
      <p:sp>
        <p:nvSpPr>
          <p:cNvPr id="18" name="TextBox 26"/>
          <p:cNvSpPr txBox="1"/>
          <p:nvPr/>
        </p:nvSpPr>
        <p:spPr>
          <a:xfrm>
            <a:off x="3731893" y="2195433"/>
            <a:ext cx="889987" cy="369332"/>
          </a:xfrm>
          <a:prstGeom prst="rect">
            <a:avLst/>
          </a:prstGeom>
          <a:solidFill>
            <a:schemeClr val="bg1"/>
          </a:solidFill>
          <a:ln>
            <a:solidFill>
              <a:schemeClr val="tx1"/>
            </a:solidFill>
          </a:ln>
        </p:spPr>
        <p:txBody>
          <a:bodyPr wrap="none" rtlCol="0">
            <a:spAutoFit/>
          </a:bodyPr>
          <a:lstStyle/>
          <a:p>
            <a:r>
              <a:rPr lang="en-US" altLang="ko-KR" dirty="0" smtClean="0"/>
              <a:t>Student</a:t>
            </a:r>
            <a:endParaRPr lang="ko-KR" altLang="en-US" dirty="0"/>
          </a:p>
        </p:txBody>
      </p:sp>
      <p:sp>
        <p:nvSpPr>
          <p:cNvPr id="19" name="TextBox 29"/>
          <p:cNvSpPr txBox="1"/>
          <p:nvPr/>
        </p:nvSpPr>
        <p:spPr>
          <a:xfrm>
            <a:off x="1496253" y="3881666"/>
            <a:ext cx="1141851" cy="492443"/>
          </a:xfrm>
          <a:prstGeom prst="rect">
            <a:avLst/>
          </a:prstGeom>
          <a:noFill/>
        </p:spPr>
        <p:txBody>
          <a:bodyPr wrap="none" rtlCol="0">
            <a:spAutoFit/>
          </a:bodyPr>
          <a:lstStyle/>
          <a:p>
            <a:r>
              <a:rPr lang="en-US" altLang="ko-KR" sz="1300" b="1" dirty="0" smtClean="0"/>
              <a:t>File</a:t>
            </a:r>
          </a:p>
          <a:p>
            <a:r>
              <a:rPr lang="en-US" altLang="ko-KR" sz="1300" b="1" dirty="0" smtClean="0"/>
              <a:t>Input Stream</a:t>
            </a:r>
            <a:endParaRPr lang="ko-KR" altLang="en-US" sz="1300" b="1" dirty="0"/>
          </a:p>
        </p:txBody>
      </p:sp>
      <p:sp>
        <p:nvSpPr>
          <p:cNvPr id="20" name="TextBox 32"/>
          <p:cNvSpPr txBox="1"/>
          <p:nvPr/>
        </p:nvSpPr>
        <p:spPr>
          <a:xfrm>
            <a:off x="996619" y="2195433"/>
            <a:ext cx="633507" cy="369332"/>
          </a:xfrm>
          <a:prstGeom prst="rect">
            <a:avLst/>
          </a:prstGeom>
          <a:solidFill>
            <a:schemeClr val="bg1"/>
          </a:solidFill>
          <a:ln>
            <a:solidFill>
              <a:schemeClr val="tx1"/>
            </a:solidFill>
          </a:ln>
        </p:spPr>
        <p:txBody>
          <a:bodyPr wrap="none" rtlCol="0">
            <a:spAutoFit/>
          </a:bodyPr>
          <a:lstStyle/>
          <a:p>
            <a:r>
              <a:rPr lang="en-US" altLang="ko-KR" dirty="0" smtClean="0"/>
              <a:t>Core</a:t>
            </a:r>
            <a:endParaRPr lang="ko-KR" altLang="en-US" dirty="0"/>
          </a:p>
        </p:txBody>
      </p:sp>
      <p:cxnSp>
        <p:nvCxnSpPr>
          <p:cNvPr id="22" name="直接连接符 21"/>
          <p:cNvCxnSpPr/>
          <p:nvPr/>
        </p:nvCxnSpPr>
        <p:spPr bwMode="auto">
          <a:xfrm>
            <a:off x="6271709" y="1964466"/>
            <a:ext cx="0" cy="4849702"/>
          </a:xfrm>
          <a:prstGeom prst="line">
            <a:avLst/>
          </a:prstGeom>
          <a:solidFill>
            <a:schemeClr val="accent1"/>
          </a:solidFill>
          <a:ln w="12699"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8349728" y="1964466"/>
            <a:ext cx="3173" cy="4893534"/>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24" name="직사각형 9"/>
          <p:cNvSpPr/>
          <p:nvPr/>
        </p:nvSpPr>
        <p:spPr bwMode="auto">
          <a:xfrm>
            <a:off x="7622562" y="1496639"/>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Client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25" name="직사각형 8"/>
          <p:cNvSpPr/>
          <p:nvPr/>
        </p:nvSpPr>
        <p:spPr bwMode="auto">
          <a:xfrm>
            <a:off x="5441065" y="1498529"/>
            <a:ext cx="1454332" cy="729734"/>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SERVER</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cxnSp>
        <p:nvCxnSpPr>
          <p:cNvPr id="27" name="直接箭头连接符 26"/>
          <p:cNvCxnSpPr/>
          <p:nvPr/>
        </p:nvCxnSpPr>
        <p:spPr bwMode="auto">
          <a:xfrm flipH="1">
            <a:off x="6252149" y="4024435"/>
            <a:ext cx="2078020" cy="427260"/>
          </a:xfrm>
          <a:prstGeom prst="straightConnector1">
            <a:avLst/>
          </a:prstGeom>
          <a:solidFill>
            <a:schemeClr val="accent1"/>
          </a:solidFill>
          <a:ln w="12699" cap="flat" cmpd="sng" algn="ctr">
            <a:solidFill>
              <a:schemeClr val="tx1"/>
            </a:solidFill>
            <a:prstDash val="dash"/>
            <a:round/>
            <a:headEnd type="none" w="med" len="med"/>
            <a:tailEnd type="triangle"/>
          </a:ln>
          <a:effectLst/>
        </p:spPr>
      </p:cxnSp>
      <p:cxnSp>
        <p:nvCxnSpPr>
          <p:cNvPr id="29" name="直接箭头连接符 28"/>
          <p:cNvCxnSpPr/>
          <p:nvPr/>
        </p:nvCxnSpPr>
        <p:spPr bwMode="auto">
          <a:xfrm>
            <a:off x="6266346" y="3056173"/>
            <a:ext cx="2078019" cy="380797"/>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30" name="TextBox 24"/>
          <p:cNvSpPr txBox="1"/>
          <p:nvPr/>
        </p:nvSpPr>
        <p:spPr>
          <a:xfrm>
            <a:off x="6423455" y="2292799"/>
            <a:ext cx="1920910" cy="292388"/>
          </a:xfrm>
          <a:prstGeom prst="rect">
            <a:avLst/>
          </a:prstGeom>
          <a:noFill/>
        </p:spPr>
        <p:txBody>
          <a:bodyPr wrap="none" rtlCol="0">
            <a:spAutoFit/>
          </a:bodyPr>
          <a:lstStyle/>
          <a:p>
            <a:r>
              <a:rPr lang="en-US" altLang="zh-CN" sz="1300" b="1" dirty="0" smtClean="0"/>
              <a:t>Successful GET </a:t>
            </a:r>
            <a:r>
              <a:rPr lang="en-US" altLang="ko-KR" sz="1300" b="1" dirty="0" smtClean="0"/>
              <a:t>Request</a:t>
            </a:r>
            <a:endParaRPr lang="ko-KR" altLang="en-US" sz="1300" b="1" dirty="0"/>
          </a:p>
        </p:txBody>
      </p:sp>
      <p:sp>
        <p:nvSpPr>
          <p:cNvPr id="31" name="TextBox 25"/>
          <p:cNvSpPr txBox="1"/>
          <p:nvPr/>
        </p:nvSpPr>
        <p:spPr>
          <a:xfrm>
            <a:off x="6491673" y="3253441"/>
            <a:ext cx="1443024" cy="492443"/>
          </a:xfrm>
          <a:prstGeom prst="rect">
            <a:avLst/>
          </a:prstGeom>
          <a:noFill/>
        </p:spPr>
        <p:txBody>
          <a:bodyPr wrap="none" rtlCol="0">
            <a:spAutoFit/>
          </a:bodyPr>
          <a:lstStyle/>
          <a:p>
            <a:pPr algn="ctr"/>
            <a:r>
              <a:rPr lang="en-US" altLang="ko-KR" sz="1300" b="1" dirty="0"/>
              <a:t>200 </a:t>
            </a:r>
            <a:r>
              <a:rPr lang="en-US" altLang="ko-KR" sz="1300" b="1" dirty="0" smtClean="0"/>
              <a:t>OK Response</a:t>
            </a:r>
            <a:endParaRPr lang="en-US" altLang="ko-KR" sz="1300" b="1" dirty="0"/>
          </a:p>
          <a:p>
            <a:pPr algn="ctr"/>
            <a:r>
              <a:rPr lang="en-US" altLang="ko-KR" sz="1300" b="1" dirty="0" smtClean="0"/>
              <a:t>(JSON)</a:t>
            </a:r>
            <a:endParaRPr lang="ko-KR" altLang="en-US" sz="1300" b="1" dirty="0"/>
          </a:p>
        </p:txBody>
      </p:sp>
      <p:cxnSp>
        <p:nvCxnSpPr>
          <p:cNvPr id="34" name="直接箭头连接符 33"/>
          <p:cNvCxnSpPr/>
          <p:nvPr/>
        </p:nvCxnSpPr>
        <p:spPr bwMode="auto">
          <a:xfrm>
            <a:off x="6266345" y="4526278"/>
            <a:ext cx="2078019" cy="380797"/>
          </a:xfrm>
          <a:prstGeom prst="straightConnector1">
            <a:avLst/>
          </a:prstGeom>
          <a:solidFill>
            <a:schemeClr val="accent1"/>
          </a:solidFill>
          <a:ln w="12699" cap="flat" cmpd="sng" algn="ctr">
            <a:solidFill>
              <a:schemeClr val="tx1"/>
            </a:solidFill>
            <a:prstDash val="dash"/>
            <a:round/>
            <a:headEnd type="none" w="med" len="med"/>
            <a:tailEnd type="triangle"/>
          </a:ln>
          <a:effectLst/>
        </p:spPr>
      </p:cxnSp>
      <p:sp>
        <p:nvSpPr>
          <p:cNvPr id="35" name="TextBox 25"/>
          <p:cNvSpPr txBox="1"/>
          <p:nvPr/>
        </p:nvSpPr>
        <p:spPr>
          <a:xfrm>
            <a:off x="6488681" y="4761696"/>
            <a:ext cx="1491113" cy="492443"/>
          </a:xfrm>
          <a:prstGeom prst="rect">
            <a:avLst/>
          </a:prstGeom>
          <a:noFill/>
        </p:spPr>
        <p:txBody>
          <a:bodyPr wrap="none" rtlCol="0">
            <a:spAutoFit/>
          </a:bodyPr>
          <a:lstStyle/>
          <a:p>
            <a:pPr algn="ctr"/>
            <a:r>
              <a:rPr lang="en-US" altLang="ko-KR" sz="1300" b="1" dirty="0" smtClean="0"/>
              <a:t>Error </a:t>
            </a:r>
            <a:r>
              <a:rPr lang="en-US" altLang="ko-KR" sz="1300" b="1" dirty="0"/>
              <a:t>Response</a:t>
            </a:r>
          </a:p>
          <a:p>
            <a:pPr algn="ctr"/>
            <a:r>
              <a:rPr lang="en-US" altLang="ko-KR" sz="1300" b="1" dirty="0" smtClean="0"/>
              <a:t>(400 </a:t>
            </a:r>
            <a:r>
              <a:rPr lang="en-US" altLang="zh-CN" sz="1300" b="1" dirty="0" smtClean="0"/>
              <a:t>Bad Request</a:t>
            </a:r>
            <a:r>
              <a:rPr lang="en-US" altLang="ko-KR" sz="1300" b="1" dirty="0" smtClean="0"/>
              <a:t>)</a:t>
            </a:r>
            <a:endParaRPr lang="ko-KR" altLang="en-US" sz="1300" b="1" dirty="0"/>
          </a:p>
        </p:txBody>
      </p:sp>
      <p:sp>
        <p:nvSpPr>
          <p:cNvPr id="36" name="TextBox 24"/>
          <p:cNvSpPr txBox="1"/>
          <p:nvPr/>
        </p:nvSpPr>
        <p:spPr>
          <a:xfrm>
            <a:off x="6558241" y="3858447"/>
            <a:ext cx="1512402" cy="292388"/>
          </a:xfrm>
          <a:prstGeom prst="rect">
            <a:avLst/>
          </a:prstGeom>
          <a:noFill/>
        </p:spPr>
        <p:txBody>
          <a:bodyPr wrap="none" rtlCol="0">
            <a:spAutoFit/>
          </a:bodyPr>
          <a:lstStyle/>
          <a:p>
            <a:r>
              <a:rPr lang="en-US" altLang="zh-CN" sz="1300" b="1" dirty="0" smtClean="0"/>
              <a:t>Bad URL </a:t>
            </a:r>
            <a:r>
              <a:rPr lang="en-US" altLang="ko-KR" sz="1300" b="1" dirty="0" smtClean="0"/>
              <a:t>Request</a:t>
            </a:r>
            <a:endParaRPr lang="ko-KR" altLang="en-US" sz="1300" b="1" dirty="0"/>
          </a:p>
        </p:txBody>
      </p:sp>
      <p:cxnSp>
        <p:nvCxnSpPr>
          <p:cNvPr id="37" name="直接箭头连接符 36"/>
          <p:cNvCxnSpPr/>
          <p:nvPr/>
        </p:nvCxnSpPr>
        <p:spPr bwMode="auto">
          <a:xfrm flipH="1">
            <a:off x="6259751" y="2538264"/>
            <a:ext cx="2078020" cy="42726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38" name="直接箭头连接符 37"/>
          <p:cNvCxnSpPr/>
          <p:nvPr/>
        </p:nvCxnSpPr>
        <p:spPr bwMode="auto">
          <a:xfrm flipH="1">
            <a:off x="6260686" y="5531892"/>
            <a:ext cx="2078020" cy="427260"/>
          </a:xfrm>
          <a:prstGeom prst="straightConnector1">
            <a:avLst/>
          </a:prstGeom>
          <a:solidFill>
            <a:schemeClr val="accent1"/>
          </a:solidFill>
          <a:ln w="12699" cap="flat" cmpd="sng" algn="ctr">
            <a:solidFill>
              <a:schemeClr val="tx1"/>
            </a:solidFill>
            <a:prstDash val="dash"/>
            <a:round/>
            <a:headEnd type="none" w="med" len="med"/>
            <a:tailEnd type="triangle"/>
          </a:ln>
          <a:effectLst/>
        </p:spPr>
      </p:cxnSp>
      <p:cxnSp>
        <p:nvCxnSpPr>
          <p:cNvPr id="39" name="直接箭头连接符 38"/>
          <p:cNvCxnSpPr/>
          <p:nvPr/>
        </p:nvCxnSpPr>
        <p:spPr bwMode="auto">
          <a:xfrm>
            <a:off x="6274882" y="6033735"/>
            <a:ext cx="2078019" cy="380797"/>
          </a:xfrm>
          <a:prstGeom prst="straightConnector1">
            <a:avLst/>
          </a:prstGeom>
          <a:solidFill>
            <a:schemeClr val="accent1"/>
          </a:solidFill>
          <a:ln w="12699" cap="flat" cmpd="sng" algn="ctr">
            <a:solidFill>
              <a:schemeClr val="tx1"/>
            </a:solidFill>
            <a:prstDash val="dash"/>
            <a:round/>
            <a:headEnd type="none" w="med" len="med"/>
            <a:tailEnd type="triangle"/>
          </a:ln>
          <a:effectLst/>
        </p:spPr>
      </p:cxnSp>
      <p:sp>
        <p:nvSpPr>
          <p:cNvPr id="40" name="TextBox 25"/>
          <p:cNvSpPr txBox="1"/>
          <p:nvPr/>
        </p:nvSpPr>
        <p:spPr>
          <a:xfrm>
            <a:off x="6565344" y="6321725"/>
            <a:ext cx="1354859" cy="492443"/>
          </a:xfrm>
          <a:prstGeom prst="rect">
            <a:avLst/>
          </a:prstGeom>
          <a:noFill/>
        </p:spPr>
        <p:txBody>
          <a:bodyPr wrap="none" rtlCol="0">
            <a:spAutoFit/>
          </a:bodyPr>
          <a:lstStyle/>
          <a:p>
            <a:pPr algn="ctr"/>
            <a:r>
              <a:rPr lang="en-US" altLang="ko-KR" sz="1300" b="1" dirty="0" smtClean="0"/>
              <a:t>Error </a:t>
            </a:r>
            <a:r>
              <a:rPr lang="en-US" altLang="ko-KR" sz="1300" b="1" dirty="0"/>
              <a:t>Response</a:t>
            </a:r>
          </a:p>
          <a:p>
            <a:pPr algn="ctr"/>
            <a:r>
              <a:rPr lang="en-US" altLang="ko-KR" sz="1300" b="1" dirty="0" smtClean="0"/>
              <a:t>(404 Not Found)</a:t>
            </a:r>
            <a:endParaRPr lang="ko-KR" altLang="en-US" sz="1300" b="1" dirty="0"/>
          </a:p>
        </p:txBody>
      </p:sp>
      <p:sp>
        <p:nvSpPr>
          <p:cNvPr id="41" name="TextBox 24"/>
          <p:cNvSpPr txBox="1"/>
          <p:nvPr/>
        </p:nvSpPr>
        <p:spPr>
          <a:xfrm>
            <a:off x="6418259" y="5306939"/>
            <a:ext cx="1806905" cy="292388"/>
          </a:xfrm>
          <a:prstGeom prst="rect">
            <a:avLst/>
          </a:prstGeom>
          <a:noFill/>
        </p:spPr>
        <p:txBody>
          <a:bodyPr wrap="none" rtlCol="0">
            <a:spAutoFit/>
          </a:bodyPr>
          <a:lstStyle/>
          <a:p>
            <a:r>
              <a:rPr lang="en-US" altLang="zh-CN" sz="1300" b="1" dirty="0" smtClean="0"/>
              <a:t>Unknown File </a:t>
            </a:r>
            <a:r>
              <a:rPr lang="en-US" altLang="ko-KR" sz="1300" b="1" dirty="0" smtClean="0"/>
              <a:t>Request</a:t>
            </a:r>
            <a:endParaRPr lang="ko-KR" altLang="en-US" sz="1300" b="1" dirty="0"/>
          </a:p>
        </p:txBody>
      </p:sp>
    </p:spTree>
    <p:extLst>
      <p:ext uri="{BB962C8B-B14F-4D97-AF65-F5344CB8AC3E}">
        <p14:creationId xmlns:p14="http://schemas.microsoft.com/office/powerpoint/2010/main" val="396941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GET-Switch </a:t>
            </a:r>
          </a:p>
          <a:p>
            <a:pPr marL="0" indent="0">
              <a:buNone/>
            </a:pPr>
            <a:endParaRPr lang="zh-CN" altLang="en-US" dirty="0"/>
          </a:p>
        </p:txBody>
      </p:sp>
      <p:sp>
        <p:nvSpPr>
          <p:cNvPr id="3" name="标题 2"/>
          <p:cNvSpPr>
            <a:spLocks noGrp="1"/>
          </p:cNvSpPr>
          <p:nvPr>
            <p:ph type="title"/>
          </p:nvPr>
        </p:nvSpPr>
        <p:spPr/>
        <p:txBody>
          <a:bodyPr/>
          <a:lstStyle/>
          <a:p>
            <a:r>
              <a:rPr lang="en-US" altLang="ko-KR" dirty="0" smtClean="0"/>
              <a:t>4.1</a:t>
            </a:r>
            <a:r>
              <a:rPr lang="en-US" altLang="ko-KR" dirty="0"/>
              <a:t>) </a:t>
            </a:r>
            <a:r>
              <a:rPr lang="en-US" altLang="zh-CN" dirty="0"/>
              <a:t>Server Flow Chat-GET</a:t>
            </a:r>
            <a:endParaRPr lang="zh-CN" altLang="en-US" dirty="0"/>
          </a:p>
        </p:txBody>
      </p:sp>
      <p:sp>
        <p:nvSpPr>
          <p:cNvPr id="4" name="灯片编号占位符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21</a:t>
            </a:fld>
            <a:endParaRPr lang="ko-KR" altLang="en-US" dirty="0">
              <a:solidFill>
                <a:srgbClr val="000000"/>
              </a:solidFill>
            </a:endParaRPr>
          </a:p>
        </p:txBody>
      </p:sp>
      <p:sp>
        <p:nvSpPr>
          <p:cNvPr id="5" name="页脚占位符 4"/>
          <p:cNvSpPr>
            <a:spLocks noGrp="1"/>
          </p:cNvSpPr>
          <p:nvPr>
            <p:ph type="ftr" sz="quarter" idx="12"/>
          </p:nvPr>
        </p:nvSpPr>
        <p:spPr/>
        <p:txBody>
          <a:bodyPr/>
          <a:lstStyle/>
          <a:p>
            <a:pPr>
              <a:defRPr/>
            </a:pPr>
            <a:r>
              <a:rPr lang="en-US" altLang="ko-KR" smtClean="0">
                <a:solidFill>
                  <a:srgbClr val="000000"/>
                </a:solidFill>
              </a:rPr>
              <a:t>HYU 2015 TIPW</a:t>
            </a:r>
            <a:endParaRPr lang="ko-KR" altLang="ko-KR" dirty="0">
              <a:solidFill>
                <a:srgbClr val="000000"/>
              </a:solidFill>
            </a:endParaRPr>
          </a:p>
        </p:txBody>
      </p:sp>
      <p:sp>
        <p:nvSpPr>
          <p:cNvPr id="6" name="矩形 5"/>
          <p:cNvSpPr/>
          <p:nvPr/>
        </p:nvSpPr>
        <p:spPr>
          <a:xfrm>
            <a:off x="371139" y="2159668"/>
            <a:ext cx="3394038" cy="3970318"/>
          </a:xfrm>
          <a:prstGeom prst="rect">
            <a:avLst/>
          </a:prstGeom>
        </p:spPr>
        <p:txBody>
          <a:bodyPr wrap="square">
            <a:spAutoFit/>
          </a:bodyPr>
          <a:lstStyle/>
          <a:p>
            <a:pPr algn="ctr"/>
            <a:r>
              <a:rPr lang="en-US" altLang="zh-CN" dirty="0" smtClean="0">
                <a:solidFill>
                  <a:srgbClr val="FF0000"/>
                </a:solidFill>
              </a:rPr>
              <a:t>Switch JSON Format </a:t>
            </a:r>
          </a:p>
          <a:p>
            <a:r>
              <a:rPr lang="en-US" altLang="zh-CN" dirty="0" smtClean="0"/>
              <a:t>{</a:t>
            </a:r>
            <a:endParaRPr lang="en-US" altLang="zh-CN" dirty="0"/>
          </a:p>
          <a:p>
            <a:r>
              <a:rPr lang="en-US" altLang="zh-CN" dirty="0"/>
              <a:t>            "number": "2",</a:t>
            </a:r>
          </a:p>
          <a:p>
            <a:r>
              <a:rPr lang="en-US" altLang="zh-CN" dirty="0"/>
              <a:t>            "opts": {</a:t>
            </a:r>
          </a:p>
          <a:p>
            <a:r>
              <a:rPr lang="en-US" altLang="zh-CN" dirty="0"/>
              <a:t>                "controllers": [</a:t>
            </a:r>
          </a:p>
          <a:p>
            <a:r>
              <a:rPr lang="en-US" altLang="zh-CN" dirty="0"/>
              <a:t>                    "c0"</a:t>
            </a:r>
          </a:p>
          <a:p>
            <a:r>
              <a:rPr lang="en-US" altLang="zh-CN" dirty="0"/>
              <a:t>                ],</a:t>
            </a:r>
          </a:p>
          <a:p>
            <a:r>
              <a:rPr lang="en-US" altLang="zh-CN" dirty="0"/>
              <a:t>                "hostname": "s2",</a:t>
            </a:r>
          </a:p>
          <a:p>
            <a:r>
              <a:rPr lang="en-US" altLang="zh-CN" dirty="0"/>
              <a:t>                "</a:t>
            </a:r>
            <a:r>
              <a:rPr lang="en-US" altLang="zh-CN" dirty="0" err="1"/>
              <a:t>nodeNum</a:t>
            </a:r>
            <a:r>
              <a:rPr lang="en-US" altLang="zh-CN" dirty="0"/>
              <a:t>": 2,</a:t>
            </a:r>
          </a:p>
          <a:p>
            <a:r>
              <a:rPr lang="en-US" altLang="zh-CN" dirty="0"/>
              <a:t>                "</a:t>
            </a:r>
            <a:r>
              <a:rPr lang="en-US" altLang="zh-CN" dirty="0" err="1"/>
              <a:t>switchType</a:t>
            </a:r>
            <a:r>
              <a:rPr lang="en-US" altLang="zh-CN" dirty="0"/>
              <a:t>": "default"</a:t>
            </a:r>
          </a:p>
          <a:p>
            <a:r>
              <a:rPr lang="en-US" altLang="zh-CN" dirty="0"/>
              <a:t>            },</a:t>
            </a:r>
          </a:p>
          <a:p>
            <a:r>
              <a:rPr lang="en-US" altLang="zh-CN" dirty="0"/>
              <a:t>            "x": "549.0",</a:t>
            </a:r>
          </a:p>
          <a:p>
            <a:r>
              <a:rPr lang="en-US" altLang="zh-CN" dirty="0"/>
              <a:t>            "y": "276.0"</a:t>
            </a:r>
          </a:p>
          <a:p>
            <a:r>
              <a:rPr lang="en-US" altLang="zh-CN" dirty="0"/>
              <a:t>        }</a:t>
            </a:r>
            <a:endParaRPr lang="zh-CN" altLang="en-US" dirty="0"/>
          </a:p>
        </p:txBody>
      </p:sp>
      <p:sp>
        <p:nvSpPr>
          <p:cNvPr id="8" name="矩形 7"/>
          <p:cNvSpPr/>
          <p:nvPr/>
        </p:nvSpPr>
        <p:spPr>
          <a:xfrm>
            <a:off x="4395676" y="3009522"/>
            <a:ext cx="4567238" cy="2031325"/>
          </a:xfrm>
          <a:prstGeom prst="rect">
            <a:avLst/>
          </a:prstGeom>
        </p:spPr>
        <p:txBody>
          <a:bodyPr wrap="square">
            <a:spAutoFit/>
          </a:bodyPr>
          <a:lstStyle/>
          <a:p>
            <a:r>
              <a:rPr lang="en-US" altLang="zh-CN" dirty="0" smtClean="0"/>
              <a:t>1. Get all switches</a:t>
            </a:r>
          </a:p>
          <a:p>
            <a:r>
              <a:rPr lang="en-US" altLang="zh-CN" dirty="0" smtClean="0">
                <a:solidFill>
                  <a:srgbClr val="FF0000"/>
                </a:solidFill>
              </a:rPr>
              <a:t>URL: http://&lt;IP&gt;:&lt;PORT&gt;/onos/v1/devices</a:t>
            </a:r>
          </a:p>
          <a:p>
            <a:endParaRPr lang="en-US" altLang="zh-CN" dirty="0">
              <a:solidFill>
                <a:srgbClr val="FF0000"/>
              </a:solidFill>
            </a:endParaRPr>
          </a:p>
          <a:p>
            <a:r>
              <a:rPr lang="en-US" altLang="zh-CN" dirty="0" smtClean="0"/>
              <a:t>2. Get </a:t>
            </a:r>
            <a:r>
              <a:rPr lang="en-US" altLang="zh-CN" dirty="0"/>
              <a:t>one of the </a:t>
            </a:r>
            <a:r>
              <a:rPr lang="en-US" altLang="zh-CN" dirty="0" smtClean="0"/>
              <a:t>switches </a:t>
            </a:r>
            <a:r>
              <a:rPr lang="en-US" altLang="zh-CN" dirty="0"/>
              <a:t>(ex: </a:t>
            </a:r>
            <a:r>
              <a:rPr lang="en-US" altLang="zh-CN" dirty="0" smtClean="0"/>
              <a:t>switches </a:t>
            </a:r>
            <a:r>
              <a:rPr lang="en-US" altLang="zh-CN" dirty="0"/>
              <a:t>3</a:t>
            </a:r>
            <a:r>
              <a:rPr lang="en-US" altLang="zh-CN" dirty="0" smtClean="0"/>
              <a:t>)</a:t>
            </a:r>
          </a:p>
          <a:p>
            <a:r>
              <a:rPr lang="en-US" altLang="zh-CN" dirty="0">
                <a:solidFill>
                  <a:srgbClr val="FF0000"/>
                </a:solidFill>
              </a:rPr>
              <a:t>URL: http://&lt;IP&gt;:&lt;PORT&gt;/</a:t>
            </a:r>
            <a:r>
              <a:rPr lang="en-US" altLang="zh-CN" dirty="0" smtClean="0">
                <a:solidFill>
                  <a:srgbClr val="FF0000"/>
                </a:solidFill>
              </a:rPr>
              <a:t>onos/v1/devices/3</a:t>
            </a:r>
          </a:p>
          <a:p>
            <a:endParaRPr lang="en-US" altLang="zh-CN" dirty="0">
              <a:solidFill>
                <a:srgbClr val="FF0000"/>
              </a:solidFill>
            </a:endParaRPr>
          </a:p>
          <a:p>
            <a:endParaRPr lang="en-US" altLang="zh-CN" dirty="0">
              <a:solidFill>
                <a:srgbClr val="FF0000"/>
              </a:solidFill>
            </a:endParaRPr>
          </a:p>
        </p:txBody>
      </p:sp>
    </p:spTree>
    <p:extLst>
      <p:ext uri="{BB962C8B-B14F-4D97-AF65-F5344CB8AC3E}">
        <p14:creationId xmlns:p14="http://schemas.microsoft.com/office/powerpoint/2010/main" val="39059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Get all </a:t>
            </a:r>
            <a:r>
              <a:rPr lang="en-US" altLang="zh-CN" dirty="0" smtClean="0"/>
              <a:t>switches</a:t>
            </a:r>
          </a:p>
          <a:p>
            <a:endParaRPr lang="en-US" altLang="zh-CN" dirty="0"/>
          </a:p>
          <a:p>
            <a:endParaRPr lang="en-US" altLang="zh-CN" dirty="0" smtClean="0"/>
          </a:p>
          <a:p>
            <a:endParaRPr lang="en-US" altLang="zh-CN" dirty="0"/>
          </a:p>
          <a:p>
            <a:endParaRPr lang="en-US" altLang="zh-CN" dirty="0" smtClean="0"/>
          </a:p>
          <a:p>
            <a:r>
              <a:rPr lang="en-US" altLang="zh-CN" dirty="0"/>
              <a:t>Get one of the </a:t>
            </a:r>
            <a:r>
              <a:rPr lang="en-US" altLang="zh-CN" dirty="0" smtClean="0"/>
              <a:t>switches </a:t>
            </a:r>
            <a:r>
              <a:rPr lang="en-US" altLang="zh-CN" dirty="0"/>
              <a:t>(ex: </a:t>
            </a:r>
            <a:r>
              <a:rPr lang="en-US" altLang="zh-CN" dirty="0" smtClean="0"/>
              <a:t>switches </a:t>
            </a:r>
            <a:r>
              <a:rPr lang="en-US" altLang="zh-CN" dirty="0"/>
              <a:t>3)</a:t>
            </a:r>
          </a:p>
          <a:p>
            <a:endParaRPr lang="en-US" altLang="zh-CN" dirty="0"/>
          </a:p>
          <a:p>
            <a:pPr marL="0" indent="0">
              <a:buNone/>
            </a:pPr>
            <a:endParaRPr lang="zh-CN" altLang="en-US" dirty="0"/>
          </a:p>
        </p:txBody>
      </p:sp>
      <p:sp>
        <p:nvSpPr>
          <p:cNvPr id="3" name="标题 2"/>
          <p:cNvSpPr>
            <a:spLocks noGrp="1"/>
          </p:cNvSpPr>
          <p:nvPr>
            <p:ph type="title"/>
          </p:nvPr>
        </p:nvSpPr>
        <p:spPr/>
        <p:txBody>
          <a:bodyPr/>
          <a:lstStyle/>
          <a:p>
            <a:r>
              <a:rPr lang="en-US" altLang="ko-KR" dirty="0" smtClean="0"/>
              <a:t>4.1</a:t>
            </a:r>
            <a:r>
              <a:rPr lang="en-US" altLang="ko-KR" dirty="0"/>
              <a:t>) </a:t>
            </a:r>
            <a:r>
              <a:rPr lang="en-US" altLang="zh-CN" dirty="0"/>
              <a:t>Server Flow Chat-GET</a:t>
            </a:r>
            <a:endParaRPr lang="zh-CN" altLang="en-US" dirty="0"/>
          </a:p>
        </p:txBody>
      </p:sp>
      <p:sp>
        <p:nvSpPr>
          <p:cNvPr id="4" name="灯片编号占位符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22</a:t>
            </a:fld>
            <a:endParaRPr lang="ko-KR" altLang="en-US" dirty="0">
              <a:solidFill>
                <a:srgbClr val="000000"/>
              </a:solidFill>
            </a:endParaRPr>
          </a:p>
        </p:txBody>
      </p:sp>
      <p:sp>
        <p:nvSpPr>
          <p:cNvPr id="5" name="页脚占位符 4"/>
          <p:cNvSpPr>
            <a:spLocks noGrp="1"/>
          </p:cNvSpPr>
          <p:nvPr>
            <p:ph type="ftr" sz="quarter" idx="12"/>
          </p:nvPr>
        </p:nvSpPr>
        <p:spPr/>
        <p:txBody>
          <a:bodyPr/>
          <a:lstStyle/>
          <a:p>
            <a:pPr>
              <a:defRPr/>
            </a:pPr>
            <a:r>
              <a:rPr lang="en-US" altLang="ko-KR" smtClean="0">
                <a:solidFill>
                  <a:srgbClr val="000000"/>
                </a:solidFill>
              </a:rPr>
              <a:t>HYU 2015 TIPW</a:t>
            </a:r>
            <a:endParaRPr lang="ko-KR" altLang="ko-KR" dirty="0">
              <a:solidFill>
                <a:srgbClr val="000000"/>
              </a:solidFill>
            </a:endParaRPr>
          </a:p>
        </p:txBody>
      </p:sp>
      <p:pic>
        <p:nvPicPr>
          <p:cNvPr id="9" name="图片 8"/>
          <p:cNvPicPr>
            <a:picLocks noChangeAspect="1"/>
          </p:cNvPicPr>
          <p:nvPr/>
        </p:nvPicPr>
        <p:blipFill rotWithShape="1">
          <a:blip r:embed="rId2"/>
          <a:srcRect l="16244" b="-2864"/>
          <a:stretch/>
        </p:blipFill>
        <p:spPr>
          <a:xfrm>
            <a:off x="744658" y="2151471"/>
            <a:ext cx="7654683" cy="457603"/>
          </a:xfrm>
          <a:prstGeom prst="rect">
            <a:avLst/>
          </a:prstGeom>
        </p:spPr>
      </p:pic>
      <p:pic>
        <p:nvPicPr>
          <p:cNvPr id="10" name="图片 9"/>
          <p:cNvPicPr>
            <a:picLocks noChangeAspect="1"/>
          </p:cNvPicPr>
          <p:nvPr/>
        </p:nvPicPr>
        <p:blipFill rotWithShape="1">
          <a:blip r:embed="rId3"/>
          <a:srcRect r="100" b="79423"/>
          <a:stretch/>
        </p:blipFill>
        <p:spPr>
          <a:xfrm>
            <a:off x="0" y="2845671"/>
            <a:ext cx="9134856" cy="186795"/>
          </a:xfrm>
          <a:prstGeom prst="rect">
            <a:avLst/>
          </a:prstGeom>
        </p:spPr>
      </p:pic>
      <p:pic>
        <p:nvPicPr>
          <p:cNvPr id="11" name="图片 10"/>
          <p:cNvPicPr>
            <a:picLocks noChangeAspect="1"/>
          </p:cNvPicPr>
          <p:nvPr/>
        </p:nvPicPr>
        <p:blipFill rotWithShape="1">
          <a:blip r:embed="rId3"/>
          <a:srcRect l="-1" t="46189" r="-533"/>
          <a:stretch/>
        </p:blipFill>
        <p:spPr>
          <a:xfrm>
            <a:off x="-48768" y="3025459"/>
            <a:ext cx="9192768" cy="488498"/>
          </a:xfrm>
          <a:prstGeom prst="rect">
            <a:avLst/>
          </a:prstGeom>
        </p:spPr>
      </p:pic>
      <p:pic>
        <p:nvPicPr>
          <p:cNvPr id="12" name="图片 11"/>
          <p:cNvPicPr>
            <a:picLocks noChangeAspect="1"/>
          </p:cNvPicPr>
          <p:nvPr/>
        </p:nvPicPr>
        <p:blipFill rotWithShape="1">
          <a:blip r:embed="rId4"/>
          <a:srcRect l="15865" t="1" b="2749"/>
          <a:stretch/>
        </p:blipFill>
        <p:spPr>
          <a:xfrm>
            <a:off x="771244" y="4644961"/>
            <a:ext cx="7693331" cy="401798"/>
          </a:xfrm>
          <a:prstGeom prst="rect">
            <a:avLst/>
          </a:prstGeom>
        </p:spPr>
      </p:pic>
      <p:pic>
        <p:nvPicPr>
          <p:cNvPr id="13" name="图片 12"/>
          <p:cNvPicPr>
            <a:picLocks noChangeAspect="1"/>
          </p:cNvPicPr>
          <p:nvPr/>
        </p:nvPicPr>
        <p:blipFill rotWithShape="1">
          <a:blip r:embed="rId5"/>
          <a:srcRect r="-1100" b="64940"/>
          <a:stretch/>
        </p:blipFill>
        <p:spPr>
          <a:xfrm>
            <a:off x="-51547" y="5275359"/>
            <a:ext cx="9244584" cy="187296"/>
          </a:xfrm>
          <a:prstGeom prst="rect">
            <a:avLst/>
          </a:prstGeom>
        </p:spPr>
      </p:pic>
      <p:pic>
        <p:nvPicPr>
          <p:cNvPr id="14" name="图片 13"/>
          <p:cNvPicPr>
            <a:picLocks noChangeAspect="1"/>
          </p:cNvPicPr>
          <p:nvPr/>
        </p:nvPicPr>
        <p:blipFill rotWithShape="1">
          <a:blip r:embed="rId5"/>
          <a:srcRect t="67590" r="367"/>
          <a:stretch/>
        </p:blipFill>
        <p:spPr>
          <a:xfrm>
            <a:off x="-59167" y="5452283"/>
            <a:ext cx="9110472" cy="173144"/>
          </a:xfrm>
          <a:prstGeom prst="rect">
            <a:avLst/>
          </a:prstGeom>
        </p:spPr>
      </p:pic>
      <p:sp>
        <p:nvSpPr>
          <p:cNvPr id="7" name="矩形 6"/>
          <p:cNvSpPr/>
          <p:nvPr/>
        </p:nvSpPr>
        <p:spPr bwMode="auto">
          <a:xfrm>
            <a:off x="5938220" y="2151471"/>
            <a:ext cx="2494081" cy="16142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5" name="矩形 14"/>
          <p:cNvSpPr/>
          <p:nvPr/>
        </p:nvSpPr>
        <p:spPr bwMode="auto">
          <a:xfrm>
            <a:off x="5970494" y="4654425"/>
            <a:ext cx="2494081" cy="16142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6" name="矩形 15"/>
          <p:cNvSpPr/>
          <p:nvPr/>
        </p:nvSpPr>
        <p:spPr bwMode="auto">
          <a:xfrm>
            <a:off x="744658" y="2854854"/>
            <a:ext cx="2494081" cy="16142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7" name="矩形 16"/>
          <p:cNvSpPr/>
          <p:nvPr/>
        </p:nvSpPr>
        <p:spPr bwMode="auto">
          <a:xfrm>
            <a:off x="660389" y="5265219"/>
            <a:ext cx="2494081" cy="16142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Tree>
    <p:extLst>
      <p:ext uri="{BB962C8B-B14F-4D97-AF65-F5344CB8AC3E}">
        <p14:creationId xmlns:p14="http://schemas.microsoft.com/office/powerpoint/2010/main" val="74075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GET-Hosts</a:t>
            </a:r>
          </a:p>
          <a:p>
            <a:pPr marL="0" indent="0">
              <a:buNone/>
            </a:pPr>
            <a:endParaRPr lang="zh-CN" altLang="en-US" dirty="0"/>
          </a:p>
        </p:txBody>
      </p:sp>
      <p:sp>
        <p:nvSpPr>
          <p:cNvPr id="3" name="标题 2"/>
          <p:cNvSpPr>
            <a:spLocks noGrp="1"/>
          </p:cNvSpPr>
          <p:nvPr>
            <p:ph type="title"/>
          </p:nvPr>
        </p:nvSpPr>
        <p:spPr/>
        <p:txBody>
          <a:bodyPr/>
          <a:lstStyle/>
          <a:p>
            <a:r>
              <a:rPr lang="en-US" altLang="ko-KR" dirty="0" smtClean="0"/>
              <a:t>4.1</a:t>
            </a:r>
            <a:r>
              <a:rPr lang="en-US" altLang="ko-KR" dirty="0"/>
              <a:t>) </a:t>
            </a:r>
            <a:r>
              <a:rPr lang="en-US" altLang="zh-CN" dirty="0"/>
              <a:t>Server Flow Chat-GET</a:t>
            </a:r>
            <a:endParaRPr lang="zh-CN" altLang="en-US" dirty="0"/>
          </a:p>
        </p:txBody>
      </p:sp>
      <p:sp>
        <p:nvSpPr>
          <p:cNvPr id="4" name="灯片编号占位符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23</a:t>
            </a:fld>
            <a:endParaRPr lang="ko-KR" altLang="en-US" dirty="0">
              <a:solidFill>
                <a:srgbClr val="000000"/>
              </a:solidFill>
            </a:endParaRPr>
          </a:p>
        </p:txBody>
      </p:sp>
      <p:sp>
        <p:nvSpPr>
          <p:cNvPr id="5" name="页脚占位符 4"/>
          <p:cNvSpPr>
            <a:spLocks noGrp="1"/>
          </p:cNvSpPr>
          <p:nvPr>
            <p:ph type="ftr" sz="quarter" idx="12"/>
          </p:nvPr>
        </p:nvSpPr>
        <p:spPr/>
        <p:txBody>
          <a:bodyPr/>
          <a:lstStyle/>
          <a:p>
            <a:pPr>
              <a:defRPr/>
            </a:pPr>
            <a:r>
              <a:rPr lang="en-US" altLang="ko-KR" smtClean="0">
                <a:solidFill>
                  <a:srgbClr val="000000"/>
                </a:solidFill>
              </a:rPr>
              <a:t>HYU 2015 TIPW</a:t>
            </a:r>
            <a:endParaRPr lang="ko-KR" altLang="ko-KR" dirty="0">
              <a:solidFill>
                <a:srgbClr val="000000"/>
              </a:solidFill>
            </a:endParaRPr>
          </a:p>
        </p:txBody>
      </p:sp>
      <p:sp>
        <p:nvSpPr>
          <p:cNvPr id="6" name="矩形 5"/>
          <p:cNvSpPr/>
          <p:nvPr/>
        </p:nvSpPr>
        <p:spPr>
          <a:xfrm>
            <a:off x="371139" y="2159668"/>
            <a:ext cx="3394038" cy="3139321"/>
          </a:xfrm>
          <a:prstGeom prst="rect">
            <a:avLst/>
          </a:prstGeom>
        </p:spPr>
        <p:txBody>
          <a:bodyPr wrap="square">
            <a:spAutoFit/>
          </a:bodyPr>
          <a:lstStyle/>
          <a:p>
            <a:pPr algn="ctr"/>
            <a:r>
              <a:rPr lang="en-US" altLang="zh-CN" dirty="0" smtClean="0">
                <a:solidFill>
                  <a:srgbClr val="FF0000"/>
                </a:solidFill>
              </a:rPr>
              <a:t>Host JSON Format </a:t>
            </a:r>
          </a:p>
          <a:p>
            <a:r>
              <a:rPr lang="en-US" altLang="zh-CN" dirty="0"/>
              <a:t> {</a:t>
            </a:r>
          </a:p>
          <a:p>
            <a:r>
              <a:rPr lang="en-US" altLang="zh-CN" dirty="0"/>
              <a:t>            "number": "2",</a:t>
            </a:r>
          </a:p>
          <a:p>
            <a:r>
              <a:rPr lang="en-US" altLang="zh-CN" dirty="0"/>
              <a:t>            "opts": {</a:t>
            </a:r>
          </a:p>
          <a:p>
            <a:r>
              <a:rPr lang="en-US" altLang="zh-CN" dirty="0"/>
              <a:t>                "hostname": "h2",</a:t>
            </a:r>
          </a:p>
          <a:p>
            <a:r>
              <a:rPr lang="en-US" altLang="zh-CN" dirty="0"/>
              <a:t>                "</a:t>
            </a:r>
            <a:r>
              <a:rPr lang="en-US" altLang="zh-CN" dirty="0" err="1"/>
              <a:t>nodeNum</a:t>
            </a:r>
            <a:r>
              <a:rPr lang="en-US" altLang="zh-CN" dirty="0"/>
              <a:t>": 2,</a:t>
            </a:r>
          </a:p>
          <a:p>
            <a:r>
              <a:rPr lang="en-US" altLang="zh-CN" dirty="0"/>
              <a:t>                "</a:t>
            </a:r>
            <a:r>
              <a:rPr lang="en-US" altLang="zh-CN" dirty="0" err="1"/>
              <a:t>sched</a:t>
            </a:r>
            <a:r>
              <a:rPr lang="en-US" altLang="zh-CN" dirty="0"/>
              <a:t>": "host"</a:t>
            </a:r>
          </a:p>
          <a:p>
            <a:r>
              <a:rPr lang="en-US" altLang="zh-CN" dirty="0"/>
              <a:t>            },</a:t>
            </a:r>
          </a:p>
          <a:p>
            <a:r>
              <a:rPr lang="en-US" altLang="zh-CN" dirty="0"/>
              <a:t>            "x": "606.0",</a:t>
            </a:r>
          </a:p>
          <a:p>
            <a:r>
              <a:rPr lang="en-US" altLang="zh-CN" dirty="0"/>
              <a:t>            "y": "506.0"</a:t>
            </a:r>
          </a:p>
          <a:p>
            <a:r>
              <a:rPr lang="en-US" altLang="zh-CN" dirty="0"/>
              <a:t>        },</a:t>
            </a:r>
            <a:endParaRPr lang="zh-CN" altLang="en-US" dirty="0"/>
          </a:p>
        </p:txBody>
      </p:sp>
      <p:sp>
        <p:nvSpPr>
          <p:cNvPr id="8" name="矩形 7"/>
          <p:cNvSpPr/>
          <p:nvPr/>
        </p:nvSpPr>
        <p:spPr>
          <a:xfrm>
            <a:off x="4395676" y="3009522"/>
            <a:ext cx="4567238" cy="2031325"/>
          </a:xfrm>
          <a:prstGeom prst="rect">
            <a:avLst/>
          </a:prstGeom>
        </p:spPr>
        <p:txBody>
          <a:bodyPr wrap="square">
            <a:spAutoFit/>
          </a:bodyPr>
          <a:lstStyle/>
          <a:p>
            <a:r>
              <a:rPr lang="en-US" altLang="zh-CN" dirty="0" smtClean="0"/>
              <a:t>1. Get all hosts</a:t>
            </a:r>
          </a:p>
          <a:p>
            <a:r>
              <a:rPr lang="en-US" altLang="zh-CN" dirty="0" smtClean="0">
                <a:solidFill>
                  <a:srgbClr val="FF0000"/>
                </a:solidFill>
              </a:rPr>
              <a:t>URL: http://&lt;IP&gt;:&lt;PORT&gt;/onos/v1/hosts</a:t>
            </a:r>
          </a:p>
          <a:p>
            <a:endParaRPr lang="en-US" altLang="zh-CN" dirty="0">
              <a:solidFill>
                <a:srgbClr val="FF0000"/>
              </a:solidFill>
            </a:endParaRPr>
          </a:p>
          <a:p>
            <a:r>
              <a:rPr lang="en-US" altLang="zh-CN" dirty="0" smtClean="0"/>
              <a:t>2. Get </a:t>
            </a:r>
            <a:r>
              <a:rPr lang="en-US" altLang="zh-CN" dirty="0"/>
              <a:t>one of the </a:t>
            </a:r>
            <a:r>
              <a:rPr lang="en-US" altLang="zh-CN" dirty="0" smtClean="0"/>
              <a:t>hosts </a:t>
            </a:r>
            <a:r>
              <a:rPr lang="en-US" altLang="zh-CN" dirty="0"/>
              <a:t>(ex: </a:t>
            </a:r>
            <a:r>
              <a:rPr lang="en-US" altLang="zh-CN" dirty="0" smtClean="0"/>
              <a:t>host </a:t>
            </a:r>
            <a:r>
              <a:rPr lang="en-US" altLang="zh-CN" dirty="0"/>
              <a:t>3</a:t>
            </a:r>
            <a:r>
              <a:rPr lang="en-US" altLang="zh-CN" dirty="0" smtClean="0"/>
              <a:t>)</a:t>
            </a:r>
          </a:p>
          <a:p>
            <a:r>
              <a:rPr lang="en-US" altLang="zh-CN" dirty="0">
                <a:solidFill>
                  <a:srgbClr val="FF0000"/>
                </a:solidFill>
              </a:rPr>
              <a:t>URL: http://&lt;IP&gt;:&lt;PORT&gt;/</a:t>
            </a:r>
            <a:r>
              <a:rPr lang="en-US" altLang="zh-CN" dirty="0" smtClean="0">
                <a:solidFill>
                  <a:srgbClr val="FF0000"/>
                </a:solidFill>
              </a:rPr>
              <a:t>onos/v1/hosts/3</a:t>
            </a:r>
          </a:p>
          <a:p>
            <a:endParaRPr lang="en-US" altLang="zh-CN" dirty="0">
              <a:solidFill>
                <a:srgbClr val="FF0000"/>
              </a:solidFill>
            </a:endParaRPr>
          </a:p>
          <a:p>
            <a:endParaRPr lang="en-US" altLang="zh-CN" dirty="0">
              <a:solidFill>
                <a:srgbClr val="FF0000"/>
              </a:solidFill>
            </a:endParaRPr>
          </a:p>
        </p:txBody>
      </p:sp>
    </p:spTree>
    <p:extLst>
      <p:ext uri="{BB962C8B-B14F-4D97-AF65-F5344CB8AC3E}">
        <p14:creationId xmlns:p14="http://schemas.microsoft.com/office/powerpoint/2010/main" val="386886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Get all </a:t>
            </a:r>
            <a:r>
              <a:rPr lang="en-US" altLang="zh-CN" dirty="0" smtClean="0"/>
              <a:t>hosts</a:t>
            </a:r>
          </a:p>
          <a:p>
            <a:endParaRPr lang="en-US" altLang="zh-CN" dirty="0"/>
          </a:p>
          <a:p>
            <a:endParaRPr lang="en-US" altLang="zh-CN" dirty="0" smtClean="0"/>
          </a:p>
          <a:p>
            <a:endParaRPr lang="en-US" altLang="zh-CN" dirty="0"/>
          </a:p>
          <a:p>
            <a:endParaRPr lang="en-US" altLang="zh-CN" dirty="0" smtClean="0"/>
          </a:p>
          <a:p>
            <a:r>
              <a:rPr lang="en-US" altLang="zh-CN" dirty="0"/>
              <a:t>Get one of the </a:t>
            </a:r>
            <a:r>
              <a:rPr lang="en-US" altLang="zh-CN" dirty="0" smtClean="0"/>
              <a:t>hosts </a:t>
            </a:r>
            <a:r>
              <a:rPr lang="en-US" altLang="zh-CN" dirty="0"/>
              <a:t>(ex: </a:t>
            </a:r>
            <a:r>
              <a:rPr lang="en-US" altLang="zh-CN" dirty="0" smtClean="0"/>
              <a:t>hosts </a:t>
            </a:r>
            <a:r>
              <a:rPr lang="en-US" altLang="zh-CN" dirty="0"/>
              <a:t>3)</a:t>
            </a:r>
          </a:p>
          <a:p>
            <a:endParaRPr lang="en-US" altLang="zh-CN" dirty="0"/>
          </a:p>
          <a:p>
            <a:pPr marL="0" indent="0">
              <a:buNone/>
            </a:pPr>
            <a:endParaRPr lang="zh-CN" altLang="en-US" dirty="0"/>
          </a:p>
        </p:txBody>
      </p:sp>
      <p:sp>
        <p:nvSpPr>
          <p:cNvPr id="3" name="标题 2"/>
          <p:cNvSpPr>
            <a:spLocks noGrp="1"/>
          </p:cNvSpPr>
          <p:nvPr>
            <p:ph type="title"/>
          </p:nvPr>
        </p:nvSpPr>
        <p:spPr/>
        <p:txBody>
          <a:bodyPr/>
          <a:lstStyle/>
          <a:p>
            <a:r>
              <a:rPr lang="en-US" altLang="ko-KR" dirty="0" smtClean="0"/>
              <a:t>4.1</a:t>
            </a:r>
            <a:r>
              <a:rPr lang="en-US" altLang="ko-KR" dirty="0"/>
              <a:t>) </a:t>
            </a:r>
            <a:r>
              <a:rPr lang="en-US" altLang="zh-CN" dirty="0"/>
              <a:t>Server Flow Chat-GET</a:t>
            </a:r>
            <a:endParaRPr lang="zh-CN" altLang="en-US" dirty="0"/>
          </a:p>
        </p:txBody>
      </p:sp>
      <p:sp>
        <p:nvSpPr>
          <p:cNvPr id="4" name="灯片编号占位符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24</a:t>
            </a:fld>
            <a:endParaRPr lang="ko-KR" altLang="en-US" dirty="0">
              <a:solidFill>
                <a:srgbClr val="000000"/>
              </a:solidFill>
            </a:endParaRPr>
          </a:p>
        </p:txBody>
      </p:sp>
      <p:sp>
        <p:nvSpPr>
          <p:cNvPr id="5" name="页脚占位符 4"/>
          <p:cNvSpPr>
            <a:spLocks noGrp="1"/>
          </p:cNvSpPr>
          <p:nvPr>
            <p:ph type="ftr" sz="quarter" idx="12"/>
          </p:nvPr>
        </p:nvSpPr>
        <p:spPr/>
        <p:txBody>
          <a:bodyPr/>
          <a:lstStyle/>
          <a:p>
            <a:pPr>
              <a:defRPr/>
            </a:pPr>
            <a:r>
              <a:rPr lang="en-US" altLang="ko-KR" smtClean="0">
                <a:solidFill>
                  <a:srgbClr val="000000"/>
                </a:solidFill>
              </a:rPr>
              <a:t>HYU 2015 TIPW</a:t>
            </a:r>
            <a:endParaRPr lang="ko-KR" altLang="ko-KR" dirty="0">
              <a:solidFill>
                <a:srgbClr val="000000"/>
              </a:solidFill>
            </a:endParaRPr>
          </a:p>
        </p:txBody>
      </p:sp>
      <p:pic>
        <p:nvPicPr>
          <p:cNvPr id="15" name="图片 14"/>
          <p:cNvPicPr>
            <a:picLocks noChangeAspect="1"/>
          </p:cNvPicPr>
          <p:nvPr/>
        </p:nvPicPr>
        <p:blipFill rotWithShape="1">
          <a:blip r:embed="rId2"/>
          <a:srcRect l="16589" t="1" b="-22521"/>
          <a:stretch/>
        </p:blipFill>
        <p:spPr>
          <a:xfrm>
            <a:off x="682483" y="2216053"/>
            <a:ext cx="7627172" cy="544330"/>
          </a:xfrm>
          <a:prstGeom prst="rect">
            <a:avLst/>
          </a:prstGeom>
        </p:spPr>
      </p:pic>
      <p:pic>
        <p:nvPicPr>
          <p:cNvPr id="16" name="图片 15"/>
          <p:cNvPicPr>
            <a:picLocks noChangeAspect="1"/>
          </p:cNvPicPr>
          <p:nvPr/>
        </p:nvPicPr>
        <p:blipFill rotWithShape="1">
          <a:blip r:embed="rId3"/>
          <a:srcRect r="-600" b="70340"/>
          <a:stretch/>
        </p:blipFill>
        <p:spPr>
          <a:xfrm>
            <a:off x="0" y="2760383"/>
            <a:ext cx="9198864" cy="186667"/>
          </a:xfrm>
          <a:prstGeom prst="rect">
            <a:avLst/>
          </a:prstGeom>
        </p:spPr>
      </p:pic>
      <p:pic>
        <p:nvPicPr>
          <p:cNvPr id="17" name="图片 16"/>
          <p:cNvPicPr>
            <a:picLocks noChangeAspect="1"/>
          </p:cNvPicPr>
          <p:nvPr/>
        </p:nvPicPr>
        <p:blipFill rotWithShape="1">
          <a:blip r:embed="rId3"/>
          <a:srcRect l="1" t="61873" r="-433"/>
          <a:stretch/>
        </p:blipFill>
        <p:spPr>
          <a:xfrm>
            <a:off x="15240" y="2947050"/>
            <a:ext cx="9183624" cy="239959"/>
          </a:xfrm>
          <a:prstGeom prst="rect">
            <a:avLst/>
          </a:prstGeom>
        </p:spPr>
      </p:pic>
      <p:sp>
        <p:nvSpPr>
          <p:cNvPr id="18" name="矩形 17"/>
          <p:cNvSpPr/>
          <p:nvPr/>
        </p:nvSpPr>
        <p:spPr bwMode="auto">
          <a:xfrm>
            <a:off x="6068692" y="2247878"/>
            <a:ext cx="2240963" cy="15107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9" name="矩形 18"/>
          <p:cNvSpPr/>
          <p:nvPr/>
        </p:nvSpPr>
        <p:spPr bwMode="auto">
          <a:xfrm>
            <a:off x="771244" y="2778177"/>
            <a:ext cx="2240963" cy="15107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pic>
        <p:nvPicPr>
          <p:cNvPr id="22" name="图片 21"/>
          <p:cNvPicPr>
            <a:picLocks noChangeAspect="1"/>
          </p:cNvPicPr>
          <p:nvPr/>
        </p:nvPicPr>
        <p:blipFill rotWithShape="1">
          <a:blip r:embed="rId4"/>
          <a:srcRect l="15988" t="1" b="546"/>
          <a:stretch/>
        </p:blipFill>
        <p:spPr>
          <a:xfrm>
            <a:off x="771244" y="4596818"/>
            <a:ext cx="7682036" cy="374272"/>
          </a:xfrm>
          <a:prstGeom prst="rect">
            <a:avLst/>
          </a:prstGeom>
        </p:spPr>
      </p:pic>
      <p:pic>
        <p:nvPicPr>
          <p:cNvPr id="23" name="图片 22"/>
          <p:cNvPicPr>
            <a:picLocks noChangeAspect="1"/>
          </p:cNvPicPr>
          <p:nvPr/>
        </p:nvPicPr>
        <p:blipFill rotWithShape="1">
          <a:blip r:embed="rId5"/>
          <a:srcRect r="166" b="62995"/>
          <a:stretch/>
        </p:blipFill>
        <p:spPr>
          <a:xfrm>
            <a:off x="0" y="5236880"/>
            <a:ext cx="9128760" cy="211125"/>
          </a:xfrm>
          <a:prstGeom prst="rect">
            <a:avLst/>
          </a:prstGeom>
        </p:spPr>
      </p:pic>
      <p:pic>
        <p:nvPicPr>
          <p:cNvPr id="24" name="图片 23"/>
          <p:cNvPicPr>
            <a:picLocks noChangeAspect="1"/>
          </p:cNvPicPr>
          <p:nvPr/>
        </p:nvPicPr>
        <p:blipFill rotWithShape="1">
          <a:blip r:embed="rId5"/>
          <a:srcRect t="66951" r="300"/>
          <a:stretch/>
        </p:blipFill>
        <p:spPr>
          <a:xfrm>
            <a:off x="0" y="5448005"/>
            <a:ext cx="9116568" cy="188554"/>
          </a:xfrm>
          <a:prstGeom prst="rect">
            <a:avLst/>
          </a:prstGeom>
        </p:spPr>
      </p:pic>
      <p:sp>
        <p:nvSpPr>
          <p:cNvPr id="25" name="矩形 24"/>
          <p:cNvSpPr/>
          <p:nvPr/>
        </p:nvSpPr>
        <p:spPr bwMode="auto">
          <a:xfrm>
            <a:off x="6113756" y="4583020"/>
            <a:ext cx="2339524" cy="17694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6" name="矩形 25"/>
          <p:cNvSpPr/>
          <p:nvPr/>
        </p:nvSpPr>
        <p:spPr bwMode="auto">
          <a:xfrm>
            <a:off x="771244" y="5252467"/>
            <a:ext cx="2339524" cy="17694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Tree>
    <p:extLst>
      <p:ext uri="{BB962C8B-B14F-4D97-AF65-F5344CB8AC3E}">
        <p14:creationId xmlns:p14="http://schemas.microsoft.com/office/powerpoint/2010/main" val="4137219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GET-Links</a:t>
            </a:r>
          </a:p>
          <a:p>
            <a:pPr marL="0" indent="0">
              <a:buNone/>
            </a:pPr>
            <a:endParaRPr lang="zh-CN" altLang="en-US" dirty="0"/>
          </a:p>
        </p:txBody>
      </p:sp>
      <p:sp>
        <p:nvSpPr>
          <p:cNvPr id="3" name="标题 2"/>
          <p:cNvSpPr>
            <a:spLocks noGrp="1"/>
          </p:cNvSpPr>
          <p:nvPr>
            <p:ph type="title"/>
          </p:nvPr>
        </p:nvSpPr>
        <p:spPr/>
        <p:txBody>
          <a:bodyPr/>
          <a:lstStyle/>
          <a:p>
            <a:r>
              <a:rPr lang="en-US" altLang="ko-KR" dirty="0" smtClean="0"/>
              <a:t>4.1</a:t>
            </a:r>
            <a:r>
              <a:rPr lang="en-US" altLang="ko-KR" dirty="0"/>
              <a:t>) </a:t>
            </a:r>
            <a:r>
              <a:rPr lang="en-US" altLang="zh-CN" dirty="0"/>
              <a:t>Server Flow Chat-GET</a:t>
            </a:r>
            <a:endParaRPr lang="zh-CN" altLang="en-US" dirty="0"/>
          </a:p>
        </p:txBody>
      </p:sp>
      <p:sp>
        <p:nvSpPr>
          <p:cNvPr id="4" name="灯片编号占位符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25</a:t>
            </a:fld>
            <a:endParaRPr lang="ko-KR" altLang="en-US" dirty="0">
              <a:solidFill>
                <a:srgbClr val="000000"/>
              </a:solidFill>
            </a:endParaRPr>
          </a:p>
        </p:txBody>
      </p:sp>
      <p:sp>
        <p:nvSpPr>
          <p:cNvPr id="5" name="页脚占位符 4"/>
          <p:cNvSpPr>
            <a:spLocks noGrp="1"/>
          </p:cNvSpPr>
          <p:nvPr>
            <p:ph type="ftr" sz="quarter" idx="12"/>
          </p:nvPr>
        </p:nvSpPr>
        <p:spPr/>
        <p:txBody>
          <a:bodyPr/>
          <a:lstStyle/>
          <a:p>
            <a:pPr>
              <a:defRPr/>
            </a:pPr>
            <a:r>
              <a:rPr lang="en-US" altLang="ko-KR" smtClean="0">
                <a:solidFill>
                  <a:srgbClr val="000000"/>
                </a:solidFill>
              </a:rPr>
              <a:t>HYU 2015 TIPW</a:t>
            </a:r>
            <a:endParaRPr lang="ko-KR" altLang="ko-KR" dirty="0">
              <a:solidFill>
                <a:srgbClr val="000000"/>
              </a:solidFill>
            </a:endParaRPr>
          </a:p>
        </p:txBody>
      </p:sp>
      <p:sp>
        <p:nvSpPr>
          <p:cNvPr id="6" name="矩形 5"/>
          <p:cNvSpPr/>
          <p:nvPr/>
        </p:nvSpPr>
        <p:spPr>
          <a:xfrm>
            <a:off x="371139" y="2159668"/>
            <a:ext cx="3394038" cy="3416320"/>
          </a:xfrm>
          <a:prstGeom prst="rect">
            <a:avLst/>
          </a:prstGeom>
        </p:spPr>
        <p:txBody>
          <a:bodyPr wrap="square">
            <a:spAutoFit/>
          </a:bodyPr>
          <a:lstStyle/>
          <a:p>
            <a:pPr algn="ctr"/>
            <a:r>
              <a:rPr lang="en-US" altLang="zh-CN" dirty="0" smtClean="0">
                <a:solidFill>
                  <a:srgbClr val="FF0000"/>
                </a:solidFill>
              </a:rPr>
              <a:t>Link JSON Format </a:t>
            </a:r>
          </a:p>
          <a:p>
            <a:r>
              <a:rPr lang="en-US" altLang="zh-CN" dirty="0"/>
              <a:t>{</a:t>
            </a:r>
          </a:p>
          <a:p>
            <a:r>
              <a:rPr lang="en-US" altLang="zh-CN" dirty="0"/>
              <a:t>            "</a:t>
            </a:r>
            <a:r>
              <a:rPr lang="en-US" altLang="zh-CN" dirty="0" err="1"/>
              <a:t>dest</a:t>
            </a:r>
            <a:r>
              <a:rPr lang="en-US" altLang="zh-CN" dirty="0"/>
              <a:t>": "s2",</a:t>
            </a:r>
          </a:p>
          <a:p>
            <a:r>
              <a:rPr lang="en-US" altLang="zh-CN" dirty="0"/>
              <a:t>            "opts": {},</a:t>
            </a:r>
          </a:p>
          <a:p>
            <a:r>
              <a:rPr lang="en-US" altLang="zh-CN" dirty="0"/>
              <a:t>            "</a:t>
            </a:r>
            <a:r>
              <a:rPr lang="en-US" altLang="zh-CN" dirty="0" err="1"/>
              <a:t>src</a:t>
            </a:r>
            <a:r>
              <a:rPr lang="en-US" altLang="zh-CN" dirty="0"/>
              <a:t>": "s3"</a:t>
            </a:r>
          </a:p>
          <a:p>
            <a:r>
              <a:rPr lang="en-US" altLang="zh-CN" dirty="0"/>
              <a:t>        </a:t>
            </a:r>
            <a:r>
              <a:rPr lang="en-US" altLang="zh-CN" dirty="0" smtClean="0"/>
              <a:t>},</a:t>
            </a:r>
          </a:p>
          <a:p>
            <a:endParaRPr lang="en-US" altLang="zh-CN" dirty="0"/>
          </a:p>
          <a:p>
            <a:r>
              <a:rPr lang="en-US" altLang="zh-CN" dirty="0"/>
              <a:t>        {</a:t>
            </a:r>
          </a:p>
          <a:p>
            <a:r>
              <a:rPr lang="en-US" altLang="zh-CN" dirty="0"/>
              <a:t>            "</a:t>
            </a:r>
            <a:r>
              <a:rPr lang="en-US" altLang="zh-CN" dirty="0" err="1"/>
              <a:t>dest</a:t>
            </a:r>
            <a:r>
              <a:rPr lang="en-US" altLang="zh-CN" dirty="0"/>
              <a:t>": "s1",</a:t>
            </a:r>
          </a:p>
          <a:p>
            <a:r>
              <a:rPr lang="en-US" altLang="zh-CN" dirty="0"/>
              <a:t>            "opts": {},</a:t>
            </a:r>
          </a:p>
          <a:p>
            <a:r>
              <a:rPr lang="en-US" altLang="zh-CN" dirty="0"/>
              <a:t>            "</a:t>
            </a:r>
            <a:r>
              <a:rPr lang="en-US" altLang="zh-CN" dirty="0" err="1"/>
              <a:t>src</a:t>
            </a:r>
            <a:r>
              <a:rPr lang="en-US" altLang="zh-CN" dirty="0"/>
              <a:t>": "s2"</a:t>
            </a:r>
          </a:p>
          <a:p>
            <a:r>
              <a:rPr lang="en-US" altLang="zh-CN" dirty="0"/>
              <a:t>        </a:t>
            </a:r>
            <a:r>
              <a:rPr lang="en-US" altLang="zh-CN" dirty="0" smtClean="0"/>
              <a:t>}</a:t>
            </a:r>
            <a:endParaRPr lang="en-US" altLang="zh-CN" dirty="0"/>
          </a:p>
        </p:txBody>
      </p:sp>
      <p:sp>
        <p:nvSpPr>
          <p:cNvPr id="8" name="矩形 7"/>
          <p:cNvSpPr/>
          <p:nvPr/>
        </p:nvSpPr>
        <p:spPr>
          <a:xfrm>
            <a:off x="4395676" y="3009522"/>
            <a:ext cx="4567238" cy="2062103"/>
          </a:xfrm>
          <a:prstGeom prst="rect">
            <a:avLst/>
          </a:prstGeom>
        </p:spPr>
        <p:txBody>
          <a:bodyPr wrap="square">
            <a:spAutoFit/>
          </a:bodyPr>
          <a:lstStyle/>
          <a:p>
            <a:r>
              <a:rPr lang="en-US" altLang="zh-CN" dirty="0" smtClean="0"/>
              <a:t>1. Get all links</a:t>
            </a:r>
          </a:p>
          <a:p>
            <a:r>
              <a:rPr lang="en-US" altLang="zh-CN" dirty="0" smtClean="0">
                <a:solidFill>
                  <a:srgbClr val="FF0000"/>
                </a:solidFill>
              </a:rPr>
              <a:t>URL: http://&lt;IP&gt;:&lt;PORT&gt;/onos/v1/links</a:t>
            </a:r>
          </a:p>
          <a:p>
            <a:endParaRPr lang="en-US" altLang="zh-CN" dirty="0">
              <a:solidFill>
                <a:srgbClr val="FF0000"/>
              </a:solidFill>
            </a:endParaRPr>
          </a:p>
          <a:p>
            <a:r>
              <a:rPr lang="en-US" altLang="zh-CN" dirty="0" smtClean="0"/>
              <a:t>2. Get </a:t>
            </a:r>
            <a:r>
              <a:rPr lang="en-US" altLang="zh-CN" dirty="0"/>
              <a:t>one </a:t>
            </a:r>
            <a:r>
              <a:rPr lang="en-US" altLang="zh-CN" dirty="0" smtClean="0"/>
              <a:t>device’s link </a:t>
            </a:r>
            <a:r>
              <a:rPr lang="en-US" altLang="zh-CN" dirty="0"/>
              <a:t>(ex: device 1</a:t>
            </a:r>
            <a:r>
              <a:rPr lang="en-US" altLang="zh-CN" dirty="0" smtClean="0"/>
              <a:t>)</a:t>
            </a:r>
          </a:p>
          <a:p>
            <a:r>
              <a:rPr lang="en-US" altLang="zh-CN" dirty="0">
                <a:solidFill>
                  <a:srgbClr val="FF0000"/>
                </a:solidFill>
              </a:rPr>
              <a:t>URL: http://&lt;IP&gt;:&lt;PORT&gt;/</a:t>
            </a:r>
            <a:r>
              <a:rPr lang="en-US" altLang="zh-CN" dirty="0" smtClean="0">
                <a:solidFill>
                  <a:srgbClr val="FF0000"/>
                </a:solidFill>
              </a:rPr>
              <a:t>onos/v1/links/s1</a:t>
            </a:r>
          </a:p>
          <a:p>
            <a:endParaRPr lang="en-US" altLang="zh-CN" dirty="0">
              <a:solidFill>
                <a:srgbClr val="FF0000"/>
              </a:solidFill>
            </a:endParaRPr>
          </a:p>
          <a:p>
            <a:endParaRPr lang="en-US" altLang="zh-CN" dirty="0">
              <a:solidFill>
                <a:srgbClr val="FF0000"/>
              </a:solidFill>
            </a:endParaRPr>
          </a:p>
        </p:txBody>
      </p:sp>
    </p:spTree>
    <p:extLst>
      <p:ext uri="{BB962C8B-B14F-4D97-AF65-F5344CB8AC3E}">
        <p14:creationId xmlns:p14="http://schemas.microsoft.com/office/powerpoint/2010/main" val="2977657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Get all </a:t>
            </a:r>
            <a:r>
              <a:rPr lang="en-US" altLang="zh-CN" dirty="0" smtClean="0"/>
              <a:t>links</a:t>
            </a:r>
          </a:p>
          <a:p>
            <a:endParaRPr lang="en-US" altLang="zh-CN" dirty="0"/>
          </a:p>
          <a:p>
            <a:endParaRPr lang="en-US" altLang="zh-CN" dirty="0" smtClean="0"/>
          </a:p>
          <a:p>
            <a:endParaRPr lang="en-US" altLang="zh-CN" dirty="0"/>
          </a:p>
          <a:p>
            <a:endParaRPr lang="en-US" altLang="zh-CN" dirty="0" smtClean="0"/>
          </a:p>
          <a:p>
            <a:r>
              <a:rPr lang="en-US" altLang="zh-CN" dirty="0"/>
              <a:t>Get one device’s link (ex: device 1)</a:t>
            </a:r>
          </a:p>
          <a:p>
            <a:pPr marL="0" indent="0">
              <a:buNone/>
            </a:pPr>
            <a:endParaRPr lang="zh-CN" altLang="en-US" dirty="0"/>
          </a:p>
        </p:txBody>
      </p:sp>
      <p:sp>
        <p:nvSpPr>
          <p:cNvPr id="3" name="标题 2"/>
          <p:cNvSpPr>
            <a:spLocks noGrp="1"/>
          </p:cNvSpPr>
          <p:nvPr>
            <p:ph type="title"/>
          </p:nvPr>
        </p:nvSpPr>
        <p:spPr/>
        <p:txBody>
          <a:bodyPr/>
          <a:lstStyle/>
          <a:p>
            <a:r>
              <a:rPr lang="en-US" altLang="ko-KR" dirty="0" smtClean="0"/>
              <a:t>4.1</a:t>
            </a:r>
            <a:r>
              <a:rPr lang="en-US" altLang="ko-KR" dirty="0"/>
              <a:t>) </a:t>
            </a:r>
            <a:r>
              <a:rPr lang="en-US" altLang="zh-CN" dirty="0"/>
              <a:t>Server Flow Chat-GET</a:t>
            </a:r>
            <a:endParaRPr lang="zh-CN" altLang="en-US" dirty="0"/>
          </a:p>
        </p:txBody>
      </p:sp>
      <p:sp>
        <p:nvSpPr>
          <p:cNvPr id="4" name="灯片编号占位符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26</a:t>
            </a:fld>
            <a:endParaRPr lang="ko-KR" altLang="en-US" dirty="0">
              <a:solidFill>
                <a:srgbClr val="000000"/>
              </a:solidFill>
            </a:endParaRPr>
          </a:p>
        </p:txBody>
      </p:sp>
      <p:sp>
        <p:nvSpPr>
          <p:cNvPr id="5" name="页脚占位符 4"/>
          <p:cNvSpPr>
            <a:spLocks noGrp="1"/>
          </p:cNvSpPr>
          <p:nvPr>
            <p:ph type="ftr" sz="quarter" idx="12"/>
          </p:nvPr>
        </p:nvSpPr>
        <p:spPr/>
        <p:txBody>
          <a:bodyPr/>
          <a:lstStyle/>
          <a:p>
            <a:pPr>
              <a:defRPr/>
            </a:pPr>
            <a:r>
              <a:rPr lang="en-US" altLang="ko-KR" smtClean="0">
                <a:solidFill>
                  <a:srgbClr val="000000"/>
                </a:solidFill>
              </a:rPr>
              <a:t>HYU 2015 TIPW</a:t>
            </a:r>
            <a:endParaRPr lang="ko-KR" altLang="ko-KR" dirty="0">
              <a:solidFill>
                <a:srgbClr val="000000"/>
              </a:solidFill>
            </a:endParaRPr>
          </a:p>
        </p:txBody>
      </p:sp>
      <p:pic>
        <p:nvPicPr>
          <p:cNvPr id="20" name="图片 19"/>
          <p:cNvPicPr>
            <a:picLocks noChangeAspect="1"/>
          </p:cNvPicPr>
          <p:nvPr/>
        </p:nvPicPr>
        <p:blipFill rotWithShape="1">
          <a:blip r:embed="rId2"/>
          <a:srcRect l="15883" t="-12154" b="-1"/>
          <a:stretch/>
        </p:blipFill>
        <p:spPr>
          <a:xfrm>
            <a:off x="726141" y="2270902"/>
            <a:ext cx="7691718" cy="437731"/>
          </a:xfrm>
          <a:prstGeom prst="rect">
            <a:avLst/>
          </a:prstGeom>
        </p:spPr>
      </p:pic>
      <p:pic>
        <p:nvPicPr>
          <p:cNvPr id="21" name="图片 20"/>
          <p:cNvPicPr>
            <a:picLocks noChangeAspect="1"/>
          </p:cNvPicPr>
          <p:nvPr/>
        </p:nvPicPr>
        <p:blipFill rotWithShape="1">
          <a:blip r:embed="rId3"/>
          <a:srcRect r="-200" b="77170"/>
          <a:stretch/>
        </p:blipFill>
        <p:spPr>
          <a:xfrm>
            <a:off x="0" y="2729900"/>
            <a:ext cx="9162288" cy="159604"/>
          </a:xfrm>
          <a:prstGeom prst="rect">
            <a:avLst/>
          </a:prstGeom>
        </p:spPr>
      </p:pic>
      <p:pic>
        <p:nvPicPr>
          <p:cNvPr id="27" name="图片 26"/>
          <p:cNvPicPr>
            <a:picLocks noChangeAspect="1"/>
          </p:cNvPicPr>
          <p:nvPr/>
        </p:nvPicPr>
        <p:blipFill rotWithShape="1">
          <a:blip r:embed="rId3"/>
          <a:srcRect t="56540" r="-800"/>
          <a:stretch/>
        </p:blipFill>
        <p:spPr>
          <a:xfrm>
            <a:off x="-27432" y="2889504"/>
            <a:ext cx="9217152" cy="303829"/>
          </a:xfrm>
          <a:prstGeom prst="rect">
            <a:avLst/>
          </a:prstGeom>
        </p:spPr>
      </p:pic>
      <p:pic>
        <p:nvPicPr>
          <p:cNvPr id="28" name="图片 27"/>
          <p:cNvPicPr>
            <a:picLocks noChangeAspect="1"/>
          </p:cNvPicPr>
          <p:nvPr/>
        </p:nvPicPr>
        <p:blipFill rotWithShape="1">
          <a:blip r:embed="rId4"/>
          <a:srcRect l="15211" t="-843" b="1"/>
          <a:stretch/>
        </p:blipFill>
        <p:spPr>
          <a:xfrm>
            <a:off x="664823" y="4787153"/>
            <a:ext cx="7753036" cy="389401"/>
          </a:xfrm>
          <a:prstGeom prst="rect">
            <a:avLst/>
          </a:prstGeom>
        </p:spPr>
      </p:pic>
      <p:pic>
        <p:nvPicPr>
          <p:cNvPr id="29" name="图片 28"/>
          <p:cNvPicPr>
            <a:picLocks noChangeAspect="1"/>
          </p:cNvPicPr>
          <p:nvPr/>
        </p:nvPicPr>
        <p:blipFill rotWithShape="1">
          <a:blip r:embed="rId5"/>
          <a:srcRect t="1" r="200" b="69558"/>
          <a:stretch/>
        </p:blipFill>
        <p:spPr>
          <a:xfrm>
            <a:off x="64008" y="5300706"/>
            <a:ext cx="9125712" cy="172686"/>
          </a:xfrm>
          <a:prstGeom prst="rect">
            <a:avLst/>
          </a:prstGeom>
        </p:spPr>
      </p:pic>
      <p:pic>
        <p:nvPicPr>
          <p:cNvPr id="30" name="图片 29"/>
          <p:cNvPicPr>
            <a:picLocks noChangeAspect="1"/>
          </p:cNvPicPr>
          <p:nvPr/>
        </p:nvPicPr>
        <p:blipFill rotWithShape="1">
          <a:blip r:embed="rId5"/>
          <a:srcRect t="66358" r="-200"/>
          <a:stretch/>
        </p:blipFill>
        <p:spPr>
          <a:xfrm>
            <a:off x="27432" y="5473392"/>
            <a:ext cx="9162288" cy="190842"/>
          </a:xfrm>
          <a:prstGeom prst="rect">
            <a:avLst/>
          </a:prstGeom>
        </p:spPr>
      </p:pic>
      <p:sp>
        <p:nvSpPr>
          <p:cNvPr id="31" name="矩形 30"/>
          <p:cNvSpPr/>
          <p:nvPr/>
        </p:nvSpPr>
        <p:spPr bwMode="auto">
          <a:xfrm>
            <a:off x="6025661" y="2310527"/>
            <a:ext cx="2240963" cy="15107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32" name="矩形 31"/>
          <p:cNvSpPr/>
          <p:nvPr/>
        </p:nvSpPr>
        <p:spPr bwMode="auto">
          <a:xfrm>
            <a:off x="5853539" y="4787153"/>
            <a:ext cx="2240963" cy="15107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Tree>
    <p:extLst>
      <p:ext uri="{BB962C8B-B14F-4D97-AF65-F5344CB8AC3E}">
        <p14:creationId xmlns:p14="http://schemas.microsoft.com/office/powerpoint/2010/main" val="42867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smtClean="0"/>
              <a:t>4.1</a:t>
            </a:r>
            <a:r>
              <a:rPr lang="en-US" altLang="ko-KR" dirty="0"/>
              <a:t>) </a:t>
            </a:r>
            <a:r>
              <a:rPr lang="en-US" altLang="zh-CN" dirty="0"/>
              <a:t>Server Flow Chat-GET</a:t>
            </a:r>
            <a:endParaRPr lang="zh-CN" altLang="en-US" dirty="0"/>
          </a:p>
        </p:txBody>
      </p:sp>
      <p:sp>
        <p:nvSpPr>
          <p:cNvPr id="3" name="内容占位符 2"/>
          <p:cNvSpPr>
            <a:spLocks noGrp="1"/>
          </p:cNvSpPr>
          <p:nvPr>
            <p:ph idx="1"/>
          </p:nvPr>
        </p:nvSpPr>
        <p:spPr/>
        <p:txBody>
          <a:bodyPr/>
          <a:lstStyle/>
          <a:p>
            <a:r>
              <a:rPr lang="en-US" altLang="zh-CN" dirty="0" smtClean="0"/>
              <a:t>Bad Request</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pPr marL="0" indent="0">
              <a:buNone/>
            </a:pPr>
            <a:endParaRPr lang="en-US" altLang="zh-CN" sz="2000" dirty="0"/>
          </a:p>
          <a:p>
            <a:r>
              <a:rPr lang="en-US" altLang="zh-CN" dirty="0"/>
              <a:t>4</a:t>
            </a:r>
            <a:r>
              <a:rPr lang="en-US" altLang="zh-CN" dirty="0" smtClean="0"/>
              <a:t>04 Not Found </a:t>
            </a:r>
          </a:p>
          <a:p>
            <a:pPr marL="0" indent="0">
              <a:buNone/>
            </a:pPr>
            <a:endParaRPr lang="en-US" altLang="zh-CN" sz="2000" dirty="0" smtClean="0">
              <a:solidFill>
                <a:srgbClr val="FF0000"/>
              </a:solidFill>
            </a:endParaRPr>
          </a:p>
          <a:p>
            <a:pPr marL="0" indent="0">
              <a:buNone/>
            </a:pPr>
            <a:endParaRPr lang="en-US" altLang="zh-CN" sz="2000" dirty="0">
              <a:solidFill>
                <a:srgbClr val="FF0000"/>
              </a:solidFill>
            </a:endParaRPr>
          </a:p>
          <a:p>
            <a:pPr marL="0" indent="0">
              <a:buNone/>
            </a:pPr>
            <a:endParaRPr lang="en-US" altLang="zh-CN" sz="2000" dirty="0" smtClean="0">
              <a:solidFill>
                <a:srgbClr val="FF0000"/>
              </a:solidFill>
            </a:endParaRPr>
          </a:p>
          <a:p>
            <a:pPr marL="0" indent="0">
              <a:buNone/>
            </a:pPr>
            <a:endParaRPr lang="en-US" altLang="zh-CN" sz="2000" dirty="0">
              <a:solidFill>
                <a:srgbClr val="FF0000"/>
              </a:solidFill>
            </a:endParaRPr>
          </a:p>
          <a:p>
            <a:pPr marL="0" indent="0">
              <a:buNone/>
            </a:pPr>
            <a:endParaRPr lang="en-US" altLang="zh-CN" sz="2000" dirty="0" smtClean="0">
              <a:solidFill>
                <a:srgbClr val="FF0000"/>
              </a:solidFill>
            </a:endParaRPr>
          </a:p>
          <a:p>
            <a:endParaRPr lang="en-US" altLang="zh-CN" sz="2000" dirty="0" smtClean="0"/>
          </a:p>
          <a:p>
            <a:pPr marL="0" indent="0">
              <a:buNone/>
            </a:pPr>
            <a:endParaRPr lang="zh-CN" altLang="en-US" sz="2000" dirty="0">
              <a:solidFill>
                <a:srgbClr val="FF0000"/>
              </a:solidFill>
            </a:endParaRPr>
          </a:p>
          <a:p>
            <a:pPr marL="0" indent="0">
              <a:buNone/>
            </a:pPr>
            <a:endParaRPr lang="zh-CN" altLang="en-US" sz="2000" dirty="0">
              <a:solidFill>
                <a:srgbClr val="FF0000"/>
              </a:solidFill>
            </a:endParaRPr>
          </a:p>
        </p:txBody>
      </p:sp>
      <p:pic>
        <p:nvPicPr>
          <p:cNvPr id="4" name="图片 3"/>
          <p:cNvPicPr>
            <a:picLocks noChangeAspect="1"/>
          </p:cNvPicPr>
          <p:nvPr/>
        </p:nvPicPr>
        <p:blipFill rotWithShape="1">
          <a:blip r:embed="rId2"/>
          <a:srcRect l="1" r="-3101" b="83226"/>
          <a:stretch/>
        </p:blipFill>
        <p:spPr>
          <a:xfrm>
            <a:off x="1599544" y="2585278"/>
            <a:ext cx="6746558" cy="289179"/>
          </a:xfrm>
          <a:prstGeom prst="rect">
            <a:avLst/>
          </a:prstGeom>
        </p:spPr>
      </p:pic>
      <p:pic>
        <p:nvPicPr>
          <p:cNvPr id="11" name="图片 10"/>
          <p:cNvPicPr>
            <a:picLocks noChangeAspect="1"/>
          </p:cNvPicPr>
          <p:nvPr/>
        </p:nvPicPr>
        <p:blipFill rotWithShape="1">
          <a:blip r:embed="rId3"/>
          <a:srcRect l="14706" t="1" b="9353"/>
          <a:stretch/>
        </p:blipFill>
        <p:spPr>
          <a:xfrm>
            <a:off x="546808" y="2039365"/>
            <a:ext cx="7799294" cy="340906"/>
          </a:xfrm>
          <a:prstGeom prst="rect">
            <a:avLst/>
          </a:prstGeom>
        </p:spPr>
      </p:pic>
      <p:pic>
        <p:nvPicPr>
          <p:cNvPr id="12" name="图片 11"/>
          <p:cNvPicPr>
            <a:picLocks noChangeAspect="1"/>
          </p:cNvPicPr>
          <p:nvPr/>
        </p:nvPicPr>
        <p:blipFill rotWithShape="1">
          <a:blip r:embed="rId2"/>
          <a:srcRect t="42045" r="1371"/>
          <a:stretch/>
        </p:blipFill>
        <p:spPr>
          <a:xfrm>
            <a:off x="1599544" y="2909146"/>
            <a:ext cx="6453951" cy="999154"/>
          </a:xfrm>
          <a:prstGeom prst="rect">
            <a:avLst/>
          </a:prstGeom>
        </p:spPr>
      </p:pic>
      <p:pic>
        <p:nvPicPr>
          <p:cNvPr id="13" name="图片 12"/>
          <p:cNvPicPr>
            <a:picLocks noChangeAspect="1"/>
          </p:cNvPicPr>
          <p:nvPr/>
        </p:nvPicPr>
        <p:blipFill rotWithShape="1">
          <a:blip r:embed="rId4"/>
          <a:srcRect l="15294" b="2954"/>
          <a:stretch/>
        </p:blipFill>
        <p:spPr>
          <a:xfrm>
            <a:off x="600596" y="4710740"/>
            <a:ext cx="7745506" cy="405709"/>
          </a:xfrm>
          <a:prstGeom prst="rect">
            <a:avLst/>
          </a:prstGeom>
        </p:spPr>
      </p:pic>
      <p:pic>
        <p:nvPicPr>
          <p:cNvPr id="14" name="图片 13"/>
          <p:cNvPicPr>
            <a:picLocks noChangeAspect="1"/>
          </p:cNvPicPr>
          <p:nvPr/>
        </p:nvPicPr>
        <p:blipFill rotWithShape="1">
          <a:blip r:embed="rId5"/>
          <a:srcRect l="1" r="-1787" b="65558"/>
          <a:stretch/>
        </p:blipFill>
        <p:spPr>
          <a:xfrm>
            <a:off x="2088744" y="5449844"/>
            <a:ext cx="4547045" cy="357587"/>
          </a:xfrm>
          <a:prstGeom prst="rect">
            <a:avLst/>
          </a:prstGeom>
        </p:spPr>
      </p:pic>
      <p:pic>
        <p:nvPicPr>
          <p:cNvPr id="15" name="图片 14"/>
          <p:cNvPicPr>
            <a:picLocks noChangeAspect="1"/>
          </p:cNvPicPr>
          <p:nvPr/>
        </p:nvPicPr>
        <p:blipFill rotWithShape="1">
          <a:blip r:embed="rId5"/>
          <a:srcRect t="66351" r="192"/>
          <a:stretch/>
        </p:blipFill>
        <p:spPr>
          <a:xfrm>
            <a:off x="2021688" y="5841347"/>
            <a:ext cx="4458653" cy="349358"/>
          </a:xfrm>
          <a:prstGeom prst="rect">
            <a:avLst/>
          </a:prstGeom>
        </p:spPr>
      </p:pic>
      <p:sp>
        <p:nvSpPr>
          <p:cNvPr id="10" name="矩形 9"/>
          <p:cNvSpPr/>
          <p:nvPr/>
        </p:nvSpPr>
        <p:spPr bwMode="auto">
          <a:xfrm>
            <a:off x="5484947" y="2032447"/>
            <a:ext cx="2669349" cy="19674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6" name="矩形 15"/>
          <p:cNvSpPr/>
          <p:nvPr/>
        </p:nvSpPr>
        <p:spPr bwMode="auto">
          <a:xfrm>
            <a:off x="2998026" y="2596301"/>
            <a:ext cx="3338228" cy="26932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7" name="矩形 16"/>
          <p:cNvSpPr/>
          <p:nvPr/>
        </p:nvSpPr>
        <p:spPr bwMode="auto">
          <a:xfrm>
            <a:off x="5622512" y="4654439"/>
            <a:ext cx="2628603" cy="278235"/>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8" name="矩形 17"/>
          <p:cNvSpPr/>
          <p:nvPr/>
        </p:nvSpPr>
        <p:spPr bwMode="auto">
          <a:xfrm>
            <a:off x="3512217" y="5499441"/>
            <a:ext cx="3123572" cy="30799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Tree>
    <p:extLst>
      <p:ext uri="{BB962C8B-B14F-4D97-AF65-F5344CB8AC3E}">
        <p14:creationId xmlns:p14="http://schemas.microsoft.com/office/powerpoint/2010/main" val="3282274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4</a:t>
            </a:r>
            <a:r>
              <a:rPr lang="en-US" altLang="ko-KR" dirty="0" smtClean="0"/>
              <a:t>.2) </a:t>
            </a:r>
            <a:r>
              <a:rPr lang="en-US" altLang="zh-CN" dirty="0"/>
              <a:t>Server Flow </a:t>
            </a:r>
            <a:r>
              <a:rPr lang="en-US" altLang="zh-CN" dirty="0" smtClean="0"/>
              <a:t>Chat-POST</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28</a:t>
            </a:fld>
            <a:endParaRPr lang="zh-CN" altLang="en-US"/>
          </a:p>
        </p:txBody>
      </p:sp>
      <p:sp>
        <p:nvSpPr>
          <p:cNvPr id="6" name="灯片编号占位符 3"/>
          <p:cNvSpPr txBox="1">
            <a:spLocks/>
          </p:cNvSpPr>
          <p:nvPr/>
        </p:nvSpPr>
        <p:spPr bwMode="auto">
          <a:xfrm>
            <a:off x="7234238"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0" latinLnBrk="0" hangingPunct="0">
              <a:defRPr kumimoji="0" sz="1400" kern="1200" smtClean="0">
                <a:solidFill>
                  <a:schemeClr val="tx1"/>
                </a:solidFill>
                <a:latin typeface="+mn-lt"/>
                <a:ea typeface="굴림"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7C6F095-276F-4AD3-9842-1213BA0CC323}" type="slidenum">
              <a:rPr lang="ko-KR" altLang="en-US" smtClean="0">
                <a:solidFill>
                  <a:srgbClr val="000000"/>
                </a:solidFill>
              </a:rPr>
              <a:pPr>
                <a:defRPr/>
              </a:pPr>
              <a:t>28</a:t>
            </a:fld>
            <a:endParaRPr lang="ko-KR" altLang="en-US" dirty="0">
              <a:solidFill>
                <a:srgbClr val="000000"/>
              </a:solidFill>
            </a:endParaRPr>
          </a:p>
        </p:txBody>
      </p:sp>
      <p:sp>
        <p:nvSpPr>
          <p:cNvPr id="7" name="页脚占位符 4"/>
          <p:cNvSpPr txBox="1">
            <a:spLocks/>
          </p:cNvSpPr>
          <p:nvPr/>
        </p:nvSpPr>
        <p:spPr bwMode="auto">
          <a:xfrm>
            <a:off x="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defRPr kumimoji="0"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ko-KR" smtClean="0">
                <a:solidFill>
                  <a:srgbClr val="000000"/>
                </a:solidFill>
              </a:rPr>
              <a:t>HYU 2015 TIPW</a:t>
            </a:r>
            <a:endParaRPr lang="ko-KR" altLang="ko-KR" dirty="0">
              <a:solidFill>
                <a:srgbClr val="000000"/>
              </a:solidFill>
            </a:endParaRPr>
          </a:p>
        </p:txBody>
      </p:sp>
      <p:sp>
        <p:nvSpPr>
          <p:cNvPr id="8" name="직사각형 9"/>
          <p:cNvSpPr/>
          <p:nvPr/>
        </p:nvSpPr>
        <p:spPr bwMode="auto">
          <a:xfrm>
            <a:off x="3470041" y="2995007"/>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Client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9" name="TextBox 18"/>
          <p:cNvSpPr txBox="1"/>
          <p:nvPr/>
        </p:nvSpPr>
        <p:spPr>
          <a:xfrm>
            <a:off x="942961" y="2195433"/>
            <a:ext cx="633507" cy="369332"/>
          </a:xfrm>
          <a:prstGeom prst="rect">
            <a:avLst/>
          </a:prstGeom>
          <a:solidFill>
            <a:schemeClr val="bg1"/>
          </a:solidFill>
          <a:ln>
            <a:solidFill>
              <a:schemeClr val="tx1"/>
            </a:solidFill>
          </a:ln>
        </p:spPr>
        <p:txBody>
          <a:bodyPr wrap="none" rtlCol="0">
            <a:spAutoFit/>
          </a:bodyPr>
          <a:lstStyle/>
          <a:p>
            <a:r>
              <a:rPr lang="en-US" altLang="ko-KR" dirty="0" smtClean="0"/>
              <a:t>Core</a:t>
            </a:r>
            <a:endParaRPr lang="ko-KR" altLang="en-US" dirty="0"/>
          </a:p>
        </p:txBody>
      </p:sp>
      <p:sp>
        <p:nvSpPr>
          <p:cNvPr id="10" name="직사각형 14"/>
          <p:cNvSpPr/>
          <p:nvPr/>
        </p:nvSpPr>
        <p:spPr bwMode="auto">
          <a:xfrm>
            <a:off x="457200" y="2333408"/>
            <a:ext cx="1815990" cy="3085736"/>
          </a:xfrm>
          <a:prstGeom prst="rect">
            <a:avLst/>
          </a:prstGeom>
          <a:solidFill>
            <a:schemeClr val="bg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1" name="직사각형 8"/>
          <p:cNvSpPr/>
          <p:nvPr/>
        </p:nvSpPr>
        <p:spPr bwMode="auto">
          <a:xfrm>
            <a:off x="586207" y="2991838"/>
            <a:ext cx="1454332" cy="729734"/>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SERVER</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2" name="직사각형 15"/>
          <p:cNvSpPr/>
          <p:nvPr/>
        </p:nvSpPr>
        <p:spPr bwMode="auto">
          <a:xfrm>
            <a:off x="586207" y="4469392"/>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Device, Link</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 Host and etc.</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(JSON)</a:t>
            </a:r>
          </a:p>
        </p:txBody>
      </p:sp>
      <p:sp>
        <p:nvSpPr>
          <p:cNvPr id="13" name="아래쪽 화살표 5"/>
          <p:cNvSpPr/>
          <p:nvPr/>
        </p:nvSpPr>
        <p:spPr bwMode="auto">
          <a:xfrm>
            <a:off x="1130493" y="3900544"/>
            <a:ext cx="365760" cy="455639"/>
          </a:xfrm>
          <a:prstGeom prst="downArrow">
            <a:avLst/>
          </a:prstGeom>
          <a:solidFill>
            <a:schemeClr val="tx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cxnSp>
        <p:nvCxnSpPr>
          <p:cNvPr id="14" name="직선 화살표 연결선 20"/>
          <p:cNvCxnSpPr/>
          <p:nvPr/>
        </p:nvCxnSpPr>
        <p:spPr bwMode="auto">
          <a:xfrm flipH="1">
            <a:off x="2089733" y="3219270"/>
            <a:ext cx="131095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15" name="직사각형 21"/>
          <p:cNvSpPr/>
          <p:nvPr/>
        </p:nvSpPr>
        <p:spPr bwMode="auto">
          <a:xfrm>
            <a:off x="3277001" y="2145210"/>
            <a:ext cx="1799772" cy="3329579"/>
          </a:xfrm>
          <a:prstGeom prst="rect">
            <a:avLst/>
          </a:prstGeom>
          <a:no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cxnSp>
        <p:nvCxnSpPr>
          <p:cNvPr id="16" name="직선 화살표 연결선 23"/>
          <p:cNvCxnSpPr/>
          <p:nvPr/>
        </p:nvCxnSpPr>
        <p:spPr bwMode="auto">
          <a:xfrm flipH="1">
            <a:off x="2089733" y="3595190"/>
            <a:ext cx="1310958" cy="0"/>
          </a:xfrm>
          <a:prstGeom prst="straightConnector1">
            <a:avLst/>
          </a:prstGeom>
          <a:solidFill>
            <a:schemeClr val="accent1"/>
          </a:solidFill>
          <a:ln w="12699" cap="flat" cmpd="sng" algn="ctr">
            <a:solidFill>
              <a:schemeClr val="tx1"/>
            </a:solidFill>
            <a:prstDash val="solid"/>
            <a:round/>
            <a:headEnd type="triangle" w="med" len="med"/>
            <a:tailEnd type="none"/>
          </a:ln>
          <a:effectLst/>
        </p:spPr>
      </p:cxnSp>
      <p:sp>
        <p:nvSpPr>
          <p:cNvPr id="17" name="TextBox 24"/>
          <p:cNvSpPr txBox="1"/>
          <p:nvPr/>
        </p:nvSpPr>
        <p:spPr>
          <a:xfrm>
            <a:off x="2350786" y="2963998"/>
            <a:ext cx="758541" cy="292388"/>
          </a:xfrm>
          <a:prstGeom prst="rect">
            <a:avLst/>
          </a:prstGeom>
          <a:noFill/>
        </p:spPr>
        <p:txBody>
          <a:bodyPr wrap="none" rtlCol="0">
            <a:spAutoFit/>
          </a:bodyPr>
          <a:lstStyle/>
          <a:p>
            <a:r>
              <a:rPr lang="en-US" altLang="ko-KR" sz="1300" b="1" dirty="0" smtClean="0"/>
              <a:t>Request</a:t>
            </a:r>
            <a:endParaRPr lang="ko-KR" altLang="en-US" sz="1300" b="1" dirty="0"/>
          </a:p>
        </p:txBody>
      </p:sp>
      <p:sp>
        <p:nvSpPr>
          <p:cNvPr id="18" name="TextBox 25"/>
          <p:cNvSpPr txBox="1"/>
          <p:nvPr/>
        </p:nvSpPr>
        <p:spPr>
          <a:xfrm>
            <a:off x="2305100" y="3302802"/>
            <a:ext cx="849913" cy="292388"/>
          </a:xfrm>
          <a:prstGeom prst="rect">
            <a:avLst/>
          </a:prstGeom>
          <a:noFill/>
        </p:spPr>
        <p:txBody>
          <a:bodyPr wrap="none" rtlCol="0">
            <a:spAutoFit/>
          </a:bodyPr>
          <a:lstStyle/>
          <a:p>
            <a:r>
              <a:rPr lang="en-US" altLang="ko-KR" sz="1300" b="1" dirty="0" smtClean="0"/>
              <a:t>Response</a:t>
            </a:r>
            <a:endParaRPr lang="ko-KR" altLang="en-US" sz="1300" b="1" dirty="0"/>
          </a:p>
        </p:txBody>
      </p:sp>
      <p:sp>
        <p:nvSpPr>
          <p:cNvPr id="19" name="TextBox 26"/>
          <p:cNvSpPr txBox="1"/>
          <p:nvPr/>
        </p:nvSpPr>
        <p:spPr>
          <a:xfrm>
            <a:off x="3731893" y="2195433"/>
            <a:ext cx="889987" cy="369332"/>
          </a:xfrm>
          <a:prstGeom prst="rect">
            <a:avLst/>
          </a:prstGeom>
          <a:solidFill>
            <a:schemeClr val="bg1"/>
          </a:solidFill>
          <a:ln>
            <a:solidFill>
              <a:schemeClr val="tx1"/>
            </a:solidFill>
          </a:ln>
        </p:spPr>
        <p:txBody>
          <a:bodyPr wrap="none" rtlCol="0">
            <a:spAutoFit/>
          </a:bodyPr>
          <a:lstStyle/>
          <a:p>
            <a:r>
              <a:rPr lang="en-US" altLang="ko-KR" dirty="0" smtClean="0"/>
              <a:t>Student</a:t>
            </a:r>
            <a:endParaRPr lang="ko-KR" altLang="en-US" dirty="0"/>
          </a:p>
        </p:txBody>
      </p:sp>
      <p:sp>
        <p:nvSpPr>
          <p:cNvPr id="20" name="TextBox 29"/>
          <p:cNvSpPr txBox="1"/>
          <p:nvPr/>
        </p:nvSpPr>
        <p:spPr>
          <a:xfrm>
            <a:off x="1496253" y="3881666"/>
            <a:ext cx="1141851" cy="492443"/>
          </a:xfrm>
          <a:prstGeom prst="rect">
            <a:avLst/>
          </a:prstGeom>
          <a:noFill/>
        </p:spPr>
        <p:txBody>
          <a:bodyPr wrap="none" rtlCol="0">
            <a:spAutoFit/>
          </a:bodyPr>
          <a:lstStyle/>
          <a:p>
            <a:r>
              <a:rPr lang="en-US" altLang="ko-KR" sz="1300" b="1" dirty="0" smtClean="0"/>
              <a:t>File</a:t>
            </a:r>
          </a:p>
          <a:p>
            <a:r>
              <a:rPr lang="en-US" altLang="ko-KR" sz="1300" b="1" dirty="0" smtClean="0"/>
              <a:t>Input Stream</a:t>
            </a:r>
            <a:endParaRPr lang="ko-KR" altLang="en-US" sz="1300" b="1" dirty="0"/>
          </a:p>
        </p:txBody>
      </p:sp>
      <p:sp>
        <p:nvSpPr>
          <p:cNvPr id="21" name="TextBox 32"/>
          <p:cNvSpPr txBox="1"/>
          <p:nvPr/>
        </p:nvSpPr>
        <p:spPr>
          <a:xfrm>
            <a:off x="996619" y="2195433"/>
            <a:ext cx="633507" cy="369332"/>
          </a:xfrm>
          <a:prstGeom prst="rect">
            <a:avLst/>
          </a:prstGeom>
          <a:solidFill>
            <a:schemeClr val="bg1"/>
          </a:solidFill>
          <a:ln>
            <a:solidFill>
              <a:schemeClr val="tx1"/>
            </a:solidFill>
          </a:ln>
        </p:spPr>
        <p:txBody>
          <a:bodyPr wrap="none" rtlCol="0">
            <a:spAutoFit/>
          </a:bodyPr>
          <a:lstStyle/>
          <a:p>
            <a:r>
              <a:rPr lang="en-US" altLang="ko-KR" dirty="0" smtClean="0"/>
              <a:t>Core</a:t>
            </a:r>
            <a:endParaRPr lang="ko-KR" altLang="en-US" dirty="0"/>
          </a:p>
        </p:txBody>
      </p:sp>
      <p:cxnSp>
        <p:nvCxnSpPr>
          <p:cNvPr id="22" name="直接连接符 21"/>
          <p:cNvCxnSpPr/>
          <p:nvPr/>
        </p:nvCxnSpPr>
        <p:spPr bwMode="auto">
          <a:xfrm>
            <a:off x="6271709" y="1964466"/>
            <a:ext cx="0" cy="4849702"/>
          </a:xfrm>
          <a:prstGeom prst="line">
            <a:avLst/>
          </a:prstGeom>
          <a:solidFill>
            <a:schemeClr val="accent1"/>
          </a:solidFill>
          <a:ln w="12699"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8349728" y="1964466"/>
            <a:ext cx="3173" cy="4893534"/>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24" name="직사각형 9"/>
          <p:cNvSpPr/>
          <p:nvPr/>
        </p:nvSpPr>
        <p:spPr bwMode="auto">
          <a:xfrm>
            <a:off x="7622562" y="1496639"/>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Client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25" name="직사각형 8"/>
          <p:cNvSpPr/>
          <p:nvPr/>
        </p:nvSpPr>
        <p:spPr bwMode="auto">
          <a:xfrm>
            <a:off x="5441065" y="1498529"/>
            <a:ext cx="1454332" cy="729734"/>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SERVER</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cxnSp>
        <p:nvCxnSpPr>
          <p:cNvPr id="27" name="直接箭头连接符 26"/>
          <p:cNvCxnSpPr/>
          <p:nvPr/>
        </p:nvCxnSpPr>
        <p:spPr bwMode="auto">
          <a:xfrm>
            <a:off x="6306602" y="3462824"/>
            <a:ext cx="2078019" cy="380797"/>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28" name="TextBox 24"/>
          <p:cNvSpPr txBox="1"/>
          <p:nvPr/>
        </p:nvSpPr>
        <p:spPr>
          <a:xfrm>
            <a:off x="6463711" y="2699450"/>
            <a:ext cx="2005870" cy="292388"/>
          </a:xfrm>
          <a:prstGeom prst="rect">
            <a:avLst/>
          </a:prstGeom>
          <a:noFill/>
        </p:spPr>
        <p:txBody>
          <a:bodyPr wrap="none" rtlCol="0">
            <a:spAutoFit/>
          </a:bodyPr>
          <a:lstStyle/>
          <a:p>
            <a:r>
              <a:rPr lang="en-US" altLang="zh-CN" sz="1300" b="1" dirty="0" smtClean="0"/>
              <a:t>Successful POST </a:t>
            </a:r>
            <a:r>
              <a:rPr lang="en-US" altLang="ko-KR" sz="1300" b="1" dirty="0" smtClean="0"/>
              <a:t>Request</a:t>
            </a:r>
            <a:endParaRPr lang="ko-KR" altLang="en-US" sz="1300" b="1" dirty="0"/>
          </a:p>
        </p:txBody>
      </p:sp>
      <p:sp>
        <p:nvSpPr>
          <p:cNvPr id="29" name="TextBox 25"/>
          <p:cNvSpPr txBox="1"/>
          <p:nvPr/>
        </p:nvSpPr>
        <p:spPr>
          <a:xfrm>
            <a:off x="6530030" y="3766432"/>
            <a:ext cx="1754198" cy="292388"/>
          </a:xfrm>
          <a:prstGeom prst="rect">
            <a:avLst/>
          </a:prstGeom>
          <a:noFill/>
        </p:spPr>
        <p:txBody>
          <a:bodyPr wrap="none" rtlCol="0">
            <a:spAutoFit/>
          </a:bodyPr>
          <a:lstStyle/>
          <a:p>
            <a:pPr algn="ctr"/>
            <a:r>
              <a:rPr lang="en-US" altLang="ko-KR" sz="1300" b="1" dirty="0" smtClean="0"/>
              <a:t>201 </a:t>
            </a:r>
            <a:r>
              <a:rPr lang="en-US" altLang="zh-CN" sz="1300" b="1" dirty="0" smtClean="0"/>
              <a:t>Created </a:t>
            </a:r>
            <a:r>
              <a:rPr lang="en-US" altLang="ko-KR" sz="1300" b="1" dirty="0" smtClean="0"/>
              <a:t>Response</a:t>
            </a:r>
            <a:endParaRPr lang="en-US" altLang="ko-KR" sz="1300" b="1" dirty="0"/>
          </a:p>
        </p:txBody>
      </p:sp>
      <p:cxnSp>
        <p:nvCxnSpPr>
          <p:cNvPr id="33" name="直接箭头连接符 32"/>
          <p:cNvCxnSpPr/>
          <p:nvPr/>
        </p:nvCxnSpPr>
        <p:spPr bwMode="auto">
          <a:xfrm flipH="1">
            <a:off x="6300007" y="2944915"/>
            <a:ext cx="2078020" cy="42726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38" name="直接箭头连接符 37"/>
          <p:cNvCxnSpPr/>
          <p:nvPr/>
        </p:nvCxnSpPr>
        <p:spPr bwMode="auto">
          <a:xfrm>
            <a:off x="6240283" y="5428573"/>
            <a:ext cx="2078019" cy="380797"/>
          </a:xfrm>
          <a:prstGeom prst="straightConnector1">
            <a:avLst/>
          </a:prstGeom>
          <a:solidFill>
            <a:schemeClr val="accent1"/>
          </a:solidFill>
          <a:ln w="12699" cap="flat" cmpd="sng" algn="ctr">
            <a:solidFill>
              <a:schemeClr val="tx1"/>
            </a:solidFill>
            <a:prstDash val="dash"/>
            <a:round/>
            <a:headEnd type="none" w="med" len="med"/>
            <a:tailEnd type="triangle"/>
          </a:ln>
          <a:effectLst/>
        </p:spPr>
      </p:cxnSp>
      <p:sp>
        <p:nvSpPr>
          <p:cNvPr id="39" name="TextBox 24"/>
          <p:cNvSpPr txBox="1"/>
          <p:nvPr/>
        </p:nvSpPr>
        <p:spPr>
          <a:xfrm>
            <a:off x="6397392" y="4665199"/>
            <a:ext cx="1561838" cy="292388"/>
          </a:xfrm>
          <a:prstGeom prst="rect">
            <a:avLst/>
          </a:prstGeom>
          <a:noFill/>
        </p:spPr>
        <p:txBody>
          <a:bodyPr wrap="none" rtlCol="0">
            <a:spAutoFit/>
          </a:bodyPr>
          <a:lstStyle/>
          <a:p>
            <a:r>
              <a:rPr lang="en-US" altLang="zh-CN" sz="1300" b="1" dirty="0"/>
              <a:t>Bad</a:t>
            </a:r>
            <a:r>
              <a:rPr lang="en-US" altLang="zh-CN" sz="1300" b="1" dirty="0" smtClean="0"/>
              <a:t> POST </a:t>
            </a:r>
            <a:r>
              <a:rPr lang="en-US" altLang="ko-KR" sz="1300" b="1" dirty="0" smtClean="0"/>
              <a:t>Request</a:t>
            </a:r>
            <a:endParaRPr lang="ko-KR" altLang="en-US" sz="1300" b="1" dirty="0"/>
          </a:p>
        </p:txBody>
      </p:sp>
      <p:sp>
        <p:nvSpPr>
          <p:cNvPr id="40" name="TextBox 25"/>
          <p:cNvSpPr txBox="1"/>
          <p:nvPr/>
        </p:nvSpPr>
        <p:spPr>
          <a:xfrm>
            <a:off x="6595257" y="5732181"/>
            <a:ext cx="1491114" cy="492443"/>
          </a:xfrm>
          <a:prstGeom prst="rect">
            <a:avLst/>
          </a:prstGeom>
          <a:noFill/>
        </p:spPr>
        <p:txBody>
          <a:bodyPr wrap="none" rtlCol="0">
            <a:spAutoFit/>
          </a:bodyPr>
          <a:lstStyle/>
          <a:p>
            <a:pPr algn="ctr"/>
            <a:r>
              <a:rPr lang="en-US" altLang="ko-KR" sz="1300" b="1" dirty="0"/>
              <a:t>Error </a:t>
            </a:r>
            <a:r>
              <a:rPr lang="en-US" altLang="ko-KR" sz="1300" b="1" dirty="0" smtClean="0"/>
              <a:t>Response</a:t>
            </a:r>
          </a:p>
          <a:p>
            <a:pPr algn="ctr"/>
            <a:r>
              <a:rPr lang="en-US" altLang="ko-KR" sz="1300" b="1" dirty="0" smtClean="0"/>
              <a:t>(</a:t>
            </a:r>
            <a:r>
              <a:rPr lang="en-US" altLang="ko-KR" sz="1300" b="1" dirty="0"/>
              <a:t>400 </a:t>
            </a:r>
            <a:r>
              <a:rPr lang="en-US" altLang="zh-CN" sz="1300" b="1" dirty="0"/>
              <a:t>Bad Request</a:t>
            </a:r>
            <a:r>
              <a:rPr lang="en-US" altLang="ko-KR" sz="1300" b="1" dirty="0"/>
              <a:t>)</a:t>
            </a:r>
            <a:endParaRPr lang="ko-KR" altLang="en-US" sz="1300" b="1" dirty="0"/>
          </a:p>
        </p:txBody>
      </p:sp>
      <p:cxnSp>
        <p:nvCxnSpPr>
          <p:cNvPr id="41" name="直接箭头连接符 40"/>
          <p:cNvCxnSpPr/>
          <p:nvPr/>
        </p:nvCxnSpPr>
        <p:spPr bwMode="auto">
          <a:xfrm flipH="1">
            <a:off x="6233688" y="4910664"/>
            <a:ext cx="2078020" cy="427260"/>
          </a:xfrm>
          <a:prstGeom prst="straightConnector1">
            <a:avLst/>
          </a:prstGeom>
          <a:solidFill>
            <a:schemeClr val="accent1"/>
          </a:solidFill>
          <a:ln w="12699"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1792132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4.2) </a:t>
            </a:r>
            <a:r>
              <a:rPr lang="en-US" altLang="zh-CN" dirty="0"/>
              <a:t>Server Flow Chat-POST</a:t>
            </a:r>
            <a:endParaRPr lang="zh-CN" altLang="en-US" dirty="0"/>
          </a:p>
        </p:txBody>
      </p:sp>
      <p:sp>
        <p:nvSpPr>
          <p:cNvPr id="4" name="灯片编号占位符 3"/>
          <p:cNvSpPr>
            <a:spLocks noGrp="1"/>
          </p:cNvSpPr>
          <p:nvPr>
            <p:ph type="sldNum" sz="quarter" idx="12"/>
          </p:nvPr>
        </p:nvSpPr>
        <p:spPr/>
        <p:txBody>
          <a:bodyPr/>
          <a:lstStyle/>
          <a:p>
            <a:fld id="{47855E13-B556-4153-8A65-DC8038D68717}" type="slidenum">
              <a:rPr lang="zh-CN" altLang="en-US" smtClean="0"/>
              <a:t>29</a:t>
            </a:fld>
            <a:endParaRPr lang="zh-CN" altLang="en-US"/>
          </a:p>
        </p:txBody>
      </p:sp>
      <p:sp>
        <p:nvSpPr>
          <p:cNvPr id="5" name="内容占位符 2"/>
          <p:cNvSpPr txBox="1">
            <a:spLocks/>
          </p:cNvSpPr>
          <p:nvPr/>
        </p:nvSpPr>
        <p:spPr bwMode="auto">
          <a:xfrm>
            <a:off x="457200" y="1405128"/>
            <a:ext cx="8229600" cy="4953000"/>
          </a:xfrm>
          <a:prstGeom prst="rect">
            <a:avLst/>
          </a:prstGeom>
          <a:noFill/>
          <a:ln>
            <a:noFill/>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latinLnBrk="1" hangingPunct="1">
              <a:spcBef>
                <a:spcPct val="20000"/>
              </a:spcBef>
              <a:spcAft>
                <a:spcPct val="0"/>
              </a:spcAft>
              <a:buChar char="–"/>
              <a:defRPr sz="2400">
                <a:solidFill>
                  <a:schemeClr val="tx1"/>
                </a:solidFill>
                <a:latin typeface="+mn-lt"/>
                <a:ea typeface="+mn-ea"/>
              </a:defRPr>
            </a:lvl2pPr>
            <a:lvl3pPr marL="1143000" indent="-228600" algn="l" rtl="0" eaLnBrk="1" fontAlgn="base" latinLnBrk="1" hangingPunct="1">
              <a:spcBef>
                <a:spcPct val="20000"/>
              </a:spcBef>
              <a:spcAft>
                <a:spcPct val="0"/>
              </a:spcAft>
              <a:buChar char="•"/>
              <a:defRPr sz="2000">
                <a:solidFill>
                  <a:schemeClr val="tx1"/>
                </a:solidFill>
                <a:latin typeface="+mn-lt"/>
                <a:ea typeface="+mn-ea"/>
              </a:defRPr>
            </a:lvl3pPr>
            <a:lvl4pPr marL="1600200" indent="-228600" algn="l" rtl="0" eaLnBrk="1" fontAlgn="base" latinLnBrk="1" hangingPunct="1">
              <a:spcBef>
                <a:spcPct val="20000"/>
              </a:spcBef>
              <a:spcAft>
                <a:spcPct val="0"/>
              </a:spcAft>
              <a:buChar char="–"/>
              <a:defRPr sz="2000">
                <a:solidFill>
                  <a:schemeClr val="tx1"/>
                </a:solidFill>
                <a:latin typeface="+mn-lt"/>
                <a:ea typeface="+mn-ea"/>
              </a:defRPr>
            </a:lvl4pPr>
            <a:lvl5pPr marL="2057400" indent="-228600" algn="l" rtl="0" eaLnBrk="1" fontAlgn="base" latinLnBrk="1" hangingPunct="1">
              <a:spcBef>
                <a:spcPct val="20000"/>
              </a:spcBef>
              <a:spcAft>
                <a:spcPct val="0"/>
              </a:spcAft>
              <a:buChar char="»"/>
              <a:defRPr sz="2000">
                <a:solidFill>
                  <a:schemeClr val="tx1"/>
                </a:solidFill>
                <a:latin typeface="+mn-lt"/>
                <a:ea typeface="+mn-ea"/>
              </a:defRPr>
            </a:lvl5pPr>
            <a:lvl6pPr marL="2514600" indent="-228600" algn="l" rtl="0" eaLnBrk="1" fontAlgn="base" latinLnBrk="1" hangingPunct="1">
              <a:spcBef>
                <a:spcPct val="20000"/>
              </a:spcBef>
              <a:spcAft>
                <a:spcPct val="0"/>
              </a:spcAft>
              <a:buChar char="»"/>
              <a:defRPr>
                <a:solidFill>
                  <a:schemeClr val="tx1"/>
                </a:solidFill>
                <a:latin typeface="+mn-lt"/>
                <a:ea typeface="+mn-ea"/>
              </a:defRPr>
            </a:lvl6pPr>
            <a:lvl7pPr marL="2971800" indent="-228600" algn="l" rtl="0" eaLnBrk="1" fontAlgn="base" latinLnBrk="1" hangingPunct="1">
              <a:spcBef>
                <a:spcPct val="20000"/>
              </a:spcBef>
              <a:spcAft>
                <a:spcPct val="0"/>
              </a:spcAft>
              <a:buChar char="»"/>
              <a:defRPr>
                <a:solidFill>
                  <a:schemeClr val="tx1"/>
                </a:solidFill>
                <a:latin typeface="+mn-lt"/>
                <a:ea typeface="+mn-ea"/>
              </a:defRPr>
            </a:lvl7pPr>
            <a:lvl8pPr marL="3429000" indent="-228600" algn="l" rtl="0" eaLnBrk="1" fontAlgn="base" latinLnBrk="1" hangingPunct="1">
              <a:spcBef>
                <a:spcPct val="20000"/>
              </a:spcBef>
              <a:spcAft>
                <a:spcPct val="0"/>
              </a:spcAft>
              <a:buChar char="»"/>
              <a:defRPr>
                <a:solidFill>
                  <a:schemeClr val="tx1"/>
                </a:solidFill>
                <a:latin typeface="+mn-lt"/>
                <a:ea typeface="+mn-ea"/>
              </a:defRPr>
            </a:lvl8pPr>
            <a:lvl9pPr marL="3886200" indent="-228600" algn="l" rtl="0" eaLnBrk="1" fontAlgn="base" latinLnBrk="1" hangingPunct="1">
              <a:spcBef>
                <a:spcPct val="20000"/>
              </a:spcBef>
              <a:spcAft>
                <a:spcPct val="0"/>
              </a:spcAft>
              <a:buChar char="»"/>
              <a:defRPr>
                <a:solidFill>
                  <a:schemeClr val="tx1"/>
                </a:solidFill>
                <a:latin typeface="+mn-lt"/>
                <a:ea typeface="+mn-ea"/>
              </a:defRPr>
            </a:lvl9pPr>
          </a:lstStyle>
          <a:p>
            <a:r>
              <a:rPr lang="en-US" altLang="zh-CN" sz="2000" kern="0" dirty="0" smtClean="0"/>
              <a:t>Post one Device(ex: device 100)</a:t>
            </a:r>
          </a:p>
          <a:p>
            <a:pPr marL="0" indent="0">
              <a:buFontTx/>
              <a:buNone/>
            </a:pPr>
            <a:r>
              <a:rPr lang="en-US" altLang="zh-CN" sz="2000" kern="0" dirty="0" smtClean="0"/>
              <a:t>URL</a:t>
            </a:r>
            <a:r>
              <a:rPr lang="zh-CN" altLang="en-US" sz="2000" kern="0" dirty="0" smtClean="0"/>
              <a:t>：</a:t>
            </a:r>
            <a:r>
              <a:rPr lang="en-US" altLang="zh-CN" sz="2000" kern="0" dirty="0" smtClean="0">
                <a:solidFill>
                  <a:srgbClr val="FF0000"/>
                </a:solidFill>
              </a:rPr>
              <a:t>http://192.168.1.10:9998/onos/v1/devices/post</a:t>
            </a:r>
          </a:p>
          <a:p>
            <a:pPr marL="0" indent="0">
              <a:buFontTx/>
              <a:buNone/>
            </a:pPr>
            <a:endParaRPr lang="en-US" altLang="zh-CN" sz="2000" kern="0" dirty="0" smtClean="0">
              <a:solidFill>
                <a:srgbClr val="FF0000"/>
              </a:solidFill>
            </a:endParaRPr>
          </a:p>
          <a:p>
            <a:pPr marL="0" indent="0">
              <a:buFontTx/>
              <a:buNone/>
            </a:pPr>
            <a:endParaRPr lang="zh-CN" altLang="en-US" sz="2000" kern="0" dirty="0"/>
          </a:p>
        </p:txBody>
      </p:sp>
      <p:pic>
        <p:nvPicPr>
          <p:cNvPr id="7" name="图片 6"/>
          <p:cNvPicPr>
            <a:picLocks noChangeAspect="1"/>
          </p:cNvPicPr>
          <p:nvPr/>
        </p:nvPicPr>
        <p:blipFill>
          <a:blip r:embed="rId2"/>
          <a:stretch>
            <a:fillRect/>
          </a:stretch>
        </p:blipFill>
        <p:spPr>
          <a:xfrm>
            <a:off x="0" y="2319579"/>
            <a:ext cx="9144000" cy="3553866"/>
          </a:xfrm>
          <a:prstGeom prst="rect">
            <a:avLst/>
          </a:prstGeom>
        </p:spPr>
      </p:pic>
    </p:spTree>
    <p:extLst>
      <p:ext uri="{BB962C8B-B14F-4D97-AF65-F5344CB8AC3E}">
        <p14:creationId xmlns:p14="http://schemas.microsoft.com/office/powerpoint/2010/main" val="377481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solidFill>
                  <a:srgbClr val="FF0000"/>
                </a:solidFill>
              </a:rPr>
              <a:t>Web client </a:t>
            </a:r>
            <a:r>
              <a:rPr lang="en-US" altLang="zh-CN" dirty="0" smtClean="0"/>
              <a:t>Auto marking system </a:t>
            </a:r>
            <a:endParaRPr lang="zh-CN" altLang="en-US" dirty="0"/>
          </a:p>
        </p:txBody>
      </p:sp>
      <p:sp>
        <p:nvSpPr>
          <p:cNvPr id="3" name="标题 2"/>
          <p:cNvSpPr>
            <a:spLocks noGrp="1"/>
          </p:cNvSpPr>
          <p:nvPr>
            <p:ph type="title"/>
          </p:nvPr>
        </p:nvSpPr>
        <p:spPr/>
        <p:txBody>
          <a:bodyPr/>
          <a:lstStyle/>
          <a:p>
            <a:r>
              <a:rPr lang="en-US" altLang="ko-KR" dirty="0"/>
              <a:t>BG:</a:t>
            </a:r>
            <a:r>
              <a:rPr lang="ko-KR" altLang="en-US" dirty="0"/>
              <a:t>기존 채점 서버의 구조 </a:t>
            </a:r>
            <a:r>
              <a:rPr lang="en-US" altLang="ko-KR" dirty="0"/>
              <a:t>&amp; </a:t>
            </a:r>
            <a:r>
              <a:rPr lang="ko-KR" altLang="en-US" dirty="0"/>
              <a:t>역할 설명</a:t>
            </a:r>
            <a:endParaRPr lang="zh-CN" altLang="en-US" dirty="0"/>
          </a:p>
        </p:txBody>
      </p:sp>
      <p:sp>
        <p:nvSpPr>
          <p:cNvPr id="5" name="页脚占位符 4"/>
          <p:cNvSpPr>
            <a:spLocks noGrp="1"/>
          </p:cNvSpPr>
          <p:nvPr>
            <p:ph type="ftr" sz="quarter" idx="12"/>
          </p:nvPr>
        </p:nvSpPr>
        <p:spPr/>
        <p:txBody>
          <a:bodyPr/>
          <a:lstStyle/>
          <a:p>
            <a:pPr>
              <a:defRPr/>
            </a:pPr>
            <a:r>
              <a:rPr lang="en-US" altLang="ko-KR" smtClean="0">
                <a:solidFill>
                  <a:srgbClr val="000000"/>
                </a:solidFill>
              </a:rPr>
              <a:t>HYU 2015 TIPW</a:t>
            </a:r>
            <a:endParaRPr lang="ko-KR" altLang="ko-KR" dirty="0">
              <a:solidFill>
                <a:srgbClr val="000000"/>
              </a:solidFill>
            </a:endParaRPr>
          </a:p>
        </p:txBody>
      </p:sp>
      <p:sp>
        <p:nvSpPr>
          <p:cNvPr id="6" name="TextBox 4"/>
          <p:cNvSpPr txBox="1"/>
          <p:nvPr/>
        </p:nvSpPr>
        <p:spPr>
          <a:xfrm>
            <a:off x="69011" y="1837475"/>
            <a:ext cx="5468164" cy="3216265"/>
          </a:xfrm>
          <a:prstGeom prst="rect">
            <a:avLst/>
          </a:prstGeom>
          <a:noFill/>
        </p:spPr>
        <p:txBody>
          <a:bodyPr wrap="none" rtlCol="0">
            <a:spAutoFit/>
          </a:bodyPr>
          <a:lstStyle/>
          <a:p>
            <a:r>
              <a:rPr lang="en-US" altLang="ko-KR" sz="2400" b="1" dirty="0" smtClean="0"/>
              <a:t>Testing Factors</a:t>
            </a:r>
          </a:p>
          <a:p>
            <a:endParaRPr lang="en-US" altLang="ko-KR" sz="1100" b="1" dirty="0"/>
          </a:p>
          <a:p>
            <a:pPr marL="514350" indent="-514350">
              <a:buAutoNum type="arabicParenBoth"/>
            </a:pPr>
            <a:r>
              <a:rPr lang="en-US" altLang="ko-KR" sz="1400" dirty="0" smtClean="0">
                <a:latin typeface="Times New Roman" panose="02020603050405020304" pitchFamily="18" charset="0"/>
                <a:cs typeface="Times New Roman" panose="02020603050405020304" pitchFamily="18" charset="0"/>
              </a:rPr>
              <a:t>GET, POST Method</a:t>
            </a:r>
          </a:p>
          <a:p>
            <a:pPr marL="514350" indent="-514350">
              <a:buAutoNum type="arabicParenBoth"/>
            </a:pPr>
            <a:r>
              <a:rPr lang="en-US" altLang="ko-KR" sz="1400" b="1" dirty="0" smtClean="0">
                <a:latin typeface="Times New Roman" panose="02020603050405020304" pitchFamily="18" charset="0"/>
                <a:cs typeface="Times New Roman" panose="02020603050405020304" pitchFamily="18" charset="0"/>
              </a:rPr>
              <a:t>Client </a:t>
            </a:r>
            <a:r>
              <a:rPr lang="en-US" altLang="ko-KR" sz="1400" b="1" dirty="0">
                <a:latin typeface="Times New Roman" panose="02020603050405020304" pitchFamily="18" charset="0"/>
                <a:cs typeface="Times New Roman" panose="02020603050405020304" pitchFamily="18" charset="0"/>
              </a:rPr>
              <a:t>Receive </a:t>
            </a:r>
            <a:r>
              <a:rPr lang="en-US" altLang="ko-KR" sz="1400" b="1" dirty="0" smtClean="0">
                <a:latin typeface="Times New Roman" panose="02020603050405020304" pitchFamily="18" charset="0"/>
                <a:cs typeface="Times New Roman" panose="02020603050405020304" pitchFamily="18" charset="0"/>
              </a:rPr>
              <a:t>Buffer</a:t>
            </a:r>
          </a:p>
          <a:p>
            <a:pPr marL="800100" lvl="1" indent="-342900">
              <a:buFontTx/>
              <a:buChar char="-"/>
            </a:pPr>
            <a:r>
              <a:rPr lang="en-US" altLang="ko-KR" sz="1400" dirty="0" smtClean="0">
                <a:latin typeface="Times New Roman" panose="02020603050405020304" pitchFamily="18" charset="0"/>
                <a:cs typeface="Times New Roman" panose="02020603050405020304" pitchFamily="18" charset="0"/>
              </a:rPr>
              <a:t>If tester’s client can receive over 1024Bytes Message or not</a:t>
            </a:r>
          </a:p>
          <a:p>
            <a:pPr marL="514350" indent="-514350">
              <a:buAutoNum type="arabicParenBoth"/>
            </a:pPr>
            <a:r>
              <a:rPr lang="en-US" altLang="ko-KR" sz="1400" b="1" dirty="0" smtClean="0">
                <a:latin typeface="Times New Roman" panose="02020603050405020304" pitchFamily="18" charset="0"/>
                <a:cs typeface="Times New Roman" panose="02020603050405020304" pitchFamily="18" charset="0"/>
              </a:rPr>
              <a:t>Picture</a:t>
            </a:r>
          </a:p>
          <a:p>
            <a:pPr marL="800100" lvl="1" indent="-342900">
              <a:buFontTx/>
              <a:buChar char="-"/>
            </a:pPr>
            <a:r>
              <a:rPr lang="en-US" altLang="ko-KR" sz="1400" dirty="0" smtClean="0">
                <a:latin typeface="Times New Roman" panose="02020603050405020304" pitchFamily="18" charset="0"/>
                <a:cs typeface="Times New Roman" panose="02020603050405020304" pitchFamily="18" charset="0"/>
              </a:rPr>
              <a:t>Give random number of pictures and check how many receive</a:t>
            </a:r>
          </a:p>
          <a:p>
            <a:pPr marL="800100" lvl="1" indent="-342900">
              <a:buFontTx/>
              <a:buChar char="-"/>
            </a:pPr>
            <a:r>
              <a:rPr lang="en-US" altLang="ko-KR" sz="1400" dirty="0" smtClean="0">
                <a:latin typeface="Times New Roman" panose="02020603050405020304" pitchFamily="18" charset="0"/>
                <a:cs typeface="Times New Roman" panose="02020603050405020304" pitchFamily="18" charset="0"/>
              </a:rPr>
              <a:t>(Optional) What picture did tester receive</a:t>
            </a:r>
          </a:p>
          <a:p>
            <a:pPr marL="514350" indent="-514350">
              <a:buAutoNum type="arabicParenBoth"/>
            </a:pPr>
            <a:r>
              <a:rPr lang="en-US" altLang="ko-KR" sz="1400" b="1" dirty="0" smtClean="0">
                <a:latin typeface="Times New Roman" panose="02020603050405020304" pitchFamily="18" charset="0"/>
                <a:cs typeface="Times New Roman" panose="02020603050405020304" pitchFamily="18" charset="0"/>
              </a:rPr>
              <a:t>Text</a:t>
            </a:r>
          </a:p>
          <a:p>
            <a:pPr marL="800100" lvl="1" indent="-342900">
              <a:buFontTx/>
              <a:buChar char="-"/>
            </a:pPr>
            <a:r>
              <a:rPr lang="en-US" altLang="ko-KR" sz="1400" dirty="0" smtClean="0">
                <a:latin typeface="Times New Roman" panose="02020603050405020304" pitchFamily="18" charset="0"/>
                <a:cs typeface="Times New Roman" panose="02020603050405020304" pitchFamily="18" charset="0"/>
              </a:rPr>
              <a:t>What tester receive ? Choose among several numbers</a:t>
            </a:r>
          </a:p>
          <a:p>
            <a:pPr marL="514350" indent="-514350">
              <a:buAutoNum type="arabicParenBoth"/>
            </a:pPr>
            <a:r>
              <a:rPr lang="en-US" altLang="ko-KR" sz="1400" b="1" dirty="0" smtClean="0">
                <a:solidFill>
                  <a:srgbClr val="C00000"/>
                </a:solidFill>
                <a:latin typeface="Times New Roman" panose="02020603050405020304" pitchFamily="18" charset="0"/>
                <a:cs typeface="Times New Roman" panose="02020603050405020304" pitchFamily="18" charset="0"/>
              </a:rPr>
              <a:t>Protocol Version(Future Work)</a:t>
            </a:r>
          </a:p>
          <a:p>
            <a:pPr marL="800100" lvl="1" indent="-342900">
              <a:buFontTx/>
              <a:buChar char="-"/>
            </a:pPr>
            <a:r>
              <a:rPr lang="en-US" altLang="ko-KR" sz="1400" dirty="0" smtClean="0">
                <a:solidFill>
                  <a:srgbClr val="C00000"/>
                </a:solidFill>
                <a:latin typeface="Times New Roman" panose="02020603050405020304" pitchFamily="18" charset="0"/>
                <a:cs typeface="Times New Roman" panose="02020603050405020304" pitchFamily="18" charset="0"/>
              </a:rPr>
              <a:t>Should use HTTP version 1.1</a:t>
            </a:r>
          </a:p>
          <a:p>
            <a:pPr marL="514350" indent="-514350">
              <a:buAutoNum type="arabicParenBoth"/>
            </a:pPr>
            <a:r>
              <a:rPr lang="en-US" altLang="ko-KR" sz="1400" b="1" dirty="0" smtClean="0">
                <a:latin typeface="Times New Roman" panose="02020603050405020304" pitchFamily="18" charset="0"/>
                <a:cs typeface="Times New Roman" panose="02020603050405020304" pitchFamily="18" charset="0"/>
              </a:rPr>
              <a:t>Header</a:t>
            </a:r>
          </a:p>
          <a:p>
            <a:pPr marL="800100" lvl="1" indent="-342900">
              <a:buFontTx/>
              <a:buChar char="-"/>
            </a:pPr>
            <a:r>
              <a:rPr lang="en-US" altLang="ko-KR" sz="1400" dirty="0" smtClean="0">
                <a:latin typeface="Times New Roman" panose="02020603050405020304" pitchFamily="18" charset="0"/>
                <a:cs typeface="Times New Roman" panose="02020603050405020304" pitchFamily="18" charset="0"/>
              </a:rPr>
              <a:t>If tester can change User-Agent in header</a:t>
            </a:r>
          </a:p>
        </p:txBody>
      </p:sp>
      <p:grpSp>
        <p:nvGrpSpPr>
          <p:cNvPr id="28" name="组合 27"/>
          <p:cNvGrpSpPr/>
          <p:nvPr/>
        </p:nvGrpSpPr>
        <p:grpSpPr>
          <a:xfrm>
            <a:off x="2525868" y="3309168"/>
            <a:ext cx="6022614" cy="3489143"/>
            <a:chOff x="-1464068" y="1932224"/>
            <a:chExt cx="9430577" cy="4572612"/>
          </a:xfrm>
        </p:grpSpPr>
        <p:sp>
          <p:nvSpPr>
            <p:cNvPr id="8" name="직사각형 1"/>
            <p:cNvSpPr/>
            <p:nvPr/>
          </p:nvSpPr>
          <p:spPr bwMode="auto">
            <a:xfrm>
              <a:off x="960922" y="3363899"/>
              <a:ext cx="7005587" cy="2854020"/>
            </a:xfrm>
            <a:prstGeom prst="rect">
              <a:avLst/>
            </a:prstGeom>
            <a:no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9" name="직사각형 4"/>
            <p:cNvSpPr/>
            <p:nvPr/>
          </p:nvSpPr>
          <p:spPr bwMode="auto">
            <a:xfrm>
              <a:off x="3620701" y="2002055"/>
              <a:ext cx="1819175" cy="885524"/>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Database</a:t>
              </a:r>
              <a:endParaRPr kumimoji="0" lang="ko-KR" altLang="en-US" sz="20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0" name="직사각형 5"/>
            <p:cNvSpPr/>
            <p:nvPr/>
          </p:nvSpPr>
          <p:spPr bwMode="auto">
            <a:xfrm>
              <a:off x="3384883" y="3628724"/>
              <a:ext cx="2290813" cy="750771"/>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600" dirty="0" smtClean="0">
                  <a:latin typeface="Times New Roman" pitchFamily="18" charset="0"/>
                  <a:ea typeface="굴림" pitchFamily="50" charset="-127"/>
                </a:rPr>
                <a:t>Shared Memory</a:t>
              </a:r>
              <a:endParaRPr kumimoji="0" lang="ko-KR" altLang="en-US" sz="16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1" name="직사각형 6"/>
            <p:cNvSpPr/>
            <p:nvPr/>
          </p:nvSpPr>
          <p:spPr bwMode="auto">
            <a:xfrm>
              <a:off x="960921" y="4783755"/>
              <a:ext cx="2290813" cy="1068404"/>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Main</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HTTP Server</a:t>
              </a:r>
              <a:endParaRPr kumimoji="0" lang="ko-KR" altLang="en-US" sz="20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2" name="직사각형 7"/>
            <p:cNvSpPr/>
            <p:nvPr/>
          </p:nvSpPr>
          <p:spPr bwMode="auto">
            <a:xfrm>
              <a:off x="5675696" y="4783755"/>
              <a:ext cx="2290813" cy="1068404"/>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Sub</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Times New Roman" pitchFamily="18" charset="0"/>
                  <a:ea typeface="굴림" pitchFamily="50" charset="-127"/>
                </a:rPr>
                <a:t>HTTP</a:t>
              </a:r>
              <a:r>
                <a:rPr kumimoji="0" lang="en-US" altLang="ko-KR" sz="2000" b="0" i="0" u="none" strike="noStrike" cap="none" normalizeH="0" dirty="0" smtClean="0">
                  <a:ln>
                    <a:noFill/>
                  </a:ln>
                  <a:solidFill>
                    <a:schemeClr val="tx1"/>
                  </a:solidFill>
                  <a:effectLst/>
                  <a:latin typeface="Times New Roman" pitchFamily="18" charset="0"/>
                  <a:ea typeface="굴림" pitchFamily="50" charset="-127"/>
                </a:rPr>
                <a:t> Server</a:t>
              </a:r>
            </a:p>
          </p:txBody>
        </p:sp>
        <p:cxnSp>
          <p:nvCxnSpPr>
            <p:cNvPr id="13" name="직선 화살표 연결선 9"/>
            <p:cNvCxnSpPr>
              <a:stCxn id="11" idx="3"/>
              <a:endCxn id="12" idx="1"/>
            </p:cNvCxnSpPr>
            <p:nvPr/>
          </p:nvCxnSpPr>
          <p:spPr bwMode="auto">
            <a:xfrm>
              <a:off x="3251734" y="5317957"/>
              <a:ext cx="2423962" cy="0"/>
            </a:xfrm>
            <a:prstGeom prst="straightConnector1">
              <a:avLst/>
            </a:prstGeom>
            <a:solidFill>
              <a:schemeClr val="accent1"/>
            </a:solidFill>
            <a:ln w="12699" cap="flat" cmpd="sng" algn="ctr">
              <a:solidFill>
                <a:schemeClr val="tx1"/>
              </a:solidFill>
              <a:prstDash val="solid"/>
              <a:round/>
              <a:headEnd type="none" w="med" len="med"/>
              <a:tailEnd type="arrow"/>
            </a:ln>
            <a:effectLst/>
          </p:spPr>
        </p:cxnSp>
        <p:sp>
          <p:nvSpPr>
            <p:cNvPr id="14" name="TextBox 10"/>
            <p:cNvSpPr txBox="1"/>
            <p:nvPr/>
          </p:nvSpPr>
          <p:spPr>
            <a:xfrm>
              <a:off x="3277017" y="4857184"/>
              <a:ext cx="1531188" cy="369332"/>
            </a:xfrm>
            <a:prstGeom prst="rect">
              <a:avLst/>
            </a:prstGeom>
            <a:noFill/>
          </p:spPr>
          <p:txBody>
            <a:bodyPr wrap="none" rtlCol="0">
              <a:spAutoFit/>
            </a:bodyPr>
            <a:lstStyle/>
            <a:p>
              <a:r>
                <a:rPr lang="en-US" altLang="ko-KR" dirty="0" smtClean="0"/>
                <a:t>Create Socket</a:t>
              </a:r>
              <a:endParaRPr lang="ko-KR" altLang="en-US" dirty="0"/>
            </a:p>
          </p:txBody>
        </p:sp>
        <p:cxnSp>
          <p:nvCxnSpPr>
            <p:cNvPr id="15" name="직선 화살표 연결선 12"/>
            <p:cNvCxnSpPr>
              <a:stCxn id="11" idx="0"/>
              <a:endCxn id="10" idx="1"/>
            </p:cNvCxnSpPr>
            <p:nvPr/>
          </p:nvCxnSpPr>
          <p:spPr bwMode="auto">
            <a:xfrm flipV="1">
              <a:off x="2106328" y="4004110"/>
              <a:ext cx="1278555" cy="779645"/>
            </a:xfrm>
            <a:prstGeom prst="straightConnector1">
              <a:avLst/>
            </a:prstGeom>
            <a:solidFill>
              <a:schemeClr val="accent1"/>
            </a:solidFill>
            <a:ln w="12699" cap="flat" cmpd="sng" algn="ctr">
              <a:solidFill>
                <a:schemeClr val="tx1"/>
              </a:solidFill>
              <a:prstDash val="solid"/>
              <a:round/>
              <a:headEnd type="none" w="med" len="med"/>
              <a:tailEnd type="arrow"/>
            </a:ln>
            <a:effectLst/>
          </p:spPr>
        </p:cxnSp>
        <p:cxnSp>
          <p:nvCxnSpPr>
            <p:cNvPr id="16" name="직선 화살표 연결선 14"/>
            <p:cNvCxnSpPr>
              <a:stCxn id="12" idx="0"/>
              <a:endCxn id="10" idx="3"/>
            </p:cNvCxnSpPr>
            <p:nvPr/>
          </p:nvCxnSpPr>
          <p:spPr bwMode="auto">
            <a:xfrm flipH="1" flipV="1">
              <a:off x="5675696" y="4004110"/>
              <a:ext cx="1145407" cy="779645"/>
            </a:xfrm>
            <a:prstGeom prst="straightConnector1">
              <a:avLst/>
            </a:prstGeom>
            <a:solidFill>
              <a:schemeClr val="accent1"/>
            </a:solidFill>
            <a:ln w="12699" cap="flat" cmpd="sng" algn="ctr">
              <a:solidFill>
                <a:schemeClr val="tx1"/>
              </a:solidFill>
              <a:prstDash val="solid"/>
              <a:round/>
              <a:headEnd type="none" w="med" len="med"/>
              <a:tailEnd type="arrow"/>
            </a:ln>
            <a:effectLst/>
          </p:spPr>
        </p:cxnSp>
        <p:cxnSp>
          <p:nvCxnSpPr>
            <p:cNvPr id="17" name="직선 화살표 연결선 18"/>
            <p:cNvCxnSpPr/>
            <p:nvPr/>
          </p:nvCxnSpPr>
          <p:spPr bwMode="auto">
            <a:xfrm>
              <a:off x="5014762" y="2954956"/>
              <a:ext cx="0" cy="587141"/>
            </a:xfrm>
            <a:prstGeom prst="straightConnector1">
              <a:avLst/>
            </a:prstGeom>
            <a:solidFill>
              <a:schemeClr val="accent1"/>
            </a:solidFill>
            <a:ln w="12699" cap="flat" cmpd="sng" algn="ctr">
              <a:solidFill>
                <a:schemeClr val="tx1"/>
              </a:solidFill>
              <a:prstDash val="solid"/>
              <a:round/>
              <a:headEnd type="none" w="med" len="med"/>
              <a:tailEnd type="arrow"/>
            </a:ln>
            <a:effectLst/>
          </p:spPr>
        </p:cxnSp>
        <p:cxnSp>
          <p:nvCxnSpPr>
            <p:cNvPr id="18" name="직선 화살표 연결선 20"/>
            <p:cNvCxnSpPr/>
            <p:nvPr/>
          </p:nvCxnSpPr>
          <p:spPr bwMode="auto">
            <a:xfrm flipV="1">
              <a:off x="4042611" y="2954956"/>
              <a:ext cx="0" cy="587141"/>
            </a:xfrm>
            <a:prstGeom prst="straightConnector1">
              <a:avLst/>
            </a:prstGeom>
            <a:solidFill>
              <a:schemeClr val="accent1"/>
            </a:solidFill>
            <a:ln w="12699" cap="flat" cmpd="sng" algn="ctr">
              <a:solidFill>
                <a:schemeClr val="tx1"/>
              </a:solidFill>
              <a:prstDash val="solid"/>
              <a:round/>
              <a:headEnd type="none" w="med" len="med"/>
              <a:tailEnd type="arrow"/>
            </a:ln>
            <a:effectLst/>
          </p:spPr>
        </p:cxnSp>
        <p:sp>
          <p:nvSpPr>
            <p:cNvPr id="19" name="TextBox 21"/>
            <p:cNvSpPr txBox="1"/>
            <p:nvPr/>
          </p:nvSpPr>
          <p:spPr>
            <a:xfrm>
              <a:off x="2344152" y="2927191"/>
              <a:ext cx="1165704" cy="369332"/>
            </a:xfrm>
            <a:prstGeom prst="rect">
              <a:avLst/>
            </a:prstGeom>
            <a:noFill/>
          </p:spPr>
          <p:txBody>
            <a:bodyPr wrap="none" rtlCol="0">
              <a:spAutoFit/>
            </a:bodyPr>
            <a:lstStyle/>
            <a:p>
              <a:r>
                <a:rPr lang="en-US" altLang="ko-KR" dirty="0" smtClean="0"/>
                <a:t>Data Store</a:t>
              </a:r>
              <a:endParaRPr lang="ko-KR" altLang="en-US" dirty="0"/>
            </a:p>
          </p:txBody>
        </p:sp>
        <p:sp>
          <p:nvSpPr>
            <p:cNvPr id="20" name="TextBox 22"/>
            <p:cNvSpPr txBox="1"/>
            <p:nvPr/>
          </p:nvSpPr>
          <p:spPr>
            <a:xfrm>
              <a:off x="5014762" y="2933299"/>
              <a:ext cx="1255471" cy="369332"/>
            </a:xfrm>
            <a:prstGeom prst="rect">
              <a:avLst/>
            </a:prstGeom>
            <a:noFill/>
          </p:spPr>
          <p:txBody>
            <a:bodyPr wrap="none" rtlCol="0">
              <a:spAutoFit/>
            </a:bodyPr>
            <a:lstStyle/>
            <a:p>
              <a:r>
                <a:rPr lang="en-US" altLang="ko-KR" dirty="0" smtClean="0"/>
                <a:t>Data Query</a:t>
              </a:r>
              <a:endParaRPr lang="ko-KR" altLang="en-US" dirty="0"/>
            </a:p>
          </p:txBody>
        </p:sp>
        <p:sp>
          <p:nvSpPr>
            <p:cNvPr id="21" name="TextBox 23"/>
            <p:cNvSpPr txBox="1"/>
            <p:nvPr/>
          </p:nvSpPr>
          <p:spPr>
            <a:xfrm>
              <a:off x="857268" y="4308284"/>
              <a:ext cx="1685076" cy="369332"/>
            </a:xfrm>
            <a:prstGeom prst="rect">
              <a:avLst/>
            </a:prstGeom>
            <a:noFill/>
          </p:spPr>
          <p:txBody>
            <a:bodyPr wrap="none" rtlCol="0">
              <a:spAutoFit/>
            </a:bodyPr>
            <a:lstStyle/>
            <a:p>
              <a:r>
                <a:rPr lang="ko-KR" altLang="en-US" dirty="0" smtClean="0"/>
                <a:t>채점 내용 저장</a:t>
              </a:r>
              <a:endParaRPr lang="ko-KR" altLang="en-US" dirty="0"/>
            </a:p>
          </p:txBody>
        </p:sp>
        <p:sp>
          <p:nvSpPr>
            <p:cNvPr id="22" name="TextBox 24"/>
            <p:cNvSpPr txBox="1"/>
            <p:nvPr/>
          </p:nvSpPr>
          <p:spPr>
            <a:xfrm>
              <a:off x="5466712" y="4332658"/>
              <a:ext cx="1685076" cy="369332"/>
            </a:xfrm>
            <a:prstGeom prst="rect">
              <a:avLst/>
            </a:prstGeom>
            <a:noFill/>
          </p:spPr>
          <p:txBody>
            <a:bodyPr wrap="none" rtlCol="0">
              <a:spAutoFit/>
            </a:bodyPr>
            <a:lstStyle/>
            <a:p>
              <a:r>
                <a:rPr lang="ko-KR" altLang="en-US" dirty="0" smtClean="0"/>
                <a:t>채점 내용 저장</a:t>
              </a:r>
              <a:endParaRPr lang="ko-KR" altLang="en-US" dirty="0"/>
            </a:p>
          </p:txBody>
        </p:sp>
        <p:sp>
          <p:nvSpPr>
            <p:cNvPr id="23" name="TextBox 25"/>
            <p:cNvSpPr txBox="1"/>
            <p:nvPr/>
          </p:nvSpPr>
          <p:spPr>
            <a:xfrm>
              <a:off x="-1464068" y="6125884"/>
              <a:ext cx="3326552" cy="369332"/>
            </a:xfrm>
            <a:prstGeom prst="rect">
              <a:avLst/>
            </a:prstGeom>
            <a:noFill/>
          </p:spPr>
          <p:txBody>
            <a:bodyPr wrap="none" rtlCol="0">
              <a:spAutoFit/>
            </a:bodyPr>
            <a:lstStyle/>
            <a:p>
              <a:r>
                <a:rPr lang="en-US" altLang="ko-KR" dirty="0" smtClean="0"/>
                <a:t>166.104.143.225:9998/index.html</a:t>
              </a:r>
              <a:endParaRPr lang="ko-KR" altLang="en-US" dirty="0"/>
            </a:p>
          </p:txBody>
        </p:sp>
        <p:sp>
          <p:nvSpPr>
            <p:cNvPr id="24" name="TextBox 26"/>
            <p:cNvSpPr txBox="1"/>
            <p:nvPr/>
          </p:nvSpPr>
          <p:spPr>
            <a:xfrm>
              <a:off x="3695716" y="6135504"/>
              <a:ext cx="3704861" cy="369332"/>
            </a:xfrm>
            <a:prstGeom prst="rect">
              <a:avLst/>
            </a:prstGeom>
            <a:noFill/>
          </p:spPr>
          <p:txBody>
            <a:bodyPr wrap="none" rtlCol="0">
              <a:spAutoFit/>
            </a:bodyPr>
            <a:lstStyle/>
            <a:p>
              <a:r>
                <a:rPr lang="en-US" altLang="ko-KR" dirty="0" smtClean="0"/>
                <a:t>166.104.143.225:</a:t>
              </a:r>
              <a:r>
                <a:rPr lang="en-US" altLang="ko-KR" dirty="0" smtClean="0">
                  <a:sym typeface="Wingdings" panose="05000000000000000000" pitchFamily="2" charset="2"/>
                </a:rPr>
                <a:t>(Random)</a:t>
              </a:r>
              <a:r>
                <a:rPr lang="en-US" altLang="ko-KR" dirty="0" smtClean="0"/>
                <a:t>/test/index</a:t>
              </a:r>
              <a:endParaRPr lang="ko-KR" altLang="en-US" dirty="0"/>
            </a:p>
          </p:txBody>
        </p:sp>
        <p:sp>
          <p:nvSpPr>
            <p:cNvPr id="25" name="TextBox 27"/>
            <p:cNvSpPr txBox="1"/>
            <p:nvPr/>
          </p:nvSpPr>
          <p:spPr>
            <a:xfrm>
              <a:off x="5439876" y="1932224"/>
              <a:ext cx="2268569" cy="646330"/>
            </a:xfrm>
            <a:prstGeom prst="rect">
              <a:avLst/>
            </a:prstGeom>
            <a:noFill/>
          </p:spPr>
          <p:txBody>
            <a:bodyPr wrap="none" rtlCol="0">
              <a:spAutoFit/>
            </a:bodyPr>
            <a:lstStyle/>
            <a:p>
              <a:r>
                <a:rPr lang="en-US" altLang="ko-KR" dirty="0" smtClean="0"/>
                <a:t>MySQL</a:t>
              </a:r>
            </a:p>
            <a:p>
              <a:r>
                <a:rPr lang="en-US" altLang="ko-KR" dirty="0" smtClean="0"/>
                <a:t>166.104.143.225:3306</a:t>
              </a:r>
              <a:endParaRPr lang="ko-KR" altLang="en-US" dirty="0"/>
            </a:p>
          </p:txBody>
        </p:sp>
      </p:grpSp>
    </p:spTree>
    <p:extLst>
      <p:ext uri="{BB962C8B-B14F-4D97-AF65-F5344CB8AC3E}">
        <p14:creationId xmlns:p14="http://schemas.microsoft.com/office/powerpoint/2010/main" val="3943487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4</a:t>
            </a:r>
            <a:r>
              <a:rPr lang="en-US" altLang="ko-KR" dirty="0" smtClean="0"/>
              <a:t>.3) </a:t>
            </a:r>
            <a:r>
              <a:rPr lang="en-US" altLang="zh-CN" dirty="0"/>
              <a:t>Server Flow </a:t>
            </a:r>
            <a:r>
              <a:rPr lang="en-US" altLang="zh-CN" dirty="0" smtClean="0"/>
              <a:t>Chat-DELETE</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30</a:t>
            </a:fld>
            <a:endParaRPr lang="zh-CN" altLang="en-US"/>
          </a:p>
        </p:txBody>
      </p:sp>
      <p:sp>
        <p:nvSpPr>
          <p:cNvPr id="6" name="灯片编号占位符 4"/>
          <p:cNvSpPr txBox="1">
            <a:spLocks/>
          </p:cNvSpPr>
          <p:nvPr/>
        </p:nvSpPr>
        <p:spPr bwMode="auto">
          <a:xfrm>
            <a:off x="7234238"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defRPr kumimoji="0"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855E13-B556-4153-8A65-DC8038D68717}" type="slidenum">
              <a:rPr lang="zh-CN" altLang="en-US" smtClean="0"/>
              <a:pPr/>
              <a:t>30</a:t>
            </a:fld>
            <a:endParaRPr lang="zh-CN" altLang="en-US"/>
          </a:p>
        </p:txBody>
      </p:sp>
      <p:sp>
        <p:nvSpPr>
          <p:cNvPr id="7" name="灯片编号占位符 3"/>
          <p:cNvSpPr txBox="1">
            <a:spLocks/>
          </p:cNvSpPr>
          <p:nvPr/>
        </p:nvSpPr>
        <p:spPr bwMode="auto">
          <a:xfrm>
            <a:off x="7234238"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0" latinLnBrk="0" hangingPunct="0">
              <a:defRPr kumimoji="0" sz="1400" kern="1200" smtClean="0">
                <a:solidFill>
                  <a:schemeClr val="tx1"/>
                </a:solidFill>
                <a:latin typeface="+mn-lt"/>
                <a:ea typeface="굴림"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7C6F095-276F-4AD3-9842-1213BA0CC323}" type="slidenum">
              <a:rPr lang="ko-KR" altLang="en-US" smtClean="0">
                <a:solidFill>
                  <a:srgbClr val="000000"/>
                </a:solidFill>
              </a:rPr>
              <a:pPr>
                <a:defRPr/>
              </a:pPr>
              <a:t>30</a:t>
            </a:fld>
            <a:endParaRPr lang="ko-KR" altLang="en-US" dirty="0">
              <a:solidFill>
                <a:srgbClr val="000000"/>
              </a:solidFill>
            </a:endParaRPr>
          </a:p>
        </p:txBody>
      </p:sp>
      <p:sp>
        <p:nvSpPr>
          <p:cNvPr id="8" name="页脚占位符 4"/>
          <p:cNvSpPr txBox="1">
            <a:spLocks/>
          </p:cNvSpPr>
          <p:nvPr/>
        </p:nvSpPr>
        <p:spPr bwMode="auto">
          <a:xfrm>
            <a:off x="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defRPr kumimoji="0"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ko-KR" smtClean="0">
                <a:solidFill>
                  <a:srgbClr val="000000"/>
                </a:solidFill>
              </a:rPr>
              <a:t>HYU 2015 TIPW</a:t>
            </a:r>
            <a:endParaRPr lang="ko-KR" altLang="ko-KR" dirty="0">
              <a:solidFill>
                <a:srgbClr val="000000"/>
              </a:solidFill>
            </a:endParaRPr>
          </a:p>
        </p:txBody>
      </p:sp>
      <p:sp>
        <p:nvSpPr>
          <p:cNvPr id="9" name="직사각형 9"/>
          <p:cNvSpPr/>
          <p:nvPr/>
        </p:nvSpPr>
        <p:spPr bwMode="auto">
          <a:xfrm>
            <a:off x="3470041" y="2995007"/>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Client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0" name="TextBox 18"/>
          <p:cNvSpPr txBox="1"/>
          <p:nvPr/>
        </p:nvSpPr>
        <p:spPr>
          <a:xfrm>
            <a:off x="942961" y="2195433"/>
            <a:ext cx="633507" cy="369332"/>
          </a:xfrm>
          <a:prstGeom prst="rect">
            <a:avLst/>
          </a:prstGeom>
          <a:solidFill>
            <a:schemeClr val="bg1"/>
          </a:solidFill>
          <a:ln>
            <a:solidFill>
              <a:schemeClr val="tx1"/>
            </a:solidFill>
          </a:ln>
        </p:spPr>
        <p:txBody>
          <a:bodyPr wrap="none" rtlCol="0">
            <a:spAutoFit/>
          </a:bodyPr>
          <a:lstStyle/>
          <a:p>
            <a:r>
              <a:rPr lang="en-US" altLang="ko-KR" dirty="0" smtClean="0"/>
              <a:t>Core</a:t>
            </a:r>
            <a:endParaRPr lang="ko-KR" altLang="en-US" dirty="0"/>
          </a:p>
        </p:txBody>
      </p:sp>
      <p:sp>
        <p:nvSpPr>
          <p:cNvPr id="11" name="직사각형 14"/>
          <p:cNvSpPr/>
          <p:nvPr/>
        </p:nvSpPr>
        <p:spPr bwMode="auto">
          <a:xfrm>
            <a:off x="457200" y="2333408"/>
            <a:ext cx="1815990" cy="3085736"/>
          </a:xfrm>
          <a:prstGeom prst="rect">
            <a:avLst/>
          </a:prstGeom>
          <a:solidFill>
            <a:schemeClr val="bg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2" name="직사각형 8"/>
          <p:cNvSpPr/>
          <p:nvPr/>
        </p:nvSpPr>
        <p:spPr bwMode="auto">
          <a:xfrm>
            <a:off x="586207" y="2991838"/>
            <a:ext cx="1454332" cy="729734"/>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SERVER</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3" name="직사각형 15"/>
          <p:cNvSpPr/>
          <p:nvPr/>
        </p:nvSpPr>
        <p:spPr bwMode="auto">
          <a:xfrm>
            <a:off x="586207" y="4469392"/>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Device, Link</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 Host and etc.</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(JSON)</a:t>
            </a:r>
          </a:p>
        </p:txBody>
      </p:sp>
      <p:sp>
        <p:nvSpPr>
          <p:cNvPr id="14" name="아래쪽 화살표 5"/>
          <p:cNvSpPr/>
          <p:nvPr/>
        </p:nvSpPr>
        <p:spPr bwMode="auto">
          <a:xfrm>
            <a:off x="1130493" y="3900544"/>
            <a:ext cx="365760" cy="455639"/>
          </a:xfrm>
          <a:prstGeom prst="downArrow">
            <a:avLst/>
          </a:prstGeom>
          <a:solidFill>
            <a:schemeClr val="tx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cxnSp>
        <p:nvCxnSpPr>
          <p:cNvPr id="15" name="직선 화살표 연결선 20"/>
          <p:cNvCxnSpPr/>
          <p:nvPr/>
        </p:nvCxnSpPr>
        <p:spPr bwMode="auto">
          <a:xfrm flipH="1">
            <a:off x="2089733" y="3219270"/>
            <a:ext cx="131095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16" name="직사각형 21"/>
          <p:cNvSpPr/>
          <p:nvPr/>
        </p:nvSpPr>
        <p:spPr bwMode="auto">
          <a:xfrm>
            <a:off x="3277001" y="2145210"/>
            <a:ext cx="1799772" cy="3329579"/>
          </a:xfrm>
          <a:prstGeom prst="rect">
            <a:avLst/>
          </a:prstGeom>
          <a:no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cxnSp>
        <p:nvCxnSpPr>
          <p:cNvPr id="17" name="직선 화살표 연결선 23"/>
          <p:cNvCxnSpPr/>
          <p:nvPr/>
        </p:nvCxnSpPr>
        <p:spPr bwMode="auto">
          <a:xfrm flipH="1">
            <a:off x="2089733" y="3595190"/>
            <a:ext cx="1310958" cy="0"/>
          </a:xfrm>
          <a:prstGeom prst="straightConnector1">
            <a:avLst/>
          </a:prstGeom>
          <a:solidFill>
            <a:schemeClr val="accent1"/>
          </a:solidFill>
          <a:ln w="12699" cap="flat" cmpd="sng" algn="ctr">
            <a:solidFill>
              <a:schemeClr val="tx1"/>
            </a:solidFill>
            <a:prstDash val="solid"/>
            <a:round/>
            <a:headEnd type="triangle" w="med" len="med"/>
            <a:tailEnd type="none"/>
          </a:ln>
          <a:effectLst/>
        </p:spPr>
      </p:cxnSp>
      <p:sp>
        <p:nvSpPr>
          <p:cNvPr id="18" name="TextBox 24"/>
          <p:cNvSpPr txBox="1"/>
          <p:nvPr/>
        </p:nvSpPr>
        <p:spPr>
          <a:xfrm>
            <a:off x="2350786" y="2963998"/>
            <a:ext cx="758541" cy="292388"/>
          </a:xfrm>
          <a:prstGeom prst="rect">
            <a:avLst/>
          </a:prstGeom>
          <a:noFill/>
        </p:spPr>
        <p:txBody>
          <a:bodyPr wrap="none" rtlCol="0">
            <a:spAutoFit/>
          </a:bodyPr>
          <a:lstStyle/>
          <a:p>
            <a:r>
              <a:rPr lang="en-US" altLang="ko-KR" sz="1300" b="1" dirty="0" smtClean="0"/>
              <a:t>Request</a:t>
            </a:r>
            <a:endParaRPr lang="ko-KR" altLang="en-US" sz="1300" b="1" dirty="0"/>
          </a:p>
        </p:txBody>
      </p:sp>
      <p:sp>
        <p:nvSpPr>
          <p:cNvPr id="19" name="TextBox 25"/>
          <p:cNvSpPr txBox="1"/>
          <p:nvPr/>
        </p:nvSpPr>
        <p:spPr>
          <a:xfrm>
            <a:off x="2305100" y="3302802"/>
            <a:ext cx="849913" cy="292388"/>
          </a:xfrm>
          <a:prstGeom prst="rect">
            <a:avLst/>
          </a:prstGeom>
          <a:noFill/>
        </p:spPr>
        <p:txBody>
          <a:bodyPr wrap="none" rtlCol="0">
            <a:spAutoFit/>
          </a:bodyPr>
          <a:lstStyle/>
          <a:p>
            <a:r>
              <a:rPr lang="en-US" altLang="ko-KR" sz="1300" b="1" dirty="0" smtClean="0"/>
              <a:t>Response</a:t>
            </a:r>
            <a:endParaRPr lang="ko-KR" altLang="en-US" sz="1300" b="1" dirty="0"/>
          </a:p>
        </p:txBody>
      </p:sp>
      <p:sp>
        <p:nvSpPr>
          <p:cNvPr id="20" name="TextBox 26"/>
          <p:cNvSpPr txBox="1"/>
          <p:nvPr/>
        </p:nvSpPr>
        <p:spPr>
          <a:xfrm>
            <a:off x="3731893" y="2195433"/>
            <a:ext cx="889987" cy="369332"/>
          </a:xfrm>
          <a:prstGeom prst="rect">
            <a:avLst/>
          </a:prstGeom>
          <a:solidFill>
            <a:schemeClr val="bg1"/>
          </a:solidFill>
          <a:ln>
            <a:solidFill>
              <a:schemeClr val="tx1"/>
            </a:solidFill>
          </a:ln>
        </p:spPr>
        <p:txBody>
          <a:bodyPr wrap="none" rtlCol="0">
            <a:spAutoFit/>
          </a:bodyPr>
          <a:lstStyle/>
          <a:p>
            <a:r>
              <a:rPr lang="en-US" altLang="ko-KR" dirty="0" smtClean="0"/>
              <a:t>Student</a:t>
            </a:r>
            <a:endParaRPr lang="ko-KR" altLang="en-US" dirty="0"/>
          </a:p>
        </p:txBody>
      </p:sp>
      <p:sp>
        <p:nvSpPr>
          <p:cNvPr id="21" name="TextBox 29"/>
          <p:cNvSpPr txBox="1"/>
          <p:nvPr/>
        </p:nvSpPr>
        <p:spPr>
          <a:xfrm>
            <a:off x="1496253" y="3881666"/>
            <a:ext cx="1141851" cy="492443"/>
          </a:xfrm>
          <a:prstGeom prst="rect">
            <a:avLst/>
          </a:prstGeom>
          <a:noFill/>
        </p:spPr>
        <p:txBody>
          <a:bodyPr wrap="none" rtlCol="0">
            <a:spAutoFit/>
          </a:bodyPr>
          <a:lstStyle/>
          <a:p>
            <a:r>
              <a:rPr lang="en-US" altLang="ko-KR" sz="1300" b="1" dirty="0" smtClean="0"/>
              <a:t>File</a:t>
            </a:r>
          </a:p>
          <a:p>
            <a:r>
              <a:rPr lang="en-US" altLang="ko-KR" sz="1300" b="1" dirty="0" smtClean="0"/>
              <a:t>Input Stream</a:t>
            </a:r>
            <a:endParaRPr lang="ko-KR" altLang="en-US" sz="1300" b="1" dirty="0"/>
          </a:p>
        </p:txBody>
      </p:sp>
      <p:sp>
        <p:nvSpPr>
          <p:cNvPr id="22" name="TextBox 32"/>
          <p:cNvSpPr txBox="1"/>
          <p:nvPr/>
        </p:nvSpPr>
        <p:spPr>
          <a:xfrm>
            <a:off x="996619" y="2195433"/>
            <a:ext cx="633507" cy="369332"/>
          </a:xfrm>
          <a:prstGeom prst="rect">
            <a:avLst/>
          </a:prstGeom>
          <a:solidFill>
            <a:schemeClr val="bg1"/>
          </a:solidFill>
          <a:ln>
            <a:solidFill>
              <a:schemeClr val="tx1"/>
            </a:solidFill>
          </a:ln>
        </p:spPr>
        <p:txBody>
          <a:bodyPr wrap="none" rtlCol="0">
            <a:spAutoFit/>
          </a:bodyPr>
          <a:lstStyle/>
          <a:p>
            <a:r>
              <a:rPr lang="en-US" altLang="ko-KR" dirty="0" smtClean="0"/>
              <a:t>Core</a:t>
            </a:r>
            <a:endParaRPr lang="ko-KR" altLang="en-US" dirty="0"/>
          </a:p>
        </p:txBody>
      </p:sp>
      <p:cxnSp>
        <p:nvCxnSpPr>
          <p:cNvPr id="23" name="直接连接符 22"/>
          <p:cNvCxnSpPr/>
          <p:nvPr/>
        </p:nvCxnSpPr>
        <p:spPr bwMode="auto">
          <a:xfrm>
            <a:off x="6271709" y="1964466"/>
            <a:ext cx="0" cy="4849702"/>
          </a:xfrm>
          <a:prstGeom prst="line">
            <a:avLst/>
          </a:prstGeom>
          <a:solidFill>
            <a:schemeClr val="accent1"/>
          </a:solidFill>
          <a:ln w="12699"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8349728" y="1964466"/>
            <a:ext cx="3173" cy="4893534"/>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25" name="직사각형 9"/>
          <p:cNvSpPr/>
          <p:nvPr/>
        </p:nvSpPr>
        <p:spPr bwMode="auto">
          <a:xfrm>
            <a:off x="7622562" y="1496639"/>
            <a:ext cx="1454332" cy="726565"/>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Client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26" name="직사각형 8"/>
          <p:cNvSpPr/>
          <p:nvPr/>
        </p:nvSpPr>
        <p:spPr bwMode="auto">
          <a:xfrm>
            <a:off x="5441065" y="1498529"/>
            <a:ext cx="1454332" cy="729734"/>
          </a:xfrm>
          <a:prstGeom prst="rect">
            <a:avLst/>
          </a:prstGeom>
          <a:solidFill>
            <a:srgbClr val="FFFF00"/>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SERVER</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cxnSp>
        <p:nvCxnSpPr>
          <p:cNvPr id="27" name="直接箭头连接符 26"/>
          <p:cNvCxnSpPr/>
          <p:nvPr/>
        </p:nvCxnSpPr>
        <p:spPr bwMode="auto">
          <a:xfrm>
            <a:off x="6306602" y="3462824"/>
            <a:ext cx="2078019" cy="380797"/>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28" name="TextBox 24"/>
          <p:cNvSpPr txBox="1"/>
          <p:nvPr/>
        </p:nvSpPr>
        <p:spPr>
          <a:xfrm>
            <a:off x="6463711" y="2699450"/>
            <a:ext cx="2016899" cy="292388"/>
          </a:xfrm>
          <a:prstGeom prst="rect">
            <a:avLst/>
          </a:prstGeom>
          <a:noFill/>
        </p:spPr>
        <p:txBody>
          <a:bodyPr wrap="none" rtlCol="0">
            <a:spAutoFit/>
          </a:bodyPr>
          <a:lstStyle/>
          <a:p>
            <a:r>
              <a:rPr lang="en-US" altLang="zh-CN" sz="1300" b="1" dirty="0" smtClean="0"/>
              <a:t>Successful Delete </a:t>
            </a:r>
            <a:r>
              <a:rPr lang="en-US" altLang="ko-KR" sz="1300" b="1" dirty="0" smtClean="0"/>
              <a:t>Request</a:t>
            </a:r>
            <a:endParaRPr lang="ko-KR" altLang="en-US" sz="1300" b="1" dirty="0"/>
          </a:p>
        </p:txBody>
      </p:sp>
      <p:sp>
        <p:nvSpPr>
          <p:cNvPr id="29" name="TextBox 25"/>
          <p:cNvSpPr txBox="1"/>
          <p:nvPr/>
        </p:nvSpPr>
        <p:spPr>
          <a:xfrm>
            <a:off x="6685621" y="3766432"/>
            <a:ext cx="1443024" cy="292388"/>
          </a:xfrm>
          <a:prstGeom prst="rect">
            <a:avLst/>
          </a:prstGeom>
          <a:noFill/>
        </p:spPr>
        <p:txBody>
          <a:bodyPr wrap="none" rtlCol="0">
            <a:spAutoFit/>
          </a:bodyPr>
          <a:lstStyle/>
          <a:p>
            <a:pPr algn="ctr"/>
            <a:r>
              <a:rPr lang="en-US" altLang="ko-KR" sz="1300" b="1" dirty="0"/>
              <a:t>200 OK Response</a:t>
            </a:r>
          </a:p>
        </p:txBody>
      </p:sp>
      <p:cxnSp>
        <p:nvCxnSpPr>
          <p:cNvPr id="30" name="直接箭头连接符 29"/>
          <p:cNvCxnSpPr/>
          <p:nvPr/>
        </p:nvCxnSpPr>
        <p:spPr bwMode="auto">
          <a:xfrm flipH="1">
            <a:off x="6300007" y="2944915"/>
            <a:ext cx="2078020" cy="42726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31" name="直接箭头连接符 30"/>
          <p:cNvCxnSpPr/>
          <p:nvPr/>
        </p:nvCxnSpPr>
        <p:spPr bwMode="auto">
          <a:xfrm>
            <a:off x="6240283" y="5428573"/>
            <a:ext cx="2078019" cy="380797"/>
          </a:xfrm>
          <a:prstGeom prst="straightConnector1">
            <a:avLst/>
          </a:prstGeom>
          <a:solidFill>
            <a:schemeClr val="accent1"/>
          </a:solidFill>
          <a:ln w="12699" cap="flat" cmpd="sng" algn="ctr">
            <a:solidFill>
              <a:schemeClr val="tx1"/>
            </a:solidFill>
            <a:prstDash val="dash"/>
            <a:round/>
            <a:headEnd type="none" w="med" len="med"/>
            <a:tailEnd type="triangle"/>
          </a:ln>
          <a:effectLst/>
        </p:spPr>
      </p:cxnSp>
      <p:sp>
        <p:nvSpPr>
          <p:cNvPr id="32" name="TextBox 24"/>
          <p:cNvSpPr txBox="1"/>
          <p:nvPr/>
        </p:nvSpPr>
        <p:spPr>
          <a:xfrm>
            <a:off x="6397392" y="4665199"/>
            <a:ext cx="1561838" cy="292388"/>
          </a:xfrm>
          <a:prstGeom prst="rect">
            <a:avLst/>
          </a:prstGeom>
          <a:noFill/>
        </p:spPr>
        <p:txBody>
          <a:bodyPr wrap="none" rtlCol="0">
            <a:spAutoFit/>
          </a:bodyPr>
          <a:lstStyle/>
          <a:p>
            <a:r>
              <a:rPr lang="en-US" altLang="zh-CN" sz="1300" b="1" dirty="0"/>
              <a:t>Bad</a:t>
            </a:r>
            <a:r>
              <a:rPr lang="en-US" altLang="zh-CN" sz="1300" b="1" dirty="0" smtClean="0"/>
              <a:t> POST </a:t>
            </a:r>
            <a:r>
              <a:rPr lang="en-US" altLang="ko-KR" sz="1300" b="1" dirty="0" smtClean="0"/>
              <a:t>Request</a:t>
            </a:r>
            <a:endParaRPr lang="ko-KR" altLang="en-US" sz="1300" b="1" dirty="0"/>
          </a:p>
        </p:txBody>
      </p:sp>
      <p:sp>
        <p:nvSpPr>
          <p:cNvPr id="33" name="TextBox 25"/>
          <p:cNvSpPr txBox="1"/>
          <p:nvPr/>
        </p:nvSpPr>
        <p:spPr>
          <a:xfrm>
            <a:off x="6595257" y="5732181"/>
            <a:ext cx="1491114" cy="492443"/>
          </a:xfrm>
          <a:prstGeom prst="rect">
            <a:avLst/>
          </a:prstGeom>
          <a:noFill/>
        </p:spPr>
        <p:txBody>
          <a:bodyPr wrap="none" rtlCol="0">
            <a:spAutoFit/>
          </a:bodyPr>
          <a:lstStyle/>
          <a:p>
            <a:pPr algn="ctr"/>
            <a:r>
              <a:rPr lang="en-US" altLang="ko-KR" sz="1300" b="1" dirty="0"/>
              <a:t>Error Response</a:t>
            </a:r>
          </a:p>
          <a:p>
            <a:pPr algn="ctr"/>
            <a:r>
              <a:rPr lang="en-US" altLang="ko-KR" sz="1300" b="1" dirty="0"/>
              <a:t>(400 </a:t>
            </a:r>
            <a:r>
              <a:rPr lang="en-US" altLang="zh-CN" sz="1300" b="1" dirty="0"/>
              <a:t>Bad Request</a:t>
            </a:r>
            <a:r>
              <a:rPr lang="en-US" altLang="ko-KR" sz="1300" b="1" dirty="0"/>
              <a:t>)</a:t>
            </a:r>
            <a:endParaRPr lang="ko-KR" altLang="en-US" sz="1300" b="1" dirty="0"/>
          </a:p>
        </p:txBody>
      </p:sp>
      <p:cxnSp>
        <p:nvCxnSpPr>
          <p:cNvPr id="34" name="直接箭头连接符 33"/>
          <p:cNvCxnSpPr/>
          <p:nvPr/>
        </p:nvCxnSpPr>
        <p:spPr bwMode="auto">
          <a:xfrm flipH="1">
            <a:off x="6233688" y="4910664"/>
            <a:ext cx="2078020" cy="427260"/>
          </a:xfrm>
          <a:prstGeom prst="straightConnector1">
            <a:avLst/>
          </a:prstGeom>
          <a:solidFill>
            <a:schemeClr val="accent1"/>
          </a:solidFill>
          <a:ln w="12699"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32095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4.3) </a:t>
            </a:r>
            <a:r>
              <a:rPr lang="en-US" altLang="zh-CN" dirty="0"/>
              <a:t>Server Flow Chat-DELETE</a:t>
            </a:r>
            <a:endParaRPr lang="zh-CN" altLang="en-US" dirty="0"/>
          </a:p>
        </p:txBody>
      </p:sp>
      <p:sp>
        <p:nvSpPr>
          <p:cNvPr id="3" name="内容占位符 2"/>
          <p:cNvSpPr>
            <a:spLocks noGrp="1"/>
          </p:cNvSpPr>
          <p:nvPr>
            <p:ph idx="1"/>
          </p:nvPr>
        </p:nvSpPr>
        <p:spPr>
          <a:xfrm>
            <a:off x="457200" y="1371600"/>
            <a:ext cx="8229600" cy="4953000"/>
          </a:xfrm>
        </p:spPr>
        <p:txBody>
          <a:bodyPr/>
          <a:lstStyle/>
          <a:p>
            <a:r>
              <a:rPr lang="en-US" altLang="zh-CN" sz="2000" dirty="0" smtClean="0"/>
              <a:t>Delete one Device(ex</a:t>
            </a:r>
            <a:r>
              <a:rPr lang="en-US" altLang="zh-CN" sz="2000" dirty="0"/>
              <a:t>: device </a:t>
            </a:r>
            <a:r>
              <a:rPr lang="en-US" altLang="zh-CN" sz="2000" dirty="0" smtClean="0"/>
              <a:t>2)</a:t>
            </a:r>
          </a:p>
          <a:p>
            <a:pPr marL="0" indent="0">
              <a:buNone/>
            </a:pPr>
            <a:r>
              <a:rPr lang="en-US" altLang="zh-CN" sz="2000" dirty="0"/>
              <a:t>URL</a:t>
            </a:r>
            <a:r>
              <a:rPr lang="zh-CN" altLang="en-US" sz="2000" dirty="0"/>
              <a:t>：</a:t>
            </a:r>
            <a:r>
              <a:rPr lang="en-US" altLang="zh-CN" sz="2000" dirty="0">
                <a:solidFill>
                  <a:srgbClr val="FF0000"/>
                </a:solidFill>
              </a:rPr>
              <a:t>http://</a:t>
            </a:r>
            <a:r>
              <a:rPr lang="en-US" altLang="zh-CN" sz="2000" dirty="0" smtClean="0">
                <a:solidFill>
                  <a:srgbClr val="FF0000"/>
                </a:solidFill>
              </a:rPr>
              <a:t>192.168.1.10:9998/onos/v1/devices/delete</a:t>
            </a:r>
            <a:endParaRPr lang="en-US" altLang="zh-CN" sz="2000" dirty="0">
              <a:solidFill>
                <a:srgbClr val="FF0000"/>
              </a:solidFill>
            </a:endParaRPr>
          </a:p>
          <a:p>
            <a:pPr marL="0" indent="0">
              <a:buNone/>
            </a:pPr>
            <a:endParaRPr lang="zh-CN" altLang="en-US" sz="2000" dirty="0"/>
          </a:p>
        </p:txBody>
      </p:sp>
      <p:sp>
        <p:nvSpPr>
          <p:cNvPr id="4" name="灯片编号占位符 3"/>
          <p:cNvSpPr>
            <a:spLocks noGrp="1"/>
          </p:cNvSpPr>
          <p:nvPr>
            <p:ph type="sldNum" sz="quarter" idx="12"/>
          </p:nvPr>
        </p:nvSpPr>
        <p:spPr/>
        <p:txBody>
          <a:bodyPr/>
          <a:lstStyle/>
          <a:p>
            <a:fld id="{47855E13-B556-4153-8A65-DC8038D68717}" type="slidenum">
              <a:rPr lang="zh-CN" altLang="en-US" smtClean="0"/>
              <a:t>31</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720"/>
            <a:ext cx="9144000" cy="367456"/>
          </a:xfrm>
          <a:prstGeom prst="rect">
            <a:avLst/>
          </a:prstGeom>
        </p:spPr>
      </p:pic>
      <p:sp>
        <p:nvSpPr>
          <p:cNvPr id="6" name="内容占位符 2"/>
          <p:cNvSpPr txBox="1">
            <a:spLocks/>
          </p:cNvSpPr>
          <p:nvPr/>
        </p:nvSpPr>
        <p:spPr bwMode="auto">
          <a:xfrm>
            <a:off x="594360" y="3474720"/>
            <a:ext cx="8229600" cy="4953000"/>
          </a:xfrm>
          <a:prstGeom prst="rect">
            <a:avLst/>
          </a:prstGeom>
          <a:noFill/>
          <a:ln>
            <a:noFill/>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latinLnBrk="1" hangingPunct="1">
              <a:spcBef>
                <a:spcPct val="20000"/>
              </a:spcBef>
              <a:spcAft>
                <a:spcPct val="0"/>
              </a:spcAft>
              <a:buChar char="–"/>
              <a:defRPr sz="2400">
                <a:solidFill>
                  <a:schemeClr val="tx1"/>
                </a:solidFill>
                <a:latin typeface="+mn-lt"/>
                <a:ea typeface="+mn-ea"/>
              </a:defRPr>
            </a:lvl2pPr>
            <a:lvl3pPr marL="1143000" indent="-228600" algn="l" rtl="0" eaLnBrk="1" fontAlgn="base" latinLnBrk="1" hangingPunct="1">
              <a:spcBef>
                <a:spcPct val="20000"/>
              </a:spcBef>
              <a:spcAft>
                <a:spcPct val="0"/>
              </a:spcAft>
              <a:buChar char="•"/>
              <a:defRPr sz="2000">
                <a:solidFill>
                  <a:schemeClr val="tx1"/>
                </a:solidFill>
                <a:latin typeface="+mn-lt"/>
                <a:ea typeface="+mn-ea"/>
              </a:defRPr>
            </a:lvl3pPr>
            <a:lvl4pPr marL="1600200" indent="-228600" algn="l" rtl="0" eaLnBrk="1" fontAlgn="base" latinLnBrk="1" hangingPunct="1">
              <a:spcBef>
                <a:spcPct val="20000"/>
              </a:spcBef>
              <a:spcAft>
                <a:spcPct val="0"/>
              </a:spcAft>
              <a:buChar char="–"/>
              <a:defRPr sz="2000">
                <a:solidFill>
                  <a:schemeClr val="tx1"/>
                </a:solidFill>
                <a:latin typeface="+mn-lt"/>
                <a:ea typeface="+mn-ea"/>
              </a:defRPr>
            </a:lvl4pPr>
            <a:lvl5pPr marL="2057400" indent="-228600" algn="l" rtl="0" eaLnBrk="1" fontAlgn="base" latinLnBrk="1" hangingPunct="1">
              <a:spcBef>
                <a:spcPct val="20000"/>
              </a:spcBef>
              <a:spcAft>
                <a:spcPct val="0"/>
              </a:spcAft>
              <a:buChar char="»"/>
              <a:defRPr sz="2000">
                <a:solidFill>
                  <a:schemeClr val="tx1"/>
                </a:solidFill>
                <a:latin typeface="+mn-lt"/>
                <a:ea typeface="+mn-ea"/>
              </a:defRPr>
            </a:lvl5pPr>
            <a:lvl6pPr marL="2514600" indent="-228600" algn="l" rtl="0" eaLnBrk="1" fontAlgn="base" latinLnBrk="1" hangingPunct="1">
              <a:spcBef>
                <a:spcPct val="20000"/>
              </a:spcBef>
              <a:spcAft>
                <a:spcPct val="0"/>
              </a:spcAft>
              <a:buChar char="»"/>
              <a:defRPr>
                <a:solidFill>
                  <a:schemeClr val="tx1"/>
                </a:solidFill>
                <a:latin typeface="+mn-lt"/>
                <a:ea typeface="+mn-ea"/>
              </a:defRPr>
            </a:lvl6pPr>
            <a:lvl7pPr marL="2971800" indent="-228600" algn="l" rtl="0" eaLnBrk="1" fontAlgn="base" latinLnBrk="1" hangingPunct="1">
              <a:spcBef>
                <a:spcPct val="20000"/>
              </a:spcBef>
              <a:spcAft>
                <a:spcPct val="0"/>
              </a:spcAft>
              <a:buChar char="»"/>
              <a:defRPr>
                <a:solidFill>
                  <a:schemeClr val="tx1"/>
                </a:solidFill>
                <a:latin typeface="+mn-lt"/>
                <a:ea typeface="+mn-ea"/>
              </a:defRPr>
            </a:lvl7pPr>
            <a:lvl8pPr marL="3429000" indent="-228600" algn="l" rtl="0" eaLnBrk="1" fontAlgn="base" latinLnBrk="1" hangingPunct="1">
              <a:spcBef>
                <a:spcPct val="20000"/>
              </a:spcBef>
              <a:spcAft>
                <a:spcPct val="0"/>
              </a:spcAft>
              <a:buChar char="»"/>
              <a:defRPr>
                <a:solidFill>
                  <a:schemeClr val="tx1"/>
                </a:solidFill>
                <a:latin typeface="+mn-lt"/>
                <a:ea typeface="+mn-ea"/>
              </a:defRPr>
            </a:lvl8pPr>
            <a:lvl9pPr marL="3886200" indent="-228600" algn="l" rtl="0" eaLnBrk="1" fontAlgn="base" latinLnBrk="1" hangingPunct="1">
              <a:spcBef>
                <a:spcPct val="20000"/>
              </a:spcBef>
              <a:spcAft>
                <a:spcPct val="0"/>
              </a:spcAft>
              <a:buChar char="»"/>
              <a:defRPr>
                <a:solidFill>
                  <a:schemeClr val="tx1"/>
                </a:solidFill>
                <a:latin typeface="+mn-lt"/>
                <a:ea typeface="+mn-ea"/>
              </a:defRPr>
            </a:lvl9pPr>
          </a:lstStyle>
          <a:p>
            <a:r>
              <a:rPr lang="en-US" altLang="zh-CN" sz="2000" kern="0" dirty="0" smtClean="0"/>
              <a:t>Delete one Host(ex: host 2)</a:t>
            </a:r>
          </a:p>
          <a:p>
            <a:pPr marL="0" indent="0">
              <a:buFontTx/>
              <a:buNone/>
            </a:pPr>
            <a:r>
              <a:rPr lang="en-US" altLang="zh-CN" sz="2000" kern="0" dirty="0" smtClean="0"/>
              <a:t>URL</a:t>
            </a:r>
            <a:r>
              <a:rPr lang="zh-CN" altLang="en-US" sz="2000" kern="0" dirty="0" smtClean="0"/>
              <a:t>：</a:t>
            </a:r>
            <a:r>
              <a:rPr lang="en-US" altLang="zh-CN" sz="2000" kern="0" dirty="0" smtClean="0">
                <a:solidFill>
                  <a:srgbClr val="FF0000"/>
                </a:solidFill>
              </a:rPr>
              <a:t>http://192.168.1.10:9998/onos/v1/hosts/delete</a:t>
            </a:r>
          </a:p>
          <a:p>
            <a:endParaRPr lang="zh-CN" altLang="en-US" kern="0" dirty="0"/>
          </a:p>
        </p:txBody>
      </p:sp>
      <p:pic>
        <p:nvPicPr>
          <p:cNvPr id="7" name="图片 6"/>
          <p:cNvPicPr>
            <a:picLocks noChangeAspect="1"/>
          </p:cNvPicPr>
          <p:nvPr/>
        </p:nvPicPr>
        <p:blipFill>
          <a:blip r:embed="rId3"/>
          <a:stretch>
            <a:fillRect/>
          </a:stretch>
        </p:blipFill>
        <p:spPr>
          <a:xfrm>
            <a:off x="0" y="4540674"/>
            <a:ext cx="9144000" cy="733212"/>
          </a:xfrm>
          <a:prstGeom prst="rect">
            <a:avLst/>
          </a:prstGeom>
        </p:spPr>
      </p:pic>
    </p:spTree>
    <p:extLst>
      <p:ext uri="{BB962C8B-B14F-4D97-AF65-F5344CB8AC3E}">
        <p14:creationId xmlns:p14="http://schemas.microsoft.com/office/powerpoint/2010/main" val="78168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5</a:t>
            </a:r>
            <a:r>
              <a:rPr lang="en-US" altLang="ko-KR" dirty="0" smtClean="0"/>
              <a:t>) </a:t>
            </a:r>
            <a:r>
              <a:rPr lang="en-US" altLang="zh-CN" dirty="0" smtClean="0"/>
              <a:t>Code Explanation </a:t>
            </a:r>
            <a:endParaRPr lang="zh-CN" altLang="en-US" dirty="0"/>
          </a:p>
        </p:txBody>
      </p:sp>
      <p:sp>
        <p:nvSpPr>
          <p:cNvPr id="3" name="内容占位符 2"/>
          <p:cNvSpPr>
            <a:spLocks noGrp="1"/>
          </p:cNvSpPr>
          <p:nvPr>
            <p:ph idx="1"/>
          </p:nvPr>
        </p:nvSpPr>
        <p:spPr/>
        <p:txBody>
          <a:bodyPr/>
          <a:lstStyle/>
          <a:p>
            <a:r>
              <a:rPr lang="en-US" altLang="zh-CN" dirty="0" smtClean="0"/>
              <a:t>Server Start </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32</a:t>
            </a:fld>
            <a:endParaRPr lang="zh-CN" altLang="en-US"/>
          </a:p>
        </p:txBody>
      </p:sp>
      <p:pic>
        <p:nvPicPr>
          <p:cNvPr id="6" name="图片 5"/>
          <p:cNvPicPr>
            <a:picLocks noChangeAspect="1"/>
          </p:cNvPicPr>
          <p:nvPr/>
        </p:nvPicPr>
        <p:blipFill>
          <a:blip r:embed="rId2"/>
          <a:stretch>
            <a:fillRect/>
          </a:stretch>
        </p:blipFill>
        <p:spPr>
          <a:xfrm>
            <a:off x="2775025" y="2010335"/>
            <a:ext cx="2819400" cy="1524000"/>
          </a:xfrm>
          <a:prstGeom prst="rect">
            <a:avLst/>
          </a:prstGeom>
        </p:spPr>
      </p:pic>
      <p:pic>
        <p:nvPicPr>
          <p:cNvPr id="7" name="图片 6"/>
          <p:cNvPicPr>
            <a:picLocks noChangeAspect="1"/>
          </p:cNvPicPr>
          <p:nvPr/>
        </p:nvPicPr>
        <p:blipFill>
          <a:blip r:embed="rId3"/>
          <a:stretch>
            <a:fillRect/>
          </a:stretch>
        </p:blipFill>
        <p:spPr>
          <a:xfrm>
            <a:off x="47625" y="3745397"/>
            <a:ext cx="9096375" cy="2466975"/>
          </a:xfrm>
          <a:prstGeom prst="rect">
            <a:avLst/>
          </a:prstGeom>
        </p:spPr>
      </p:pic>
      <p:sp>
        <p:nvSpPr>
          <p:cNvPr id="8" name="文本框 7"/>
          <p:cNvSpPr txBox="1"/>
          <p:nvPr/>
        </p:nvSpPr>
        <p:spPr>
          <a:xfrm>
            <a:off x="3200848" y="4976977"/>
            <a:ext cx="4593515" cy="369332"/>
          </a:xfrm>
          <a:prstGeom prst="rect">
            <a:avLst/>
          </a:prstGeom>
          <a:noFill/>
        </p:spPr>
        <p:txBody>
          <a:bodyPr wrap="square" rtlCol="0">
            <a:spAutoFit/>
          </a:bodyPr>
          <a:lstStyle/>
          <a:p>
            <a:r>
              <a:rPr lang="en-US" altLang="zh-CN" dirty="0" smtClean="0">
                <a:solidFill>
                  <a:srgbClr val="FF0000"/>
                </a:solidFill>
              </a:rPr>
              <a:t>Parsing URL </a:t>
            </a:r>
            <a:endParaRPr lang="zh-CN" altLang="en-US" dirty="0">
              <a:solidFill>
                <a:srgbClr val="FF0000"/>
              </a:solidFill>
            </a:endParaRPr>
          </a:p>
        </p:txBody>
      </p:sp>
      <p:sp>
        <p:nvSpPr>
          <p:cNvPr id="9" name="矩形 8"/>
          <p:cNvSpPr/>
          <p:nvPr/>
        </p:nvSpPr>
        <p:spPr bwMode="auto">
          <a:xfrm>
            <a:off x="3147059" y="4327363"/>
            <a:ext cx="1779943" cy="101894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Tree>
    <p:extLst>
      <p:ext uri="{BB962C8B-B14F-4D97-AF65-F5344CB8AC3E}">
        <p14:creationId xmlns:p14="http://schemas.microsoft.com/office/powerpoint/2010/main" val="1650018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9063318" cy="838200"/>
          </a:xfrm>
        </p:spPr>
        <p:txBody>
          <a:bodyPr/>
          <a:lstStyle/>
          <a:p>
            <a:r>
              <a:rPr lang="en-US" altLang="ko-KR" dirty="0" smtClean="0"/>
              <a:t>5.1.1) </a:t>
            </a:r>
            <a:r>
              <a:rPr lang="en-US" altLang="zh-CN" dirty="0"/>
              <a:t>Code </a:t>
            </a:r>
            <a:r>
              <a:rPr lang="en-US" altLang="zh-CN" dirty="0" smtClean="0"/>
              <a:t>Explanation-</a:t>
            </a:r>
            <a:br>
              <a:rPr lang="en-US" altLang="zh-CN" dirty="0" smtClean="0"/>
            </a:br>
            <a:r>
              <a:rPr lang="en-US" altLang="zh-CN" dirty="0" smtClean="0"/>
              <a:t>GET Switch information </a:t>
            </a:r>
            <a:endParaRPr lang="zh-CN" altLang="en-US" dirty="0"/>
          </a:p>
        </p:txBody>
      </p:sp>
      <p:sp>
        <p:nvSpPr>
          <p:cNvPr id="3" name="内容占位符 2"/>
          <p:cNvSpPr>
            <a:spLocks noGrp="1"/>
          </p:cNvSpPr>
          <p:nvPr>
            <p:ph idx="1"/>
          </p:nvPr>
        </p:nvSpPr>
        <p:spPr/>
        <p:txBody>
          <a:bodyPr/>
          <a:lstStyle/>
          <a:p>
            <a:r>
              <a:rPr lang="en-US" altLang="zh-CN" dirty="0" smtClean="0"/>
              <a:t>Device Handler</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33</a:t>
            </a:fld>
            <a:endParaRPr lang="zh-CN" altLang="en-US" dirty="0"/>
          </a:p>
        </p:txBody>
      </p:sp>
      <p:pic>
        <p:nvPicPr>
          <p:cNvPr id="7" name="图片 6"/>
          <p:cNvPicPr>
            <a:picLocks noChangeAspect="1"/>
          </p:cNvPicPr>
          <p:nvPr/>
        </p:nvPicPr>
        <p:blipFill>
          <a:blip r:embed="rId2"/>
          <a:stretch>
            <a:fillRect/>
          </a:stretch>
        </p:blipFill>
        <p:spPr>
          <a:xfrm>
            <a:off x="405206" y="3143586"/>
            <a:ext cx="2962275" cy="1581150"/>
          </a:xfrm>
          <a:prstGeom prst="rect">
            <a:avLst/>
          </a:prstGeom>
        </p:spPr>
      </p:pic>
      <p:pic>
        <p:nvPicPr>
          <p:cNvPr id="8" name="图片 7"/>
          <p:cNvPicPr>
            <a:picLocks noChangeAspect="1"/>
          </p:cNvPicPr>
          <p:nvPr/>
        </p:nvPicPr>
        <p:blipFill>
          <a:blip r:embed="rId3"/>
          <a:stretch>
            <a:fillRect/>
          </a:stretch>
        </p:blipFill>
        <p:spPr>
          <a:xfrm>
            <a:off x="3779853" y="1831601"/>
            <a:ext cx="5163336" cy="4569199"/>
          </a:xfrm>
          <a:prstGeom prst="rect">
            <a:avLst/>
          </a:prstGeom>
        </p:spPr>
      </p:pic>
      <p:sp>
        <p:nvSpPr>
          <p:cNvPr id="9" name="矩形 8"/>
          <p:cNvSpPr/>
          <p:nvPr/>
        </p:nvSpPr>
        <p:spPr bwMode="auto">
          <a:xfrm>
            <a:off x="4098887" y="2281580"/>
            <a:ext cx="4639907" cy="112859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0" name="文本框 9"/>
          <p:cNvSpPr txBox="1"/>
          <p:nvPr/>
        </p:nvSpPr>
        <p:spPr>
          <a:xfrm>
            <a:off x="7158764" y="2661210"/>
            <a:ext cx="1847069" cy="369332"/>
          </a:xfrm>
          <a:prstGeom prst="rect">
            <a:avLst/>
          </a:prstGeom>
          <a:noFill/>
        </p:spPr>
        <p:txBody>
          <a:bodyPr wrap="square" rtlCol="0">
            <a:spAutoFit/>
          </a:bodyPr>
          <a:lstStyle/>
          <a:p>
            <a:r>
              <a:rPr lang="en-US" altLang="zh-CN" dirty="0" smtClean="0">
                <a:solidFill>
                  <a:srgbClr val="FF0000"/>
                </a:solidFill>
              </a:rPr>
              <a:t>Access the file </a:t>
            </a:r>
          </a:p>
        </p:txBody>
      </p:sp>
      <p:sp>
        <p:nvSpPr>
          <p:cNvPr id="11" name="矩形 10"/>
          <p:cNvSpPr/>
          <p:nvPr/>
        </p:nvSpPr>
        <p:spPr bwMode="auto">
          <a:xfrm>
            <a:off x="4098886" y="3486372"/>
            <a:ext cx="4639907" cy="209730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2" name="文本框 11"/>
          <p:cNvSpPr txBox="1"/>
          <p:nvPr/>
        </p:nvSpPr>
        <p:spPr>
          <a:xfrm>
            <a:off x="7158764" y="3934161"/>
            <a:ext cx="1847069" cy="369332"/>
          </a:xfrm>
          <a:prstGeom prst="rect">
            <a:avLst/>
          </a:prstGeom>
          <a:noFill/>
        </p:spPr>
        <p:txBody>
          <a:bodyPr wrap="square" rtlCol="0">
            <a:spAutoFit/>
          </a:bodyPr>
          <a:lstStyle/>
          <a:p>
            <a:r>
              <a:rPr lang="en-US" altLang="zh-CN" dirty="0" smtClean="0">
                <a:solidFill>
                  <a:srgbClr val="FF0000"/>
                </a:solidFill>
              </a:rPr>
              <a:t>Parsing JSON</a:t>
            </a:r>
          </a:p>
        </p:txBody>
      </p:sp>
      <p:sp>
        <p:nvSpPr>
          <p:cNvPr id="13" name="矩形 12"/>
          <p:cNvSpPr/>
          <p:nvPr/>
        </p:nvSpPr>
        <p:spPr bwMode="auto">
          <a:xfrm>
            <a:off x="4098886" y="5756564"/>
            <a:ext cx="4639907" cy="102386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4" name="文本框 13"/>
          <p:cNvSpPr txBox="1"/>
          <p:nvPr/>
        </p:nvSpPr>
        <p:spPr>
          <a:xfrm>
            <a:off x="5311695" y="6410695"/>
            <a:ext cx="2250931" cy="369332"/>
          </a:xfrm>
          <a:prstGeom prst="rect">
            <a:avLst/>
          </a:prstGeom>
          <a:noFill/>
        </p:spPr>
        <p:txBody>
          <a:bodyPr wrap="square" rtlCol="0">
            <a:spAutoFit/>
          </a:bodyPr>
          <a:lstStyle/>
          <a:p>
            <a:r>
              <a:rPr lang="en-US" altLang="zh-CN" dirty="0" smtClean="0">
                <a:solidFill>
                  <a:srgbClr val="FF0000"/>
                </a:solidFill>
              </a:rPr>
              <a:t>Build 200 Response </a:t>
            </a:r>
          </a:p>
        </p:txBody>
      </p:sp>
    </p:spTree>
    <p:extLst>
      <p:ext uri="{BB962C8B-B14F-4D97-AF65-F5344CB8AC3E}">
        <p14:creationId xmlns:p14="http://schemas.microsoft.com/office/powerpoint/2010/main" val="3853514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srcRect r="3825" b="-21"/>
          <a:stretch/>
        </p:blipFill>
        <p:spPr>
          <a:xfrm>
            <a:off x="3410962" y="2142211"/>
            <a:ext cx="5679914" cy="4296689"/>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smtClean="0"/>
              <a:t>5.1.1) </a:t>
            </a:r>
            <a:r>
              <a:rPr lang="en-US" altLang="zh-CN" dirty="0"/>
              <a:t>Code </a:t>
            </a:r>
            <a:r>
              <a:rPr lang="en-US" altLang="zh-CN" dirty="0" smtClean="0"/>
              <a:t>Explanation-</a:t>
            </a:r>
            <a:br>
              <a:rPr lang="en-US" altLang="zh-CN" dirty="0" smtClean="0"/>
            </a:br>
            <a:r>
              <a:rPr lang="en-US" altLang="zh-CN" dirty="0" smtClean="0"/>
              <a:t>GET Switch information </a:t>
            </a:r>
            <a:endParaRPr lang="zh-CN" altLang="en-US" dirty="0"/>
          </a:p>
        </p:txBody>
      </p:sp>
      <p:sp>
        <p:nvSpPr>
          <p:cNvPr id="3" name="内容占位符 2"/>
          <p:cNvSpPr>
            <a:spLocks noGrp="1"/>
          </p:cNvSpPr>
          <p:nvPr>
            <p:ph idx="1"/>
          </p:nvPr>
        </p:nvSpPr>
        <p:spPr/>
        <p:txBody>
          <a:bodyPr/>
          <a:lstStyle/>
          <a:p>
            <a:r>
              <a:rPr lang="en-US" altLang="zh-CN" dirty="0" smtClean="0"/>
              <a:t>Device Handler</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89193" y="5820784"/>
            <a:ext cx="1905000" cy="381000"/>
          </a:xfrm>
        </p:spPr>
        <p:txBody>
          <a:bodyPr/>
          <a:lstStyle/>
          <a:p>
            <a:fld id="{47855E13-B556-4153-8A65-DC8038D68717}" type="slidenum">
              <a:rPr lang="zh-CN" altLang="en-US" smtClean="0"/>
              <a:t>34</a:t>
            </a:fld>
            <a:endParaRPr lang="zh-CN" altLang="en-US"/>
          </a:p>
        </p:txBody>
      </p:sp>
      <p:pic>
        <p:nvPicPr>
          <p:cNvPr id="7" name="图片 6"/>
          <p:cNvPicPr>
            <a:picLocks noChangeAspect="1"/>
          </p:cNvPicPr>
          <p:nvPr/>
        </p:nvPicPr>
        <p:blipFill>
          <a:blip r:embed="rId3"/>
          <a:stretch>
            <a:fillRect/>
          </a:stretch>
        </p:blipFill>
        <p:spPr>
          <a:xfrm>
            <a:off x="405206" y="3143586"/>
            <a:ext cx="2962275" cy="1581150"/>
          </a:xfrm>
          <a:prstGeom prst="rect">
            <a:avLst/>
          </a:prstGeom>
        </p:spPr>
      </p:pic>
      <p:sp>
        <p:nvSpPr>
          <p:cNvPr id="9" name="矩形 8"/>
          <p:cNvSpPr/>
          <p:nvPr/>
        </p:nvSpPr>
        <p:spPr bwMode="auto">
          <a:xfrm>
            <a:off x="3667021" y="2142211"/>
            <a:ext cx="5423855" cy="178433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0" name="文本框 9"/>
          <p:cNvSpPr txBox="1"/>
          <p:nvPr/>
        </p:nvSpPr>
        <p:spPr>
          <a:xfrm>
            <a:off x="5495311" y="3487711"/>
            <a:ext cx="1847069" cy="369332"/>
          </a:xfrm>
          <a:prstGeom prst="rect">
            <a:avLst/>
          </a:prstGeom>
          <a:noFill/>
        </p:spPr>
        <p:txBody>
          <a:bodyPr wrap="square" rtlCol="0">
            <a:spAutoFit/>
          </a:bodyPr>
          <a:lstStyle/>
          <a:p>
            <a:r>
              <a:rPr lang="en-US" altLang="zh-CN" dirty="0" smtClean="0">
                <a:solidFill>
                  <a:srgbClr val="FF0000"/>
                </a:solidFill>
              </a:rPr>
              <a:t>Find one switch</a:t>
            </a:r>
          </a:p>
        </p:txBody>
      </p:sp>
      <p:sp>
        <p:nvSpPr>
          <p:cNvPr id="13" name="矩形 12"/>
          <p:cNvSpPr/>
          <p:nvPr/>
        </p:nvSpPr>
        <p:spPr bwMode="auto">
          <a:xfrm>
            <a:off x="3642085" y="4135819"/>
            <a:ext cx="5448791" cy="1974525"/>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4" name="文本框 13"/>
          <p:cNvSpPr txBox="1"/>
          <p:nvPr/>
        </p:nvSpPr>
        <p:spPr>
          <a:xfrm>
            <a:off x="6905091" y="5663474"/>
            <a:ext cx="2290093" cy="369332"/>
          </a:xfrm>
          <a:prstGeom prst="rect">
            <a:avLst/>
          </a:prstGeom>
          <a:noFill/>
        </p:spPr>
        <p:txBody>
          <a:bodyPr wrap="square" rtlCol="0">
            <a:spAutoFit/>
          </a:bodyPr>
          <a:lstStyle/>
          <a:p>
            <a:r>
              <a:rPr lang="en-US" altLang="zh-CN" dirty="0" smtClean="0">
                <a:solidFill>
                  <a:srgbClr val="FF0000"/>
                </a:solidFill>
              </a:rPr>
              <a:t>Build 404 Response </a:t>
            </a:r>
          </a:p>
        </p:txBody>
      </p:sp>
    </p:spTree>
    <p:extLst>
      <p:ext uri="{BB962C8B-B14F-4D97-AF65-F5344CB8AC3E}">
        <p14:creationId xmlns:p14="http://schemas.microsoft.com/office/powerpoint/2010/main" val="4011328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9063318" cy="838200"/>
          </a:xfrm>
        </p:spPr>
        <p:txBody>
          <a:bodyPr/>
          <a:lstStyle/>
          <a:p>
            <a:r>
              <a:rPr lang="en-US" altLang="ko-KR" dirty="0" smtClean="0"/>
              <a:t>5.1.2) </a:t>
            </a:r>
            <a:r>
              <a:rPr lang="en-US" altLang="zh-CN" dirty="0"/>
              <a:t>Code </a:t>
            </a:r>
            <a:r>
              <a:rPr lang="en-US" altLang="zh-CN" dirty="0" smtClean="0"/>
              <a:t>Explanation-</a:t>
            </a:r>
            <a:br>
              <a:rPr lang="en-US" altLang="zh-CN" dirty="0" smtClean="0"/>
            </a:br>
            <a:r>
              <a:rPr lang="en-US" altLang="zh-CN" dirty="0" smtClean="0"/>
              <a:t>GET Host information </a:t>
            </a:r>
            <a:endParaRPr lang="zh-CN" altLang="en-US" dirty="0"/>
          </a:p>
        </p:txBody>
      </p:sp>
      <p:sp>
        <p:nvSpPr>
          <p:cNvPr id="3" name="内容占位符 2"/>
          <p:cNvSpPr>
            <a:spLocks noGrp="1"/>
          </p:cNvSpPr>
          <p:nvPr>
            <p:ph idx="1"/>
          </p:nvPr>
        </p:nvSpPr>
        <p:spPr/>
        <p:txBody>
          <a:bodyPr/>
          <a:lstStyle/>
          <a:p>
            <a:r>
              <a:rPr lang="en-US" altLang="zh-CN" dirty="0" smtClean="0"/>
              <a:t>Host </a:t>
            </a:r>
            <a:r>
              <a:rPr lang="en-US" altLang="zh-CN" dirty="0"/>
              <a:t>Handler</a:t>
            </a:r>
            <a:endParaRPr lang="zh-CN" altLang="en-US" dirty="0"/>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35</a:t>
            </a:fld>
            <a:endParaRPr lang="zh-CN" altLang="en-US"/>
          </a:p>
        </p:txBody>
      </p:sp>
      <p:pic>
        <p:nvPicPr>
          <p:cNvPr id="6" name="图片 5"/>
          <p:cNvPicPr>
            <a:picLocks noChangeAspect="1"/>
          </p:cNvPicPr>
          <p:nvPr/>
        </p:nvPicPr>
        <p:blipFill>
          <a:blip r:embed="rId2"/>
          <a:stretch>
            <a:fillRect/>
          </a:stretch>
        </p:blipFill>
        <p:spPr>
          <a:xfrm>
            <a:off x="3851638" y="1548373"/>
            <a:ext cx="5031993" cy="5119127"/>
          </a:xfrm>
          <a:prstGeom prst="rect">
            <a:avLst/>
          </a:prstGeom>
        </p:spPr>
      </p:pic>
      <p:pic>
        <p:nvPicPr>
          <p:cNvPr id="7" name="图片 6"/>
          <p:cNvPicPr>
            <a:picLocks noChangeAspect="1"/>
          </p:cNvPicPr>
          <p:nvPr/>
        </p:nvPicPr>
        <p:blipFill>
          <a:blip r:embed="rId3"/>
          <a:stretch>
            <a:fillRect/>
          </a:stretch>
        </p:blipFill>
        <p:spPr>
          <a:xfrm>
            <a:off x="377446" y="3251162"/>
            <a:ext cx="2962275" cy="1581150"/>
          </a:xfrm>
          <a:prstGeom prst="rect">
            <a:avLst/>
          </a:prstGeom>
        </p:spPr>
      </p:pic>
      <p:sp>
        <p:nvSpPr>
          <p:cNvPr id="8" name="矩形 7"/>
          <p:cNvSpPr/>
          <p:nvPr/>
        </p:nvSpPr>
        <p:spPr bwMode="auto">
          <a:xfrm>
            <a:off x="4291771" y="2091081"/>
            <a:ext cx="4639907" cy="112859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9" name="文本框 8"/>
          <p:cNvSpPr txBox="1"/>
          <p:nvPr/>
        </p:nvSpPr>
        <p:spPr>
          <a:xfrm>
            <a:off x="7351648" y="2470711"/>
            <a:ext cx="1847069" cy="369332"/>
          </a:xfrm>
          <a:prstGeom prst="rect">
            <a:avLst/>
          </a:prstGeom>
          <a:noFill/>
        </p:spPr>
        <p:txBody>
          <a:bodyPr wrap="square" rtlCol="0">
            <a:spAutoFit/>
          </a:bodyPr>
          <a:lstStyle/>
          <a:p>
            <a:r>
              <a:rPr lang="en-US" altLang="zh-CN" dirty="0" smtClean="0">
                <a:solidFill>
                  <a:srgbClr val="FF0000"/>
                </a:solidFill>
              </a:rPr>
              <a:t>Access the file </a:t>
            </a:r>
          </a:p>
        </p:txBody>
      </p:sp>
      <p:sp>
        <p:nvSpPr>
          <p:cNvPr id="10" name="矩形 9"/>
          <p:cNvSpPr/>
          <p:nvPr/>
        </p:nvSpPr>
        <p:spPr bwMode="auto">
          <a:xfrm>
            <a:off x="4291770" y="3295873"/>
            <a:ext cx="4639907" cy="209730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1" name="文本框 10"/>
          <p:cNvSpPr txBox="1"/>
          <p:nvPr/>
        </p:nvSpPr>
        <p:spPr>
          <a:xfrm>
            <a:off x="7351648" y="3743662"/>
            <a:ext cx="1847069" cy="369332"/>
          </a:xfrm>
          <a:prstGeom prst="rect">
            <a:avLst/>
          </a:prstGeom>
          <a:noFill/>
        </p:spPr>
        <p:txBody>
          <a:bodyPr wrap="square" rtlCol="0">
            <a:spAutoFit/>
          </a:bodyPr>
          <a:lstStyle/>
          <a:p>
            <a:r>
              <a:rPr lang="en-US" altLang="zh-CN" dirty="0" smtClean="0">
                <a:solidFill>
                  <a:srgbClr val="FF0000"/>
                </a:solidFill>
              </a:rPr>
              <a:t>Parsing JSON</a:t>
            </a:r>
          </a:p>
        </p:txBody>
      </p:sp>
      <p:sp>
        <p:nvSpPr>
          <p:cNvPr id="12" name="矩形 11"/>
          <p:cNvSpPr/>
          <p:nvPr/>
        </p:nvSpPr>
        <p:spPr bwMode="auto">
          <a:xfrm>
            <a:off x="4291770" y="5566065"/>
            <a:ext cx="4639907" cy="11776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3" name="文本框 12"/>
          <p:cNvSpPr txBox="1"/>
          <p:nvPr/>
        </p:nvSpPr>
        <p:spPr>
          <a:xfrm>
            <a:off x="5838068" y="6296799"/>
            <a:ext cx="2273198" cy="369332"/>
          </a:xfrm>
          <a:prstGeom prst="rect">
            <a:avLst/>
          </a:prstGeom>
          <a:noFill/>
        </p:spPr>
        <p:txBody>
          <a:bodyPr wrap="square" rtlCol="0">
            <a:spAutoFit/>
          </a:bodyPr>
          <a:lstStyle/>
          <a:p>
            <a:r>
              <a:rPr lang="en-US" altLang="zh-CN" dirty="0" smtClean="0">
                <a:solidFill>
                  <a:srgbClr val="FF0000"/>
                </a:solidFill>
              </a:rPr>
              <a:t>Build 200 Response </a:t>
            </a:r>
          </a:p>
        </p:txBody>
      </p:sp>
    </p:spTree>
    <p:extLst>
      <p:ext uri="{BB962C8B-B14F-4D97-AF65-F5344CB8AC3E}">
        <p14:creationId xmlns:p14="http://schemas.microsoft.com/office/powerpoint/2010/main" val="2536046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3073216" y="1789189"/>
            <a:ext cx="6125501" cy="4875734"/>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smtClean="0"/>
              <a:t>5.1.2) </a:t>
            </a:r>
            <a:r>
              <a:rPr lang="en-US" altLang="zh-CN" dirty="0"/>
              <a:t>Code </a:t>
            </a:r>
            <a:r>
              <a:rPr lang="en-US" altLang="zh-CN" dirty="0" smtClean="0"/>
              <a:t>Explanation-</a:t>
            </a:r>
            <a:br>
              <a:rPr lang="en-US" altLang="zh-CN" dirty="0" smtClean="0"/>
            </a:br>
            <a:r>
              <a:rPr lang="en-US" altLang="zh-CN" dirty="0" smtClean="0"/>
              <a:t>GET Host information </a:t>
            </a:r>
            <a:endParaRPr lang="zh-CN" altLang="en-US" dirty="0"/>
          </a:p>
        </p:txBody>
      </p:sp>
      <p:sp>
        <p:nvSpPr>
          <p:cNvPr id="3" name="内容占位符 2"/>
          <p:cNvSpPr>
            <a:spLocks noGrp="1"/>
          </p:cNvSpPr>
          <p:nvPr>
            <p:ph idx="1"/>
          </p:nvPr>
        </p:nvSpPr>
        <p:spPr/>
        <p:txBody>
          <a:bodyPr/>
          <a:lstStyle/>
          <a:p>
            <a:r>
              <a:rPr lang="en-US" altLang="zh-CN" dirty="0" smtClean="0"/>
              <a:t>Host </a:t>
            </a:r>
            <a:r>
              <a:rPr lang="en-US" altLang="zh-CN" dirty="0"/>
              <a:t>Handler</a:t>
            </a:r>
            <a:endParaRPr lang="zh-CN" altLang="en-US" dirty="0"/>
          </a:p>
          <a:p>
            <a:endParaRPr lang="zh-CN" altLang="en-US" dirty="0"/>
          </a:p>
        </p:txBody>
      </p:sp>
      <p:sp>
        <p:nvSpPr>
          <p:cNvPr id="4" name="页脚占位符 3"/>
          <p:cNvSpPr>
            <a:spLocks noGrp="1"/>
          </p:cNvSpPr>
          <p:nvPr>
            <p:ph type="ftr" sz="quarter" idx="11"/>
          </p:nvPr>
        </p:nvSpPr>
        <p:spPr/>
        <p:txBody>
          <a:bodyPr/>
          <a:lstStyle/>
          <a:p>
            <a:endParaRPr lang="zh-CN" altLang="en-US"/>
          </a:p>
        </p:txBody>
      </p:sp>
      <p:pic>
        <p:nvPicPr>
          <p:cNvPr id="7" name="图片 6"/>
          <p:cNvPicPr>
            <a:picLocks noChangeAspect="1"/>
          </p:cNvPicPr>
          <p:nvPr/>
        </p:nvPicPr>
        <p:blipFill>
          <a:blip r:embed="rId4"/>
          <a:stretch>
            <a:fillRect/>
          </a:stretch>
        </p:blipFill>
        <p:spPr>
          <a:xfrm>
            <a:off x="212322" y="3328147"/>
            <a:ext cx="2962275" cy="1581150"/>
          </a:xfrm>
          <a:prstGeom prst="rect">
            <a:avLst/>
          </a:prstGeom>
        </p:spPr>
      </p:pic>
      <p:sp>
        <p:nvSpPr>
          <p:cNvPr id="16" name="矩形 15"/>
          <p:cNvSpPr/>
          <p:nvPr/>
        </p:nvSpPr>
        <p:spPr bwMode="auto">
          <a:xfrm>
            <a:off x="3419475" y="1789189"/>
            <a:ext cx="5616511" cy="201293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7" name="文本框 16"/>
          <p:cNvSpPr txBox="1"/>
          <p:nvPr/>
        </p:nvSpPr>
        <p:spPr>
          <a:xfrm>
            <a:off x="6439976" y="3408659"/>
            <a:ext cx="1847069" cy="369332"/>
          </a:xfrm>
          <a:prstGeom prst="rect">
            <a:avLst/>
          </a:prstGeom>
          <a:noFill/>
        </p:spPr>
        <p:txBody>
          <a:bodyPr wrap="square" rtlCol="0">
            <a:spAutoFit/>
          </a:bodyPr>
          <a:lstStyle/>
          <a:p>
            <a:r>
              <a:rPr lang="en-US" altLang="zh-CN" dirty="0" smtClean="0">
                <a:solidFill>
                  <a:srgbClr val="FF0000"/>
                </a:solidFill>
              </a:rPr>
              <a:t>Find one host</a:t>
            </a:r>
          </a:p>
        </p:txBody>
      </p:sp>
      <p:sp>
        <p:nvSpPr>
          <p:cNvPr id="18" name="矩形 17"/>
          <p:cNvSpPr/>
          <p:nvPr/>
        </p:nvSpPr>
        <p:spPr bwMode="auto">
          <a:xfrm>
            <a:off x="3419475" y="3802119"/>
            <a:ext cx="5616511" cy="2522481"/>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9" name="文本框 18"/>
          <p:cNvSpPr txBox="1"/>
          <p:nvPr/>
        </p:nvSpPr>
        <p:spPr>
          <a:xfrm>
            <a:off x="6574323" y="5665455"/>
            <a:ext cx="2290093" cy="369332"/>
          </a:xfrm>
          <a:prstGeom prst="rect">
            <a:avLst/>
          </a:prstGeom>
          <a:noFill/>
        </p:spPr>
        <p:txBody>
          <a:bodyPr wrap="square" rtlCol="0">
            <a:spAutoFit/>
          </a:bodyPr>
          <a:lstStyle/>
          <a:p>
            <a:r>
              <a:rPr lang="en-US" altLang="zh-CN" dirty="0" smtClean="0">
                <a:solidFill>
                  <a:srgbClr val="FF0000"/>
                </a:solidFill>
              </a:rPr>
              <a:t>Build 404 Response </a:t>
            </a:r>
          </a:p>
        </p:txBody>
      </p:sp>
    </p:spTree>
    <p:extLst>
      <p:ext uri="{BB962C8B-B14F-4D97-AF65-F5344CB8AC3E}">
        <p14:creationId xmlns:p14="http://schemas.microsoft.com/office/powerpoint/2010/main" val="3572717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9063318" cy="838200"/>
          </a:xfrm>
        </p:spPr>
        <p:txBody>
          <a:bodyPr/>
          <a:lstStyle/>
          <a:p>
            <a:r>
              <a:rPr lang="en-US" altLang="ko-KR" dirty="0" smtClean="0"/>
              <a:t>5.1.3) </a:t>
            </a:r>
            <a:r>
              <a:rPr lang="en-US" altLang="zh-CN" dirty="0"/>
              <a:t>Code </a:t>
            </a:r>
            <a:r>
              <a:rPr lang="en-US" altLang="zh-CN" dirty="0" smtClean="0"/>
              <a:t>Explanation-</a:t>
            </a:r>
            <a:br>
              <a:rPr lang="en-US" altLang="zh-CN" dirty="0" smtClean="0"/>
            </a:br>
            <a:r>
              <a:rPr lang="en-US" altLang="zh-CN" dirty="0" smtClean="0"/>
              <a:t>GET Link information </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37</a:t>
            </a:fld>
            <a:endParaRPr lang="zh-CN" altLang="en-US"/>
          </a:p>
        </p:txBody>
      </p:sp>
      <p:sp>
        <p:nvSpPr>
          <p:cNvPr id="8" name="内容占位符 2"/>
          <p:cNvSpPr>
            <a:spLocks noGrp="1"/>
          </p:cNvSpPr>
          <p:nvPr>
            <p:ph idx="1"/>
          </p:nvPr>
        </p:nvSpPr>
        <p:spPr>
          <a:xfrm>
            <a:off x="457200" y="1371600"/>
            <a:ext cx="8229600" cy="4953000"/>
          </a:xfrm>
        </p:spPr>
        <p:txBody>
          <a:bodyPr/>
          <a:lstStyle/>
          <a:p>
            <a:r>
              <a:rPr lang="en-US" altLang="zh-CN" dirty="0" smtClean="0"/>
              <a:t>Link </a:t>
            </a:r>
            <a:r>
              <a:rPr lang="en-US" altLang="zh-CN" dirty="0"/>
              <a:t>Handler</a:t>
            </a:r>
            <a:endParaRPr lang="zh-CN" altLang="en-US" dirty="0"/>
          </a:p>
          <a:p>
            <a:endParaRPr lang="zh-CN" altLang="en-US" dirty="0"/>
          </a:p>
        </p:txBody>
      </p:sp>
      <p:pic>
        <p:nvPicPr>
          <p:cNvPr id="9" name="图片 8"/>
          <p:cNvPicPr>
            <a:picLocks noChangeAspect="1"/>
          </p:cNvPicPr>
          <p:nvPr/>
        </p:nvPicPr>
        <p:blipFill>
          <a:blip r:embed="rId2"/>
          <a:stretch>
            <a:fillRect/>
          </a:stretch>
        </p:blipFill>
        <p:spPr>
          <a:xfrm>
            <a:off x="377446" y="3251162"/>
            <a:ext cx="2962275" cy="1581150"/>
          </a:xfrm>
          <a:prstGeom prst="rect">
            <a:avLst/>
          </a:prstGeom>
        </p:spPr>
      </p:pic>
      <p:pic>
        <p:nvPicPr>
          <p:cNvPr id="10" name="图片 9"/>
          <p:cNvPicPr>
            <a:picLocks noChangeAspect="1"/>
          </p:cNvPicPr>
          <p:nvPr/>
        </p:nvPicPr>
        <p:blipFill>
          <a:blip r:embed="rId3"/>
          <a:stretch>
            <a:fillRect/>
          </a:stretch>
        </p:blipFill>
        <p:spPr>
          <a:xfrm>
            <a:off x="3563072" y="1462591"/>
            <a:ext cx="4900377" cy="5158292"/>
          </a:xfrm>
          <a:prstGeom prst="rect">
            <a:avLst/>
          </a:prstGeom>
        </p:spPr>
      </p:pic>
      <p:sp>
        <p:nvSpPr>
          <p:cNvPr id="11" name="灯片编号占位符 4"/>
          <p:cNvSpPr txBox="1">
            <a:spLocks/>
          </p:cNvSpPr>
          <p:nvPr/>
        </p:nvSpPr>
        <p:spPr bwMode="auto">
          <a:xfrm>
            <a:off x="7234238"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defRPr kumimoji="0"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855E13-B556-4153-8A65-DC8038D68717}" type="slidenum">
              <a:rPr lang="zh-CN" altLang="en-US" smtClean="0"/>
              <a:pPr/>
              <a:t>37</a:t>
            </a:fld>
            <a:endParaRPr lang="zh-CN" altLang="en-US"/>
          </a:p>
        </p:txBody>
      </p:sp>
      <p:sp>
        <p:nvSpPr>
          <p:cNvPr id="12" name="矩形 11"/>
          <p:cNvSpPr/>
          <p:nvPr/>
        </p:nvSpPr>
        <p:spPr bwMode="auto">
          <a:xfrm>
            <a:off x="3823542" y="1858508"/>
            <a:ext cx="5212882" cy="13230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3" name="文本框 12"/>
          <p:cNvSpPr txBox="1"/>
          <p:nvPr/>
        </p:nvSpPr>
        <p:spPr>
          <a:xfrm>
            <a:off x="7351648" y="2470711"/>
            <a:ext cx="1847069" cy="369332"/>
          </a:xfrm>
          <a:prstGeom prst="rect">
            <a:avLst/>
          </a:prstGeom>
          <a:noFill/>
        </p:spPr>
        <p:txBody>
          <a:bodyPr wrap="square" rtlCol="0">
            <a:spAutoFit/>
          </a:bodyPr>
          <a:lstStyle/>
          <a:p>
            <a:r>
              <a:rPr lang="en-US" altLang="zh-CN" dirty="0" smtClean="0">
                <a:solidFill>
                  <a:srgbClr val="FF0000"/>
                </a:solidFill>
              </a:rPr>
              <a:t>Access the file </a:t>
            </a:r>
          </a:p>
        </p:txBody>
      </p:sp>
      <p:sp>
        <p:nvSpPr>
          <p:cNvPr id="14" name="矩形 13"/>
          <p:cNvSpPr/>
          <p:nvPr/>
        </p:nvSpPr>
        <p:spPr bwMode="auto">
          <a:xfrm>
            <a:off x="3823542" y="3292940"/>
            <a:ext cx="5212882" cy="2273125"/>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5" name="文本框 14"/>
          <p:cNvSpPr txBox="1"/>
          <p:nvPr/>
        </p:nvSpPr>
        <p:spPr>
          <a:xfrm>
            <a:off x="7351648" y="3983088"/>
            <a:ext cx="1847069" cy="369332"/>
          </a:xfrm>
          <a:prstGeom prst="rect">
            <a:avLst/>
          </a:prstGeom>
          <a:noFill/>
        </p:spPr>
        <p:txBody>
          <a:bodyPr wrap="square" rtlCol="0">
            <a:spAutoFit/>
          </a:bodyPr>
          <a:lstStyle/>
          <a:p>
            <a:r>
              <a:rPr lang="en-US" altLang="zh-CN" dirty="0" smtClean="0">
                <a:solidFill>
                  <a:srgbClr val="FF0000"/>
                </a:solidFill>
              </a:rPr>
              <a:t>Parsing JSON</a:t>
            </a:r>
          </a:p>
        </p:txBody>
      </p:sp>
      <p:sp>
        <p:nvSpPr>
          <p:cNvPr id="16" name="矩形 15"/>
          <p:cNvSpPr/>
          <p:nvPr/>
        </p:nvSpPr>
        <p:spPr bwMode="auto">
          <a:xfrm>
            <a:off x="3823542" y="5566064"/>
            <a:ext cx="5212882" cy="129193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7" name="文本框 16"/>
          <p:cNvSpPr txBox="1"/>
          <p:nvPr/>
        </p:nvSpPr>
        <p:spPr>
          <a:xfrm>
            <a:off x="6763226" y="6446967"/>
            <a:ext cx="2273198" cy="369332"/>
          </a:xfrm>
          <a:prstGeom prst="rect">
            <a:avLst/>
          </a:prstGeom>
          <a:noFill/>
        </p:spPr>
        <p:txBody>
          <a:bodyPr wrap="square" rtlCol="0">
            <a:spAutoFit/>
          </a:bodyPr>
          <a:lstStyle/>
          <a:p>
            <a:r>
              <a:rPr lang="en-US" altLang="zh-CN" dirty="0" smtClean="0">
                <a:solidFill>
                  <a:srgbClr val="FF0000"/>
                </a:solidFill>
              </a:rPr>
              <a:t>Build 200 Response </a:t>
            </a:r>
          </a:p>
        </p:txBody>
      </p:sp>
    </p:spTree>
    <p:extLst>
      <p:ext uri="{BB962C8B-B14F-4D97-AF65-F5344CB8AC3E}">
        <p14:creationId xmlns:p14="http://schemas.microsoft.com/office/powerpoint/2010/main" val="2196276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73580" y="1504221"/>
            <a:ext cx="6270420" cy="5075032"/>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smtClean="0"/>
              <a:t>5.1.3) </a:t>
            </a:r>
            <a:r>
              <a:rPr lang="en-US" altLang="zh-CN" dirty="0"/>
              <a:t>Code </a:t>
            </a:r>
            <a:r>
              <a:rPr lang="en-US" altLang="zh-CN" dirty="0" smtClean="0"/>
              <a:t>Explanation-</a:t>
            </a:r>
            <a:br>
              <a:rPr lang="en-US" altLang="zh-CN" dirty="0" smtClean="0"/>
            </a:br>
            <a:r>
              <a:rPr lang="en-US" altLang="zh-CN" dirty="0" smtClean="0"/>
              <a:t>GET Link information </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8" name="内容占位符 2"/>
          <p:cNvSpPr>
            <a:spLocks noGrp="1"/>
          </p:cNvSpPr>
          <p:nvPr>
            <p:ph idx="1"/>
          </p:nvPr>
        </p:nvSpPr>
        <p:spPr>
          <a:xfrm>
            <a:off x="457200" y="1371600"/>
            <a:ext cx="8229600" cy="4953000"/>
          </a:xfrm>
        </p:spPr>
        <p:txBody>
          <a:bodyPr/>
          <a:lstStyle/>
          <a:p>
            <a:r>
              <a:rPr lang="en-US" altLang="zh-CN" dirty="0" smtClean="0"/>
              <a:t>Link </a:t>
            </a:r>
            <a:r>
              <a:rPr lang="en-US" altLang="zh-CN" dirty="0"/>
              <a:t>Handler</a:t>
            </a:r>
            <a:endParaRPr lang="zh-CN" altLang="en-US" dirty="0"/>
          </a:p>
          <a:p>
            <a:endParaRPr lang="zh-CN" altLang="en-US" dirty="0"/>
          </a:p>
        </p:txBody>
      </p:sp>
      <p:pic>
        <p:nvPicPr>
          <p:cNvPr id="9" name="图片 8"/>
          <p:cNvPicPr>
            <a:picLocks noChangeAspect="1"/>
          </p:cNvPicPr>
          <p:nvPr/>
        </p:nvPicPr>
        <p:blipFill>
          <a:blip r:embed="rId3"/>
          <a:stretch>
            <a:fillRect/>
          </a:stretch>
        </p:blipFill>
        <p:spPr>
          <a:xfrm>
            <a:off x="205324" y="3251162"/>
            <a:ext cx="2962275" cy="1581150"/>
          </a:xfrm>
          <a:prstGeom prst="rect">
            <a:avLst/>
          </a:prstGeom>
        </p:spPr>
      </p:pic>
      <p:sp>
        <p:nvSpPr>
          <p:cNvPr id="18" name="矩形 17"/>
          <p:cNvSpPr/>
          <p:nvPr/>
        </p:nvSpPr>
        <p:spPr bwMode="auto">
          <a:xfrm>
            <a:off x="3167599" y="1534535"/>
            <a:ext cx="5976401" cy="2243455"/>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9" name="文本框 18"/>
          <p:cNvSpPr txBox="1"/>
          <p:nvPr/>
        </p:nvSpPr>
        <p:spPr>
          <a:xfrm>
            <a:off x="6735830" y="3178134"/>
            <a:ext cx="2304156" cy="369332"/>
          </a:xfrm>
          <a:prstGeom prst="rect">
            <a:avLst/>
          </a:prstGeom>
          <a:noFill/>
        </p:spPr>
        <p:txBody>
          <a:bodyPr wrap="square" rtlCol="0">
            <a:spAutoFit/>
          </a:bodyPr>
          <a:lstStyle/>
          <a:p>
            <a:r>
              <a:rPr lang="en-US" altLang="zh-CN" dirty="0" smtClean="0">
                <a:solidFill>
                  <a:srgbClr val="FF0000"/>
                </a:solidFill>
              </a:rPr>
              <a:t>Find one switch’s link</a:t>
            </a:r>
          </a:p>
        </p:txBody>
      </p:sp>
      <p:sp>
        <p:nvSpPr>
          <p:cNvPr id="20" name="矩形 19"/>
          <p:cNvSpPr/>
          <p:nvPr/>
        </p:nvSpPr>
        <p:spPr bwMode="auto">
          <a:xfrm>
            <a:off x="3167599" y="3802119"/>
            <a:ext cx="5976401" cy="208403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1" name="文本框 20"/>
          <p:cNvSpPr txBox="1"/>
          <p:nvPr/>
        </p:nvSpPr>
        <p:spPr>
          <a:xfrm>
            <a:off x="6625307" y="5421589"/>
            <a:ext cx="2290093" cy="369332"/>
          </a:xfrm>
          <a:prstGeom prst="rect">
            <a:avLst/>
          </a:prstGeom>
          <a:noFill/>
        </p:spPr>
        <p:txBody>
          <a:bodyPr wrap="square" rtlCol="0">
            <a:spAutoFit/>
          </a:bodyPr>
          <a:lstStyle/>
          <a:p>
            <a:r>
              <a:rPr lang="en-US" altLang="zh-CN" dirty="0">
                <a:solidFill>
                  <a:srgbClr val="FF0000"/>
                </a:solidFill>
              </a:rPr>
              <a:t>Find </a:t>
            </a:r>
            <a:r>
              <a:rPr lang="en-US" altLang="zh-CN" dirty="0" smtClean="0">
                <a:solidFill>
                  <a:srgbClr val="FF0000"/>
                </a:solidFill>
              </a:rPr>
              <a:t>one host’s </a:t>
            </a:r>
            <a:r>
              <a:rPr lang="en-US" altLang="zh-CN" dirty="0">
                <a:solidFill>
                  <a:srgbClr val="FF0000"/>
                </a:solidFill>
              </a:rPr>
              <a:t>link</a:t>
            </a:r>
          </a:p>
        </p:txBody>
      </p:sp>
      <p:sp>
        <p:nvSpPr>
          <p:cNvPr id="22" name="文本框 21"/>
          <p:cNvSpPr txBox="1"/>
          <p:nvPr/>
        </p:nvSpPr>
        <p:spPr>
          <a:xfrm>
            <a:off x="6625307" y="6347660"/>
            <a:ext cx="2290093" cy="369332"/>
          </a:xfrm>
          <a:prstGeom prst="rect">
            <a:avLst/>
          </a:prstGeom>
          <a:noFill/>
        </p:spPr>
        <p:txBody>
          <a:bodyPr wrap="square" rtlCol="0">
            <a:spAutoFit/>
          </a:bodyPr>
          <a:lstStyle/>
          <a:p>
            <a:r>
              <a:rPr lang="en-US" altLang="zh-CN" dirty="0" smtClean="0">
                <a:solidFill>
                  <a:srgbClr val="FF0000"/>
                </a:solidFill>
              </a:rPr>
              <a:t>Build 404 Response </a:t>
            </a:r>
          </a:p>
        </p:txBody>
      </p:sp>
      <p:sp>
        <p:nvSpPr>
          <p:cNvPr id="23" name="矩形 22"/>
          <p:cNvSpPr/>
          <p:nvPr/>
        </p:nvSpPr>
        <p:spPr bwMode="auto">
          <a:xfrm>
            <a:off x="3167599" y="5909212"/>
            <a:ext cx="5976401" cy="802662"/>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Tree>
    <p:extLst>
      <p:ext uri="{BB962C8B-B14F-4D97-AF65-F5344CB8AC3E}">
        <p14:creationId xmlns:p14="http://schemas.microsoft.com/office/powerpoint/2010/main" val="2114232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980932" y="1933183"/>
            <a:ext cx="5950746" cy="4620017"/>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smtClean="0"/>
              <a:t>5.2) </a:t>
            </a:r>
            <a:r>
              <a:rPr lang="en-US" altLang="zh-CN" dirty="0"/>
              <a:t>Code </a:t>
            </a:r>
            <a:r>
              <a:rPr lang="en-US" altLang="zh-CN" dirty="0" smtClean="0"/>
              <a:t>Explanation-</a:t>
            </a:r>
            <a:br>
              <a:rPr lang="en-US" altLang="zh-CN" dirty="0" smtClean="0"/>
            </a:br>
            <a:r>
              <a:rPr lang="en-US" altLang="zh-CN" dirty="0" smtClean="0"/>
              <a:t>POST</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39</a:t>
            </a:fld>
            <a:endParaRPr lang="zh-CN" altLang="en-US" dirty="0"/>
          </a:p>
        </p:txBody>
      </p:sp>
      <p:sp>
        <p:nvSpPr>
          <p:cNvPr id="8" name="内容占位符 2"/>
          <p:cNvSpPr>
            <a:spLocks noGrp="1"/>
          </p:cNvSpPr>
          <p:nvPr>
            <p:ph idx="1"/>
          </p:nvPr>
        </p:nvSpPr>
        <p:spPr>
          <a:xfrm>
            <a:off x="457200" y="1371600"/>
            <a:ext cx="8229600" cy="4953000"/>
          </a:xfrm>
        </p:spPr>
        <p:txBody>
          <a:bodyPr/>
          <a:lstStyle/>
          <a:p>
            <a:r>
              <a:rPr lang="en-US" altLang="zh-CN" dirty="0" err="1"/>
              <a:t>DevicePOSTHandler</a:t>
            </a:r>
            <a:endParaRPr lang="zh-CN" altLang="en-US" dirty="0"/>
          </a:p>
        </p:txBody>
      </p:sp>
      <p:pic>
        <p:nvPicPr>
          <p:cNvPr id="9" name="图片 8"/>
          <p:cNvPicPr>
            <a:picLocks noChangeAspect="1"/>
          </p:cNvPicPr>
          <p:nvPr/>
        </p:nvPicPr>
        <p:blipFill>
          <a:blip r:embed="rId3"/>
          <a:stretch>
            <a:fillRect/>
          </a:stretch>
        </p:blipFill>
        <p:spPr>
          <a:xfrm>
            <a:off x="212322" y="3328147"/>
            <a:ext cx="2962275" cy="1581150"/>
          </a:xfrm>
          <a:prstGeom prst="rect">
            <a:avLst/>
          </a:prstGeom>
        </p:spPr>
      </p:pic>
      <p:sp>
        <p:nvSpPr>
          <p:cNvPr id="10" name="矩形 9"/>
          <p:cNvSpPr/>
          <p:nvPr/>
        </p:nvSpPr>
        <p:spPr bwMode="auto">
          <a:xfrm>
            <a:off x="3522727" y="1835170"/>
            <a:ext cx="5616511" cy="82196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4" name="文本框 13"/>
          <p:cNvSpPr txBox="1"/>
          <p:nvPr/>
        </p:nvSpPr>
        <p:spPr>
          <a:xfrm>
            <a:off x="6664165" y="2287807"/>
            <a:ext cx="2304156" cy="369332"/>
          </a:xfrm>
          <a:prstGeom prst="rect">
            <a:avLst/>
          </a:prstGeom>
          <a:noFill/>
        </p:spPr>
        <p:txBody>
          <a:bodyPr wrap="square" rtlCol="0">
            <a:spAutoFit/>
          </a:bodyPr>
          <a:lstStyle/>
          <a:p>
            <a:r>
              <a:rPr lang="en-US" altLang="zh-CN" dirty="0" smtClean="0">
                <a:solidFill>
                  <a:srgbClr val="FF0000"/>
                </a:solidFill>
              </a:rPr>
              <a:t>get string from client</a:t>
            </a:r>
          </a:p>
        </p:txBody>
      </p:sp>
      <p:sp>
        <p:nvSpPr>
          <p:cNvPr id="15" name="矩形 14"/>
          <p:cNvSpPr/>
          <p:nvPr/>
        </p:nvSpPr>
        <p:spPr bwMode="auto">
          <a:xfrm>
            <a:off x="3522726" y="2655377"/>
            <a:ext cx="5621273" cy="1099042"/>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6" name="文本框 15"/>
          <p:cNvSpPr txBox="1"/>
          <p:nvPr/>
        </p:nvSpPr>
        <p:spPr>
          <a:xfrm>
            <a:off x="6962170" y="3276621"/>
            <a:ext cx="1847069" cy="369332"/>
          </a:xfrm>
          <a:prstGeom prst="rect">
            <a:avLst/>
          </a:prstGeom>
          <a:noFill/>
        </p:spPr>
        <p:txBody>
          <a:bodyPr wrap="square" rtlCol="0">
            <a:spAutoFit/>
          </a:bodyPr>
          <a:lstStyle/>
          <a:p>
            <a:r>
              <a:rPr lang="en-US" altLang="zh-CN" dirty="0" smtClean="0">
                <a:solidFill>
                  <a:srgbClr val="FF0000"/>
                </a:solidFill>
              </a:rPr>
              <a:t>Access the file </a:t>
            </a:r>
          </a:p>
        </p:txBody>
      </p:sp>
      <p:sp>
        <p:nvSpPr>
          <p:cNvPr id="17" name="矩形 16"/>
          <p:cNvSpPr/>
          <p:nvPr/>
        </p:nvSpPr>
        <p:spPr bwMode="auto">
          <a:xfrm>
            <a:off x="3522724" y="3743966"/>
            <a:ext cx="5616513" cy="280923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8" name="文本框 17"/>
          <p:cNvSpPr txBox="1"/>
          <p:nvPr/>
        </p:nvSpPr>
        <p:spPr>
          <a:xfrm>
            <a:off x="7044840" y="4656580"/>
            <a:ext cx="1990087" cy="369332"/>
          </a:xfrm>
          <a:prstGeom prst="rect">
            <a:avLst/>
          </a:prstGeom>
          <a:noFill/>
        </p:spPr>
        <p:txBody>
          <a:bodyPr wrap="square" rtlCol="0">
            <a:spAutoFit/>
          </a:bodyPr>
          <a:lstStyle/>
          <a:p>
            <a:r>
              <a:rPr lang="en-US" altLang="zh-CN" dirty="0" smtClean="0">
                <a:solidFill>
                  <a:srgbClr val="FF0000"/>
                </a:solidFill>
              </a:rPr>
              <a:t>Parsing JSON</a:t>
            </a:r>
          </a:p>
        </p:txBody>
      </p:sp>
    </p:spTree>
    <p:extLst>
      <p:ext uri="{BB962C8B-B14F-4D97-AF65-F5344CB8AC3E}">
        <p14:creationId xmlns:p14="http://schemas.microsoft.com/office/powerpoint/2010/main" val="38083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1211301"/>
            <a:ext cx="8574657" cy="4953000"/>
          </a:xfrm>
        </p:spPr>
        <p:txBody>
          <a:bodyPr/>
          <a:lstStyle/>
          <a:p>
            <a:r>
              <a:rPr lang="en-US" altLang="zh-CN" dirty="0"/>
              <a:t>Web client Auto marking </a:t>
            </a:r>
            <a:r>
              <a:rPr lang="en-US" altLang="zh-CN" dirty="0" smtClean="0"/>
              <a:t>system---Initial(Create socket for students’ client )  </a:t>
            </a:r>
            <a:endParaRPr lang="zh-CN" altLang="en-US" dirty="0"/>
          </a:p>
          <a:p>
            <a:endParaRPr lang="zh-CN" altLang="en-US" dirty="0"/>
          </a:p>
        </p:txBody>
      </p:sp>
      <p:sp>
        <p:nvSpPr>
          <p:cNvPr id="3" name="标题 2"/>
          <p:cNvSpPr>
            <a:spLocks noGrp="1"/>
          </p:cNvSpPr>
          <p:nvPr>
            <p:ph type="title"/>
          </p:nvPr>
        </p:nvSpPr>
        <p:spPr/>
        <p:txBody>
          <a:bodyPr/>
          <a:lstStyle/>
          <a:p>
            <a:r>
              <a:rPr lang="en-US" altLang="ko-KR" dirty="0"/>
              <a:t>BG:</a:t>
            </a:r>
            <a:r>
              <a:rPr lang="ko-KR" altLang="en-US" dirty="0"/>
              <a:t>기존 채점 서버의 구조 </a:t>
            </a:r>
            <a:r>
              <a:rPr lang="en-US" altLang="ko-KR" dirty="0"/>
              <a:t>&amp; </a:t>
            </a:r>
            <a:r>
              <a:rPr lang="ko-KR" altLang="en-US" dirty="0"/>
              <a:t>역할 설명</a:t>
            </a:r>
            <a:endParaRPr lang="zh-CN" altLang="en-US" dirty="0"/>
          </a:p>
        </p:txBody>
      </p:sp>
      <p:grpSp>
        <p:nvGrpSpPr>
          <p:cNvPr id="26" name="组合 25"/>
          <p:cNvGrpSpPr/>
          <p:nvPr/>
        </p:nvGrpSpPr>
        <p:grpSpPr>
          <a:xfrm>
            <a:off x="2188060" y="2070340"/>
            <a:ext cx="4480160" cy="4601918"/>
            <a:chOff x="1696353" y="1372402"/>
            <a:chExt cx="5160817" cy="5386120"/>
          </a:xfrm>
        </p:grpSpPr>
        <p:cxnSp>
          <p:nvCxnSpPr>
            <p:cNvPr id="6" name="직선 연결선 9">
              <a:extLst>
                <a:ext uri="{FF2B5EF4-FFF2-40B4-BE49-F238E27FC236}">
                  <a16:creationId xmlns:a16="http://schemas.microsoft.com/office/drawing/2014/main" xmlns="" id="{F47D7A5E-5515-4032-85B2-A6734B5AC4B6}"/>
                </a:ext>
              </a:extLst>
            </p:cNvPr>
            <p:cNvCxnSpPr>
              <a:stCxn id="7" idx="2"/>
            </p:cNvCxnSpPr>
            <p:nvPr/>
          </p:nvCxnSpPr>
          <p:spPr bwMode="auto">
            <a:xfrm flipH="1">
              <a:off x="2550369"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7" name="순서도: 수행의 시작/종료 6">
              <a:extLst>
                <a:ext uri="{FF2B5EF4-FFF2-40B4-BE49-F238E27FC236}">
                  <a16:creationId xmlns:a16="http://schemas.microsoft.com/office/drawing/2014/main" xmlns="" id="{A3A5A824-AF74-47AE-B57A-0C36A8327441}"/>
                </a:ext>
              </a:extLst>
            </p:cNvPr>
            <p:cNvSpPr/>
            <p:nvPr/>
          </p:nvSpPr>
          <p:spPr bwMode="auto">
            <a:xfrm>
              <a:off x="2058664" y="1708030"/>
              <a:ext cx="983411" cy="370936"/>
            </a:xfrm>
            <a:prstGeom prst="flowChartTermina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ko-KR" altLang="en-US" sz="2000" dirty="0">
                  <a:latin typeface="Times New Roman" pitchFamily="18" charset="0"/>
                </a:rPr>
                <a:t>시작</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8" name="직사각형 7">
              <a:extLst>
                <a:ext uri="{FF2B5EF4-FFF2-40B4-BE49-F238E27FC236}">
                  <a16:creationId xmlns:a16="http://schemas.microsoft.com/office/drawing/2014/main" xmlns="" id="{83C989F0-8878-46E5-B66A-9B26D98538DB}"/>
                </a:ext>
              </a:extLst>
            </p:cNvPr>
            <p:cNvSpPr/>
            <p:nvPr/>
          </p:nvSpPr>
          <p:spPr bwMode="auto">
            <a:xfrm>
              <a:off x="1696353" y="2380890"/>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Create Management Thread</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9" name="직선 연결선 10">
              <a:extLst>
                <a:ext uri="{FF2B5EF4-FFF2-40B4-BE49-F238E27FC236}">
                  <a16:creationId xmlns:a16="http://schemas.microsoft.com/office/drawing/2014/main" xmlns="" id="{97A7DB3D-5FAD-405E-8BCE-91342DE42956}"/>
                </a:ext>
              </a:extLst>
            </p:cNvPr>
            <p:cNvCxnSpPr/>
            <p:nvPr/>
          </p:nvCxnSpPr>
          <p:spPr bwMode="auto">
            <a:xfrm flipH="1">
              <a:off x="4690677"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10" name="TextBox 11">
              <a:extLst>
                <a:ext uri="{FF2B5EF4-FFF2-40B4-BE49-F238E27FC236}">
                  <a16:creationId xmlns:a16="http://schemas.microsoft.com/office/drawing/2014/main" xmlns="" id="{237DD623-98D9-4835-900D-7DDCF269994F}"/>
                </a:ext>
              </a:extLst>
            </p:cNvPr>
            <p:cNvSpPr txBox="1"/>
            <p:nvPr/>
          </p:nvSpPr>
          <p:spPr>
            <a:xfrm>
              <a:off x="1995280" y="1372402"/>
              <a:ext cx="1110176" cy="307777"/>
            </a:xfrm>
            <a:prstGeom prst="rect">
              <a:avLst/>
            </a:prstGeom>
            <a:noFill/>
          </p:spPr>
          <p:txBody>
            <a:bodyPr wrap="none" rtlCol="0">
              <a:spAutoFit/>
            </a:bodyPr>
            <a:lstStyle/>
            <a:p>
              <a:pPr algn="ctr"/>
              <a:r>
                <a:rPr lang="en-US" altLang="ko-KR" sz="1400" dirty="0"/>
                <a:t>Main Thread</a:t>
              </a:r>
              <a:endParaRPr lang="ko-KR" altLang="en-US" sz="1400" dirty="0"/>
            </a:p>
          </p:txBody>
        </p:sp>
        <p:sp>
          <p:nvSpPr>
            <p:cNvPr id="11" name="TextBox 12">
              <a:extLst>
                <a:ext uri="{FF2B5EF4-FFF2-40B4-BE49-F238E27FC236}">
                  <a16:creationId xmlns:a16="http://schemas.microsoft.com/office/drawing/2014/main" xmlns="" id="{8803BF28-F83E-460F-BF46-FA2769C0B0CE}"/>
                </a:ext>
              </a:extLst>
            </p:cNvPr>
            <p:cNvSpPr txBox="1"/>
            <p:nvPr/>
          </p:nvSpPr>
          <p:spPr>
            <a:xfrm>
              <a:off x="3804570" y="1372402"/>
              <a:ext cx="1772216" cy="307777"/>
            </a:xfrm>
            <a:prstGeom prst="rect">
              <a:avLst/>
            </a:prstGeom>
            <a:noFill/>
          </p:spPr>
          <p:txBody>
            <a:bodyPr wrap="none" rtlCol="0">
              <a:spAutoFit/>
            </a:bodyPr>
            <a:lstStyle/>
            <a:p>
              <a:pPr algn="ctr"/>
              <a:r>
                <a:rPr lang="en-US" altLang="ko-KR" sz="1400" dirty="0"/>
                <a:t>Management Thread</a:t>
              </a:r>
              <a:endParaRPr lang="ko-KR" altLang="en-US" sz="1400" dirty="0"/>
            </a:p>
          </p:txBody>
        </p:sp>
        <p:cxnSp>
          <p:nvCxnSpPr>
            <p:cNvPr id="12" name="직선 화살표 연결선 14">
              <a:extLst>
                <a:ext uri="{FF2B5EF4-FFF2-40B4-BE49-F238E27FC236}">
                  <a16:creationId xmlns:a16="http://schemas.microsoft.com/office/drawing/2014/main" xmlns="" id="{5F3B9D42-8721-41EE-8C0C-2E0AC86F1D03}"/>
                </a:ext>
              </a:extLst>
            </p:cNvPr>
            <p:cNvCxnSpPr>
              <a:cxnSpLocks/>
              <a:stCxn id="8" idx="3"/>
            </p:cNvCxnSpPr>
            <p:nvPr/>
          </p:nvCxnSpPr>
          <p:spPr bwMode="auto">
            <a:xfrm>
              <a:off x="3404385" y="2512443"/>
              <a:ext cx="128629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13" name="직사각형 15">
              <a:extLst>
                <a:ext uri="{FF2B5EF4-FFF2-40B4-BE49-F238E27FC236}">
                  <a16:creationId xmlns:a16="http://schemas.microsoft.com/office/drawing/2014/main" xmlns="" id="{FA1C4E47-E436-4373-AAAA-DC9A19FA2C05}"/>
                </a:ext>
              </a:extLst>
            </p:cNvPr>
            <p:cNvSpPr/>
            <p:nvPr/>
          </p:nvSpPr>
          <p:spPr bwMode="auto">
            <a:xfrm>
              <a:off x="3836661" y="2983003"/>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Get Expired Data from DB</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14" name="직선 연결선 17">
              <a:extLst>
                <a:ext uri="{FF2B5EF4-FFF2-40B4-BE49-F238E27FC236}">
                  <a16:creationId xmlns:a16="http://schemas.microsoft.com/office/drawing/2014/main" xmlns="" id="{F420357E-F871-4FDA-BF95-7D865DF53527}"/>
                </a:ext>
              </a:extLst>
            </p:cNvPr>
            <p:cNvCxnSpPr/>
            <p:nvPr/>
          </p:nvCxnSpPr>
          <p:spPr bwMode="auto">
            <a:xfrm flipH="1">
              <a:off x="6651825"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15" name="TextBox 18">
              <a:extLst>
                <a:ext uri="{FF2B5EF4-FFF2-40B4-BE49-F238E27FC236}">
                  <a16:creationId xmlns:a16="http://schemas.microsoft.com/office/drawing/2014/main" xmlns="" id="{061CA89D-6CBE-49D3-A5C9-EA5BA56A414C}"/>
                </a:ext>
              </a:extLst>
            </p:cNvPr>
            <p:cNvSpPr txBox="1"/>
            <p:nvPr/>
          </p:nvSpPr>
          <p:spPr>
            <a:xfrm>
              <a:off x="6446480" y="1372402"/>
              <a:ext cx="410690" cy="307777"/>
            </a:xfrm>
            <a:prstGeom prst="rect">
              <a:avLst/>
            </a:prstGeom>
            <a:noFill/>
          </p:spPr>
          <p:txBody>
            <a:bodyPr wrap="none" rtlCol="0">
              <a:spAutoFit/>
            </a:bodyPr>
            <a:lstStyle/>
            <a:p>
              <a:pPr algn="ctr"/>
              <a:r>
                <a:rPr lang="en-US" altLang="ko-KR" sz="1400" dirty="0"/>
                <a:t>DB</a:t>
              </a:r>
              <a:endParaRPr lang="ko-KR" altLang="en-US" sz="1400" dirty="0"/>
            </a:p>
          </p:txBody>
        </p:sp>
        <p:cxnSp>
          <p:nvCxnSpPr>
            <p:cNvPr id="16" name="직선 화살표 연결선 20">
              <a:extLst>
                <a:ext uri="{FF2B5EF4-FFF2-40B4-BE49-F238E27FC236}">
                  <a16:creationId xmlns:a16="http://schemas.microsoft.com/office/drawing/2014/main" xmlns="" id="{E5EAC664-EA25-45C5-871C-CD1927A22099}"/>
                </a:ext>
              </a:extLst>
            </p:cNvPr>
            <p:cNvCxnSpPr>
              <a:cxnSpLocks/>
              <a:stCxn id="13" idx="3"/>
            </p:cNvCxnSpPr>
            <p:nvPr/>
          </p:nvCxnSpPr>
          <p:spPr bwMode="auto">
            <a:xfrm>
              <a:off x="5544693" y="3114556"/>
              <a:ext cx="110713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17" name="직선 화살표 연결선 25">
              <a:extLst>
                <a:ext uri="{FF2B5EF4-FFF2-40B4-BE49-F238E27FC236}">
                  <a16:creationId xmlns:a16="http://schemas.microsoft.com/office/drawing/2014/main" xmlns="" id="{DD7ED474-C4E2-4CCC-99FE-1B31D8FDF32A}"/>
                </a:ext>
              </a:extLst>
            </p:cNvPr>
            <p:cNvCxnSpPr>
              <a:cxnSpLocks/>
            </p:cNvCxnSpPr>
            <p:nvPr/>
          </p:nvCxnSpPr>
          <p:spPr bwMode="auto">
            <a:xfrm flipH="1">
              <a:off x="4690677" y="3384315"/>
              <a:ext cx="1961149"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18" name="TextBox 26">
              <a:extLst>
                <a:ext uri="{FF2B5EF4-FFF2-40B4-BE49-F238E27FC236}">
                  <a16:creationId xmlns:a16="http://schemas.microsoft.com/office/drawing/2014/main" xmlns="" id="{C20828F4-288C-400F-A477-1FA5A9B6CCAB}"/>
                </a:ext>
              </a:extLst>
            </p:cNvPr>
            <p:cNvSpPr txBox="1"/>
            <p:nvPr/>
          </p:nvSpPr>
          <p:spPr>
            <a:xfrm>
              <a:off x="4794519" y="2715768"/>
              <a:ext cx="646331" cy="246221"/>
            </a:xfrm>
            <a:prstGeom prst="rect">
              <a:avLst/>
            </a:prstGeom>
            <a:noFill/>
          </p:spPr>
          <p:txBody>
            <a:bodyPr wrap="none" rtlCol="0">
              <a:spAutoFit/>
            </a:bodyPr>
            <a:lstStyle/>
            <a:p>
              <a:r>
                <a:rPr lang="en-US" altLang="ko-KR" sz="1000" dirty="0"/>
                <a:t>3 minute</a:t>
              </a:r>
            </a:p>
          </p:txBody>
        </p:sp>
        <p:sp>
          <p:nvSpPr>
            <p:cNvPr id="19" name="직사각형 27">
              <a:extLst>
                <a:ext uri="{FF2B5EF4-FFF2-40B4-BE49-F238E27FC236}">
                  <a16:creationId xmlns:a16="http://schemas.microsoft.com/office/drawing/2014/main" xmlns="" id="{C55326B9-F6D4-4583-B392-FBCA0D468326}"/>
                </a:ext>
              </a:extLst>
            </p:cNvPr>
            <p:cNvSpPr/>
            <p:nvPr/>
          </p:nvSpPr>
          <p:spPr bwMode="auto">
            <a:xfrm>
              <a:off x="3836661" y="3578226"/>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Delete Expired Files</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20" name="직사각형 28">
              <a:extLst>
                <a:ext uri="{FF2B5EF4-FFF2-40B4-BE49-F238E27FC236}">
                  <a16:creationId xmlns:a16="http://schemas.microsoft.com/office/drawing/2014/main" xmlns="" id="{129F5AF7-8B89-49AF-9534-17C6ABA12DB4}"/>
                </a:ext>
              </a:extLst>
            </p:cNvPr>
            <p:cNvSpPr/>
            <p:nvPr/>
          </p:nvSpPr>
          <p:spPr bwMode="auto">
            <a:xfrm>
              <a:off x="3836661" y="4352447"/>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100" dirty="0">
                  <a:latin typeface="Times New Roman" pitchFamily="18" charset="0"/>
                </a:rPr>
                <a:t>Sleep few second</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21" name="직선 연결선 30">
              <a:extLst>
                <a:ext uri="{FF2B5EF4-FFF2-40B4-BE49-F238E27FC236}">
                  <a16:creationId xmlns:a16="http://schemas.microsoft.com/office/drawing/2014/main" xmlns="" id="{0744F312-75A9-4F86-889C-70B7A38DC0B1}"/>
                </a:ext>
              </a:extLst>
            </p:cNvPr>
            <p:cNvCxnSpPr/>
            <p:nvPr/>
          </p:nvCxnSpPr>
          <p:spPr bwMode="auto">
            <a:xfrm flipH="1">
              <a:off x="3610686" y="4845378"/>
              <a:ext cx="1079991" cy="0"/>
            </a:xfrm>
            <a:prstGeom prst="line">
              <a:avLst/>
            </a:prstGeom>
            <a:solidFill>
              <a:schemeClr val="accent1"/>
            </a:solidFill>
            <a:ln w="12699" cap="flat" cmpd="sng" algn="ctr">
              <a:solidFill>
                <a:schemeClr val="tx1"/>
              </a:solidFill>
              <a:prstDash val="solid"/>
              <a:round/>
              <a:headEnd type="none" w="med" len="med"/>
              <a:tailEnd type="none" w="med" len="med"/>
            </a:ln>
            <a:effectLst/>
          </p:spPr>
        </p:cxnSp>
        <p:cxnSp>
          <p:nvCxnSpPr>
            <p:cNvPr id="22" name="직선 연결선 34">
              <a:extLst>
                <a:ext uri="{FF2B5EF4-FFF2-40B4-BE49-F238E27FC236}">
                  <a16:creationId xmlns:a16="http://schemas.microsoft.com/office/drawing/2014/main" xmlns="" id="{5CD2E5AD-5694-496C-9D35-C9F88BE39A13}"/>
                </a:ext>
              </a:extLst>
            </p:cNvPr>
            <p:cNvCxnSpPr/>
            <p:nvPr/>
          </p:nvCxnSpPr>
          <p:spPr bwMode="auto">
            <a:xfrm flipV="1">
              <a:off x="3610686" y="2767107"/>
              <a:ext cx="0" cy="2078271"/>
            </a:xfrm>
            <a:prstGeom prst="line">
              <a:avLst/>
            </a:prstGeom>
            <a:solidFill>
              <a:schemeClr val="accent1"/>
            </a:solidFill>
            <a:ln w="12699" cap="flat" cmpd="sng" algn="ctr">
              <a:solidFill>
                <a:schemeClr val="tx1"/>
              </a:solidFill>
              <a:prstDash val="solid"/>
              <a:round/>
              <a:headEnd type="none" w="med" len="med"/>
              <a:tailEnd type="none" w="med" len="med"/>
            </a:ln>
            <a:effectLst/>
          </p:spPr>
        </p:cxnSp>
        <p:cxnSp>
          <p:nvCxnSpPr>
            <p:cNvPr id="23" name="직선 화살표 연결선 36">
              <a:extLst>
                <a:ext uri="{FF2B5EF4-FFF2-40B4-BE49-F238E27FC236}">
                  <a16:creationId xmlns:a16="http://schemas.microsoft.com/office/drawing/2014/main" xmlns="" id="{E5AB8CA4-A949-430E-8424-81A6FCC6890B}"/>
                </a:ext>
              </a:extLst>
            </p:cNvPr>
            <p:cNvCxnSpPr>
              <a:cxnSpLocks/>
            </p:cNvCxnSpPr>
            <p:nvPr/>
          </p:nvCxnSpPr>
          <p:spPr bwMode="auto">
            <a:xfrm>
              <a:off x="3610686" y="2767105"/>
              <a:ext cx="1079991" cy="1"/>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24" name="직사각형 51">
              <a:extLst>
                <a:ext uri="{FF2B5EF4-FFF2-40B4-BE49-F238E27FC236}">
                  <a16:creationId xmlns:a16="http://schemas.microsoft.com/office/drawing/2014/main" xmlns="" id="{4125868B-9458-4E51-9E7E-B974F05EDA1A}"/>
                </a:ext>
              </a:extLst>
            </p:cNvPr>
            <p:cNvSpPr/>
            <p:nvPr/>
          </p:nvSpPr>
          <p:spPr bwMode="auto">
            <a:xfrm>
              <a:off x="1696353" y="2909347"/>
              <a:ext cx="1708032" cy="435360"/>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Create Server Socket</a:t>
              </a:r>
              <a:b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b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for main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25" name="순서도: 연결자 52">
              <a:extLst>
                <a:ext uri="{FF2B5EF4-FFF2-40B4-BE49-F238E27FC236}">
                  <a16:creationId xmlns:a16="http://schemas.microsoft.com/office/drawing/2014/main" xmlns="" id="{2743C54D-7B6F-4E98-820A-BCC29B8B56FE}"/>
                </a:ext>
              </a:extLst>
            </p:cNvPr>
            <p:cNvSpPr/>
            <p:nvPr/>
          </p:nvSpPr>
          <p:spPr bwMode="auto">
            <a:xfrm>
              <a:off x="2332689" y="6323162"/>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A</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grpSp>
    </p:spTree>
    <p:extLst>
      <p:ext uri="{BB962C8B-B14F-4D97-AF65-F5344CB8AC3E}">
        <p14:creationId xmlns:p14="http://schemas.microsoft.com/office/powerpoint/2010/main" val="2386490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071813" y="3120709"/>
            <a:ext cx="6067425" cy="2009775"/>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smtClean="0"/>
              <a:t>5.2) </a:t>
            </a:r>
            <a:r>
              <a:rPr lang="en-US" altLang="zh-CN" dirty="0"/>
              <a:t>Code </a:t>
            </a:r>
            <a:r>
              <a:rPr lang="en-US" altLang="zh-CN" dirty="0" smtClean="0"/>
              <a:t>Explanation-</a:t>
            </a:r>
            <a:br>
              <a:rPr lang="en-US" altLang="zh-CN" dirty="0" smtClean="0"/>
            </a:br>
            <a:r>
              <a:rPr lang="en-US" altLang="zh-CN" dirty="0" smtClean="0"/>
              <a:t>POST</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40</a:t>
            </a:fld>
            <a:endParaRPr lang="zh-CN" altLang="en-US" dirty="0"/>
          </a:p>
        </p:txBody>
      </p:sp>
      <p:sp>
        <p:nvSpPr>
          <p:cNvPr id="8" name="内容占位符 2"/>
          <p:cNvSpPr>
            <a:spLocks noGrp="1"/>
          </p:cNvSpPr>
          <p:nvPr>
            <p:ph idx="1"/>
          </p:nvPr>
        </p:nvSpPr>
        <p:spPr>
          <a:xfrm>
            <a:off x="457200" y="1371600"/>
            <a:ext cx="8229600" cy="4953000"/>
          </a:xfrm>
        </p:spPr>
        <p:txBody>
          <a:bodyPr/>
          <a:lstStyle/>
          <a:p>
            <a:r>
              <a:rPr lang="en-US" altLang="zh-CN" dirty="0" err="1"/>
              <a:t>DevicePOSTHandler</a:t>
            </a:r>
            <a:endParaRPr lang="zh-CN" altLang="en-US" dirty="0"/>
          </a:p>
        </p:txBody>
      </p:sp>
      <p:pic>
        <p:nvPicPr>
          <p:cNvPr id="9" name="图片 8"/>
          <p:cNvPicPr>
            <a:picLocks noChangeAspect="1"/>
          </p:cNvPicPr>
          <p:nvPr/>
        </p:nvPicPr>
        <p:blipFill>
          <a:blip r:embed="rId3"/>
          <a:stretch>
            <a:fillRect/>
          </a:stretch>
        </p:blipFill>
        <p:spPr>
          <a:xfrm>
            <a:off x="212322" y="3328147"/>
            <a:ext cx="2962275" cy="1581150"/>
          </a:xfrm>
          <a:prstGeom prst="rect">
            <a:avLst/>
          </a:prstGeom>
        </p:spPr>
      </p:pic>
      <p:sp>
        <p:nvSpPr>
          <p:cNvPr id="10" name="矩形 9"/>
          <p:cNvSpPr/>
          <p:nvPr/>
        </p:nvSpPr>
        <p:spPr bwMode="auto">
          <a:xfrm>
            <a:off x="3351810" y="3162361"/>
            <a:ext cx="5787428" cy="182918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4" name="文本框 13"/>
          <p:cNvSpPr txBox="1"/>
          <p:nvPr/>
        </p:nvSpPr>
        <p:spPr>
          <a:xfrm>
            <a:off x="6662641" y="4245699"/>
            <a:ext cx="2304156" cy="646331"/>
          </a:xfrm>
          <a:prstGeom prst="rect">
            <a:avLst/>
          </a:prstGeom>
          <a:noFill/>
        </p:spPr>
        <p:txBody>
          <a:bodyPr wrap="square" rtlCol="0">
            <a:spAutoFit/>
          </a:bodyPr>
          <a:lstStyle/>
          <a:p>
            <a:r>
              <a:rPr lang="en-US" altLang="zh-CN" dirty="0" smtClean="0">
                <a:solidFill>
                  <a:srgbClr val="FF0000"/>
                </a:solidFill>
              </a:rPr>
              <a:t>Add switch and build </a:t>
            </a:r>
            <a:r>
              <a:rPr lang="en-US" altLang="zh-CN" dirty="0" err="1" smtClean="0">
                <a:solidFill>
                  <a:srgbClr val="FF0000"/>
                </a:solidFill>
              </a:rPr>
              <a:t>responnse</a:t>
            </a:r>
            <a:endParaRPr lang="en-US" altLang="zh-CN" dirty="0" smtClean="0">
              <a:solidFill>
                <a:srgbClr val="FF0000"/>
              </a:solidFill>
            </a:endParaRPr>
          </a:p>
        </p:txBody>
      </p:sp>
    </p:spTree>
    <p:extLst>
      <p:ext uri="{BB962C8B-B14F-4D97-AF65-F5344CB8AC3E}">
        <p14:creationId xmlns:p14="http://schemas.microsoft.com/office/powerpoint/2010/main" val="4234696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569076" y="2150759"/>
            <a:ext cx="5577303" cy="4492064"/>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a:t>5.3) </a:t>
            </a:r>
            <a:r>
              <a:rPr lang="en-US" altLang="zh-CN" dirty="0"/>
              <a:t>Code Explanation-</a:t>
            </a:r>
            <a:br>
              <a:rPr lang="en-US" altLang="zh-CN" dirty="0"/>
            </a:br>
            <a:r>
              <a:rPr lang="en-US" altLang="zh-CN" dirty="0"/>
              <a:t>DELETE</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41</a:t>
            </a:fld>
            <a:endParaRPr lang="zh-CN" altLang="en-US" dirty="0"/>
          </a:p>
        </p:txBody>
      </p:sp>
      <p:sp>
        <p:nvSpPr>
          <p:cNvPr id="8" name="内容占位符 2"/>
          <p:cNvSpPr>
            <a:spLocks noGrp="1"/>
          </p:cNvSpPr>
          <p:nvPr>
            <p:ph idx="1"/>
          </p:nvPr>
        </p:nvSpPr>
        <p:spPr>
          <a:xfrm>
            <a:off x="457200" y="1371600"/>
            <a:ext cx="8229600" cy="4953000"/>
          </a:xfrm>
        </p:spPr>
        <p:txBody>
          <a:bodyPr/>
          <a:lstStyle/>
          <a:p>
            <a:r>
              <a:rPr lang="en-US" altLang="zh-CN" dirty="0" err="1"/>
              <a:t>DeviceDeleteHandler</a:t>
            </a:r>
            <a:endParaRPr lang="zh-CN" altLang="en-US" dirty="0"/>
          </a:p>
        </p:txBody>
      </p:sp>
      <p:pic>
        <p:nvPicPr>
          <p:cNvPr id="9" name="图片 8"/>
          <p:cNvPicPr>
            <a:picLocks noChangeAspect="1"/>
          </p:cNvPicPr>
          <p:nvPr/>
        </p:nvPicPr>
        <p:blipFill>
          <a:blip r:embed="rId3"/>
          <a:stretch>
            <a:fillRect/>
          </a:stretch>
        </p:blipFill>
        <p:spPr>
          <a:xfrm>
            <a:off x="212322" y="3328147"/>
            <a:ext cx="2962275" cy="1581150"/>
          </a:xfrm>
          <a:prstGeom prst="rect">
            <a:avLst/>
          </a:prstGeom>
        </p:spPr>
      </p:pic>
      <p:sp>
        <p:nvSpPr>
          <p:cNvPr id="10" name="矩形 9"/>
          <p:cNvSpPr/>
          <p:nvPr/>
        </p:nvSpPr>
        <p:spPr bwMode="auto">
          <a:xfrm>
            <a:off x="3573838" y="2489985"/>
            <a:ext cx="5616511" cy="102104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5" name="矩形 14"/>
          <p:cNvSpPr/>
          <p:nvPr/>
        </p:nvSpPr>
        <p:spPr bwMode="auto">
          <a:xfrm>
            <a:off x="3525106" y="3663433"/>
            <a:ext cx="5621273" cy="2976755"/>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6" name="文本框 15"/>
          <p:cNvSpPr txBox="1"/>
          <p:nvPr/>
        </p:nvSpPr>
        <p:spPr>
          <a:xfrm>
            <a:off x="7292169" y="3127288"/>
            <a:ext cx="1847069" cy="369332"/>
          </a:xfrm>
          <a:prstGeom prst="rect">
            <a:avLst/>
          </a:prstGeom>
          <a:noFill/>
        </p:spPr>
        <p:txBody>
          <a:bodyPr wrap="square" rtlCol="0">
            <a:spAutoFit/>
          </a:bodyPr>
          <a:lstStyle/>
          <a:p>
            <a:r>
              <a:rPr lang="en-US" altLang="zh-CN" dirty="0" smtClean="0">
                <a:solidFill>
                  <a:srgbClr val="FF0000"/>
                </a:solidFill>
              </a:rPr>
              <a:t>Access the file </a:t>
            </a:r>
          </a:p>
        </p:txBody>
      </p:sp>
      <p:sp>
        <p:nvSpPr>
          <p:cNvPr id="18" name="文本框 17"/>
          <p:cNvSpPr txBox="1"/>
          <p:nvPr/>
        </p:nvSpPr>
        <p:spPr>
          <a:xfrm>
            <a:off x="7200262" y="5603789"/>
            <a:ext cx="1990087" cy="369332"/>
          </a:xfrm>
          <a:prstGeom prst="rect">
            <a:avLst/>
          </a:prstGeom>
          <a:noFill/>
        </p:spPr>
        <p:txBody>
          <a:bodyPr wrap="square" rtlCol="0">
            <a:spAutoFit/>
          </a:bodyPr>
          <a:lstStyle/>
          <a:p>
            <a:r>
              <a:rPr lang="en-US" altLang="zh-CN" dirty="0" smtClean="0">
                <a:solidFill>
                  <a:srgbClr val="FF0000"/>
                </a:solidFill>
              </a:rPr>
              <a:t>Parsing JSON</a:t>
            </a:r>
          </a:p>
        </p:txBody>
      </p:sp>
    </p:spTree>
    <p:extLst>
      <p:ext uri="{BB962C8B-B14F-4D97-AF65-F5344CB8AC3E}">
        <p14:creationId xmlns:p14="http://schemas.microsoft.com/office/powerpoint/2010/main" val="2489627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161343" y="2093988"/>
            <a:ext cx="6029006" cy="4383012"/>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a:t>5.3) </a:t>
            </a:r>
            <a:r>
              <a:rPr lang="en-US" altLang="zh-CN" dirty="0"/>
              <a:t>Code Explanation-</a:t>
            </a:r>
            <a:br>
              <a:rPr lang="en-US" altLang="zh-CN" dirty="0"/>
            </a:br>
            <a:r>
              <a:rPr lang="en-US" altLang="zh-CN" dirty="0"/>
              <a:t>DELETE</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42</a:t>
            </a:fld>
            <a:endParaRPr lang="zh-CN" altLang="en-US" dirty="0"/>
          </a:p>
        </p:txBody>
      </p:sp>
      <p:sp>
        <p:nvSpPr>
          <p:cNvPr id="8" name="内容占位符 2"/>
          <p:cNvSpPr>
            <a:spLocks noGrp="1"/>
          </p:cNvSpPr>
          <p:nvPr>
            <p:ph idx="1"/>
          </p:nvPr>
        </p:nvSpPr>
        <p:spPr>
          <a:xfrm>
            <a:off x="457200" y="1371600"/>
            <a:ext cx="8229600" cy="4953000"/>
          </a:xfrm>
        </p:spPr>
        <p:txBody>
          <a:bodyPr/>
          <a:lstStyle/>
          <a:p>
            <a:r>
              <a:rPr lang="en-US" altLang="zh-CN" dirty="0" err="1"/>
              <a:t>DeviceDeleteHandler</a:t>
            </a:r>
            <a:endParaRPr lang="zh-CN" altLang="en-US" dirty="0"/>
          </a:p>
        </p:txBody>
      </p:sp>
      <p:pic>
        <p:nvPicPr>
          <p:cNvPr id="9" name="图片 8"/>
          <p:cNvPicPr>
            <a:picLocks noChangeAspect="1"/>
          </p:cNvPicPr>
          <p:nvPr/>
        </p:nvPicPr>
        <p:blipFill>
          <a:blip r:embed="rId3"/>
          <a:stretch>
            <a:fillRect/>
          </a:stretch>
        </p:blipFill>
        <p:spPr>
          <a:xfrm>
            <a:off x="212322" y="3328147"/>
            <a:ext cx="2962275" cy="1581150"/>
          </a:xfrm>
          <a:prstGeom prst="rect">
            <a:avLst/>
          </a:prstGeom>
        </p:spPr>
      </p:pic>
      <p:sp>
        <p:nvSpPr>
          <p:cNvPr id="10" name="矩形 9"/>
          <p:cNvSpPr/>
          <p:nvPr/>
        </p:nvSpPr>
        <p:spPr bwMode="auto">
          <a:xfrm>
            <a:off x="3296508" y="2081005"/>
            <a:ext cx="5842730" cy="228910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5" name="矩形 14"/>
          <p:cNvSpPr/>
          <p:nvPr/>
        </p:nvSpPr>
        <p:spPr bwMode="auto">
          <a:xfrm>
            <a:off x="3296508" y="4395762"/>
            <a:ext cx="5847492" cy="215743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6" name="文本框 15"/>
          <p:cNvSpPr txBox="1"/>
          <p:nvPr/>
        </p:nvSpPr>
        <p:spPr>
          <a:xfrm>
            <a:off x="6508376" y="3749390"/>
            <a:ext cx="2681973" cy="369332"/>
          </a:xfrm>
          <a:prstGeom prst="rect">
            <a:avLst/>
          </a:prstGeom>
          <a:noFill/>
        </p:spPr>
        <p:txBody>
          <a:bodyPr wrap="square" rtlCol="0">
            <a:spAutoFit/>
          </a:bodyPr>
          <a:lstStyle/>
          <a:p>
            <a:r>
              <a:rPr lang="en-US" altLang="zh-CN" dirty="0" smtClean="0">
                <a:solidFill>
                  <a:srgbClr val="FF0000"/>
                </a:solidFill>
              </a:rPr>
              <a:t>Delete device JSON object </a:t>
            </a:r>
          </a:p>
        </p:txBody>
      </p:sp>
      <p:sp>
        <p:nvSpPr>
          <p:cNvPr id="18" name="文本框 17"/>
          <p:cNvSpPr txBox="1"/>
          <p:nvPr/>
        </p:nvSpPr>
        <p:spPr>
          <a:xfrm>
            <a:off x="6854318" y="5656183"/>
            <a:ext cx="1990087" cy="646331"/>
          </a:xfrm>
          <a:prstGeom prst="rect">
            <a:avLst/>
          </a:prstGeom>
          <a:noFill/>
        </p:spPr>
        <p:txBody>
          <a:bodyPr wrap="square" rtlCol="0">
            <a:spAutoFit/>
          </a:bodyPr>
          <a:lstStyle/>
          <a:p>
            <a:r>
              <a:rPr lang="en-US" altLang="zh-CN" dirty="0" smtClean="0">
                <a:solidFill>
                  <a:srgbClr val="FF0000"/>
                </a:solidFill>
              </a:rPr>
              <a:t>Write new topology JSON</a:t>
            </a:r>
          </a:p>
        </p:txBody>
      </p:sp>
    </p:spTree>
    <p:extLst>
      <p:ext uri="{BB962C8B-B14F-4D97-AF65-F5344CB8AC3E}">
        <p14:creationId xmlns:p14="http://schemas.microsoft.com/office/powerpoint/2010/main" val="408827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569076" y="2150759"/>
            <a:ext cx="5577303" cy="4492064"/>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a:t>5.3) </a:t>
            </a:r>
            <a:r>
              <a:rPr lang="en-US" altLang="zh-CN" dirty="0"/>
              <a:t>Code Explanation-</a:t>
            </a:r>
            <a:br>
              <a:rPr lang="en-US" altLang="zh-CN" dirty="0"/>
            </a:br>
            <a:r>
              <a:rPr lang="en-US" altLang="zh-CN" dirty="0"/>
              <a:t>DELETE</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43</a:t>
            </a:fld>
            <a:endParaRPr lang="zh-CN" altLang="en-US" dirty="0"/>
          </a:p>
        </p:txBody>
      </p:sp>
      <p:sp>
        <p:nvSpPr>
          <p:cNvPr id="8" name="内容占位符 2"/>
          <p:cNvSpPr>
            <a:spLocks noGrp="1"/>
          </p:cNvSpPr>
          <p:nvPr>
            <p:ph idx="1"/>
          </p:nvPr>
        </p:nvSpPr>
        <p:spPr>
          <a:xfrm>
            <a:off x="457200" y="1371600"/>
            <a:ext cx="8229600" cy="4953000"/>
          </a:xfrm>
        </p:spPr>
        <p:txBody>
          <a:bodyPr/>
          <a:lstStyle/>
          <a:p>
            <a:r>
              <a:rPr lang="en-US" altLang="zh-CN" dirty="0" err="1" smtClean="0"/>
              <a:t>HostDeleteHandler</a:t>
            </a:r>
            <a:endParaRPr lang="zh-CN" altLang="en-US" dirty="0"/>
          </a:p>
        </p:txBody>
      </p:sp>
      <p:pic>
        <p:nvPicPr>
          <p:cNvPr id="9" name="图片 8"/>
          <p:cNvPicPr>
            <a:picLocks noChangeAspect="1"/>
          </p:cNvPicPr>
          <p:nvPr/>
        </p:nvPicPr>
        <p:blipFill>
          <a:blip r:embed="rId3"/>
          <a:stretch>
            <a:fillRect/>
          </a:stretch>
        </p:blipFill>
        <p:spPr>
          <a:xfrm>
            <a:off x="212322" y="3328147"/>
            <a:ext cx="2962275" cy="1581150"/>
          </a:xfrm>
          <a:prstGeom prst="rect">
            <a:avLst/>
          </a:prstGeom>
        </p:spPr>
      </p:pic>
      <p:sp>
        <p:nvSpPr>
          <p:cNvPr id="10" name="矩形 9"/>
          <p:cNvSpPr/>
          <p:nvPr/>
        </p:nvSpPr>
        <p:spPr bwMode="auto">
          <a:xfrm>
            <a:off x="3573838" y="2489985"/>
            <a:ext cx="5616511" cy="102104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5" name="矩形 14"/>
          <p:cNvSpPr/>
          <p:nvPr/>
        </p:nvSpPr>
        <p:spPr bwMode="auto">
          <a:xfrm>
            <a:off x="3525106" y="3663433"/>
            <a:ext cx="5621273" cy="2976755"/>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6" name="文本框 15"/>
          <p:cNvSpPr txBox="1"/>
          <p:nvPr/>
        </p:nvSpPr>
        <p:spPr>
          <a:xfrm>
            <a:off x="7292169" y="3127288"/>
            <a:ext cx="1847069" cy="369332"/>
          </a:xfrm>
          <a:prstGeom prst="rect">
            <a:avLst/>
          </a:prstGeom>
          <a:noFill/>
        </p:spPr>
        <p:txBody>
          <a:bodyPr wrap="square" rtlCol="0">
            <a:spAutoFit/>
          </a:bodyPr>
          <a:lstStyle/>
          <a:p>
            <a:r>
              <a:rPr lang="en-US" altLang="zh-CN" dirty="0" smtClean="0">
                <a:solidFill>
                  <a:srgbClr val="FF0000"/>
                </a:solidFill>
              </a:rPr>
              <a:t>Access the file </a:t>
            </a:r>
          </a:p>
        </p:txBody>
      </p:sp>
      <p:sp>
        <p:nvSpPr>
          <p:cNvPr id="18" name="文本框 17"/>
          <p:cNvSpPr txBox="1"/>
          <p:nvPr/>
        </p:nvSpPr>
        <p:spPr>
          <a:xfrm>
            <a:off x="7200262" y="5603789"/>
            <a:ext cx="1990087" cy="369332"/>
          </a:xfrm>
          <a:prstGeom prst="rect">
            <a:avLst/>
          </a:prstGeom>
          <a:noFill/>
        </p:spPr>
        <p:txBody>
          <a:bodyPr wrap="square" rtlCol="0">
            <a:spAutoFit/>
          </a:bodyPr>
          <a:lstStyle/>
          <a:p>
            <a:r>
              <a:rPr lang="en-US" altLang="zh-CN" dirty="0" smtClean="0">
                <a:solidFill>
                  <a:srgbClr val="FF0000"/>
                </a:solidFill>
              </a:rPr>
              <a:t>Parsing JSON</a:t>
            </a:r>
          </a:p>
        </p:txBody>
      </p:sp>
    </p:spTree>
    <p:extLst>
      <p:ext uri="{BB962C8B-B14F-4D97-AF65-F5344CB8AC3E}">
        <p14:creationId xmlns:p14="http://schemas.microsoft.com/office/powerpoint/2010/main" val="362224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140478" y="2092083"/>
            <a:ext cx="6118636" cy="4613517"/>
          </a:xfrm>
          <a:prstGeom prst="rect">
            <a:avLst/>
          </a:prstGeom>
        </p:spPr>
      </p:pic>
      <p:sp>
        <p:nvSpPr>
          <p:cNvPr id="2" name="标题 1"/>
          <p:cNvSpPr>
            <a:spLocks noGrp="1"/>
          </p:cNvSpPr>
          <p:nvPr>
            <p:ph type="title"/>
          </p:nvPr>
        </p:nvSpPr>
        <p:spPr>
          <a:xfrm>
            <a:off x="457200" y="304800"/>
            <a:ext cx="9063318" cy="838200"/>
          </a:xfrm>
        </p:spPr>
        <p:txBody>
          <a:bodyPr/>
          <a:lstStyle/>
          <a:p>
            <a:r>
              <a:rPr lang="en-US" altLang="ko-KR" dirty="0"/>
              <a:t>5.3) </a:t>
            </a:r>
            <a:r>
              <a:rPr lang="en-US" altLang="zh-CN" dirty="0"/>
              <a:t>Code Explanation-</a:t>
            </a:r>
            <a:br>
              <a:rPr lang="en-US" altLang="zh-CN" dirty="0"/>
            </a:br>
            <a:r>
              <a:rPr lang="en-US" altLang="zh-CN" dirty="0"/>
              <a:t>DELETE</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44</a:t>
            </a:fld>
            <a:endParaRPr lang="zh-CN" altLang="en-US" dirty="0"/>
          </a:p>
        </p:txBody>
      </p:sp>
      <p:sp>
        <p:nvSpPr>
          <p:cNvPr id="8" name="内容占位符 2"/>
          <p:cNvSpPr>
            <a:spLocks noGrp="1"/>
          </p:cNvSpPr>
          <p:nvPr>
            <p:ph idx="1"/>
          </p:nvPr>
        </p:nvSpPr>
        <p:spPr>
          <a:xfrm>
            <a:off x="457200" y="1371600"/>
            <a:ext cx="8229600" cy="4953000"/>
          </a:xfrm>
        </p:spPr>
        <p:txBody>
          <a:bodyPr/>
          <a:lstStyle/>
          <a:p>
            <a:r>
              <a:rPr lang="en-US" altLang="zh-CN" dirty="0" err="1" smtClean="0"/>
              <a:t>HostDeleteHandler</a:t>
            </a:r>
            <a:endParaRPr lang="zh-CN" altLang="en-US" dirty="0"/>
          </a:p>
        </p:txBody>
      </p:sp>
      <p:pic>
        <p:nvPicPr>
          <p:cNvPr id="9" name="图片 8"/>
          <p:cNvPicPr>
            <a:picLocks noChangeAspect="1"/>
          </p:cNvPicPr>
          <p:nvPr/>
        </p:nvPicPr>
        <p:blipFill>
          <a:blip r:embed="rId3"/>
          <a:stretch>
            <a:fillRect/>
          </a:stretch>
        </p:blipFill>
        <p:spPr>
          <a:xfrm>
            <a:off x="212322" y="3328147"/>
            <a:ext cx="2962275" cy="1581150"/>
          </a:xfrm>
          <a:prstGeom prst="rect">
            <a:avLst/>
          </a:prstGeom>
        </p:spPr>
      </p:pic>
      <p:sp>
        <p:nvSpPr>
          <p:cNvPr id="10" name="矩形 9"/>
          <p:cNvSpPr/>
          <p:nvPr/>
        </p:nvSpPr>
        <p:spPr bwMode="auto">
          <a:xfrm>
            <a:off x="3296508" y="2081005"/>
            <a:ext cx="5842730" cy="228910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5" name="矩形 14"/>
          <p:cNvSpPr/>
          <p:nvPr/>
        </p:nvSpPr>
        <p:spPr bwMode="auto">
          <a:xfrm>
            <a:off x="3296508" y="4395762"/>
            <a:ext cx="5847492" cy="215743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16" name="文本框 15"/>
          <p:cNvSpPr txBox="1"/>
          <p:nvPr/>
        </p:nvSpPr>
        <p:spPr>
          <a:xfrm>
            <a:off x="6508376" y="3749390"/>
            <a:ext cx="2681973" cy="369332"/>
          </a:xfrm>
          <a:prstGeom prst="rect">
            <a:avLst/>
          </a:prstGeom>
          <a:noFill/>
        </p:spPr>
        <p:txBody>
          <a:bodyPr wrap="square" rtlCol="0">
            <a:spAutoFit/>
          </a:bodyPr>
          <a:lstStyle/>
          <a:p>
            <a:r>
              <a:rPr lang="en-US" altLang="zh-CN" dirty="0" smtClean="0">
                <a:solidFill>
                  <a:srgbClr val="FF0000"/>
                </a:solidFill>
              </a:rPr>
              <a:t>Delete host JSON object </a:t>
            </a:r>
          </a:p>
        </p:txBody>
      </p:sp>
      <p:sp>
        <p:nvSpPr>
          <p:cNvPr id="18" name="文本框 17"/>
          <p:cNvSpPr txBox="1"/>
          <p:nvPr/>
        </p:nvSpPr>
        <p:spPr>
          <a:xfrm>
            <a:off x="6854318" y="5656183"/>
            <a:ext cx="1990087" cy="646331"/>
          </a:xfrm>
          <a:prstGeom prst="rect">
            <a:avLst/>
          </a:prstGeom>
          <a:noFill/>
        </p:spPr>
        <p:txBody>
          <a:bodyPr wrap="square" rtlCol="0">
            <a:spAutoFit/>
          </a:bodyPr>
          <a:lstStyle/>
          <a:p>
            <a:r>
              <a:rPr lang="en-US" altLang="zh-CN" dirty="0" smtClean="0">
                <a:solidFill>
                  <a:srgbClr val="FF0000"/>
                </a:solidFill>
              </a:rPr>
              <a:t>Write new topology JSON</a:t>
            </a:r>
          </a:p>
        </p:txBody>
      </p:sp>
    </p:spTree>
    <p:extLst>
      <p:ext uri="{BB962C8B-B14F-4D97-AF65-F5344CB8AC3E}">
        <p14:creationId xmlns:p14="http://schemas.microsoft.com/office/powerpoint/2010/main" val="1314196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6</a:t>
            </a:r>
            <a:r>
              <a:rPr lang="en-US" altLang="ko-KR" dirty="0" smtClean="0"/>
              <a:t>.1) </a:t>
            </a:r>
            <a:r>
              <a:rPr lang="en-US" altLang="zh-CN" dirty="0" smtClean="0"/>
              <a:t>How </a:t>
            </a:r>
            <a:r>
              <a:rPr lang="en-US" altLang="zh-CN" dirty="0"/>
              <a:t>to execute (Screenshot</a:t>
            </a:r>
            <a:r>
              <a:rPr lang="en-US" altLang="zh-CN" dirty="0" smtClean="0"/>
              <a:t>)</a:t>
            </a:r>
            <a:endParaRPr lang="zh-CN" altLang="en-US" dirty="0"/>
          </a:p>
        </p:txBody>
      </p:sp>
      <p:sp>
        <p:nvSpPr>
          <p:cNvPr id="3" name="内容占位符 2"/>
          <p:cNvSpPr>
            <a:spLocks noGrp="1"/>
          </p:cNvSpPr>
          <p:nvPr>
            <p:ph idx="1"/>
          </p:nvPr>
        </p:nvSpPr>
        <p:spPr>
          <a:xfrm>
            <a:off x="115644" y="1371600"/>
            <a:ext cx="8912712" cy="4953000"/>
          </a:xfrm>
        </p:spPr>
        <p:txBody>
          <a:bodyPr/>
          <a:lstStyle/>
          <a:p>
            <a:r>
              <a:rPr lang="en-US" altLang="zh-CN" sz="2000" dirty="0" smtClean="0"/>
              <a:t>1. Approach </a:t>
            </a:r>
            <a:r>
              <a:rPr lang="en-US" altLang="zh-CN" sz="2000" dirty="0" smtClean="0">
                <a:solidFill>
                  <a:srgbClr val="FF0000"/>
                </a:solidFill>
              </a:rPr>
              <a:t>http</a:t>
            </a:r>
            <a:r>
              <a:rPr lang="en-US" altLang="zh-CN" sz="2000" dirty="0">
                <a:solidFill>
                  <a:srgbClr val="FF0000"/>
                </a:solidFill>
              </a:rPr>
              <a:t>://166.104.143.225:9998/index.html</a:t>
            </a:r>
            <a:r>
              <a:rPr lang="en-US" altLang="zh-CN" sz="2000" dirty="0"/>
              <a:t># through your web browser (Internet Explorer, Chrome, Firefox and etc.), click </a:t>
            </a:r>
            <a:r>
              <a:rPr lang="en-US" altLang="zh-CN" sz="2000" dirty="0" smtClean="0"/>
              <a:t>DATA  COMMUNICATION</a:t>
            </a:r>
            <a:endParaRPr lang="zh-CN" altLang="en-US" sz="20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55E13-B556-4153-8A65-DC8038D68717}" type="slidenum">
              <a:rPr lang="zh-CN" altLang="en-US" smtClean="0"/>
              <a:t>45</a:t>
            </a:fld>
            <a:endParaRPr lang="zh-CN" altLang="en-US"/>
          </a:p>
        </p:txBody>
      </p:sp>
      <p:pic>
        <p:nvPicPr>
          <p:cNvPr id="6" name="图片 5"/>
          <p:cNvPicPr>
            <a:picLocks noChangeAspect="1"/>
          </p:cNvPicPr>
          <p:nvPr/>
        </p:nvPicPr>
        <p:blipFill>
          <a:blip r:embed="rId2"/>
          <a:stretch>
            <a:fillRect/>
          </a:stretch>
        </p:blipFill>
        <p:spPr>
          <a:xfrm>
            <a:off x="-4762" y="2119346"/>
            <a:ext cx="9144000" cy="4878413"/>
          </a:xfrm>
          <a:prstGeom prst="rect">
            <a:avLst/>
          </a:prstGeom>
        </p:spPr>
      </p:pic>
    </p:spTree>
    <p:extLst>
      <p:ext uri="{BB962C8B-B14F-4D97-AF65-F5344CB8AC3E}">
        <p14:creationId xmlns:p14="http://schemas.microsoft.com/office/powerpoint/2010/main" val="1782655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6</a:t>
            </a:r>
            <a:r>
              <a:rPr lang="en-US" altLang="ko-KR" dirty="0" smtClean="0"/>
              <a:t>.2) </a:t>
            </a:r>
            <a:r>
              <a:rPr lang="en-US" altLang="zh-CN" dirty="0" smtClean="0"/>
              <a:t>How </a:t>
            </a:r>
            <a:r>
              <a:rPr lang="en-US" altLang="zh-CN" dirty="0"/>
              <a:t>to execute (Screenshot</a:t>
            </a:r>
            <a:r>
              <a:rPr lang="en-US" altLang="zh-CN" dirty="0" smtClean="0"/>
              <a:t>)</a:t>
            </a:r>
            <a:endParaRPr lang="zh-CN" altLang="en-US" dirty="0"/>
          </a:p>
        </p:txBody>
      </p:sp>
      <p:sp>
        <p:nvSpPr>
          <p:cNvPr id="3" name="内容占位符 2"/>
          <p:cNvSpPr>
            <a:spLocks noGrp="1"/>
          </p:cNvSpPr>
          <p:nvPr>
            <p:ph idx="1"/>
          </p:nvPr>
        </p:nvSpPr>
        <p:spPr>
          <a:xfrm>
            <a:off x="115644" y="1371600"/>
            <a:ext cx="8912712" cy="4953000"/>
          </a:xfrm>
        </p:spPr>
        <p:txBody>
          <a:bodyPr/>
          <a:lstStyle/>
          <a:p>
            <a:r>
              <a:rPr lang="en-US" altLang="zh-CN" sz="2000" dirty="0" smtClean="0"/>
              <a:t>2. REST </a:t>
            </a:r>
            <a:r>
              <a:rPr lang="en-US" altLang="zh-CN" sz="2000" dirty="0"/>
              <a:t>API Marking-&gt; Go Test</a:t>
            </a:r>
            <a:endParaRPr lang="zh-CN" altLang="en-US" sz="2000" dirty="0"/>
          </a:p>
        </p:txBody>
      </p:sp>
      <p:pic>
        <p:nvPicPr>
          <p:cNvPr id="7" name="图片 6"/>
          <p:cNvPicPr>
            <a:picLocks noChangeAspect="1"/>
          </p:cNvPicPr>
          <p:nvPr/>
        </p:nvPicPr>
        <p:blipFill>
          <a:blip r:embed="rId2"/>
          <a:stretch>
            <a:fillRect/>
          </a:stretch>
        </p:blipFill>
        <p:spPr>
          <a:xfrm>
            <a:off x="0" y="1959469"/>
            <a:ext cx="9144000" cy="4208464"/>
          </a:xfrm>
          <a:prstGeom prst="rect">
            <a:avLst/>
          </a:prstGeom>
        </p:spPr>
      </p:pic>
    </p:spTree>
    <p:extLst>
      <p:ext uri="{BB962C8B-B14F-4D97-AF65-F5344CB8AC3E}">
        <p14:creationId xmlns:p14="http://schemas.microsoft.com/office/powerpoint/2010/main" val="525914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6</a:t>
            </a:r>
            <a:r>
              <a:rPr lang="en-US" altLang="ko-KR" dirty="0" smtClean="0"/>
              <a:t>.3) </a:t>
            </a:r>
            <a:r>
              <a:rPr lang="en-US" altLang="zh-CN" dirty="0" smtClean="0"/>
              <a:t>How </a:t>
            </a:r>
            <a:r>
              <a:rPr lang="en-US" altLang="zh-CN" dirty="0"/>
              <a:t>to execute (Screenshot</a:t>
            </a:r>
            <a:r>
              <a:rPr lang="en-US" altLang="zh-CN" dirty="0" smtClean="0"/>
              <a:t>)</a:t>
            </a:r>
            <a:endParaRPr lang="zh-CN" altLang="en-US" dirty="0"/>
          </a:p>
        </p:txBody>
      </p:sp>
      <p:sp>
        <p:nvSpPr>
          <p:cNvPr id="3" name="内容占位符 2"/>
          <p:cNvSpPr>
            <a:spLocks noGrp="1"/>
          </p:cNvSpPr>
          <p:nvPr>
            <p:ph idx="1"/>
          </p:nvPr>
        </p:nvSpPr>
        <p:spPr>
          <a:xfrm>
            <a:off x="115644" y="1371600"/>
            <a:ext cx="8912712" cy="4953000"/>
          </a:xfrm>
        </p:spPr>
        <p:txBody>
          <a:bodyPr/>
          <a:lstStyle/>
          <a:p>
            <a:r>
              <a:rPr lang="en-US" altLang="zh-CN" sz="2000" dirty="0" smtClean="0"/>
              <a:t>3. Input </a:t>
            </a:r>
            <a:r>
              <a:rPr lang="en-US" altLang="zh-CN" sz="2000" dirty="0"/>
              <a:t>your name, student number and client IP.-&gt;Submit</a:t>
            </a:r>
            <a:endParaRPr lang="zh-CN" altLang="en-US" sz="2000" dirty="0"/>
          </a:p>
        </p:txBody>
      </p:sp>
      <p:pic>
        <p:nvPicPr>
          <p:cNvPr id="4" name="图片 3"/>
          <p:cNvPicPr>
            <a:picLocks noChangeAspect="1"/>
          </p:cNvPicPr>
          <p:nvPr/>
        </p:nvPicPr>
        <p:blipFill>
          <a:blip r:embed="rId2"/>
          <a:stretch>
            <a:fillRect/>
          </a:stretch>
        </p:blipFill>
        <p:spPr>
          <a:xfrm>
            <a:off x="0" y="1813632"/>
            <a:ext cx="9144000" cy="5044368"/>
          </a:xfrm>
          <a:prstGeom prst="rect">
            <a:avLst/>
          </a:prstGeom>
        </p:spPr>
      </p:pic>
    </p:spTree>
    <p:extLst>
      <p:ext uri="{BB962C8B-B14F-4D97-AF65-F5344CB8AC3E}">
        <p14:creationId xmlns:p14="http://schemas.microsoft.com/office/powerpoint/2010/main" val="267676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6</a:t>
            </a:r>
            <a:r>
              <a:rPr lang="en-US" altLang="ko-KR" dirty="0" smtClean="0"/>
              <a:t>.4) </a:t>
            </a:r>
            <a:r>
              <a:rPr lang="en-US" altLang="zh-CN" dirty="0" smtClean="0"/>
              <a:t>How </a:t>
            </a:r>
            <a:r>
              <a:rPr lang="en-US" altLang="zh-CN" dirty="0"/>
              <a:t>to execute (Screenshot</a:t>
            </a:r>
            <a:r>
              <a:rPr lang="en-US" altLang="zh-CN" dirty="0" smtClean="0"/>
              <a:t>)</a:t>
            </a:r>
            <a:endParaRPr lang="zh-CN" altLang="en-US" dirty="0"/>
          </a:p>
        </p:txBody>
      </p:sp>
      <p:sp>
        <p:nvSpPr>
          <p:cNvPr id="3" name="内容占位符 2"/>
          <p:cNvSpPr>
            <a:spLocks noGrp="1"/>
          </p:cNvSpPr>
          <p:nvPr>
            <p:ph idx="1"/>
          </p:nvPr>
        </p:nvSpPr>
        <p:spPr>
          <a:xfrm>
            <a:off x="115644" y="1371600"/>
            <a:ext cx="8912712" cy="4953000"/>
          </a:xfrm>
        </p:spPr>
        <p:txBody>
          <a:bodyPr/>
          <a:lstStyle/>
          <a:p>
            <a:r>
              <a:rPr lang="en-US" altLang="zh-CN" sz="2000" dirty="0" smtClean="0"/>
              <a:t>4.  You </a:t>
            </a:r>
            <a:r>
              <a:rPr lang="en-US" altLang="zh-CN" sz="2000" dirty="0"/>
              <a:t>can see the port you need to connect </a:t>
            </a:r>
            <a:r>
              <a:rPr lang="en-US" altLang="zh-CN" sz="2000" dirty="0" smtClean="0"/>
              <a:t>to the server </a:t>
            </a:r>
            <a:r>
              <a:rPr lang="en-US" altLang="zh-CN" sz="2000" dirty="0"/>
              <a:t>and </a:t>
            </a:r>
            <a:r>
              <a:rPr lang="en-US" altLang="zh-CN" sz="2000" dirty="0" smtClean="0"/>
              <a:t>must commit several </a:t>
            </a:r>
            <a:r>
              <a:rPr lang="en-US" altLang="zh-CN" sz="2000" dirty="0"/>
              <a:t>missions to test </a:t>
            </a:r>
            <a:r>
              <a:rPr lang="en-US" altLang="zh-CN" sz="2000" dirty="0" smtClean="0"/>
              <a:t>your </a:t>
            </a:r>
            <a:r>
              <a:rPr lang="en-US" altLang="zh-CN" sz="2000" dirty="0"/>
              <a:t>restful web client </a:t>
            </a:r>
            <a:endParaRPr lang="zh-CN" altLang="en-US" sz="2000" dirty="0"/>
          </a:p>
        </p:txBody>
      </p:sp>
      <p:pic>
        <p:nvPicPr>
          <p:cNvPr id="5" name="图片 4"/>
          <p:cNvPicPr>
            <a:picLocks noChangeAspect="1"/>
          </p:cNvPicPr>
          <p:nvPr/>
        </p:nvPicPr>
        <p:blipFill>
          <a:blip r:embed="rId2"/>
          <a:stretch>
            <a:fillRect/>
          </a:stretch>
        </p:blipFill>
        <p:spPr>
          <a:xfrm>
            <a:off x="2474259" y="2065469"/>
            <a:ext cx="4497931" cy="4680192"/>
          </a:xfrm>
          <a:prstGeom prst="rect">
            <a:avLst/>
          </a:prstGeom>
        </p:spPr>
      </p:pic>
    </p:spTree>
    <p:extLst>
      <p:ext uri="{BB962C8B-B14F-4D97-AF65-F5344CB8AC3E}">
        <p14:creationId xmlns:p14="http://schemas.microsoft.com/office/powerpoint/2010/main" val="3710217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ko-KR" dirty="0"/>
              <a:t>6</a:t>
            </a:r>
            <a:r>
              <a:rPr lang="en-US" altLang="ko-KR" smtClean="0"/>
              <a:t>.5</a:t>
            </a:r>
            <a:r>
              <a:rPr lang="en-US" altLang="ko-KR" dirty="0" smtClean="0"/>
              <a:t>) </a:t>
            </a:r>
            <a:r>
              <a:rPr lang="en-US" altLang="zh-CN" dirty="0" smtClean="0"/>
              <a:t>How </a:t>
            </a:r>
            <a:r>
              <a:rPr lang="en-US" altLang="zh-CN" dirty="0"/>
              <a:t>to execute (Screenshot</a:t>
            </a:r>
            <a:r>
              <a:rPr lang="en-US" altLang="zh-CN" dirty="0" smtClean="0"/>
              <a:t>)</a:t>
            </a:r>
            <a:endParaRPr lang="zh-CN" altLang="en-US" dirty="0"/>
          </a:p>
        </p:txBody>
      </p:sp>
      <p:sp>
        <p:nvSpPr>
          <p:cNvPr id="3" name="内容占位符 2"/>
          <p:cNvSpPr>
            <a:spLocks noGrp="1"/>
          </p:cNvSpPr>
          <p:nvPr>
            <p:ph idx="1"/>
          </p:nvPr>
        </p:nvSpPr>
        <p:spPr>
          <a:xfrm>
            <a:off x="115644" y="1371600"/>
            <a:ext cx="8912712" cy="4953000"/>
          </a:xfrm>
        </p:spPr>
        <p:txBody>
          <a:bodyPr/>
          <a:lstStyle/>
          <a:p>
            <a:r>
              <a:rPr lang="en-US" altLang="zh-CN" sz="2000" dirty="0"/>
              <a:t>5. Result Page</a:t>
            </a:r>
            <a:endParaRPr lang="zh-CN" altLang="en-US" sz="2000" dirty="0"/>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254424" y="2076227"/>
            <a:ext cx="6760023" cy="3898544"/>
          </a:xfrm>
          <a:prstGeom prst="rect">
            <a:avLst/>
          </a:prstGeom>
        </p:spPr>
      </p:pic>
    </p:spTree>
    <p:extLst>
      <p:ext uri="{BB962C8B-B14F-4D97-AF65-F5344CB8AC3E}">
        <p14:creationId xmlns:p14="http://schemas.microsoft.com/office/powerpoint/2010/main" val="347834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0E1DDB4F-C5AD-4E5D-A1A6-DCBF63B5966C}"/>
              </a:ext>
            </a:extLst>
          </p:cNvPr>
          <p:cNvSpPr>
            <a:spLocks noGrp="1"/>
          </p:cNvSpPr>
          <p:nvPr>
            <p:ph type="title"/>
          </p:nvPr>
        </p:nvSpPr>
        <p:spPr/>
        <p:txBody>
          <a:bodyPr/>
          <a:lstStyle/>
          <a:p>
            <a:r>
              <a:rPr lang="en-US" altLang="ko-KR" dirty="0"/>
              <a:t>BG:</a:t>
            </a:r>
            <a:r>
              <a:rPr lang="ko-KR" altLang="en-US" dirty="0"/>
              <a:t>기존 채점 서버의 구조 </a:t>
            </a:r>
            <a:r>
              <a:rPr lang="en-US" altLang="ko-KR" dirty="0"/>
              <a:t>&amp; </a:t>
            </a:r>
            <a:r>
              <a:rPr lang="ko-KR" altLang="en-US" dirty="0"/>
              <a:t>역할 설명</a:t>
            </a:r>
          </a:p>
        </p:txBody>
      </p:sp>
      <p:sp>
        <p:nvSpPr>
          <p:cNvPr id="4" name="슬라이드 번호 개체 틀 3">
            <a:extLst>
              <a:ext uri="{FF2B5EF4-FFF2-40B4-BE49-F238E27FC236}">
                <a16:creationId xmlns:a16="http://schemas.microsoft.com/office/drawing/2014/main" xmlns="" id="{FE672527-82EE-4B13-AA24-63EF1EAC0AAE}"/>
              </a:ext>
            </a:extLst>
          </p:cNvPr>
          <p:cNvSpPr>
            <a:spLocks noGrp="1"/>
          </p:cNvSpPr>
          <p:nvPr>
            <p:ph type="sldNum" sz="quarter" idx="11"/>
          </p:nvPr>
        </p:nvSpPr>
        <p:spPr>
          <a:xfrm>
            <a:off x="7234238" y="6477000"/>
            <a:ext cx="1905000" cy="381000"/>
          </a:xfrm>
        </p:spPr>
        <p:txBody>
          <a:bodyPr/>
          <a:lstStyle/>
          <a:p>
            <a:pPr>
              <a:defRPr/>
            </a:pPr>
            <a:fld id="{16B42E74-DDD7-41FC-8E64-9D0BECEBCD9A}" type="slidenum">
              <a:rPr lang="ko-KR" altLang="en-US" smtClean="0"/>
              <a:pPr>
                <a:defRPr/>
              </a:pPr>
              <a:t>5</a:t>
            </a:fld>
            <a:endParaRPr lang="ko-KR" altLang="en-US"/>
          </a:p>
        </p:txBody>
      </p:sp>
      <p:grpSp>
        <p:nvGrpSpPr>
          <p:cNvPr id="2" name="组合 1"/>
          <p:cNvGrpSpPr/>
          <p:nvPr/>
        </p:nvGrpSpPr>
        <p:grpSpPr>
          <a:xfrm>
            <a:off x="625049" y="2216988"/>
            <a:ext cx="7893902" cy="4520067"/>
            <a:chOff x="-450999" y="1372402"/>
            <a:chExt cx="9397324" cy="5407786"/>
          </a:xfrm>
        </p:grpSpPr>
        <p:cxnSp>
          <p:nvCxnSpPr>
            <p:cNvPr id="10" name="직선 연결선 9">
              <a:extLst>
                <a:ext uri="{FF2B5EF4-FFF2-40B4-BE49-F238E27FC236}">
                  <a16:creationId xmlns:a16="http://schemas.microsoft.com/office/drawing/2014/main" xmlns="" id="{F47D7A5E-5515-4032-85B2-A6734B5AC4B6}"/>
                </a:ext>
              </a:extLst>
            </p:cNvPr>
            <p:cNvCxnSpPr>
              <a:cxnSpLocks/>
            </p:cNvCxnSpPr>
            <p:nvPr/>
          </p:nvCxnSpPr>
          <p:spPr bwMode="auto">
            <a:xfrm flipH="1">
              <a:off x="4572000"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8" name="직사각형 7">
              <a:extLst>
                <a:ext uri="{FF2B5EF4-FFF2-40B4-BE49-F238E27FC236}">
                  <a16:creationId xmlns:a16="http://schemas.microsoft.com/office/drawing/2014/main" xmlns="" id="{83C989F0-8878-46E5-B66A-9B26D98538DB}"/>
                </a:ext>
              </a:extLst>
            </p:cNvPr>
            <p:cNvSpPr/>
            <p:nvPr/>
          </p:nvSpPr>
          <p:spPr bwMode="auto">
            <a:xfrm>
              <a:off x="3717984" y="2401034"/>
              <a:ext cx="1708032" cy="393770"/>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Create Sub thread</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100" dirty="0">
                  <a:latin typeface="Times New Roman" pitchFamily="18" charset="0"/>
                </a:rPr>
                <a:t>f</a:t>
              </a: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or processing request</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12" name="TextBox 11">
              <a:extLst>
                <a:ext uri="{FF2B5EF4-FFF2-40B4-BE49-F238E27FC236}">
                  <a16:creationId xmlns:a16="http://schemas.microsoft.com/office/drawing/2014/main" xmlns="" id="{237DD623-98D9-4835-900D-7DDCF269994F}"/>
                </a:ext>
              </a:extLst>
            </p:cNvPr>
            <p:cNvSpPr txBox="1"/>
            <p:nvPr/>
          </p:nvSpPr>
          <p:spPr>
            <a:xfrm>
              <a:off x="4016911" y="1372402"/>
              <a:ext cx="1110176" cy="307777"/>
            </a:xfrm>
            <a:prstGeom prst="rect">
              <a:avLst/>
            </a:prstGeom>
            <a:noFill/>
          </p:spPr>
          <p:txBody>
            <a:bodyPr wrap="none" rtlCol="0">
              <a:spAutoFit/>
            </a:bodyPr>
            <a:lstStyle/>
            <a:p>
              <a:pPr algn="ctr"/>
              <a:r>
                <a:rPr lang="en-US" altLang="ko-KR" sz="1400" dirty="0"/>
                <a:t>Main Thread</a:t>
              </a:r>
              <a:endParaRPr lang="ko-KR" altLang="en-US" sz="1400" dirty="0"/>
            </a:p>
          </p:txBody>
        </p:sp>
        <p:cxnSp>
          <p:nvCxnSpPr>
            <p:cNvPr id="18" name="직선 연결선 17">
              <a:extLst>
                <a:ext uri="{FF2B5EF4-FFF2-40B4-BE49-F238E27FC236}">
                  <a16:creationId xmlns:a16="http://schemas.microsoft.com/office/drawing/2014/main" xmlns="" id="{F420357E-F871-4FDA-BF95-7D865DF53527}"/>
                </a:ext>
              </a:extLst>
            </p:cNvPr>
            <p:cNvCxnSpPr/>
            <p:nvPr/>
          </p:nvCxnSpPr>
          <p:spPr bwMode="auto">
            <a:xfrm flipH="1">
              <a:off x="5965658"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xmlns="" id="{061CA89D-6CBE-49D3-A5C9-EA5BA56A414C}"/>
                </a:ext>
              </a:extLst>
            </p:cNvPr>
            <p:cNvSpPr txBox="1"/>
            <p:nvPr/>
          </p:nvSpPr>
          <p:spPr>
            <a:xfrm>
              <a:off x="5336034" y="1372402"/>
              <a:ext cx="1259255" cy="307777"/>
            </a:xfrm>
            <a:prstGeom prst="rect">
              <a:avLst/>
            </a:prstGeom>
            <a:noFill/>
          </p:spPr>
          <p:txBody>
            <a:bodyPr wrap="none" rtlCol="0">
              <a:spAutoFit/>
            </a:bodyPr>
            <a:lstStyle/>
            <a:p>
              <a:pPr algn="ctr"/>
              <a:r>
                <a:rPr lang="en-US" altLang="ko-KR" sz="1400" dirty="0"/>
                <a:t>Sub Thread #1</a:t>
              </a:r>
              <a:endParaRPr lang="ko-KR" altLang="en-US" sz="1400" dirty="0"/>
            </a:p>
          </p:txBody>
        </p:sp>
        <p:cxnSp>
          <p:nvCxnSpPr>
            <p:cNvPr id="23" name="직선 연결선 22">
              <a:extLst>
                <a:ext uri="{FF2B5EF4-FFF2-40B4-BE49-F238E27FC236}">
                  <a16:creationId xmlns:a16="http://schemas.microsoft.com/office/drawing/2014/main" xmlns="" id="{47447589-A5E9-4B5F-8194-F948FCEBD744}"/>
                </a:ext>
              </a:extLst>
            </p:cNvPr>
            <p:cNvCxnSpPr>
              <a:cxnSpLocks/>
            </p:cNvCxnSpPr>
            <p:nvPr/>
          </p:nvCxnSpPr>
          <p:spPr bwMode="auto">
            <a:xfrm flipH="1">
              <a:off x="403017"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24" name="직사각형 23">
              <a:extLst>
                <a:ext uri="{FF2B5EF4-FFF2-40B4-BE49-F238E27FC236}">
                  <a16:creationId xmlns:a16="http://schemas.microsoft.com/office/drawing/2014/main" xmlns="" id="{2CC5BEC9-A697-4177-9507-6106B1D8E217}"/>
                </a:ext>
              </a:extLst>
            </p:cNvPr>
            <p:cNvSpPr/>
            <p:nvPr/>
          </p:nvSpPr>
          <p:spPr bwMode="auto">
            <a:xfrm>
              <a:off x="-450999" y="3524475"/>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Send User Data</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25" name="TextBox 24">
              <a:extLst>
                <a:ext uri="{FF2B5EF4-FFF2-40B4-BE49-F238E27FC236}">
                  <a16:creationId xmlns:a16="http://schemas.microsoft.com/office/drawing/2014/main" xmlns="" id="{C5C57AF2-3CC9-4868-BBDA-558B1841B24C}"/>
                </a:ext>
              </a:extLst>
            </p:cNvPr>
            <p:cNvSpPr txBox="1"/>
            <p:nvPr/>
          </p:nvSpPr>
          <p:spPr>
            <a:xfrm>
              <a:off x="-23541" y="1372402"/>
              <a:ext cx="853119" cy="307777"/>
            </a:xfrm>
            <a:prstGeom prst="rect">
              <a:avLst/>
            </a:prstGeom>
            <a:noFill/>
          </p:spPr>
          <p:txBody>
            <a:bodyPr wrap="none" rtlCol="0">
              <a:spAutoFit/>
            </a:bodyPr>
            <a:lstStyle/>
            <a:p>
              <a:pPr algn="ctr"/>
              <a:r>
                <a:rPr lang="en-US" altLang="ko-KR" sz="1400" dirty="0"/>
                <a:t>Client #1</a:t>
              </a:r>
              <a:endParaRPr lang="ko-KR" altLang="en-US" sz="1400" dirty="0"/>
            </a:p>
          </p:txBody>
        </p:sp>
        <p:cxnSp>
          <p:nvCxnSpPr>
            <p:cNvPr id="30" name="직선 연결선 29">
              <a:extLst>
                <a:ext uri="{FF2B5EF4-FFF2-40B4-BE49-F238E27FC236}">
                  <a16:creationId xmlns:a16="http://schemas.microsoft.com/office/drawing/2014/main" xmlns="" id="{E1C89FCB-BCD6-40FC-A72F-E36BF92E2D80}"/>
                </a:ext>
              </a:extLst>
            </p:cNvPr>
            <p:cNvCxnSpPr/>
            <p:nvPr/>
          </p:nvCxnSpPr>
          <p:spPr bwMode="auto">
            <a:xfrm flipH="1">
              <a:off x="2482842"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32" name="TextBox 31">
              <a:extLst>
                <a:ext uri="{FF2B5EF4-FFF2-40B4-BE49-F238E27FC236}">
                  <a16:creationId xmlns:a16="http://schemas.microsoft.com/office/drawing/2014/main" xmlns="" id="{482E9B34-609D-425F-B07A-8B8C73A0EC06}"/>
                </a:ext>
              </a:extLst>
            </p:cNvPr>
            <p:cNvSpPr txBox="1"/>
            <p:nvPr/>
          </p:nvSpPr>
          <p:spPr>
            <a:xfrm>
              <a:off x="2050674" y="1372402"/>
              <a:ext cx="864339" cy="523220"/>
            </a:xfrm>
            <a:prstGeom prst="rect">
              <a:avLst/>
            </a:prstGeom>
            <a:noFill/>
          </p:spPr>
          <p:txBody>
            <a:bodyPr wrap="none" rtlCol="0">
              <a:spAutoFit/>
            </a:bodyPr>
            <a:lstStyle/>
            <a:p>
              <a:pPr algn="ctr"/>
              <a:r>
                <a:rPr lang="en-US" altLang="ko-KR" sz="1400" dirty="0"/>
                <a:t>Client #2</a:t>
              </a:r>
            </a:p>
            <a:p>
              <a:pPr algn="ctr"/>
              <a:r>
                <a:rPr lang="en-US" altLang="ko-KR" sz="1400" dirty="0"/>
                <a:t>(for test)</a:t>
              </a:r>
              <a:endParaRPr lang="ko-KR" altLang="en-US" sz="1400" dirty="0"/>
            </a:p>
          </p:txBody>
        </p:sp>
        <p:sp>
          <p:nvSpPr>
            <p:cNvPr id="33" name="순서도: 연결자 32">
              <a:extLst>
                <a:ext uri="{FF2B5EF4-FFF2-40B4-BE49-F238E27FC236}">
                  <a16:creationId xmlns:a16="http://schemas.microsoft.com/office/drawing/2014/main" xmlns="" id="{27A582AB-53C1-4ECA-946D-AD5731F8AC27}"/>
                </a:ext>
              </a:extLst>
            </p:cNvPr>
            <p:cNvSpPr/>
            <p:nvPr/>
          </p:nvSpPr>
          <p:spPr bwMode="auto">
            <a:xfrm>
              <a:off x="4354319" y="1661893"/>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A</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36" name="직선 연결선 35">
              <a:extLst>
                <a:ext uri="{FF2B5EF4-FFF2-40B4-BE49-F238E27FC236}">
                  <a16:creationId xmlns:a16="http://schemas.microsoft.com/office/drawing/2014/main" xmlns="" id="{50F2FF41-F156-490A-B0F1-ED877B99C7D0}"/>
                </a:ext>
              </a:extLst>
            </p:cNvPr>
            <p:cNvCxnSpPr/>
            <p:nvPr/>
          </p:nvCxnSpPr>
          <p:spPr bwMode="auto">
            <a:xfrm flipH="1">
              <a:off x="8740980"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38" name="TextBox 37">
              <a:extLst>
                <a:ext uri="{FF2B5EF4-FFF2-40B4-BE49-F238E27FC236}">
                  <a16:creationId xmlns:a16="http://schemas.microsoft.com/office/drawing/2014/main" xmlns="" id="{B293312F-A4D5-432D-B63A-FAF845D4C515}"/>
                </a:ext>
              </a:extLst>
            </p:cNvPr>
            <p:cNvSpPr txBox="1"/>
            <p:nvPr/>
          </p:nvSpPr>
          <p:spPr>
            <a:xfrm>
              <a:off x="8535635" y="1372402"/>
              <a:ext cx="410690" cy="307777"/>
            </a:xfrm>
            <a:prstGeom prst="rect">
              <a:avLst/>
            </a:prstGeom>
            <a:noFill/>
          </p:spPr>
          <p:txBody>
            <a:bodyPr wrap="none" rtlCol="0">
              <a:spAutoFit/>
            </a:bodyPr>
            <a:lstStyle/>
            <a:p>
              <a:pPr algn="ctr"/>
              <a:r>
                <a:rPr lang="en-US" altLang="ko-KR" sz="1400" dirty="0"/>
                <a:t>DB</a:t>
              </a:r>
              <a:endParaRPr lang="ko-KR" altLang="en-US" sz="1400" dirty="0"/>
            </a:p>
          </p:txBody>
        </p:sp>
        <p:cxnSp>
          <p:nvCxnSpPr>
            <p:cNvPr id="40" name="직선 연결선 39">
              <a:extLst>
                <a:ext uri="{FF2B5EF4-FFF2-40B4-BE49-F238E27FC236}">
                  <a16:creationId xmlns:a16="http://schemas.microsoft.com/office/drawing/2014/main" xmlns="" id="{7F38822F-A079-4914-978A-2110C0A5669D}"/>
                </a:ext>
              </a:extLst>
            </p:cNvPr>
            <p:cNvCxnSpPr/>
            <p:nvPr/>
          </p:nvCxnSpPr>
          <p:spPr bwMode="auto">
            <a:xfrm flipH="1">
              <a:off x="7440632"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41" name="TextBox 40">
              <a:extLst>
                <a:ext uri="{FF2B5EF4-FFF2-40B4-BE49-F238E27FC236}">
                  <a16:creationId xmlns:a16="http://schemas.microsoft.com/office/drawing/2014/main" xmlns="" id="{F94BA421-E6C8-4A11-8FBA-3F603719FE74}"/>
                </a:ext>
              </a:extLst>
            </p:cNvPr>
            <p:cNvSpPr txBox="1"/>
            <p:nvPr/>
          </p:nvSpPr>
          <p:spPr>
            <a:xfrm>
              <a:off x="6811008" y="1372402"/>
              <a:ext cx="1259255" cy="307777"/>
            </a:xfrm>
            <a:prstGeom prst="rect">
              <a:avLst/>
            </a:prstGeom>
            <a:noFill/>
          </p:spPr>
          <p:txBody>
            <a:bodyPr wrap="none" rtlCol="0">
              <a:spAutoFit/>
            </a:bodyPr>
            <a:lstStyle/>
            <a:p>
              <a:pPr algn="ctr"/>
              <a:r>
                <a:rPr lang="en-US" altLang="ko-KR" sz="1400" dirty="0"/>
                <a:t>Sub Thread #2</a:t>
              </a:r>
              <a:endParaRPr lang="ko-KR" altLang="en-US" sz="1400" dirty="0"/>
            </a:p>
          </p:txBody>
        </p:sp>
        <p:cxnSp>
          <p:nvCxnSpPr>
            <p:cNvPr id="6" name="직선 화살표 연결선 5">
              <a:extLst>
                <a:ext uri="{FF2B5EF4-FFF2-40B4-BE49-F238E27FC236}">
                  <a16:creationId xmlns:a16="http://schemas.microsoft.com/office/drawing/2014/main" xmlns="" id="{0F72296E-1BF0-4782-A778-97ACDA24A128}"/>
                </a:ext>
              </a:extLst>
            </p:cNvPr>
            <p:cNvCxnSpPr>
              <a:stCxn id="24" idx="3"/>
            </p:cNvCxnSpPr>
            <p:nvPr/>
          </p:nvCxnSpPr>
          <p:spPr bwMode="auto">
            <a:xfrm flipV="1">
              <a:off x="1257033" y="3653520"/>
              <a:ext cx="3314967" cy="2508"/>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42" name="직선 화살표 연결선 41">
              <a:extLst>
                <a:ext uri="{FF2B5EF4-FFF2-40B4-BE49-F238E27FC236}">
                  <a16:creationId xmlns:a16="http://schemas.microsoft.com/office/drawing/2014/main" xmlns="" id="{0D5044F0-BBC9-4C94-ABF3-6DDC04908EE3}"/>
                </a:ext>
              </a:extLst>
            </p:cNvPr>
            <p:cNvCxnSpPr>
              <a:cxnSpLocks/>
              <a:stCxn id="8" idx="3"/>
            </p:cNvCxnSpPr>
            <p:nvPr/>
          </p:nvCxnSpPr>
          <p:spPr bwMode="auto">
            <a:xfrm>
              <a:off x="5426016" y="2597919"/>
              <a:ext cx="53964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48" name="직사각형 47">
              <a:extLst>
                <a:ext uri="{FF2B5EF4-FFF2-40B4-BE49-F238E27FC236}">
                  <a16:creationId xmlns:a16="http://schemas.microsoft.com/office/drawing/2014/main" xmlns="" id="{B928DDB2-713E-4D14-93D6-BAAEBD0C069E}"/>
                </a:ext>
              </a:extLst>
            </p:cNvPr>
            <p:cNvSpPr/>
            <p:nvPr/>
          </p:nvSpPr>
          <p:spPr bwMode="auto">
            <a:xfrm>
              <a:off x="5102976" y="3305469"/>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Exit thread</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49" name="직사각형 48">
              <a:extLst>
                <a:ext uri="{FF2B5EF4-FFF2-40B4-BE49-F238E27FC236}">
                  <a16:creationId xmlns:a16="http://schemas.microsoft.com/office/drawing/2014/main" xmlns="" id="{7DD2D3A6-B89E-4C53-8961-E39C3BF522F2}"/>
                </a:ext>
              </a:extLst>
            </p:cNvPr>
            <p:cNvSpPr/>
            <p:nvPr/>
          </p:nvSpPr>
          <p:spPr bwMode="auto">
            <a:xfrm>
              <a:off x="5102976" y="2899843"/>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Send main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54" name="직선 화살표 연결선 53">
              <a:extLst>
                <a:ext uri="{FF2B5EF4-FFF2-40B4-BE49-F238E27FC236}">
                  <a16:creationId xmlns:a16="http://schemas.microsoft.com/office/drawing/2014/main" xmlns="" id="{819E7774-0963-4741-B82E-855571D98D72}"/>
                </a:ext>
              </a:extLst>
            </p:cNvPr>
            <p:cNvCxnSpPr>
              <a:cxnSpLocks/>
              <a:stCxn id="49" idx="1"/>
            </p:cNvCxnSpPr>
            <p:nvPr/>
          </p:nvCxnSpPr>
          <p:spPr bwMode="auto">
            <a:xfrm flipH="1">
              <a:off x="403017" y="3031396"/>
              <a:ext cx="4699959"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57" name="직선 화살표 연결선 56">
              <a:extLst>
                <a:ext uri="{FF2B5EF4-FFF2-40B4-BE49-F238E27FC236}">
                  <a16:creationId xmlns:a16="http://schemas.microsoft.com/office/drawing/2014/main" xmlns="" id="{636E9FEB-8DBC-4AAA-A3EE-337161040CAC}"/>
                </a:ext>
              </a:extLst>
            </p:cNvPr>
            <p:cNvCxnSpPr>
              <a:stCxn id="48" idx="1"/>
            </p:cNvCxnSpPr>
            <p:nvPr/>
          </p:nvCxnSpPr>
          <p:spPr bwMode="auto">
            <a:xfrm flipH="1">
              <a:off x="4571999" y="3437022"/>
              <a:ext cx="530977"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58" name="직사각형 57">
              <a:extLst>
                <a:ext uri="{FF2B5EF4-FFF2-40B4-BE49-F238E27FC236}">
                  <a16:creationId xmlns:a16="http://schemas.microsoft.com/office/drawing/2014/main" xmlns="" id="{A7A8200C-C013-488B-BEA3-F206B8A83454}"/>
                </a:ext>
              </a:extLst>
            </p:cNvPr>
            <p:cNvSpPr/>
            <p:nvPr/>
          </p:nvSpPr>
          <p:spPr bwMode="auto">
            <a:xfrm>
              <a:off x="3717984" y="3785893"/>
              <a:ext cx="1708032" cy="393770"/>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Create Sub thread</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100" dirty="0">
                  <a:latin typeface="Times New Roman" pitchFamily="18" charset="0"/>
                </a:rPr>
                <a:t>f</a:t>
              </a: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or processing request</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59" name="직선 화살표 연결선 58">
              <a:extLst>
                <a:ext uri="{FF2B5EF4-FFF2-40B4-BE49-F238E27FC236}">
                  <a16:creationId xmlns:a16="http://schemas.microsoft.com/office/drawing/2014/main" xmlns="" id="{D2AB26D2-DCBA-456E-A8AC-1F9EEE7AA020}"/>
                </a:ext>
              </a:extLst>
            </p:cNvPr>
            <p:cNvCxnSpPr>
              <a:cxnSpLocks/>
              <a:stCxn id="58" idx="3"/>
            </p:cNvCxnSpPr>
            <p:nvPr/>
          </p:nvCxnSpPr>
          <p:spPr bwMode="auto">
            <a:xfrm>
              <a:off x="5426016" y="3982778"/>
              <a:ext cx="53964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60" name="직사각형 59">
              <a:extLst>
                <a:ext uri="{FF2B5EF4-FFF2-40B4-BE49-F238E27FC236}">
                  <a16:creationId xmlns:a16="http://schemas.microsoft.com/office/drawing/2014/main" xmlns="" id="{28098E3E-E8D1-4BAE-A952-CEFD82EB791F}"/>
                </a:ext>
              </a:extLst>
            </p:cNvPr>
            <p:cNvSpPr/>
            <p:nvPr/>
          </p:nvSpPr>
          <p:spPr bwMode="auto">
            <a:xfrm>
              <a:off x="-450999" y="2137205"/>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a:ln>
                    <a:noFill/>
                  </a:ln>
                  <a:solidFill>
                    <a:schemeClr val="tx1"/>
                  </a:solidFill>
                  <a:effectLst/>
                  <a:latin typeface="Times New Roman" pitchFamily="18" charset="0"/>
                  <a:ea typeface="굴림" pitchFamily="50" charset="-127"/>
                </a:rPr>
                <a:t>Connect to main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61" name="직선 화살표 연결선 60">
              <a:extLst>
                <a:ext uri="{FF2B5EF4-FFF2-40B4-BE49-F238E27FC236}">
                  <a16:creationId xmlns:a16="http://schemas.microsoft.com/office/drawing/2014/main" xmlns="" id="{7B0923E0-D411-4C9D-A673-2A801250937C}"/>
                </a:ext>
              </a:extLst>
            </p:cNvPr>
            <p:cNvCxnSpPr>
              <a:stCxn id="60" idx="3"/>
            </p:cNvCxnSpPr>
            <p:nvPr/>
          </p:nvCxnSpPr>
          <p:spPr bwMode="auto">
            <a:xfrm flipV="1">
              <a:off x="1257033" y="2266250"/>
              <a:ext cx="3314967" cy="2508"/>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62" name="직사각형 61">
              <a:extLst>
                <a:ext uri="{FF2B5EF4-FFF2-40B4-BE49-F238E27FC236}">
                  <a16:creationId xmlns:a16="http://schemas.microsoft.com/office/drawing/2014/main" xmlns="" id="{329048CD-CA76-43F2-926F-DF3072BA7E07}"/>
                </a:ext>
              </a:extLst>
            </p:cNvPr>
            <p:cNvSpPr/>
            <p:nvPr/>
          </p:nvSpPr>
          <p:spPr bwMode="auto">
            <a:xfrm>
              <a:off x="5102976" y="6187754"/>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Exit thread</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63" name="직사각형 62">
              <a:extLst>
                <a:ext uri="{FF2B5EF4-FFF2-40B4-BE49-F238E27FC236}">
                  <a16:creationId xmlns:a16="http://schemas.microsoft.com/office/drawing/2014/main" xmlns="" id="{017DD785-9B2E-4467-8100-4DAA1728831C}"/>
                </a:ext>
              </a:extLst>
            </p:cNvPr>
            <p:cNvSpPr/>
            <p:nvPr/>
          </p:nvSpPr>
          <p:spPr bwMode="auto">
            <a:xfrm>
              <a:off x="5102976" y="5782128"/>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Send announce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64" name="직선 화살표 연결선 63">
              <a:extLst>
                <a:ext uri="{FF2B5EF4-FFF2-40B4-BE49-F238E27FC236}">
                  <a16:creationId xmlns:a16="http://schemas.microsoft.com/office/drawing/2014/main" xmlns="" id="{03ECAE30-7FCD-48EB-9F7F-DA73249F6891}"/>
                </a:ext>
              </a:extLst>
            </p:cNvPr>
            <p:cNvCxnSpPr>
              <a:cxnSpLocks/>
              <a:stCxn id="63" idx="1"/>
            </p:cNvCxnSpPr>
            <p:nvPr/>
          </p:nvCxnSpPr>
          <p:spPr bwMode="auto">
            <a:xfrm flipH="1">
              <a:off x="403017" y="5913681"/>
              <a:ext cx="4699959"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65" name="직선 화살표 연결선 64">
              <a:extLst>
                <a:ext uri="{FF2B5EF4-FFF2-40B4-BE49-F238E27FC236}">
                  <a16:creationId xmlns:a16="http://schemas.microsoft.com/office/drawing/2014/main" xmlns="" id="{F8945D98-E2AB-4841-858C-69BEA5AF24F2}"/>
                </a:ext>
              </a:extLst>
            </p:cNvPr>
            <p:cNvCxnSpPr>
              <a:cxnSpLocks/>
              <a:stCxn id="62" idx="1"/>
            </p:cNvCxnSpPr>
            <p:nvPr/>
          </p:nvCxnSpPr>
          <p:spPr bwMode="auto">
            <a:xfrm flipH="1">
              <a:off x="4571999" y="6319307"/>
              <a:ext cx="530977"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66" name="직사각형 65">
              <a:extLst>
                <a:ext uri="{FF2B5EF4-FFF2-40B4-BE49-F238E27FC236}">
                  <a16:creationId xmlns:a16="http://schemas.microsoft.com/office/drawing/2014/main" xmlns="" id="{22821155-CC7B-449B-82D4-EB8568369EFB}"/>
                </a:ext>
              </a:extLst>
            </p:cNvPr>
            <p:cNvSpPr/>
            <p:nvPr/>
          </p:nvSpPr>
          <p:spPr bwMode="auto">
            <a:xfrm>
              <a:off x="5102976" y="4296523"/>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Create Random Files</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67" name="직사각형 66">
              <a:extLst>
                <a:ext uri="{FF2B5EF4-FFF2-40B4-BE49-F238E27FC236}">
                  <a16:creationId xmlns:a16="http://schemas.microsoft.com/office/drawing/2014/main" xmlns="" id="{2B3EA230-27FE-42ED-A3BE-B78D1D7FABA8}"/>
                </a:ext>
              </a:extLst>
            </p:cNvPr>
            <p:cNvSpPr/>
            <p:nvPr/>
          </p:nvSpPr>
          <p:spPr bwMode="auto">
            <a:xfrm>
              <a:off x="5102976" y="4660846"/>
              <a:ext cx="1708032" cy="374658"/>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Save Data to DB</a:t>
              </a:r>
              <a:b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b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(random files, user data, ...)</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68" name="직사각형 67">
              <a:extLst>
                <a:ext uri="{FF2B5EF4-FFF2-40B4-BE49-F238E27FC236}">
                  <a16:creationId xmlns:a16="http://schemas.microsoft.com/office/drawing/2014/main" xmlns="" id="{0DA43267-BBBF-4D5A-B683-BBB748B379C1}"/>
                </a:ext>
              </a:extLst>
            </p:cNvPr>
            <p:cNvSpPr/>
            <p:nvPr/>
          </p:nvSpPr>
          <p:spPr bwMode="auto">
            <a:xfrm>
              <a:off x="5102976" y="5283478"/>
              <a:ext cx="1708032" cy="393770"/>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Create Sub thread</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100" dirty="0">
                  <a:latin typeface="Times New Roman" pitchFamily="18" charset="0"/>
                </a:rPr>
                <a:t>f</a:t>
              </a: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or client test</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69" name="직선 화살표 연결선 68">
              <a:extLst>
                <a:ext uri="{FF2B5EF4-FFF2-40B4-BE49-F238E27FC236}">
                  <a16:creationId xmlns:a16="http://schemas.microsoft.com/office/drawing/2014/main" xmlns="" id="{39D2478E-7E0E-4DBE-9807-5536278D1740}"/>
                </a:ext>
              </a:extLst>
            </p:cNvPr>
            <p:cNvCxnSpPr>
              <a:cxnSpLocks/>
              <a:stCxn id="68" idx="3"/>
            </p:cNvCxnSpPr>
            <p:nvPr/>
          </p:nvCxnSpPr>
          <p:spPr bwMode="auto">
            <a:xfrm>
              <a:off x="6811008" y="5480363"/>
              <a:ext cx="629624"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72" name="직선 화살표 연결선 71">
              <a:extLst>
                <a:ext uri="{FF2B5EF4-FFF2-40B4-BE49-F238E27FC236}">
                  <a16:creationId xmlns:a16="http://schemas.microsoft.com/office/drawing/2014/main" xmlns="" id="{F4E3132C-A627-4DD7-848C-93F2615656BA}"/>
                </a:ext>
              </a:extLst>
            </p:cNvPr>
            <p:cNvCxnSpPr>
              <a:stCxn id="67" idx="3"/>
            </p:cNvCxnSpPr>
            <p:nvPr/>
          </p:nvCxnSpPr>
          <p:spPr bwMode="auto">
            <a:xfrm>
              <a:off x="6811008" y="4848175"/>
              <a:ext cx="192997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74" name="직선 화살표 연결선 73">
              <a:extLst>
                <a:ext uri="{FF2B5EF4-FFF2-40B4-BE49-F238E27FC236}">
                  <a16:creationId xmlns:a16="http://schemas.microsoft.com/office/drawing/2014/main" xmlns="" id="{6FFCBC62-6EE1-4BB9-B99A-4DD2C70AAB37}"/>
                </a:ext>
              </a:extLst>
            </p:cNvPr>
            <p:cNvCxnSpPr/>
            <p:nvPr/>
          </p:nvCxnSpPr>
          <p:spPr bwMode="auto">
            <a:xfrm flipH="1">
              <a:off x="5956992" y="5150352"/>
              <a:ext cx="278398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75" name="순서도: 연결자 74">
              <a:extLst>
                <a:ext uri="{FF2B5EF4-FFF2-40B4-BE49-F238E27FC236}">
                  <a16:creationId xmlns:a16="http://schemas.microsoft.com/office/drawing/2014/main" xmlns="" id="{ECD59127-A92C-40ED-B1B4-6B37220B36DE}"/>
                </a:ext>
              </a:extLst>
            </p:cNvPr>
            <p:cNvSpPr/>
            <p:nvPr/>
          </p:nvSpPr>
          <p:spPr bwMode="auto">
            <a:xfrm>
              <a:off x="185337" y="6344828"/>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C</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76" name="순서도: 연결자 75">
              <a:extLst>
                <a:ext uri="{FF2B5EF4-FFF2-40B4-BE49-F238E27FC236}">
                  <a16:creationId xmlns:a16="http://schemas.microsoft.com/office/drawing/2014/main" xmlns="" id="{33FF1CCF-AFF9-4D85-A624-1CB1852642BD}"/>
                </a:ext>
              </a:extLst>
            </p:cNvPr>
            <p:cNvSpPr/>
            <p:nvPr/>
          </p:nvSpPr>
          <p:spPr bwMode="auto">
            <a:xfrm>
              <a:off x="2265162" y="6344828"/>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D</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77" name="순서도: 연결자 76">
              <a:extLst>
                <a:ext uri="{FF2B5EF4-FFF2-40B4-BE49-F238E27FC236}">
                  <a16:creationId xmlns:a16="http://schemas.microsoft.com/office/drawing/2014/main" xmlns="" id="{C47AA08F-DEB0-4CC1-BF5B-3108236B7553}"/>
                </a:ext>
              </a:extLst>
            </p:cNvPr>
            <p:cNvSpPr/>
            <p:nvPr/>
          </p:nvSpPr>
          <p:spPr bwMode="auto">
            <a:xfrm>
              <a:off x="4354319" y="6344828"/>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E</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78" name="순서도: 연결자 77">
              <a:extLst>
                <a:ext uri="{FF2B5EF4-FFF2-40B4-BE49-F238E27FC236}">
                  <a16:creationId xmlns:a16="http://schemas.microsoft.com/office/drawing/2014/main" xmlns="" id="{A39532C5-EC0A-4FC8-A7E7-061ABE65D732}"/>
                </a:ext>
              </a:extLst>
            </p:cNvPr>
            <p:cNvSpPr/>
            <p:nvPr/>
          </p:nvSpPr>
          <p:spPr bwMode="auto">
            <a:xfrm>
              <a:off x="7209339" y="6344828"/>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F</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80" name="TextBox 79">
              <a:extLst>
                <a:ext uri="{FF2B5EF4-FFF2-40B4-BE49-F238E27FC236}">
                  <a16:creationId xmlns:a16="http://schemas.microsoft.com/office/drawing/2014/main" xmlns="" id="{8BCB18FE-3BB5-4463-9724-C1F443E39B34}"/>
                </a:ext>
              </a:extLst>
            </p:cNvPr>
            <p:cNvSpPr txBox="1"/>
            <p:nvPr/>
          </p:nvSpPr>
          <p:spPr>
            <a:xfrm>
              <a:off x="6774882" y="5784721"/>
              <a:ext cx="1342034" cy="246221"/>
            </a:xfrm>
            <a:prstGeom prst="rect">
              <a:avLst/>
            </a:prstGeom>
            <a:noFill/>
          </p:spPr>
          <p:txBody>
            <a:bodyPr wrap="none" rtlCol="0">
              <a:spAutoFit/>
            </a:bodyPr>
            <a:lstStyle/>
            <a:p>
              <a:r>
                <a:rPr lang="en-US" altLang="ko-KR" sz="1000" dirty="0"/>
                <a:t>Include test page URL</a:t>
              </a:r>
              <a:endParaRPr lang="ko-KR" altLang="en-US" sz="1000" dirty="0"/>
            </a:p>
          </p:txBody>
        </p:sp>
      </p:grpSp>
      <p:sp>
        <p:nvSpPr>
          <p:cNvPr id="87" name="内容占位符 1"/>
          <p:cNvSpPr>
            <a:spLocks noGrp="1"/>
          </p:cNvSpPr>
          <p:nvPr>
            <p:ph idx="1"/>
          </p:nvPr>
        </p:nvSpPr>
        <p:spPr>
          <a:xfrm>
            <a:off x="457199" y="1211301"/>
            <a:ext cx="8574657" cy="4953000"/>
          </a:xfrm>
        </p:spPr>
        <p:txBody>
          <a:bodyPr/>
          <a:lstStyle/>
          <a:p>
            <a:r>
              <a:rPr lang="en-US" altLang="zh-CN" dirty="0"/>
              <a:t>Web client Auto marking </a:t>
            </a:r>
            <a:r>
              <a:rPr lang="en-US" altLang="zh-CN" dirty="0" smtClean="0"/>
              <a:t>system---create sub thread for</a:t>
            </a:r>
          </a:p>
          <a:p>
            <a:pPr marL="0" indent="0">
              <a:buNone/>
            </a:pPr>
            <a:r>
              <a:rPr lang="en-US" altLang="zh-CN" dirty="0"/>
              <a:t>e</a:t>
            </a:r>
            <a:r>
              <a:rPr lang="en-US" altLang="zh-CN" dirty="0" smtClean="0"/>
              <a:t>ach students for test.  </a:t>
            </a:r>
            <a:endParaRPr lang="zh-CN" altLang="en-US" dirty="0"/>
          </a:p>
          <a:p>
            <a:endParaRPr lang="zh-CN" altLang="en-US" dirty="0"/>
          </a:p>
        </p:txBody>
      </p:sp>
    </p:spTree>
    <p:extLst>
      <p:ext uri="{BB962C8B-B14F-4D97-AF65-F5344CB8AC3E}">
        <p14:creationId xmlns:p14="http://schemas.microsoft.com/office/powerpoint/2010/main" val="350398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0E1DDB4F-C5AD-4E5D-A1A6-DCBF63B5966C}"/>
              </a:ext>
            </a:extLst>
          </p:cNvPr>
          <p:cNvSpPr>
            <a:spLocks noGrp="1"/>
          </p:cNvSpPr>
          <p:nvPr>
            <p:ph type="title"/>
          </p:nvPr>
        </p:nvSpPr>
        <p:spPr/>
        <p:txBody>
          <a:bodyPr/>
          <a:lstStyle/>
          <a:p>
            <a:r>
              <a:rPr lang="en-US" altLang="ko-KR" dirty="0"/>
              <a:t>BG:</a:t>
            </a:r>
            <a:r>
              <a:rPr lang="ko-KR" altLang="en-US" dirty="0"/>
              <a:t>기존 채점 서버의 구조 </a:t>
            </a:r>
            <a:r>
              <a:rPr lang="en-US" altLang="ko-KR" dirty="0"/>
              <a:t>&amp; </a:t>
            </a:r>
            <a:r>
              <a:rPr lang="ko-KR" altLang="en-US" dirty="0"/>
              <a:t>역할 설명</a:t>
            </a:r>
          </a:p>
        </p:txBody>
      </p:sp>
      <p:grpSp>
        <p:nvGrpSpPr>
          <p:cNvPr id="5" name="组合 4"/>
          <p:cNvGrpSpPr/>
          <p:nvPr/>
        </p:nvGrpSpPr>
        <p:grpSpPr>
          <a:xfrm>
            <a:off x="1124962" y="2394720"/>
            <a:ext cx="7101106" cy="4305293"/>
            <a:chOff x="1628826" y="1297924"/>
            <a:chExt cx="7317499" cy="5025238"/>
          </a:xfrm>
        </p:grpSpPr>
        <p:cxnSp>
          <p:nvCxnSpPr>
            <p:cNvPr id="30" name="직선 연결선 29">
              <a:extLst>
                <a:ext uri="{FF2B5EF4-FFF2-40B4-BE49-F238E27FC236}">
                  <a16:creationId xmlns:a16="http://schemas.microsoft.com/office/drawing/2014/main" xmlns="" id="{E1C89FCB-BCD6-40FC-A72F-E36BF92E2D80}"/>
                </a:ext>
              </a:extLst>
            </p:cNvPr>
            <p:cNvCxnSpPr/>
            <p:nvPr/>
          </p:nvCxnSpPr>
          <p:spPr bwMode="auto">
            <a:xfrm flipH="1">
              <a:off x="2482842"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32" name="TextBox 31">
              <a:extLst>
                <a:ext uri="{FF2B5EF4-FFF2-40B4-BE49-F238E27FC236}">
                  <a16:creationId xmlns:a16="http://schemas.microsoft.com/office/drawing/2014/main" xmlns="" id="{482E9B34-609D-425F-B07A-8B8C73A0EC06}"/>
                </a:ext>
              </a:extLst>
            </p:cNvPr>
            <p:cNvSpPr txBox="1"/>
            <p:nvPr/>
          </p:nvSpPr>
          <p:spPr>
            <a:xfrm>
              <a:off x="2050672" y="1297924"/>
              <a:ext cx="864339" cy="523220"/>
            </a:xfrm>
            <a:prstGeom prst="rect">
              <a:avLst/>
            </a:prstGeom>
            <a:noFill/>
          </p:spPr>
          <p:txBody>
            <a:bodyPr wrap="none" rtlCol="0">
              <a:spAutoFit/>
            </a:bodyPr>
            <a:lstStyle/>
            <a:p>
              <a:pPr algn="ctr"/>
              <a:r>
                <a:rPr lang="en-US" altLang="ko-KR" sz="1400" dirty="0"/>
                <a:t>Client #2</a:t>
              </a:r>
            </a:p>
            <a:p>
              <a:pPr algn="ctr"/>
              <a:r>
                <a:rPr lang="en-US" altLang="ko-KR" sz="1400" dirty="0"/>
                <a:t>(for test)</a:t>
              </a:r>
              <a:endParaRPr lang="ko-KR" altLang="en-US" sz="1400" dirty="0"/>
            </a:p>
          </p:txBody>
        </p:sp>
        <p:cxnSp>
          <p:nvCxnSpPr>
            <p:cNvPr id="36" name="직선 연결선 35">
              <a:extLst>
                <a:ext uri="{FF2B5EF4-FFF2-40B4-BE49-F238E27FC236}">
                  <a16:creationId xmlns:a16="http://schemas.microsoft.com/office/drawing/2014/main" xmlns="" id="{50F2FF41-F156-490A-B0F1-ED877B99C7D0}"/>
                </a:ext>
              </a:extLst>
            </p:cNvPr>
            <p:cNvCxnSpPr/>
            <p:nvPr/>
          </p:nvCxnSpPr>
          <p:spPr bwMode="auto">
            <a:xfrm flipH="1">
              <a:off x="8740980"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38" name="TextBox 37">
              <a:extLst>
                <a:ext uri="{FF2B5EF4-FFF2-40B4-BE49-F238E27FC236}">
                  <a16:creationId xmlns:a16="http://schemas.microsoft.com/office/drawing/2014/main" xmlns="" id="{B293312F-A4D5-432D-B63A-FAF845D4C515}"/>
                </a:ext>
              </a:extLst>
            </p:cNvPr>
            <p:cNvSpPr txBox="1"/>
            <p:nvPr/>
          </p:nvSpPr>
          <p:spPr>
            <a:xfrm>
              <a:off x="8535635" y="1372402"/>
              <a:ext cx="410690" cy="307777"/>
            </a:xfrm>
            <a:prstGeom prst="rect">
              <a:avLst/>
            </a:prstGeom>
            <a:noFill/>
          </p:spPr>
          <p:txBody>
            <a:bodyPr wrap="none" rtlCol="0">
              <a:spAutoFit/>
            </a:bodyPr>
            <a:lstStyle/>
            <a:p>
              <a:pPr algn="ctr"/>
              <a:r>
                <a:rPr lang="en-US" altLang="ko-KR" sz="1400" dirty="0"/>
                <a:t>DB</a:t>
              </a:r>
              <a:endParaRPr lang="ko-KR" altLang="en-US" sz="1400" dirty="0"/>
            </a:p>
          </p:txBody>
        </p:sp>
        <p:cxnSp>
          <p:nvCxnSpPr>
            <p:cNvPr id="40" name="직선 연결선 39">
              <a:extLst>
                <a:ext uri="{FF2B5EF4-FFF2-40B4-BE49-F238E27FC236}">
                  <a16:creationId xmlns:a16="http://schemas.microsoft.com/office/drawing/2014/main" xmlns="" id="{7F38822F-A079-4914-978A-2110C0A5669D}"/>
                </a:ext>
              </a:extLst>
            </p:cNvPr>
            <p:cNvCxnSpPr/>
            <p:nvPr/>
          </p:nvCxnSpPr>
          <p:spPr bwMode="auto">
            <a:xfrm flipH="1">
              <a:off x="7440632" y="2078966"/>
              <a:ext cx="1" cy="4244196"/>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41" name="TextBox 40">
              <a:extLst>
                <a:ext uri="{FF2B5EF4-FFF2-40B4-BE49-F238E27FC236}">
                  <a16:creationId xmlns:a16="http://schemas.microsoft.com/office/drawing/2014/main" xmlns="" id="{F94BA421-E6C8-4A11-8FBA-3F603719FE74}"/>
                </a:ext>
              </a:extLst>
            </p:cNvPr>
            <p:cNvSpPr txBox="1"/>
            <p:nvPr/>
          </p:nvSpPr>
          <p:spPr>
            <a:xfrm>
              <a:off x="6811008" y="1372402"/>
              <a:ext cx="1259255" cy="307777"/>
            </a:xfrm>
            <a:prstGeom prst="rect">
              <a:avLst/>
            </a:prstGeom>
            <a:noFill/>
          </p:spPr>
          <p:txBody>
            <a:bodyPr wrap="none" rtlCol="0">
              <a:spAutoFit/>
            </a:bodyPr>
            <a:lstStyle/>
            <a:p>
              <a:pPr algn="ctr"/>
              <a:r>
                <a:rPr lang="en-US" altLang="ko-KR" sz="1400" dirty="0"/>
                <a:t>Sub Thread #2</a:t>
              </a:r>
              <a:endParaRPr lang="ko-KR" altLang="en-US" sz="1400" dirty="0"/>
            </a:p>
          </p:txBody>
        </p:sp>
        <p:sp>
          <p:nvSpPr>
            <p:cNvPr id="49" name="직사각형 48">
              <a:extLst>
                <a:ext uri="{FF2B5EF4-FFF2-40B4-BE49-F238E27FC236}">
                  <a16:creationId xmlns:a16="http://schemas.microsoft.com/office/drawing/2014/main" xmlns="" id="{7DD2D3A6-B89E-4C53-8961-E39C3BF522F2}"/>
                </a:ext>
              </a:extLst>
            </p:cNvPr>
            <p:cNvSpPr/>
            <p:nvPr/>
          </p:nvSpPr>
          <p:spPr bwMode="auto">
            <a:xfrm>
              <a:off x="6586616" y="3564781"/>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Send html file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54" name="직선 화살표 연결선 53">
              <a:extLst>
                <a:ext uri="{FF2B5EF4-FFF2-40B4-BE49-F238E27FC236}">
                  <a16:creationId xmlns:a16="http://schemas.microsoft.com/office/drawing/2014/main" xmlns="" id="{819E7774-0963-4741-B82E-855571D98D72}"/>
                </a:ext>
              </a:extLst>
            </p:cNvPr>
            <p:cNvCxnSpPr>
              <a:cxnSpLocks/>
              <a:stCxn id="49" idx="1"/>
            </p:cNvCxnSpPr>
            <p:nvPr/>
          </p:nvCxnSpPr>
          <p:spPr bwMode="auto">
            <a:xfrm flipH="1">
              <a:off x="2482842" y="3696334"/>
              <a:ext cx="4103774"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60" name="직사각형 59">
              <a:extLst>
                <a:ext uri="{FF2B5EF4-FFF2-40B4-BE49-F238E27FC236}">
                  <a16:creationId xmlns:a16="http://schemas.microsoft.com/office/drawing/2014/main" xmlns="" id="{28098E3E-E8D1-4BAE-A952-CEFD82EB791F}"/>
                </a:ext>
              </a:extLst>
            </p:cNvPr>
            <p:cNvSpPr/>
            <p:nvPr/>
          </p:nvSpPr>
          <p:spPr bwMode="auto">
            <a:xfrm>
              <a:off x="1628826" y="2375399"/>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Connect to test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61" name="직선 화살표 연결선 60">
              <a:extLst>
                <a:ext uri="{FF2B5EF4-FFF2-40B4-BE49-F238E27FC236}">
                  <a16:creationId xmlns:a16="http://schemas.microsoft.com/office/drawing/2014/main" xmlns="" id="{7B0923E0-D411-4C9D-A673-2A801250937C}"/>
                </a:ext>
              </a:extLst>
            </p:cNvPr>
            <p:cNvCxnSpPr>
              <a:cxnSpLocks/>
              <a:stCxn id="60" idx="3"/>
            </p:cNvCxnSpPr>
            <p:nvPr/>
          </p:nvCxnSpPr>
          <p:spPr bwMode="auto">
            <a:xfrm>
              <a:off x="3336858" y="2506952"/>
              <a:ext cx="4103774"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76" name="순서도: 연결자 75">
              <a:extLst>
                <a:ext uri="{FF2B5EF4-FFF2-40B4-BE49-F238E27FC236}">
                  <a16:creationId xmlns:a16="http://schemas.microsoft.com/office/drawing/2014/main" xmlns="" id="{33FF1CCF-AFF9-4D85-A624-1CB1852642BD}"/>
                </a:ext>
              </a:extLst>
            </p:cNvPr>
            <p:cNvSpPr/>
            <p:nvPr/>
          </p:nvSpPr>
          <p:spPr bwMode="auto">
            <a:xfrm>
              <a:off x="2265162" y="1827076"/>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D</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78" name="순서도: 연결자 77">
              <a:extLst>
                <a:ext uri="{FF2B5EF4-FFF2-40B4-BE49-F238E27FC236}">
                  <a16:creationId xmlns:a16="http://schemas.microsoft.com/office/drawing/2014/main" xmlns="" id="{A39532C5-EC0A-4FC8-A7E7-061ABE65D732}"/>
                </a:ext>
              </a:extLst>
            </p:cNvPr>
            <p:cNvSpPr/>
            <p:nvPr/>
          </p:nvSpPr>
          <p:spPr bwMode="auto">
            <a:xfrm>
              <a:off x="7209339" y="1827076"/>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F</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2" name="TextBox 1">
              <a:extLst>
                <a:ext uri="{FF2B5EF4-FFF2-40B4-BE49-F238E27FC236}">
                  <a16:creationId xmlns:a16="http://schemas.microsoft.com/office/drawing/2014/main" xmlns="" id="{43969A8C-18AF-4080-A4ED-5A6BF443BD3B}"/>
                </a:ext>
              </a:extLst>
            </p:cNvPr>
            <p:cNvSpPr txBox="1"/>
            <p:nvPr/>
          </p:nvSpPr>
          <p:spPr>
            <a:xfrm>
              <a:off x="3313657" y="2271135"/>
              <a:ext cx="845103" cy="246221"/>
            </a:xfrm>
            <a:prstGeom prst="rect">
              <a:avLst/>
            </a:prstGeom>
            <a:noFill/>
          </p:spPr>
          <p:txBody>
            <a:bodyPr wrap="none" rtlCol="0">
              <a:spAutoFit/>
            </a:bodyPr>
            <a:lstStyle/>
            <a:p>
              <a:r>
                <a:rPr lang="en-US" altLang="ko-KR" sz="1000" dirty="0"/>
                <a:t>Get html file</a:t>
              </a:r>
              <a:endParaRPr lang="ko-KR" altLang="en-US" sz="1000" dirty="0"/>
            </a:p>
          </p:txBody>
        </p:sp>
        <p:sp>
          <p:nvSpPr>
            <p:cNvPr id="46" name="직사각형 45">
              <a:extLst>
                <a:ext uri="{FF2B5EF4-FFF2-40B4-BE49-F238E27FC236}">
                  <a16:creationId xmlns:a16="http://schemas.microsoft.com/office/drawing/2014/main" xmlns="" id="{52337F0E-7F46-4AA7-8EB0-F909A2AEFD0B}"/>
                </a:ext>
              </a:extLst>
            </p:cNvPr>
            <p:cNvSpPr/>
            <p:nvPr/>
          </p:nvSpPr>
          <p:spPr bwMode="auto">
            <a:xfrm>
              <a:off x="6586616" y="2618367"/>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Check http header</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47" name="직사각형 46">
              <a:extLst>
                <a:ext uri="{FF2B5EF4-FFF2-40B4-BE49-F238E27FC236}">
                  <a16:creationId xmlns:a16="http://schemas.microsoft.com/office/drawing/2014/main" xmlns="" id="{BD70A397-07BA-43AF-8B38-16F3B37B8B02}"/>
                </a:ext>
              </a:extLst>
            </p:cNvPr>
            <p:cNvSpPr/>
            <p:nvPr/>
          </p:nvSpPr>
          <p:spPr bwMode="auto">
            <a:xfrm>
              <a:off x="6586616" y="3009715"/>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Save result of header checking</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11" name="직선 화살표 연결선 10">
              <a:extLst>
                <a:ext uri="{FF2B5EF4-FFF2-40B4-BE49-F238E27FC236}">
                  <a16:creationId xmlns:a16="http://schemas.microsoft.com/office/drawing/2014/main" xmlns="" id="{22077C5D-EDC5-4F29-9709-77EC54601F82}"/>
                </a:ext>
              </a:extLst>
            </p:cNvPr>
            <p:cNvCxnSpPr>
              <a:stCxn id="47" idx="3"/>
            </p:cNvCxnSpPr>
            <p:nvPr/>
          </p:nvCxnSpPr>
          <p:spPr bwMode="auto">
            <a:xfrm>
              <a:off x="8294648" y="3141268"/>
              <a:ext cx="44633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50" name="직선 화살표 연결선 49">
              <a:extLst>
                <a:ext uri="{FF2B5EF4-FFF2-40B4-BE49-F238E27FC236}">
                  <a16:creationId xmlns:a16="http://schemas.microsoft.com/office/drawing/2014/main" xmlns="" id="{A8685B36-5E4A-4FBC-9035-9517E1D5E641}"/>
                </a:ext>
              </a:extLst>
            </p:cNvPr>
            <p:cNvCxnSpPr>
              <a:cxnSpLocks/>
            </p:cNvCxnSpPr>
            <p:nvPr/>
          </p:nvCxnSpPr>
          <p:spPr bwMode="auto">
            <a:xfrm flipH="1">
              <a:off x="7440632" y="3429000"/>
              <a:ext cx="130034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52" name="직사각형 51">
              <a:extLst>
                <a:ext uri="{FF2B5EF4-FFF2-40B4-BE49-F238E27FC236}">
                  <a16:creationId xmlns:a16="http://schemas.microsoft.com/office/drawing/2014/main" xmlns="" id="{F29EB5A3-1597-481C-8151-05BD0DE9EE8E}"/>
                </a:ext>
              </a:extLst>
            </p:cNvPr>
            <p:cNvSpPr/>
            <p:nvPr/>
          </p:nvSpPr>
          <p:spPr bwMode="auto">
            <a:xfrm>
              <a:off x="6586616" y="5471011"/>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Send image file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53" name="직선 화살표 연결선 52">
              <a:extLst>
                <a:ext uri="{FF2B5EF4-FFF2-40B4-BE49-F238E27FC236}">
                  <a16:creationId xmlns:a16="http://schemas.microsoft.com/office/drawing/2014/main" xmlns="" id="{1FC409A7-AC7B-4014-B093-4BE5CEC19EDD}"/>
                </a:ext>
              </a:extLst>
            </p:cNvPr>
            <p:cNvCxnSpPr>
              <a:cxnSpLocks/>
              <a:stCxn id="52" idx="1"/>
            </p:cNvCxnSpPr>
            <p:nvPr/>
          </p:nvCxnSpPr>
          <p:spPr bwMode="auto">
            <a:xfrm flipH="1">
              <a:off x="2482842" y="5602564"/>
              <a:ext cx="4103774"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55" name="직사각형 54">
              <a:extLst>
                <a:ext uri="{FF2B5EF4-FFF2-40B4-BE49-F238E27FC236}">
                  <a16:creationId xmlns:a16="http://schemas.microsoft.com/office/drawing/2014/main" xmlns="" id="{C5D6EF66-DDED-4137-9FF7-187BD7D5EE94}"/>
                </a:ext>
              </a:extLst>
            </p:cNvPr>
            <p:cNvSpPr/>
            <p:nvPr/>
          </p:nvSpPr>
          <p:spPr bwMode="auto">
            <a:xfrm>
              <a:off x="1628826" y="4281629"/>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Connect to test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56" name="직선 화살표 연결선 55">
              <a:extLst>
                <a:ext uri="{FF2B5EF4-FFF2-40B4-BE49-F238E27FC236}">
                  <a16:creationId xmlns:a16="http://schemas.microsoft.com/office/drawing/2014/main" xmlns="" id="{B939A02B-F0A9-43CC-BDE4-DD5374F13270}"/>
                </a:ext>
              </a:extLst>
            </p:cNvPr>
            <p:cNvCxnSpPr>
              <a:cxnSpLocks/>
              <a:stCxn id="55" idx="3"/>
            </p:cNvCxnSpPr>
            <p:nvPr/>
          </p:nvCxnSpPr>
          <p:spPr bwMode="auto">
            <a:xfrm>
              <a:off x="3336858" y="4413182"/>
              <a:ext cx="4103774"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70" name="TextBox 69">
              <a:extLst>
                <a:ext uri="{FF2B5EF4-FFF2-40B4-BE49-F238E27FC236}">
                  <a16:creationId xmlns:a16="http://schemas.microsoft.com/office/drawing/2014/main" xmlns="" id="{BFEFDE87-D0DE-4850-9808-5F971CC84E4F}"/>
                </a:ext>
              </a:extLst>
            </p:cNvPr>
            <p:cNvSpPr txBox="1"/>
            <p:nvPr/>
          </p:nvSpPr>
          <p:spPr>
            <a:xfrm>
              <a:off x="3313657" y="4177365"/>
              <a:ext cx="1101584" cy="246221"/>
            </a:xfrm>
            <a:prstGeom prst="rect">
              <a:avLst/>
            </a:prstGeom>
            <a:noFill/>
          </p:spPr>
          <p:txBody>
            <a:bodyPr wrap="none" rtlCol="0">
              <a:spAutoFit/>
            </a:bodyPr>
            <a:lstStyle/>
            <a:p>
              <a:r>
                <a:rPr lang="en-US" altLang="ko-KR" sz="1000" dirty="0"/>
                <a:t>Get image file #n</a:t>
              </a:r>
              <a:endParaRPr lang="ko-KR" altLang="en-US" sz="1000" dirty="0"/>
            </a:p>
          </p:txBody>
        </p:sp>
        <p:sp>
          <p:nvSpPr>
            <p:cNvPr id="71" name="직사각형 70">
              <a:extLst>
                <a:ext uri="{FF2B5EF4-FFF2-40B4-BE49-F238E27FC236}">
                  <a16:creationId xmlns:a16="http://schemas.microsoft.com/office/drawing/2014/main" xmlns="" id="{4DC92EDD-AED8-469D-AC5C-F5D663666C23}"/>
                </a:ext>
              </a:extLst>
            </p:cNvPr>
            <p:cNvSpPr/>
            <p:nvPr/>
          </p:nvSpPr>
          <p:spPr bwMode="auto">
            <a:xfrm>
              <a:off x="6586616" y="4524597"/>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Check http header</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73" name="직사각형 72">
              <a:extLst>
                <a:ext uri="{FF2B5EF4-FFF2-40B4-BE49-F238E27FC236}">
                  <a16:creationId xmlns:a16="http://schemas.microsoft.com/office/drawing/2014/main" xmlns="" id="{1D58779F-E83E-40B9-9E3B-3EFE2DC51E5E}"/>
                </a:ext>
              </a:extLst>
            </p:cNvPr>
            <p:cNvSpPr/>
            <p:nvPr/>
          </p:nvSpPr>
          <p:spPr bwMode="auto">
            <a:xfrm>
              <a:off x="6586616" y="4915945"/>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Save result of header checking</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79" name="직선 화살표 연결선 78">
              <a:extLst>
                <a:ext uri="{FF2B5EF4-FFF2-40B4-BE49-F238E27FC236}">
                  <a16:creationId xmlns:a16="http://schemas.microsoft.com/office/drawing/2014/main" xmlns="" id="{60CA2107-9841-4FB7-B9C1-FCA902AD55C7}"/>
                </a:ext>
              </a:extLst>
            </p:cNvPr>
            <p:cNvCxnSpPr>
              <a:stCxn id="73" idx="3"/>
            </p:cNvCxnSpPr>
            <p:nvPr/>
          </p:nvCxnSpPr>
          <p:spPr bwMode="auto">
            <a:xfrm>
              <a:off x="8294648" y="5047498"/>
              <a:ext cx="44633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80" name="직선 화살표 연결선 79">
              <a:extLst>
                <a:ext uri="{FF2B5EF4-FFF2-40B4-BE49-F238E27FC236}">
                  <a16:creationId xmlns:a16="http://schemas.microsoft.com/office/drawing/2014/main" xmlns="" id="{B7274980-F979-4F31-8262-5825941ADB49}"/>
                </a:ext>
              </a:extLst>
            </p:cNvPr>
            <p:cNvCxnSpPr>
              <a:cxnSpLocks/>
            </p:cNvCxnSpPr>
            <p:nvPr/>
          </p:nvCxnSpPr>
          <p:spPr bwMode="auto">
            <a:xfrm flipH="1">
              <a:off x="7440632" y="5335230"/>
              <a:ext cx="130034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grpSp>
      <p:sp>
        <p:nvSpPr>
          <p:cNvPr id="31" name="内容占位符 1"/>
          <p:cNvSpPr>
            <a:spLocks noGrp="1"/>
          </p:cNvSpPr>
          <p:nvPr>
            <p:ph idx="1"/>
          </p:nvPr>
        </p:nvSpPr>
        <p:spPr>
          <a:xfrm>
            <a:off x="388187" y="1324319"/>
            <a:ext cx="8574657" cy="4953000"/>
          </a:xfrm>
        </p:spPr>
        <p:txBody>
          <a:bodyPr/>
          <a:lstStyle/>
          <a:p>
            <a:r>
              <a:rPr lang="en-US" altLang="zh-CN" dirty="0"/>
              <a:t>Web client Auto marking </a:t>
            </a:r>
            <a:r>
              <a:rPr lang="en-US" altLang="zh-CN" dirty="0" smtClean="0"/>
              <a:t>system—Check each mission(ex: GET different file ) </a:t>
            </a:r>
            <a:endParaRPr lang="zh-CN" altLang="en-US" dirty="0"/>
          </a:p>
        </p:txBody>
      </p:sp>
    </p:spTree>
    <p:extLst>
      <p:ext uri="{BB962C8B-B14F-4D97-AF65-F5344CB8AC3E}">
        <p14:creationId xmlns:p14="http://schemas.microsoft.com/office/powerpoint/2010/main" val="201978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0E1DDB4F-C5AD-4E5D-A1A6-DCBF63B5966C}"/>
              </a:ext>
            </a:extLst>
          </p:cNvPr>
          <p:cNvSpPr>
            <a:spLocks noGrp="1"/>
          </p:cNvSpPr>
          <p:nvPr>
            <p:ph type="title"/>
          </p:nvPr>
        </p:nvSpPr>
        <p:spPr/>
        <p:txBody>
          <a:bodyPr/>
          <a:lstStyle/>
          <a:p>
            <a:r>
              <a:rPr lang="en-US" altLang="ko-KR" dirty="0"/>
              <a:t>BG:</a:t>
            </a:r>
            <a:r>
              <a:rPr lang="ko-KR" altLang="en-US" dirty="0"/>
              <a:t>기존 채점 서버의 구조 </a:t>
            </a:r>
            <a:r>
              <a:rPr lang="en-US" altLang="ko-KR" dirty="0"/>
              <a:t>&amp; </a:t>
            </a:r>
            <a:r>
              <a:rPr lang="ko-KR" altLang="en-US" dirty="0"/>
              <a:t>역할 설명</a:t>
            </a:r>
          </a:p>
        </p:txBody>
      </p:sp>
      <p:grpSp>
        <p:nvGrpSpPr>
          <p:cNvPr id="2" name="组合 1"/>
          <p:cNvGrpSpPr/>
          <p:nvPr/>
        </p:nvGrpSpPr>
        <p:grpSpPr>
          <a:xfrm>
            <a:off x="457200" y="2182482"/>
            <a:ext cx="7789653" cy="4337271"/>
            <a:chOff x="-450999" y="1372402"/>
            <a:chExt cx="9397324" cy="5466529"/>
          </a:xfrm>
        </p:grpSpPr>
        <p:cxnSp>
          <p:nvCxnSpPr>
            <p:cNvPr id="10" name="직선 연결선 9">
              <a:extLst>
                <a:ext uri="{FF2B5EF4-FFF2-40B4-BE49-F238E27FC236}">
                  <a16:creationId xmlns:a16="http://schemas.microsoft.com/office/drawing/2014/main" xmlns="" id="{F47D7A5E-5515-4032-85B2-A6734B5AC4B6}"/>
                </a:ext>
              </a:extLst>
            </p:cNvPr>
            <p:cNvCxnSpPr>
              <a:cxnSpLocks/>
            </p:cNvCxnSpPr>
            <p:nvPr/>
          </p:nvCxnSpPr>
          <p:spPr bwMode="auto">
            <a:xfrm flipH="1">
              <a:off x="4572002" y="2078966"/>
              <a:ext cx="1" cy="4759965"/>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8" name="직사각형 7">
              <a:extLst>
                <a:ext uri="{FF2B5EF4-FFF2-40B4-BE49-F238E27FC236}">
                  <a16:creationId xmlns:a16="http://schemas.microsoft.com/office/drawing/2014/main" xmlns="" id="{83C989F0-8878-46E5-B66A-9B26D98538DB}"/>
                </a:ext>
              </a:extLst>
            </p:cNvPr>
            <p:cNvSpPr/>
            <p:nvPr/>
          </p:nvSpPr>
          <p:spPr bwMode="auto">
            <a:xfrm>
              <a:off x="3717984" y="2672123"/>
              <a:ext cx="1708032" cy="393770"/>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Create Sub thread</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100" dirty="0">
                  <a:latin typeface="Times New Roman" pitchFamily="18" charset="0"/>
                </a:rPr>
                <a:t>f</a:t>
              </a: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or processing request</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12" name="TextBox 11">
              <a:extLst>
                <a:ext uri="{FF2B5EF4-FFF2-40B4-BE49-F238E27FC236}">
                  <a16:creationId xmlns:a16="http://schemas.microsoft.com/office/drawing/2014/main" xmlns="" id="{237DD623-98D9-4835-900D-7DDCF269994F}"/>
                </a:ext>
              </a:extLst>
            </p:cNvPr>
            <p:cNvSpPr txBox="1"/>
            <p:nvPr/>
          </p:nvSpPr>
          <p:spPr>
            <a:xfrm>
              <a:off x="4016911" y="1372402"/>
              <a:ext cx="1110176" cy="307777"/>
            </a:xfrm>
            <a:prstGeom prst="rect">
              <a:avLst/>
            </a:prstGeom>
            <a:noFill/>
          </p:spPr>
          <p:txBody>
            <a:bodyPr wrap="none" rtlCol="0">
              <a:spAutoFit/>
            </a:bodyPr>
            <a:lstStyle/>
            <a:p>
              <a:pPr algn="ctr"/>
              <a:r>
                <a:rPr lang="en-US" altLang="ko-KR" sz="1400" dirty="0"/>
                <a:t>Main Thread</a:t>
              </a:r>
              <a:endParaRPr lang="ko-KR" altLang="en-US" sz="1400" dirty="0"/>
            </a:p>
          </p:txBody>
        </p:sp>
        <p:cxnSp>
          <p:nvCxnSpPr>
            <p:cNvPr id="18" name="직선 연결선 17">
              <a:extLst>
                <a:ext uri="{FF2B5EF4-FFF2-40B4-BE49-F238E27FC236}">
                  <a16:creationId xmlns:a16="http://schemas.microsoft.com/office/drawing/2014/main" xmlns="" id="{F420357E-F871-4FDA-BF95-7D865DF53527}"/>
                </a:ext>
              </a:extLst>
            </p:cNvPr>
            <p:cNvCxnSpPr>
              <a:cxnSpLocks/>
            </p:cNvCxnSpPr>
            <p:nvPr/>
          </p:nvCxnSpPr>
          <p:spPr bwMode="auto">
            <a:xfrm flipH="1">
              <a:off x="5965659" y="2078966"/>
              <a:ext cx="1" cy="4759965"/>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xmlns="" id="{061CA89D-6CBE-49D3-A5C9-EA5BA56A414C}"/>
                </a:ext>
              </a:extLst>
            </p:cNvPr>
            <p:cNvSpPr txBox="1"/>
            <p:nvPr/>
          </p:nvSpPr>
          <p:spPr>
            <a:xfrm>
              <a:off x="5336034" y="1372402"/>
              <a:ext cx="1259255" cy="307777"/>
            </a:xfrm>
            <a:prstGeom prst="rect">
              <a:avLst/>
            </a:prstGeom>
            <a:noFill/>
          </p:spPr>
          <p:txBody>
            <a:bodyPr wrap="none" rtlCol="0">
              <a:spAutoFit/>
            </a:bodyPr>
            <a:lstStyle/>
            <a:p>
              <a:pPr algn="ctr"/>
              <a:r>
                <a:rPr lang="en-US" altLang="ko-KR" sz="1400" dirty="0"/>
                <a:t>Sub Thread #1</a:t>
              </a:r>
              <a:endParaRPr lang="ko-KR" altLang="en-US" sz="1400" dirty="0"/>
            </a:p>
          </p:txBody>
        </p:sp>
        <p:cxnSp>
          <p:nvCxnSpPr>
            <p:cNvPr id="23" name="직선 연결선 22">
              <a:extLst>
                <a:ext uri="{FF2B5EF4-FFF2-40B4-BE49-F238E27FC236}">
                  <a16:creationId xmlns:a16="http://schemas.microsoft.com/office/drawing/2014/main" xmlns="" id="{47447589-A5E9-4B5F-8194-F948FCEBD744}"/>
                </a:ext>
              </a:extLst>
            </p:cNvPr>
            <p:cNvCxnSpPr>
              <a:cxnSpLocks/>
            </p:cNvCxnSpPr>
            <p:nvPr/>
          </p:nvCxnSpPr>
          <p:spPr bwMode="auto">
            <a:xfrm flipH="1">
              <a:off x="403018" y="2078966"/>
              <a:ext cx="1" cy="4759965"/>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25" name="TextBox 24">
              <a:extLst>
                <a:ext uri="{FF2B5EF4-FFF2-40B4-BE49-F238E27FC236}">
                  <a16:creationId xmlns:a16="http://schemas.microsoft.com/office/drawing/2014/main" xmlns="" id="{C5C57AF2-3CC9-4868-BBDA-558B1841B24C}"/>
                </a:ext>
              </a:extLst>
            </p:cNvPr>
            <p:cNvSpPr txBox="1"/>
            <p:nvPr/>
          </p:nvSpPr>
          <p:spPr>
            <a:xfrm>
              <a:off x="-23541" y="1372402"/>
              <a:ext cx="853119" cy="307777"/>
            </a:xfrm>
            <a:prstGeom prst="rect">
              <a:avLst/>
            </a:prstGeom>
            <a:noFill/>
          </p:spPr>
          <p:txBody>
            <a:bodyPr wrap="none" rtlCol="0">
              <a:spAutoFit/>
            </a:bodyPr>
            <a:lstStyle/>
            <a:p>
              <a:pPr algn="ctr"/>
              <a:r>
                <a:rPr lang="en-US" altLang="ko-KR" sz="1400" dirty="0"/>
                <a:t>Client #1</a:t>
              </a:r>
              <a:endParaRPr lang="ko-KR" altLang="en-US" sz="1400" dirty="0"/>
            </a:p>
          </p:txBody>
        </p:sp>
        <p:cxnSp>
          <p:nvCxnSpPr>
            <p:cNvPr id="36" name="직선 연결선 35">
              <a:extLst>
                <a:ext uri="{FF2B5EF4-FFF2-40B4-BE49-F238E27FC236}">
                  <a16:creationId xmlns:a16="http://schemas.microsoft.com/office/drawing/2014/main" xmlns="" id="{50F2FF41-F156-490A-B0F1-ED877B99C7D0}"/>
                </a:ext>
              </a:extLst>
            </p:cNvPr>
            <p:cNvCxnSpPr>
              <a:cxnSpLocks/>
            </p:cNvCxnSpPr>
            <p:nvPr/>
          </p:nvCxnSpPr>
          <p:spPr bwMode="auto">
            <a:xfrm flipH="1">
              <a:off x="8740981" y="2078966"/>
              <a:ext cx="1" cy="4759965"/>
            </a:xfrm>
            <a:prstGeom prst="line">
              <a:avLst/>
            </a:prstGeom>
            <a:solidFill>
              <a:schemeClr val="accent1"/>
            </a:solidFill>
            <a:ln w="12699" cap="flat" cmpd="sng" algn="ctr">
              <a:solidFill>
                <a:schemeClr val="tx1"/>
              </a:solidFill>
              <a:prstDash val="solid"/>
              <a:round/>
              <a:headEnd type="none" w="med" len="med"/>
              <a:tailEnd type="none" w="med" len="med"/>
            </a:ln>
            <a:effectLst/>
          </p:spPr>
        </p:cxnSp>
        <p:sp>
          <p:nvSpPr>
            <p:cNvPr id="38" name="TextBox 37">
              <a:extLst>
                <a:ext uri="{FF2B5EF4-FFF2-40B4-BE49-F238E27FC236}">
                  <a16:creationId xmlns:a16="http://schemas.microsoft.com/office/drawing/2014/main" xmlns="" id="{B293312F-A4D5-432D-B63A-FAF845D4C515}"/>
                </a:ext>
              </a:extLst>
            </p:cNvPr>
            <p:cNvSpPr txBox="1"/>
            <p:nvPr/>
          </p:nvSpPr>
          <p:spPr>
            <a:xfrm>
              <a:off x="8535635" y="1372402"/>
              <a:ext cx="410690" cy="307777"/>
            </a:xfrm>
            <a:prstGeom prst="rect">
              <a:avLst/>
            </a:prstGeom>
            <a:noFill/>
          </p:spPr>
          <p:txBody>
            <a:bodyPr wrap="none" rtlCol="0">
              <a:spAutoFit/>
            </a:bodyPr>
            <a:lstStyle/>
            <a:p>
              <a:pPr algn="ctr"/>
              <a:r>
                <a:rPr lang="en-US" altLang="ko-KR" sz="1400" dirty="0"/>
                <a:t>DB</a:t>
              </a:r>
              <a:endParaRPr lang="ko-KR" altLang="en-US" sz="1400" dirty="0"/>
            </a:p>
          </p:txBody>
        </p:sp>
        <p:cxnSp>
          <p:nvCxnSpPr>
            <p:cNvPr id="42" name="직선 화살표 연결선 41">
              <a:extLst>
                <a:ext uri="{FF2B5EF4-FFF2-40B4-BE49-F238E27FC236}">
                  <a16:creationId xmlns:a16="http://schemas.microsoft.com/office/drawing/2014/main" xmlns="" id="{0D5044F0-BBC9-4C94-ABF3-6DDC04908EE3}"/>
                </a:ext>
              </a:extLst>
            </p:cNvPr>
            <p:cNvCxnSpPr>
              <a:cxnSpLocks/>
              <a:stCxn id="8" idx="3"/>
            </p:cNvCxnSpPr>
            <p:nvPr/>
          </p:nvCxnSpPr>
          <p:spPr bwMode="auto">
            <a:xfrm>
              <a:off x="5426016" y="2869008"/>
              <a:ext cx="53964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49" name="직사각형 48">
              <a:extLst>
                <a:ext uri="{FF2B5EF4-FFF2-40B4-BE49-F238E27FC236}">
                  <a16:creationId xmlns:a16="http://schemas.microsoft.com/office/drawing/2014/main" xmlns="" id="{7DD2D3A6-B89E-4C53-8961-E39C3BF522F2}"/>
                </a:ext>
              </a:extLst>
            </p:cNvPr>
            <p:cNvSpPr/>
            <p:nvPr/>
          </p:nvSpPr>
          <p:spPr bwMode="auto">
            <a:xfrm>
              <a:off x="5102976" y="3170932"/>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Get Data from DB</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60" name="직사각형 59">
              <a:extLst>
                <a:ext uri="{FF2B5EF4-FFF2-40B4-BE49-F238E27FC236}">
                  <a16:creationId xmlns:a16="http://schemas.microsoft.com/office/drawing/2014/main" xmlns="" id="{28098E3E-E8D1-4BAE-A952-CEFD82EB791F}"/>
                </a:ext>
              </a:extLst>
            </p:cNvPr>
            <p:cNvSpPr/>
            <p:nvPr/>
          </p:nvSpPr>
          <p:spPr bwMode="auto">
            <a:xfrm>
              <a:off x="-450999" y="2408294"/>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Connect to answer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61" name="직선 화살표 연결선 60">
              <a:extLst>
                <a:ext uri="{FF2B5EF4-FFF2-40B4-BE49-F238E27FC236}">
                  <a16:creationId xmlns:a16="http://schemas.microsoft.com/office/drawing/2014/main" xmlns="" id="{7B0923E0-D411-4C9D-A673-2A801250937C}"/>
                </a:ext>
              </a:extLst>
            </p:cNvPr>
            <p:cNvCxnSpPr>
              <a:stCxn id="60" idx="3"/>
            </p:cNvCxnSpPr>
            <p:nvPr/>
          </p:nvCxnSpPr>
          <p:spPr bwMode="auto">
            <a:xfrm flipV="1">
              <a:off x="1257033" y="2537339"/>
              <a:ext cx="3314967" cy="2508"/>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75" name="순서도: 연결자 74">
              <a:extLst>
                <a:ext uri="{FF2B5EF4-FFF2-40B4-BE49-F238E27FC236}">
                  <a16:creationId xmlns:a16="http://schemas.microsoft.com/office/drawing/2014/main" xmlns="" id="{ECD59127-A92C-40ED-B1B4-6B37220B36DE}"/>
                </a:ext>
              </a:extLst>
            </p:cNvPr>
            <p:cNvSpPr/>
            <p:nvPr/>
          </p:nvSpPr>
          <p:spPr bwMode="auto">
            <a:xfrm>
              <a:off x="185337" y="1874827"/>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C</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77" name="순서도: 연결자 76">
              <a:extLst>
                <a:ext uri="{FF2B5EF4-FFF2-40B4-BE49-F238E27FC236}">
                  <a16:creationId xmlns:a16="http://schemas.microsoft.com/office/drawing/2014/main" xmlns="" id="{C47AA08F-DEB0-4CC1-BF5B-3108236B7553}"/>
                </a:ext>
              </a:extLst>
            </p:cNvPr>
            <p:cNvSpPr/>
            <p:nvPr/>
          </p:nvSpPr>
          <p:spPr bwMode="auto">
            <a:xfrm>
              <a:off x="4354319" y="1874827"/>
              <a:ext cx="435360" cy="435360"/>
            </a:xfrm>
            <a:prstGeom prst="flowChartConnector">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Times New Roman" pitchFamily="18" charset="0"/>
                  <a:ea typeface="굴림" pitchFamily="50" charset="-127"/>
                </a:rPr>
                <a:t>E</a:t>
              </a:r>
              <a:endParaRPr kumimoji="0" lang="ko-KR" altLang="en-US" sz="20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44" name="직사각형 43">
              <a:extLst>
                <a:ext uri="{FF2B5EF4-FFF2-40B4-BE49-F238E27FC236}">
                  <a16:creationId xmlns:a16="http://schemas.microsoft.com/office/drawing/2014/main" xmlns="" id="{6318B50E-2A4F-4880-B1E9-0AE4974D2769}"/>
                </a:ext>
              </a:extLst>
            </p:cNvPr>
            <p:cNvSpPr/>
            <p:nvPr/>
          </p:nvSpPr>
          <p:spPr bwMode="auto">
            <a:xfrm>
              <a:off x="5102976" y="4103495"/>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Exit thread</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45" name="직사각형 44">
              <a:extLst>
                <a:ext uri="{FF2B5EF4-FFF2-40B4-BE49-F238E27FC236}">
                  <a16:creationId xmlns:a16="http://schemas.microsoft.com/office/drawing/2014/main" xmlns="" id="{EB275207-1D94-4B89-B2EE-D8DBB3627CD8}"/>
                </a:ext>
              </a:extLst>
            </p:cNvPr>
            <p:cNvSpPr/>
            <p:nvPr/>
          </p:nvSpPr>
          <p:spPr bwMode="auto">
            <a:xfrm>
              <a:off x="5102976" y="3697869"/>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Send answer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13" name="직선 화살표 연결선 12">
              <a:extLst>
                <a:ext uri="{FF2B5EF4-FFF2-40B4-BE49-F238E27FC236}">
                  <a16:creationId xmlns:a16="http://schemas.microsoft.com/office/drawing/2014/main" xmlns="" id="{AABE6F07-BE1E-4846-AEFF-82C1040F28E6}"/>
                </a:ext>
              </a:extLst>
            </p:cNvPr>
            <p:cNvCxnSpPr>
              <a:stCxn id="49" idx="3"/>
            </p:cNvCxnSpPr>
            <p:nvPr/>
          </p:nvCxnSpPr>
          <p:spPr bwMode="auto">
            <a:xfrm>
              <a:off x="6811008" y="3302485"/>
              <a:ext cx="1929972" cy="552"/>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15" name="직선 화살표 연결선 14">
              <a:extLst>
                <a:ext uri="{FF2B5EF4-FFF2-40B4-BE49-F238E27FC236}">
                  <a16:creationId xmlns:a16="http://schemas.microsoft.com/office/drawing/2014/main" xmlns="" id="{3617E234-8311-49C2-9838-1370BF93A629}"/>
                </a:ext>
              </a:extLst>
            </p:cNvPr>
            <p:cNvCxnSpPr/>
            <p:nvPr/>
          </p:nvCxnSpPr>
          <p:spPr bwMode="auto">
            <a:xfrm flipH="1">
              <a:off x="5965658" y="3564293"/>
              <a:ext cx="277532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21" name="직선 화살표 연결선 20">
              <a:extLst>
                <a:ext uri="{FF2B5EF4-FFF2-40B4-BE49-F238E27FC236}">
                  <a16:creationId xmlns:a16="http://schemas.microsoft.com/office/drawing/2014/main" xmlns="" id="{C2014844-BFF1-4760-B3E2-6F9D9775F96E}"/>
                </a:ext>
              </a:extLst>
            </p:cNvPr>
            <p:cNvCxnSpPr>
              <a:cxnSpLocks/>
              <a:stCxn id="44" idx="1"/>
            </p:cNvCxnSpPr>
            <p:nvPr/>
          </p:nvCxnSpPr>
          <p:spPr bwMode="auto">
            <a:xfrm flipH="1">
              <a:off x="4572000" y="4235048"/>
              <a:ext cx="530976"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28" name="직선 화살표 연결선 27">
              <a:extLst>
                <a:ext uri="{FF2B5EF4-FFF2-40B4-BE49-F238E27FC236}">
                  <a16:creationId xmlns:a16="http://schemas.microsoft.com/office/drawing/2014/main" xmlns="" id="{BDE5FCC8-9514-4020-AC4A-A0E5833A822B}"/>
                </a:ext>
              </a:extLst>
            </p:cNvPr>
            <p:cNvCxnSpPr>
              <a:cxnSpLocks/>
              <a:stCxn id="45" idx="1"/>
            </p:cNvCxnSpPr>
            <p:nvPr/>
          </p:nvCxnSpPr>
          <p:spPr bwMode="auto">
            <a:xfrm flipH="1">
              <a:off x="403017" y="3829422"/>
              <a:ext cx="4699959"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70" name="직사각형 69">
              <a:extLst>
                <a:ext uri="{FF2B5EF4-FFF2-40B4-BE49-F238E27FC236}">
                  <a16:creationId xmlns:a16="http://schemas.microsoft.com/office/drawing/2014/main" xmlns="" id="{F597A030-AFED-4E2B-9800-3DF34FFD063E}"/>
                </a:ext>
              </a:extLst>
            </p:cNvPr>
            <p:cNvSpPr/>
            <p:nvPr/>
          </p:nvSpPr>
          <p:spPr bwMode="auto">
            <a:xfrm>
              <a:off x="3717984" y="4501384"/>
              <a:ext cx="1708032" cy="393770"/>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Create Sub thread</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1100" dirty="0">
                  <a:latin typeface="Times New Roman" pitchFamily="18" charset="0"/>
                </a:rPr>
                <a:t>f</a:t>
              </a: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or processing request</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71" name="직선 화살표 연결선 70">
              <a:extLst>
                <a:ext uri="{FF2B5EF4-FFF2-40B4-BE49-F238E27FC236}">
                  <a16:creationId xmlns:a16="http://schemas.microsoft.com/office/drawing/2014/main" xmlns="" id="{83DACCA1-D16C-4017-846B-CF0953B780C3}"/>
                </a:ext>
              </a:extLst>
            </p:cNvPr>
            <p:cNvCxnSpPr>
              <a:cxnSpLocks/>
              <a:stCxn id="70" idx="3"/>
            </p:cNvCxnSpPr>
            <p:nvPr/>
          </p:nvCxnSpPr>
          <p:spPr bwMode="auto">
            <a:xfrm>
              <a:off x="5426016" y="4698269"/>
              <a:ext cx="53964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73" name="직사각형 72">
              <a:extLst>
                <a:ext uri="{FF2B5EF4-FFF2-40B4-BE49-F238E27FC236}">
                  <a16:creationId xmlns:a16="http://schemas.microsoft.com/office/drawing/2014/main" xmlns="" id="{E8754636-1E83-4C43-918E-A2C44D8B3FCC}"/>
                </a:ext>
              </a:extLst>
            </p:cNvPr>
            <p:cNvSpPr/>
            <p:nvPr/>
          </p:nvSpPr>
          <p:spPr bwMode="auto">
            <a:xfrm>
              <a:off x="5102976" y="5000193"/>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Get Data from DB</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79" name="직사각형 78">
              <a:extLst>
                <a:ext uri="{FF2B5EF4-FFF2-40B4-BE49-F238E27FC236}">
                  <a16:creationId xmlns:a16="http://schemas.microsoft.com/office/drawing/2014/main" xmlns="" id="{54CF9365-196D-444B-BC17-DDCA6FCEAC4E}"/>
                </a:ext>
              </a:extLst>
            </p:cNvPr>
            <p:cNvSpPr/>
            <p:nvPr/>
          </p:nvSpPr>
          <p:spPr bwMode="auto">
            <a:xfrm>
              <a:off x="-450999" y="4237555"/>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Send answer</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81" name="직선 화살표 연결선 80">
              <a:extLst>
                <a:ext uri="{FF2B5EF4-FFF2-40B4-BE49-F238E27FC236}">
                  <a16:creationId xmlns:a16="http://schemas.microsoft.com/office/drawing/2014/main" xmlns="" id="{404AE35F-F97D-4754-979E-CE9AE199A24E}"/>
                </a:ext>
              </a:extLst>
            </p:cNvPr>
            <p:cNvCxnSpPr>
              <a:stCxn id="79" idx="3"/>
            </p:cNvCxnSpPr>
            <p:nvPr/>
          </p:nvCxnSpPr>
          <p:spPr bwMode="auto">
            <a:xfrm flipV="1">
              <a:off x="1257033" y="4366600"/>
              <a:ext cx="3314967" cy="2508"/>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82" name="직사각형 81">
              <a:extLst>
                <a:ext uri="{FF2B5EF4-FFF2-40B4-BE49-F238E27FC236}">
                  <a16:creationId xmlns:a16="http://schemas.microsoft.com/office/drawing/2014/main" xmlns="" id="{29EA8E7B-CBB7-4857-B268-46D2C6546071}"/>
                </a:ext>
              </a:extLst>
            </p:cNvPr>
            <p:cNvSpPr/>
            <p:nvPr/>
          </p:nvSpPr>
          <p:spPr bwMode="auto">
            <a:xfrm>
              <a:off x="5102976" y="6433305"/>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Exit thread</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sp>
          <p:nvSpPr>
            <p:cNvPr id="83" name="직사각형 82">
              <a:extLst>
                <a:ext uri="{FF2B5EF4-FFF2-40B4-BE49-F238E27FC236}">
                  <a16:creationId xmlns:a16="http://schemas.microsoft.com/office/drawing/2014/main" xmlns="" id="{4AABE6F5-13CC-4674-9E0D-09E438080FD6}"/>
                </a:ext>
              </a:extLst>
            </p:cNvPr>
            <p:cNvSpPr/>
            <p:nvPr/>
          </p:nvSpPr>
          <p:spPr bwMode="auto">
            <a:xfrm>
              <a:off x="5102976" y="6027679"/>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Send result page</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84" name="직선 화살표 연결선 83">
              <a:extLst>
                <a:ext uri="{FF2B5EF4-FFF2-40B4-BE49-F238E27FC236}">
                  <a16:creationId xmlns:a16="http://schemas.microsoft.com/office/drawing/2014/main" xmlns="" id="{F04B6B86-54AC-4AF4-8F5A-F78FF63C6A08}"/>
                </a:ext>
              </a:extLst>
            </p:cNvPr>
            <p:cNvCxnSpPr>
              <a:stCxn id="73" idx="3"/>
            </p:cNvCxnSpPr>
            <p:nvPr/>
          </p:nvCxnSpPr>
          <p:spPr bwMode="auto">
            <a:xfrm>
              <a:off x="6811008" y="5131746"/>
              <a:ext cx="1929972" cy="552"/>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85" name="직선 화살표 연결선 84">
              <a:extLst>
                <a:ext uri="{FF2B5EF4-FFF2-40B4-BE49-F238E27FC236}">
                  <a16:creationId xmlns:a16="http://schemas.microsoft.com/office/drawing/2014/main" xmlns="" id="{CAFAFE20-3E9A-410F-B0CC-1CAAD582C07A}"/>
                </a:ext>
              </a:extLst>
            </p:cNvPr>
            <p:cNvCxnSpPr/>
            <p:nvPr/>
          </p:nvCxnSpPr>
          <p:spPr bwMode="auto">
            <a:xfrm flipH="1">
              <a:off x="5965658" y="5393554"/>
              <a:ext cx="277532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86" name="직선 화살표 연결선 85">
              <a:extLst>
                <a:ext uri="{FF2B5EF4-FFF2-40B4-BE49-F238E27FC236}">
                  <a16:creationId xmlns:a16="http://schemas.microsoft.com/office/drawing/2014/main" xmlns="" id="{C5239FA2-522A-46A7-ACAA-BB4EEE0BFCD8}"/>
                </a:ext>
              </a:extLst>
            </p:cNvPr>
            <p:cNvCxnSpPr>
              <a:cxnSpLocks/>
              <a:stCxn id="82" idx="1"/>
            </p:cNvCxnSpPr>
            <p:nvPr/>
          </p:nvCxnSpPr>
          <p:spPr bwMode="auto">
            <a:xfrm flipH="1">
              <a:off x="4572000" y="6564858"/>
              <a:ext cx="530976"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87" name="직선 화살표 연결선 86">
              <a:extLst>
                <a:ext uri="{FF2B5EF4-FFF2-40B4-BE49-F238E27FC236}">
                  <a16:creationId xmlns:a16="http://schemas.microsoft.com/office/drawing/2014/main" xmlns="" id="{2F4ABB24-E200-45AF-9810-89CE64FB590B}"/>
                </a:ext>
              </a:extLst>
            </p:cNvPr>
            <p:cNvCxnSpPr>
              <a:cxnSpLocks/>
              <a:stCxn id="83" idx="1"/>
            </p:cNvCxnSpPr>
            <p:nvPr/>
          </p:nvCxnSpPr>
          <p:spPr bwMode="auto">
            <a:xfrm flipH="1">
              <a:off x="403017" y="6159232"/>
              <a:ext cx="4699959"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88" name="직사각형 87">
              <a:extLst>
                <a:ext uri="{FF2B5EF4-FFF2-40B4-BE49-F238E27FC236}">
                  <a16:creationId xmlns:a16="http://schemas.microsoft.com/office/drawing/2014/main" xmlns="" id="{60E8FAF9-5F7E-44CA-ACC4-90323ACE777D}"/>
                </a:ext>
              </a:extLst>
            </p:cNvPr>
            <p:cNvSpPr/>
            <p:nvPr/>
          </p:nvSpPr>
          <p:spPr bwMode="auto">
            <a:xfrm>
              <a:off x="5102976" y="5504062"/>
              <a:ext cx="1708032" cy="26310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100" dirty="0">
                  <a:latin typeface="Times New Roman" pitchFamily="18" charset="0"/>
                </a:rPr>
                <a:t>Write</a:t>
              </a:r>
              <a:r>
                <a:rPr kumimoji="0" lang="en-US" altLang="ko-KR" sz="1100" b="0" i="0" u="none" strike="noStrike" cap="none" normalizeH="0" baseline="0" dirty="0">
                  <a:ln>
                    <a:noFill/>
                  </a:ln>
                  <a:solidFill>
                    <a:schemeClr val="tx1"/>
                  </a:solidFill>
                  <a:effectLst/>
                  <a:latin typeface="Times New Roman" pitchFamily="18" charset="0"/>
                  <a:ea typeface="굴림" pitchFamily="50" charset="-127"/>
                </a:rPr>
                <a:t> Result Data to DB</a:t>
              </a:r>
              <a:endParaRPr kumimoji="0" lang="ko-KR" altLang="en-US" sz="1100" b="0" i="0" u="none" strike="noStrike" cap="none" normalizeH="0" baseline="0" dirty="0">
                <a:ln>
                  <a:noFill/>
                </a:ln>
                <a:solidFill>
                  <a:schemeClr val="tx1"/>
                </a:solidFill>
                <a:effectLst/>
                <a:latin typeface="Times New Roman" pitchFamily="18" charset="0"/>
                <a:ea typeface="굴림" pitchFamily="50" charset="-127"/>
              </a:endParaRPr>
            </a:p>
          </p:txBody>
        </p:sp>
        <p:cxnSp>
          <p:nvCxnSpPr>
            <p:cNvPr id="89" name="직선 화살표 연결선 88">
              <a:extLst>
                <a:ext uri="{FF2B5EF4-FFF2-40B4-BE49-F238E27FC236}">
                  <a16:creationId xmlns:a16="http://schemas.microsoft.com/office/drawing/2014/main" xmlns="" id="{1D7BFCA9-3C6C-4C8B-8DC3-0D37BDF9EDA2}"/>
                </a:ext>
              </a:extLst>
            </p:cNvPr>
            <p:cNvCxnSpPr>
              <a:stCxn id="88" idx="3"/>
            </p:cNvCxnSpPr>
            <p:nvPr/>
          </p:nvCxnSpPr>
          <p:spPr bwMode="auto">
            <a:xfrm>
              <a:off x="6811008" y="5635615"/>
              <a:ext cx="1929972" cy="552"/>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90" name="직선 화살표 연결선 89">
              <a:extLst>
                <a:ext uri="{FF2B5EF4-FFF2-40B4-BE49-F238E27FC236}">
                  <a16:creationId xmlns:a16="http://schemas.microsoft.com/office/drawing/2014/main" xmlns="" id="{2378C401-E5DE-4E78-A435-25AAFD59BD0F}"/>
                </a:ext>
              </a:extLst>
            </p:cNvPr>
            <p:cNvCxnSpPr/>
            <p:nvPr/>
          </p:nvCxnSpPr>
          <p:spPr bwMode="auto">
            <a:xfrm flipH="1">
              <a:off x="5965658" y="5897423"/>
              <a:ext cx="2775322"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grpSp>
      <p:sp>
        <p:nvSpPr>
          <p:cNvPr id="40" name="内容占位符 1"/>
          <p:cNvSpPr>
            <a:spLocks noGrp="1"/>
          </p:cNvSpPr>
          <p:nvPr>
            <p:ph idx="1"/>
          </p:nvPr>
        </p:nvSpPr>
        <p:spPr>
          <a:xfrm>
            <a:off x="388187" y="1324319"/>
            <a:ext cx="8574657" cy="4953000"/>
          </a:xfrm>
        </p:spPr>
        <p:txBody>
          <a:bodyPr/>
          <a:lstStyle/>
          <a:p>
            <a:r>
              <a:rPr lang="en-US" altLang="zh-CN" dirty="0"/>
              <a:t>Web client Auto marking </a:t>
            </a:r>
            <a:r>
              <a:rPr lang="en-US" altLang="zh-CN" dirty="0" smtClean="0"/>
              <a:t>system—Marking for test </a:t>
            </a:r>
            <a:endParaRPr lang="zh-CN" altLang="en-US" dirty="0"/>
          </a:p>
        </p:txBody>
      </p:sp>
    </p:spTree>
    <p:extLst>
      <p:ext uri="{BB962C8B-B14F-4D97-AF65-F5344CB8AC3E}">
        <p14:creationId xmlns:p14="http://schemas.microsoft.com/office/powerpoint/2010/main" val="423767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solidFill>
                  <a:srgbClr val="FF0000"/>
                </a:solidFill>
              </a:rPr>
              <a:t>Web server </a:t>
            </a:r>
            <a:r>
              <a:rPr lang="en-US" altLang="zh-CN" dirty="0" smtClean="0"/>
              <a:t>Auto marking system  </a:t>
            </a:r>
            <a:endParaRPr lang="zh-CN" altLang="en-US" dirty="0"/>
          </a:p>
        </p:txBody>
      </p:sp>
      <p:sp>
        <p:nvSpPr>
          <p:cNvPr id="3" name="标题 2"/>
          <p:cNvSpPr>
            <a:spLocks noGrp="1"/>
          </p:cNvSpPr>
          <p:nvPr>
            <p:ph type="title"/>
          </p:nvPr>
        </p:nvSpPr>
        <p:spPr/>
        <p:txBody>
          <a:bodyPr/>
          <a:lstStyle/>
          <a:p>
            <a:r>
              <a:rPr lang="en-US" altLang="ko-KR" dirty="0"/>
              <a:t>BG:</a:t>
            </a:r>
            <a:r>
              <a:rPr lang="ko-KR" altLang="en-US" dirty="0"/>
              <a:t>기존 채점 서버의 구조 </a:t>
            </a:r>
            <a:r>
              <a:rPr lang="en-US" altLang="ko-KR" dirty="0"/>
              <a:t>&amp; </a:t>
            </a:r>
            <a:r>
              <a:rPr lang="ko-KR" altLang="en-US" dirty="0"/>
              <a:t>역할 설명</a:t>
            </a:r>
            <a:endParaRPr lang="zh-CN" altLang="en-US" dirty="0"/>
          </a:p>
        </p:txBody>
      </p:sp>
      <p:sp>
        <p:nvSpPr>
          <p:cNvPr id="4" name="灯片编号占位符 3"/>
          <p:cNvSpPr>
            <a:spLocks noGrp="1"/>
          </p:cNvSpPr>
          <p:nvPr>
            <p:ph type="sldNum" sz="quarter" idx="11"/>
          </p:nvPr>
        </p:nvSpPr>
        <p:spPr/>
        <p:txBody>
          <a:bodyPr/>
          <a:lstStyle/>
          <a:p>
            <a:pPr>
              <a:defRPr/>
            </a:pPr>
            <a:fld id="{97C6F095-276F-4AD3-9842-1213BA0CC323}" type="slidenum">
              <a:rPr lang="ko-KR" altLang="en-US" smtClean="0">
                <a:solidFill>
                  <a:srgbClr val="000000"/>
                </a:solidFill>
              </a:rPr>
              <a:pPr>
                <a:defRPr/>
              </a:pPr>
              <a:t>8</a:t>
            </a:fld>
            <a:endParaRPr lang="ko-KR" altLang="en-US" dirty="0">
              <a:solidFill>
                <a:srgbClr val="000000"/>
              </a:solidFill>
            </a:endParaRPr>
          </a:p>
        </p:txBody>
      </p:sp>
      <p:sp>
        <p:nvSpPr>
          <p:cNvPr id="6" name="TextBox 11"/>
          <p:cNvSpPr txBox="1"/>
          <p:nvPr/>
        </p:nvSpPr>
        <p:spPr>
          <a:xfrm>
            <a:off x="215659" y="1938415"/>
            <a:ext cx="8329749" cy="2462213"/>
          </a:xfrm>
          <a:prstGeom prst="rect">
            <a:avLst/>
          </a:prstGeom>
          <a:noFill/>
          <a:ln>
            <a:solidFill>
              <a:schemeClr val="tx1"/>
            </a:solidFill>
            <a:prstDash val="dashDot"/>
          </a:ln>
        </p:spPr>
        <p:txBody>
          <a:bodyPr wrap="square" rtlCol="0">
            <a:spAutoFit/>
          </a:bodyPr>
          <a:lstStyle/>
          <a:p>
            <a:r>
              <a:rPr lang="en-US" altLang="ko-KR" sz="1400" b="1" dirty="0"/>
              <a:t>Testing Factors</a:t>
            </a:r>
          </a:p>
          <a:p>
            <a:r>
              <a:rPr lang="en-US" altLang="ko-KR" sz="1400" b="1" dirty="0" smtClean="0"/>
              <a:t>(1) Socket &amp; Program Handling</a:t>
            </a:r>
          </a:p>
          <a:p>
            <a:r>
              <a:rPr lang="en-US" altLang="zh-CN" sz="1400" dirty="0" smtClean="0"/>
              <a:t>Weather the </a:t>
            </a:r>
            <a:r>
              <a:rPr lang="en-US" altLang="ko-KR" sz="1400" dirty="0" smtClean="0"/>
              <a:t>Web Server Socket is open </a:t>
            </a:r>
          </a:p>
          <a:p>
            <a:r>
              <a:rPr lang="en-US" altLang="ko-KR" sz="1400" dirty="0" err="1" smtClean="0"/>
              <a:t>MultiThread</a:t>
            </a:r>
            <a:endParaRPr lang="en-US" altLang="ko-KR" sz="1400" dirty="0" smtClean="0"/>
          </a:p>
          <a:p>
            <a:r>
              <a:rPr lang="en-US" altLang="ko-KR" sz="1400" dirty="0" smtClean="0"/>
              <a:t> – If server is running single thread , error will happen if it gets one same message several times.</a:t>
            </a:r>
            <a:endParaRPr lang="en-US" altLang="ko-KR" sz="1400" dirty="0"/>
          </a:p>
          <a:p>
            <a:r>
              <a:rPr lang="en-US" altLang="ko-KR" sz="1400" b="1" dirty="0" smtClean="0"/>
              <a:t>(2) Send content correctly  if Get Method comes.</a:t>
            </a:r>
            <a:endParaRPr lang="en-US" altLang="ko-KR" sz="1400" b="1" dirty="0"/>
          </a:p>
          <a:p>
            <a:r>
              <a:rPr lang="en-US" altLang="ko-KR" sz="1400" b="1" dirty="0" smtClean="0"/>
              <a:t>(3) ERROR Handling</a:t>
            </a:r>
          </a:p>
          <a:p>
            <a:r>
              <a:rPr lang="en-US" altLang="ko-KR" sz="1400" dirty="0" smtClean="0"/>
              <a:t>-Different response (200OK/404NOT FOUND/400 BAD REQUEST based on different request </a:t>
            </a:r>
          </a:p>
          <a:p>
            <a:r>
              <a:rPr lang="en-US" altLang="ko-KR" sz="1400" b="1" dirty="0" smtClean="0"/>
              <a:t>(4) HTTP Header Handling Check</a:t>
            </a:r>
          </a:p>
          <a:p>
            <a:r>
              <a:rPr lang="en-US" altLang="ko-KR" sz="1400" dirty="0" smtClean="0"/>
              <a:t>-Content Length – </a:t>
            </a:r>
            <a:r>
              <a:rPr lang="en-US" altLang="zh-CN" sz="1400" dirty="0" smtClean="0"/>
              <a:t>Data size should be changeable</a:t>
            </a:r>
            <a:endParaRPr lang="en-US" altLang="ko-KR" sz="1400" dirty="0" smtClean="0"/>
          </a:p>
          <a:p>
            <a:r>
              <a:rPr lang="en-US" altLang="ko-KR" sz="1400" dirty="0" smtClean="0"/>
              <a:t>-Content Type – Both txt and image can be handled </a:t>
            </a:r>
          </a:p>
        </p:txBody>
      </p:sp>
      <p:grpSp>
        <p:nvGrpSpPr>
          <p:cNvPr id="29" name="组合 28"/>
          <p:cNvGrpSpPr/>
          <p:nvPr/>
        </p:nvGrpSpPr>
        <p:grpSpPr>
          <a:xfrm>
            <a:off x="3137141" y="4222305"/>
            <a:ext cx="5433410" cy="2509219"/>
            <a:chOff x="1045028" y="2673231"/>
            <a:chExt cx="7219406" cy="3614358"/>
          </a:xfrm>
        </p:grpSpPr>
        <p:sp>
          <p:nvSpPr>
            <p:cNvPr id="18" name="직사각형 1"/>
            <p:cNvSpPr/>
            <p:nvPr/>
          </p:nvSpPr>
          <p:spPr bwMode="auto">
            <a:xfrm>
              <a:off x="2644812" y="2673231"/>
              <a:ext cx="4572006" cy="705395"/>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dirty="0" smtClean="0">
                  <a:latin typeface="Times New Roman" pitchFamily="18" charset="0"/>
                  <a:ea typeface="굴림" pitchFamily="50" charset="-127"/>
                </a:rPr>
                <a:t>Database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smtClean="0">
                  <a:ln>
                    <a:noFill/>
                  </a:ln>
                  <a:solidFill>
                    <a:schemeClr val="tx1"/>
                  </a:solidFill>
                  <a:effectLst/>
                  <a:latin typeface="Times New Roman" pitchFamily="18" charset="0"/>
                  <a:ea typeface="굴림" pitchFamily="50" charset="-127"/>
                </a:rPr>
                <a:t>(</a:t>
              </a:r>
              <a:r>
                <a:rPr kumimoji="0" lang="en-US" altLang="ko-KR" b="0" i="0" u="none" strike="noStrike" cap="none" normalizeH="0" baseline="0" dirty="0" err="1" smtClean="0">
                  <a:ln>
                    <a:noFill/>
                  </a:ln>
                  <a:solidFill>
                    <a:schemeClr val="tx1"/>
                  </a:solidFill>
                  <a:effectLst/>
                  <a:latin typeface="Times New Roman" pitchFamily="18" charset="0"/>
                  <a:ea typeface="굴림" pitchFamily="50" charset="-127"/>
                </a:rPr>
                <a:t>mysql</a:t>
              </a:r>
              <a:r>
                <a:rPr lang="en-US" altLang="ko-KR" dirty="0">
                  <a:latin typeface="Times New Roman" pitchFamily="18" charset="0"/>
                  <a:ea typeface="굴림" pitchFamily="50" charset="-127"/>
                </a:rPr>
                <a:t> </a:t>
              </a:r>
              <a:r>
                <a:rPr kumimoji="0" lang="en-US" altLang="ko-KR" b="0" i="0" u="none" strike="noStrike" cap="none" normalizeH="0" baseline="0" dirty="0" smtClean="0">
                  <a:ln>
                    <a:noFill/>
                  </a:ln>
                  <a:solidFill>
                    <a:schemeClr val="tx1"/>
                  </a:solidFill>
                  <a:effectLst/>
                  <a:latin typeface="Times New Roman" pitchFamily="18" charset="0"/>
                  <a:ea typeface="굴림" pitchFamily="50" charset="-127"/>
                </a:rPr>
                <a:t>166.104.143.225:3306)</a:t>
              </a:r>
              <a:endParaRPr kumimoji="0" lang="ko-KR" altLang="en-US"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19" name="직사각형 6"/>
            <p:cNvSpPr/>
            <p:nvPr/>
          </p:nvSpPr>
          <p:spPr bwMode="auto">
            <a:xfrm>
              <a:off x="1045028" y="3831771"/>
              <a:ext cx="7219406" cy="2455818"/>
            </a:xfrm>
            <a:prstGeom prst="rect">
              <a:avLst/>
            </a:prstGeom>
            <a:solidFill>
              <a:schemeClr val="bg1">
                <a:lumMod val="95000"/>
              </a:schemeClr>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0" name="직사각형 7"/>
            <p:cNvSpPr/>
            <p:nvPr/>
          </p:nvSpPr>
          <p:spPr bwMode="auto">
            <a:xfrm>
              <a:off x="1504179" y="4589598"/>
              <a:ext cx="1454332" cy="1045029"/>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Test Result</a:t>
              </a:r>
              <a:endParaRPr kumimoji="0" lang="ko-KR" altLang="en-US" sz="20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21" name="오른쪽 화살표 10"/>
            <p:cNvSpPr/>
            <p:nvPr/>
          </p:nvSpPr>
          <p:spPr bwMode="auto">
            <a:xfrm rot="13461189">
              <a:off x="5216856" y="3862142"/>
              <a:ext cx="731520" cy="270049"/>
            </a:xfrm>
            <a:prstGeom prst="rightArrow">
              <a:avLst/>
            </a:prstGeom>
            <a:solidFill>
              <a:srgbClr val="0070C0"/>
            </a:solidFill>
            <a:ln w="12699"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2" name="직사각형 14"/>
            <p:cNvSpPr/>
            <p:nvPr/>
          </p:nvSpPr>
          <p:spPr bwMode="auto">
            <a:xfrm>
              <a:off x="6169776" y="3892734"/>
              <a:ext cx="1815990" cy="2342606"/>
            </a:xfrm>
            <a:prstGeom prst="rect">
              <a:avLst/>
            </a:prstGeom>
            <a:solidFill>
              <a:schemeClr val="bg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3" name="오른쪽 화살표 11"/>
            <p:cNvSpPr/>
            <p:nvPr/>
          </p:nvSpPr>
          <p:spPr bwMode="auto">
            <a:xfrm rot="19247010">
              <a:off x="3241641" y="3839171"/>
              <a:ext cx="731520" cy="285246"/>
            </a:xfrm>
            <a:prstGeom prst="rightArrow">
              <a:avLst/>
            </a:prstGeom>
            <a:solidFill>
              <a:srgbClr val="0070C0"/>
            </a:solidFill>
            <a:ln w="12699"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4" name="왼쪽/오른쪽 화살표 12"/>
            <p:cNvSpPr/>
            <p:nvPr/>
          </p:nvSpPr>
          <p:spPr bwMode="auto">
            <a:xfrm>
              <a:off x="3779517" y="4920343"/>
              <a:ext cx="1645920" cy="627017"/>
            </a:xfrm>
            <a:prstGeom prst="leftRightArrow">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Times New Roman" pitchFamily="18" charset="0"/>
                <a:ea typeface="굴림" pitchFamily="50" charset="-127"/>
              </a:endParaRPr>
            </a:p>
          </p:txBody>
        </p:sp>
        <p:sp>
          <p:nvSpPr>
            <p:cNvPr id="25" name="TextBox 13"/>
            <p:cNvSpPr txBox="1"/>
            <p:nvPr/>
          </p:nvSpPr>
          <p:spPr>
            <a:xfrm>
              <a:off x="3815398" y="5634627"/>
              <a:ext cx="1678665" cy="369332"/>
            </a:xfrm>
            <a:prstGeom prst="rect">
              <a:avLst/>
            </a:prstGeom>
            <a:noFill/>
          </p:spPr>
          <p:txBody>
            <a:bodyPr wrap="none" rtlCol="0">
              <a:spAutoFit/>
            </a:bodyPr>
            <a:lstStyle/>
            <a:p>
              <a:r>
                <a:rPr lang="en-US" altLang="ko-KR" dirty="0" smtClean="0"/>
                <a:t>Shared Memory</a:t>
              </a:r>
              <a:endParaRPr lang="ko-KR" altLang="en-US" dirty="0"/>
            </a:p>
          </p:txBody>
        </p:sp>
        <p:sp>
          <p:nvSpPr>
            <p:cNvPr id="26" name="직사각형 8"/>
            <p:cNvSpPr/>
            <p:nvPr/>
          </p:nvSpPr>
          <p:spPr bwMode="auto">
            <a:xfrm>
              <a:off x="6357456" y="4160238"/>
              <a:ext cx="1454332" cy="729734"/>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SERVER</a:t>
              </a:r>
              <a:endParaRPr kumimoji="0" lang="ko-KR" altLang="en-US" sz="20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27" name="직사각형 9"/>
            <p:cNvSpPr/>
            <p:nvPr/>
          </p:nvSpPr>
          <p:spPr bwMode="auto">
            <a:xfrm>
              <a:off x="6349842" y="5294814"/>
              <a:ext cx="1454332" cy="726565"/>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HTTP</a:t>
              </a:r>
            </a:p>
            <a:p>
              <a:pPr marL="0" marR="0" indent="0" algn="ctr" defTabSz="914400" rtl="0" eaLnBrk="0" fontAlgn="base" latinLnBrk="0" hangingPunct="0">
                <a:lnSpc>
                  <a:spcPct val="100000"/>
                </a:lnSpc>
                <a:spcBef>
                  <a:spcPct val="0"/>
                </a:spcBef>
                <a:spcAft>
                  <a:spcPct val="0"/>
                </a:spcAft>
                <a:buClrTx/>
                <a:buSzTx/>
                <a:buFontTx/>
                <a:buNone/>
                <a:tabLst/>
              </a:pPr>
              <a:r>
                <a:rPr lang="en-US" altLang="ko-KR" sz="2000" dirty="0" smtClean="0">
                  <a:latin typeface="Times New Roman" pitchFamily="18" charset="0"/>
                  <a:ea typeface="굴림" pitchFamily="50" charset="-127"/>
                </a:rPr>
                <a:t>Client</a:t>
              </a:r>
              <a:endParaRPr kumimoji="0" lang="ko-KR" altLang="en-US" sz="20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28" name="TextBox 16"/>
            <p:cNvSpPr txBox="1"/>
            <p:nvPr/>
          </p:nvSpPr>
          <p:spPr>
            <a:xfrm>
              <a:off x="1305096" y="3654681"/>
              <a:ext cx="1708622" cy="487664"/>
            </a:xfrm>
            <a:prstGeom prst="rect">
              <a:avLst/>
            </a:prstGeom>
            <a:solidFill>
              <a:schemeClr val="bg1"/>
            </a:solidFill>
            <a:ln>
              <a:solidFill>
                <a:schemeClr val="tx1"/>
              </a:solidFill>
            </a:ln>
          </p:spPr>
          <p:txBody>
            <a:bodyPr wrap="none" rtlCol="0">
              <a:spAutoFit/>
            </a:bodyPr>
            <a:lstStyle/>
            <a:p>
              <a:r>
                <a:rPr lang="en-US" altLang="ko-KR" sz="1600" dirty="0" smtClean="0"/>
                <a:t>One Program</a:t>
              </a:r>
              <a:endParaRPr lang="ko-KR" altLang="en-US" sz="1600" dirty="0"/>
            </a:p>
          </p:txBody>
        </p:sp>
      </p:grpSp>
    </p:spTree>
    <p:extLst>
      <p:ext uri="{BB962C8B-B14F-4D97-AF65-F5344CB8AC3E}">
        <p14:creationId xmlns:p14="http://schemas.microsoft.com/office/powerpoint/2010/main" val="27675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Web server Auto marking system  </a:t>
            </a:r>
            <a:endParaRPr lang="zh-CN" altLang="en-US" dirty="0"/>
          </a:p>
          <a:p>
            <a:endParaRPr lang="zh-CN" altLang="en-US" dirty="0"/>
          </a:p>
        </p:txBody>
      </p:sp>
      <p:sp>
        <p:nvSpPr>
          <p:cNvPr id="3" name="标题 2"/>
          <p:cNvSpPr>
            <a:spLocks noGrp="1"/>
          </p:cNvSpPr>
          <p:nvPr>
            <p:ph type="title"/>
          </p:nvPr>
        </p:nvSpPr>
        <p:spPr/>
        <p:txBody>
          <a:bodyPr/>
          <a:lstStyle/>
          <a:p>
            <a:r>
              <a:rPr lang="en-US" altLang="ko-KR" dirty="0"/>
              <a:t>BG:</a:t>
            </a:r>
            <a:r>
              <a:rPr lang="ko-KR" altLang="en-US" dirty="0"/>
              <a:t>기존 채점 서버의 구조 </a:t>
            </a:r>
            <a:r>
              <a:rPr lang="en-US" altLang="ko-KR" dirty="0"/>
              <a:t>&amp; </a:t>
            </a:r>
            <a:r>
              <a:rPr lang="ko-KR" altLang="en-US" dirty="0"/>
              <a:t>역할 설명</a:t>
            </a:r>
            <a:endParaRPr lang="zh-CN" altLang="en-US" dirty="0"/>
          </a:p>
        </p:txBody>
      </p:sp>
      <p:grpSp>
        <p:nvGrpSpPr>
          <p:cNvPr id="61" name="组合 60"/>
          <p:cNvGrpSpPr/>
          <p:nvPr/>
        </p:nvGrpSpPr>
        <p:grpSpPr>
          <a:xfrm>
            <a:off x="457200" y="2040510"/>
            <a:ext cx="8505646" cy="4817490"/>
            <a:chOff x="780990" y="1350396"/>
            <a:chExt cx="8358248" cy="5507604"/>
          </a:xfrm>
        </p:grpSpPr>
        <p:sp>
          <p:nvSpPr>
            <p:cNvPr id="34" name="슬라이드 번호 개체 틀 3"/>
            <p:cNvSpPr txBox="1">
              <a:spLocks/>
            </p:cNvSpPr>
            <p:nvPr/>
          </p:nvSpPr>
          <p:spPr bwMode="auto">
            <a:xfrm>
              <a:off x="7234238" y="64770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marL="0" algn="r" defTabSz="914400" rtl="0" eaLnBrk="1" latinLnBrk="0" hangingPunct="1">
                <a:defRPr kumimoji="0"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7C6F095-276F-4AD3-9842-1213BA0CC323}" type="slidenum">
                <a:rPr lang="ko-KR" altLang="en-US" smtClean="0">
                  <a:solidFill>
                    <a:srgbClr val="000000"/>
                  </a:solidFill>
                </a:rPr>
                <a:pPr>
                  <a:defRPr/>
                </a:pPr>
                <a:t>9</a:t>
              </a:fld>
              <a:endParaRPr lang="ko-KR" altLang="en-US" dirty="0">
                <a:solidFill>
                  <a:srgbClr val="000000"/>
                </a:solidFill>
              </a:endParaRPr>
            </a:p>
          </p:txBody>
        </p:sp>
        <p:sp>
          <p:nvSpPr>
            <p:cNvPr id="35" name="직사각형 4"/>
            <p:cNvSpPr/>
            <p:nvPr/>
          </p:nvSpPr>
          <p:spPr bwMode="auto">
            <a:xfrm>
              <a:off x="6914606" y="1898469"/>
              <a:ext cx="1772194" cy="252548"/>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err="1" smtClean="0">
                  <a:latin typeface="Times New Roman" pitchFamily="18" charset="0"/>
                  <a:ea typeface="굴림" pitchFamily="50" charset="-127"/>
                </a:rPr>
                <a:t>Mysql</a:t>
              </a:r>
              <a:r>
                <a:rPr lang="en-US" altLang="ko-KR" sz="1500" dirty="0" smtClean="0">
                  <a:latin typeface="Times New Roman" pitchFamily="18" charset="0"/>
                  <a:ea typeface="굴림" pitchFamily="50" charset="-127"/>
                </a:rPr>
                <a:t> Database</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36" name="직사각형 7"/>
            <p:cNvSpPr/>
            <p:nvPr/>
          </p:nvSpPr>
          <p:spPr bwMode="auto">
            <a:xfrm>
              <a:off x="4902927" y="1898469"/>
              <a:ext cx="1665514" cy="252546"/>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 Client</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sp>
          <p:nvSpPr>
            <p:cNvPr id="37" name="직사각형 8"/>
            <p:cNvSpPr/>
            <p:nvPr/>
          </p:nvSpPr>
          <p:spPr bwMode="auto">
            <a:xfrm>
              <a:off x="2934791" y="1898469"/>
              <a:ext cx="1685111" cy="252547"/>
            </a:xfrm>
            <a:prstGeom prst="rect">
              <a:avLst/>
            </a:prstGeom>
            <a:solidFill>
              <a:schemeClr val="accent1"/>
            </a:solidFill>
            <a:ln w="12699"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500" dirty="0" smtClean="0">
                  <a:latin typeface="Times New Roman" pitchFamily="18" charset="0"/>
                  <a:ea typeface="굴림" pitchFamily="50" charset="-127"/>
                </a:rPr>
                <a:t>HTTP Server</a:t>
              </a:r>
              <a:endParaRPr kumimoji="0" lang="ko-KR" altLang="en-US" sz="1500" b="0" i="0" u="none" strike="noStrike" cap="none" normalizeH="0" baseline="0" dirty="0" smtClean="0">
                <a:ln>
                  <a:noFill/>
                </a:ln>
                <a:solidFill>
                  <a:schemeClr val="tx1"/>
                </a:solidFill>
                <a:effectLst/>
                <a:latin typeface="Times New Roman" pitchFamily="18" charset="0"/>
                <a:ea typeface="굴림" pitchFamily="50" charset="-127"/>
              </a:endParaRPr>
            </a:p>
          </p:txBody>
        </p:sp>
        <p:cxnSp>
          <p:nvCxnSpPr>
            <p:cNvPr id="38" name="직선 연결선 13"/>
            <p:cNvCxnSpPr>
              <a:stCxn id="37" idx="2"/>
            </p:cNvCxnSpPr>
            <p:nvPr/>
          </p:nvCxnSpPr>
          <p:spPr bwMode="auto">
            <a:xfrm flipH="1">
              <a:off x="3777346" y="2151016"/>
              <a:ext cx="1" cy="4450081"/>
            </a:xfrm>
            <a:prstGeom prst="line">
              <a:avLst/>
            </a:prstGeom>
            <a:solidFill>
              <a:schemeClr val="accent1"/>
            </a:solidFill>
            <a:ln w="12699" cap="flat" cmpd="sng" algn="ctr">
              <a:solidFill>
                <a:schemeClr val="tx1"/>
              </a:solidFill>
              <a:prstDash val="solid"/>
              <a:round/>
              <a:headEnd type="none" w="med" len="med"/>
              <a:tailEnd type="none" w="med" len="med"/>
            </a:ln>
            <a:effectLst/>
          </p:spPr>
        </p:cxnSp>
        <p:cxnSp>
          <p:nvCxnSpPr>
            <p:cNvPr id="39" name="직선 연결선 17"/>
            <p:cNvCxnSpPr>
              <a:stCxn id="36" idx="2"/>
            </p:cNvCxnSpPr>
            <p:nvPr/>
          </p:nvCxnSpPr>
          <p:spPr bwMode="auto">
            <a:xfrm>
              <a:off x="5735684" y="2151015"/>
              <a:ext cx="0" cy="4516485"/>
            </a:xfrm>
            <a:prstGeom prst="line">
              <a:avLst/>
            </a:prstGeom>
            <a:solidFill>
              <a:schemeClr val="accent1"/>
            </a:solidFill>
            <a:ln w="12699" cap="flat" cmpd="sng" algn="ctr">
              <a:solidFill>
                <a:schemeClr val="tx1"/>
              </a:solidFill>
              <a:prstDash val="solid"/>
              <a:round/>
              <a:headEnd type="none" w="med" len="med"/>
              <a:tailEnd type="none" w="med" len="med"/>
            </a:ln>
            <a:effectLst/>
          </p:spPr>
        </p:cxnSp>
        <p:cxnSp>
          <p:nvCxnSpPr>
            <p:cNvPr id="40" name="직선 연결선 21"/>
            <p:cNvCxnSpPr>
              <a:stCxn id="35" idx="2"/>
            </p:cNvCxnSpPr>
            <p:nvPr/>
          </p:nvCxnSpPr>
          <p:spPr bwMode="auto">
            <a:xfrm>
              <a:off x="7800703" y="2151017"/>
              <a:ext cx="0" cy="4516483"/>
            </a:xfrm>
            <a:prstGeom prst="line">
              <a:avLst/>
            </a:prstGeom>
            <a:solidFill>
              <a:schemeClr val="accent1"/>
            </a:solidFill>
            <a:ln w="12699" cap="flat" cmpd="sng" algn="ctr">
              <a:solidFill>
                <a:schemeClr val="tx1"/>
              </a:solidFill>
              <a:prstDash val="solid"/>
              <a:round/>
              <a:headEnd type="none" w="med" len="med"/>
              <a:tailEnd type="none" w="med" len="med"/>
            </a:ln>
            <a:effectLst/>
          </p:spPr>
        </p:cxnSp>
        <p:grpSp>
          <p:nvGrpSpPr>
            <p:cNvPr id="41" name="그룹 27"/>
            <p:cNvGrpSpPr/>
            <p:nvPr/>
          </p:nvGrpSpPr>
          <p:grpSpPr>
            <a:xfrm>
              <a:off x="780990" y="1350396"/>
              <a:ext cx="946099" cy="883582"/>
              <a:chOff x="403052" y="5211264"/>
              <a:chExt cx="1265736" cy="1586631"/>
            </a:xfrm>
          </p:grpSpPr>
          <p:pic>
            <p:nvPicPr>
              <p:cNvPr id="42" name="그림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052" y="5211264"/>
                <a:ext cx="1265736" cy="1265736"/>
              </a:xfrm>
              <a:prstGeom prst="rect">
                <a:avLst/>
              </a:prstGeom>
            </p:spPr>
          </p:pic>
          <p:sp>
            <p:nvSpPr>
              <p:cNvPr id="43" name="TextBox 26"/>
              <p:cNvSpPr txBox="1"/>
              <p:nvPr/>
            </p:nvSpPr>
            <p:spPr>
              <a:xfrm>
                <a:off x="519352" y="6374675"/>
                <a:ext cx="1079149" cy="423220"/>
              </a:xfrm>
              <a:prstGeom prst="rect">
                <a:avLst/>
              </a:prstGeom>
              <a:noFill/>
            </p:spPr>
            <p:txBody>
              <a:bodyPr wrap="none" rtlCol="0">
                <a:spAutoFit/>
              </a:bodyPr>
              <a:lstStyle/>
              <a:p>
                <a:r>
                  <a:rPr lang="en-US" altLang="ko-KR" sz="1300" b="1" dirty="0" smtClean="0"/>
                  <a:t>Students</a:t>
                </a:r>
                <a:endParaRPr lang="ko-KR" altLang="en-US" sz="1300" b="1" dirty="0"/>
              </a:p>
            </p:txBody>
          </p:sp>
        </p:grpSp>
        <p:cxnSp>
          <p:nvCxnSpPr>
            <p:cNvPr id="44" name="직선 연결선 29"/>
            <p:cNvCxnSpPr>
              <a:stCxn id="43" idx="2"/>
            </p:cNvCxnSpPr>
            <p:nvPr/>
          </p:nvCxnSpPr>
          <p:spPr bwMode="auto">
            <a:xfrm>
              <a:off x="1271237" y="2233978"/>
              <a:ext cx="0" cy="4243022"/>
            </a:xfrm>
            <a:prstGeom prst="line">
              <a:avLst/>
            </a:prstGeom>
            <a:solidFill>
              <a:schemeClr val="accent1"/>
            </a:solidFill>
            <a:ln w="12699" cap="flat" cmpd="sng" algn="ctr">
              <a:solidFill>
                <a:schemeClr val="tx1"/>
              </a:solidFill>
              <a:prstDash val="solid"/>
              <a:round/>
              <a:headEnd type="none" w="med" len="med"/>
              <a:tailEnd type="none" w="med" len="med"/>
            </a:ln>
            <a:effectLst/>
          </p:spPr>
        </p:cxnSp>
        <p:cxnSp>
          <p:nvCxnSpPr>
            <p:cNvPr id="45" name="직선 화살표 연결선 34"/>
            <p:cNvCxnSpPr/>
            <p:nvPr/>
          </p:nvCxnSpPr>
          <p:spPr bwMode="auto">
            <a:xfrm>
              <a:off x="1271236" y="2934789"/>
              <a:ext cx="2506110"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46" name="TextBox 35"/>
            <p:cNvSpPr txBox="1"/>
            <p:nvPr/>
          </p:nvSpPr>
          <p:spPr>
            <a:xfrm>
              <a:off x="1486988" y="2244025"/>
              <a:ext cx="2074607" cy="692497"/>
            </a:xfrm>
            <a:prstGeom prst="rect">
              <a:avLst/>
            </a:prstGeom>
            <a:noFill/>
          </p:spPr>
          <p:txBody>
            <a:bodyPr wrap="none" rtlCol="0">
              <a:spAutoFit/>
            </a:bodyPr>
            <a:lstStyle/>
            <a:p>
              <a:r>
                <a:rPr lang="en-US" altLang="ko-KR" sz="1300" dirty="0" smtClean="0"/>
                <a:t>Visit Website</a:t>
              </a:r>
            </a:p>
            <a:p>
              <a:r>
                <a:rPr lang="en-US" altLang="ko-KR" sz="1300" dirty="0" smtClean="0"/>
                <a:t>166.104.143.225/index.html</a:t>
              </a:r>
            </a:p>
            <a:p>
              <a:r>
                <a:rPr lang="en-US" altLang="ko-KR" sz="1300" dirty="0" smtClean="0"/>
                <a:t>GET Method</a:t>
              </a:r>
              <a:endParaRPr lang="ko-KR" altLang="en-US" sz="1300" dirty="0"/>
            </a:p>
          </p:txBody>
        </p:sp>
        <p:cxnSp>
          <p:nvCxnSpPr>
            <p:cNvPr id="47" name="직선 화살표 연결선 36"/>
            <p:cNvCxnSpPr/>
            <p:nvPr/>
          </p:nvCxnSpPr>
          <p:spPr bwMode="auto">
            <a:xfrm>
              <a:off x="1271236" y="4529424"/>
              <a:ext cx="2506110"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48" name="TextBox 37"/>
            <p:cNvSpPr txBox="1"/>
            <p:nvPr/>
          </p:nvSpPr>
          <p:spPr>
            <a:xfrm>
              <a:off x="1486988" y="3835195"/>
              <a:ext cx="2074607" cy="692497"/>
            </a:xfrm>
            <a:prstGeom prst="rect">
              <a:avLst/>
            </a:prstGeom>
            <a:noFill/>
          </p:spPr>
          <p:txBody>
            <a:bodyPr wrap="none" rtlCol="0">
              <a:spAutoFit/>
            </a:bodyPr>
            <a:lstStyle/>
            <a:p>
              <a:r>
                <a:rPr lang="en-US" altLang="ko-KR" sz="1300" dirty="0" smtClean="0"/>
                <a:t>Input Student Information</a:t>
              </a:r>
            </a:p>
            <a:p>
              <a:r>
                <a:rPr lang="en-US" altLang="ko-KR" sz="1300" dirty="0" smtClean="0"/>
                <a:t>166.104.143.225/index.html</a:t>
              </a:r>
            </a:p>
            <a:p>
              <a:r>
                <a:rPr lang="en-US" altLang="ko-KR" sz="1300" dirty="0" smtClean="0"/>
                <a:t>POST Method</a:t>
              </a:r>
              <a:endParaRPr lang="ko-KR" altLang="en-US" sz="1300" dirty="0"/>
            </a:p>
          </p:txBody>
        </p:sp>
        <p:cxnSp>
          <p:nvCxnSpPr>
            <p:cNvPr id="49" name="직선 화살표 연결선 38"/>
            <p:cNvCxnSpPr/>
            <p:nvPr/>
          </p:nvCxnSpPr>
          <p:spPr bwMode="auto">
            <a:xfrm>
              <a:off x="1271887" y="3699384"/>
              <a:ext cx="2506110" cy="0"/>
            </a:xfrm>
            <a:prstGeom prst="straightConnector1">
              <a:avLst/>
            </a:prstGeom>
            <a:solidFill>
              <a:schemeClr val="accent1"/>
            </a:solidFill>
            <a:ln w="12699" cap="flat" cmpd="sng" algn="ctr">
              <a:solidFill>
                <a:schemeClr val="tx1"/>
              </a:solidFill>
              <a:prstDash val="solid"/>
              <a:round/>
              <a:headEnd type="triangle" w="med" len="med"/>
              <a:tailEnd type="none"/>
            </a:ln>
            <a:effectLst/>
          </p:spPr>
        </p:cxnSp>
        <p:sp>
          <p:nvSpPr>
            <p:cNvPr id="50" name="TextBox 39"/>
            <p:cNvSpPr txBox="1"/>
            <p:nvPr/>
          </p:nvSpPr>
          <p:spPr>
            <a:xfrm>
              <a:off x="1487639" y="3008620"/>
              <a:ext cx="1431802" cy="692497"/>
            </a:xfrm>
            <a:prstGeom prst="rect">
              <a:avLst/>
            </a:prstGeom>
            <a:noFill/>
          </p:spPr>
          <p:txBody>
            <a:bodyPr wrap="none" rtlCol="0">
              <a:spAutoFit/>
            </a:bodyPr>
            <a:lstStyle/>
            <a:p>
              <a:r>
                <a:rPr lang="en-US" altLang="ko-KR" sz="1300" dirty="0" smtClean="0"/>
                <a:t>Response </a:t>
              </a:r>
            </a:p>
            <a:p>
              <a:r>
                <a:rPr lang="en-US" altLang="ko-KR" sz="1300" dirty="0" smtClean="0"/>
                <a:t>Index.html</a:t>
              </a:r>
              <a:endParaRPr lang="en-US" altLang="ko-KR" sz="1300" dirty="0"/>
            </a:p>
            <a:p>
              <a:r>
                <a:rPr lang="en-US" altLang="ko-KR" sz="1300" dirty="0" smtClean="0"/>
                <a:t>HTTP/1.1 200 OK</a:t>
              </a:r>
              <a:endParaRPr lang="ko-KR" altLang="en-US" sz="1300" dirty="0"/>
            </a:p>
          </p:txBody>
        </p:sp>
        <p:cxnSp>
          <p:nvCxnSpPr>
            <p:cNvPr id="51" name="직선 화살표 연결선 41"/>
            <p:cNvCxnSpPr/>
            <p:nvPr/>
          </p:nvCxnSpPr>
          <p:spPr bwMode="auto">
            <a:xfrm>
              <a:off x="3777346" y="4841966"/>
              <a:ext cx="195833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52" name="TextBox 42"/>
            <p:cNvSpPr txBox="1"/>
            <p:nvPr/>
          </p:nvSpPr>
          <p:spPr>
            <a:xfrm>
              <a:off x="3776696" y="4136909"/>
              <a:ext cx="1914755" cy="692497"/>
            </a:xfrm>
            <a:prstGeom prst="rect">
              <a:avLst/>
            </a:prstGeom>
            <a:noFill/>
          </p:spPr>
          <p:txBody>
            <a:bodyPr wrap="none" rtlCol="0">
              <a:spAutoFit/>
            </a:bodyPr>
            <a:lstStyle/>
            <a:p>
              <a:r>
                <a:rPr lang="en-US" altLang="ko-KR" sz="1300" dirty="0" smtClean="0"/>
                <a:t>Start HTTP Client Thread</a:t>
              </a:r>
            </a:p>
            <a:p>
              <a:r>
                <a:rPr lang="en-US" altLang="ko-KR" sz="1300" dirty="0" smtClean="0"/>
                <a:t>to check Student Server</a:t>
              </a:r>
            </a:p>
            <a:p>
              <a:r>
                <a:rPr lang="en-US" altLang="ko-KR" sz="1300" dirty="0" smtClean="0"/>
                <a:t>based on Student Info</a:t>
              </a:r>
            </a:p>
          </p:txBody>
        </p:sp>
        <p:cxnSp>
          <p:nvCxnSpPr>
            <p:cNvPr id="53" name="직선 화살표 연결선 44"/>
            <p:cNvCxnSpPr/>
            <p:nvPr/>
          </p:nvCxnSpPr>
          <p:spPr bwMode="auto">
            <a:xfrm>
              <a:off x="5852160" y="4902926"/>
              <a:ext cx="0" cy="531223"/>
            </a:xfrm>
            <a:prstGeom prst="straightConnector1">
              <a:avLst/>
            </a:prstGeom>
            <a:solidFill>
              <a:schemeClr val="accent1"/>
            </a:solidFill>
            <a:ln w="12699" cap="flat" cmpd="sng" algn="ctr">
              <a:solidFill>
                <a:srgbClr val="C00000"/>
              </a:solidFill>
              <a:prstDash val="solid"/>
              <a:round/>
              <a:headEnd type="none" w="med" len="med"/>
              <a:tailEnd type="triangle"/>
            </a:ln>
            <a:effectLst/>
          </p:spPr>
        </p:cxnSp>
        <p:sp>
          <p:nvSpPr>
            <p:cNvPr id="54" name="TextBox 45"/>
            <p:cNvSpPr txBox="1"/>
            <p:nvPr/>
          </p:nvSpPr>
          <p:spPr>
            <a:xfrm>
              <a:off x="6003922" y="5014648"/>
              <a:ext cx="1468672" cy="307777"/>
            </a:xfrm>
            <a:prstGeom prst="rect">
              <a:avLst/>
            </a:prstGeom>
            <a:noFill/>
          </p:spPr>
          <p:txBody>
            <a:bodyPr wrap="none" rtlCol="0">
              <a:spAutoFit/>
            </a:bodyPr>
            <a:lstStyle/>
            <a:p>
              <a:r>
                <a:rPr lang="en-US" altLang="ko-KR" sz="1400" dirty="0" smtClean="0">
                  <a:solidFill>
                    <a:srgbClr val="C00000"/>
                  </a:solidFill>
                </a:rPr>
                <a:t>Check Processing</a:t>
              </a:r>
              <a:endParaRPr lang="ko-KR" altLang="en-US" sz="1400" dirty="0">
                <a:solidFill>
                  <a:srgbClr val="C00000"/>
                </a:solidFill>
              </a:endParaRPr>
            </a:p>
          </p:txBody>
        </p:sp>
        <p:cxnSp>
          <p:nvCxnSpPr>
            <p:cNvPr id="55" name="직선 화살표 연결선 47"/>
            <p:cNvCxnSpPr/>
            <p:nvPr/>
          </p:nvCxnSpPr>
          <p:spPr bwMode="auto">
            <a:xfrm flipH="1">
              <a:off x="3776696" y="5643154"/>
              <a:ext cx="1958988"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cxnSp>
          <p:nvCxnSpPr>
            <p:cNvPr id="56" name="직선 화살표 연결선 49"/>
            <p:cNvCxnSpPr/>
            <p:nvPr/>
          </p:nvCxnSpPr>
          <p:spPr bwMode="auto">
            <a:xfrm flipH="1">
              <a:off x="1271236" y="5947954"/>
              <a:ext cx="2505460"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57" name="TextBox 50"/>
            <p:cNvSpPr txBox="1"/>
            <p:nvPr/>
          </p:nvSpPr>
          <p:spPr>
            <a:xfrm>
              <a:off x="3798384" y="4940191"/>
              <a:ext cx="1973617" cy="692497"/>
            </a:xfrm>
            <a:prstGeom prst="rect">
              <a:avLst/>
            </a:prstGeom>
            <a:noFill/>
          </p:spPr>
          <p:txBody>
            <a:bodyPr wrap="none" rtlCol="0">
              <a:spAutoFit/>
            </a:bodyPr>
            <a:lstStyle/>
            <a:p>
              <a:r>
                <a:rPr lang="en-US" altLang="ko-KR" sz="1300" dirty="0" smtClean="0"/>
                <a:t>Result Page</a:t>
              </a:r>
            </a:p>
            <a:p>
              <a:r>
                <a:rPr lang="en-US" altLang="ko-KR" sz="1300" dirty="0" smtClean="0"/>
                <a:t>that if How Student Server</a:t>
              </a:r>
            </a:p>
            <a:p>
              <a:r>
                <a:rPr lang="en-US" altLang="ko-KR" sz="1300" dirty="0" smtClean="0"/>
                <a:t>Woks(error or correct)</a:t>
              </a:r>
            </a:p>
          </p:txBody>
        </p:sp>
        <p:sp>
          <p:nvSpPr>
            <p:cNvPr id="58" name="TextBox 51"/>
            <p:cNvSpPr txBox="1"/>
            <p:nvPr/>
          </p:nvSpPr>
          <p:spPr>
            <a:xfrm>
              <a:off x="1556870" y="5265506"/>
              <a:ext cx="1933543" cy="692497"/>
            </a:xfrm>
            <a:prstGeom prst="rect">
              <a:avLst/>
            </a:prstGeom>
            <a:noFill/>
          </p:spPr>
          <p:txBody>
            <a:bodyPr wrap="none" rtlCol="0">
              <a:spAutoFit/>
            </a:bodyPr>
            <a:lstStyle/>
            <a:p>
              <a:r>
                <a:rPr lang="en-US" altLang="ko-KR" sz="1300" dirty="0" smtClean="0"/>
                <a:t>Response</a:t>
              </a:r>
            </a:p>
            <a:p>
              <a:r>
                <a:rPr lang="en-US" altLang="ko-KR" sz="1300" dirty="0" smtClean="0"/>
                <a:t>Result(Show Result Page)</a:t>
              </a:r>
            </a:p>
            <a:p>
              <a:r>
                <a:rPr lang="en-US" altLang="ko-KR" sz="1300" dirty="0" smtClean="0"/>
                <a:t>HTTP/1.1 200 OK</a:t>
              </a:r>
            </a:p>
          </p:txBody>
        </p:sp>
        <p:cxnSp>
          <p:nvCxnSpPr>
            <p:cNvPr id="59" name="직선 화살표 연결선 53"/>
            <p:cNvCxnSpPr/>
            <p:nvPr/>
          </p:nvCxnSpPr>
          <p:spPr bwMode="auto">
            <a:xfrm>
              <a:off x="5735684" y="6305007"/>
              <a:ext cx="2065019" cy="0"/>
            </a:xfrm>
            <a:prstGeom prst="straightConnector1">
              <a:avLst/>
            </a:prstGeom>
            <a:solidFill>
              <a:schemeClr val="accent1"/>
            </a:solidFill>
            <a:ln w="12699" cap="flat" cmpd="sng" algn="ctr">
              <a:solidFill>
                <a:schemeClr val="tx1"/>
              </a:solidFill>
              <a:prstDash val="solid"/>
              <a:round/>
              <a:headEnd type="none" w="med" len="med"/>
              <a:tailEnd type="triangle"/>
            </a:ln>
            <a:effectLst/>
          </p:spPr>
        </p:cxnSp>
        <p:sp>
          <p:nvSpPr>
            <p:cNvPr id="60" name="TextBox 54"/>
            <p:cNvSpPr txBox="1"/>
            <p:nvPr/>
          </p:nvSpPr>
          <p:spPr>
            <a:xfrm>
              <a:off x="5918670" y="5696293"/>
              <a:ext cx="1694695" cy="492443"/>
            </a:xfrm>
            <a:prstGeom prst="rect">
              <a:avLst/>
            </a:prstGeom>
            <a:noFill/>
          </p:spPr>
          <p:txBody>
            <a:bodyPr wrap="none" rtlCol="0">
              <a:spAutoFit/>
            </a:bodyPr>
            <a:lstStyle/>
            <a:p>
              <a:r>
                <a:rPr lang="en-US" altLang="ko-KR" sz="1300" dirty="0" smtClean="0"/>
                <a:t>Execute query Student</a:t>
              </a:r>
            </a:p>
            <a:p>
              <a:r>
                <a:rPr lang="en-US" altLang="ko-KR" sz="1300" dirty="0" smtClean="0"/>
                <a:t>Test Result to save</a:t>
              </a:r>
            </a:p>
          </p:txBody>
        </p:sp>
      </p:grpSp>
    </p:spTree>
    <p:extLst>
      <p:ext uri="{BB962C8B-B14F-4D97-AF65-F5344CB8AC3E}">
        <p14:creationId xmlns:p14="http://schemas.microsoft.com/office/powerpoint/2010/main" val="381021889"/>
      </p:ext>
    </p:extLst>
  </p:cSld>
  <p:clrMapOvr>
    <a:masterClrMapping/>
  </p:clrMapOvr>
</p:sld>
</file>

<file path=ppt/theme/theme1.xml><?xml version="1.0" encoding="utf-8"?>
<a:theme xmlns:a="http://schemas.openxmlformats.org/drawingml/2006/main" name="1_기본 디자인">
  <a:themeElements>
    <a:clrScheme name="기본 디자인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ea typeface="굴림" pitchFamily="50" charset="-127"/>
          </a:defRPr>
        </a:defPPr>
      </a:lstStyle>
    </a:spDef>
    <a:ln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기본 디자인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ea typeface="굴림" pitchFamily="50" charset="-127"/>
          </a:defRPr>
        </a:defPPr>
      </a:lstStyle>
    </a:spDef>
    <a:ln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34ACFC24-F62F-4D78-853B-64A4E90FE954}" vid="{8DCFEEBB-0C9A-40B0-877A-90204CC3045C}"/>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24452</TotalTime>
  <Words>2552</Words>
  <Application>Microsoft Office PowerPoint</Application>
  <PresentationFormat>화면 슬라이드 쇼(4:3)</PresentationFormat>
  <Paragraphs>688</Paragraphs>
  <Slides>49</Slides>
  <Notes>14</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49</vt:i4>
      </vt:variant>
    </vt:vector>
  </HeadingPairs>
  <TitlesOfParts>
    <vt:vector size="60" baseType="lpstr">
      <vt:lpstr>宋体</vt:lpstr>
      <vt:lpstr>굴림</vt:lpstr>
      <vt:lpstr>Dotum</vt:lpstr>
      <vt:lpstr>맑은 고딕</vt:lpstr>
      <vt:lpstr>Batang</vt:lpstr>
      <vt:lpstr>Arial</vt:lpstr>
      <vt:lpstr>Calibri</vt:lpstr>
      <vt:lpstr>Times New Roman</vt:lpstr>
      <vt:lpstr>Wingdings</vt:lpstr>
      <vt:lpstr>1_기본 디자인</vt:lpstr>
      <vt:lpstr>主题1</vt:lpstr>
      <vt:lpstr>Auto marking Program</vt:lpstr>
      <vt:lpstr>Outline</vt:lpstr>
      <vt:lpstr>BG:기존 채점 서버의 구조 &amp; 역할 설명</vt:lpstr>
      <vt:lpstr>BG:기존 채점 서버의 구조 &amp; 역할 설명</vt:lpstr>
      <vt:lpstr>BG:기존 채점 서버의 구조 &amp; 역할 설명</vt:lpstr>
      <vt:lpstr>BG:기존 채점 서버의 구조 &amp; 역할 설명</vt:lpstr>
      <vt:lpstr>BG:기존 채점 서버의 구조 &amp; 역할 설명</vt:lpstr>
      <vt:lpstr>BG:기존 채점 서버의 구조 &amp; 역할 설명</vt:lpstr>
      <vt:lpstr>BG:기존 채점 서버의 구조 &amp; 역할 설명</vt:lpstr>
      <vt:lpstr>1) What is RESTful API?</vt:lpstr>
      <vt:lpstr>What is RESTful API?</vt:lpstr>
      <vt:lpstr>1) RESTful API Status(General)</vt:lpstr>
      <vt:lpstr>1) RESTful API Status(GET, POST, PUT, DELETE)</vt:lpstr>
      <vt:lpstr>2) Purpose</vt:lpstr>
      <vt:lpstr>2) Restful API Testing Factors</vt:lpstr>
      <vt:lpstr>2) Restful API Testing Factors</vt:lpstr>
      <vt:lpstr>2) Summary: Core RESTful APIs</vt:lpstr>
      <vt:lpstr>2) Restful API Testing Factors</vt:lpstr>
      <vt:lpstr>3) System Architecture</vt:lpstr>
      <vt:lpstr>4.1) Server Flow Chat-GET</vt:lpstr>
      <vt:lpstr>4.1) Server Flow Chat-GET</vt:lpstr>
      <vt:lpstr>4.1) Server Flow Chat-GET</vt:lpstr>
      <vt:lpstr>4.1) Server Flow Chat-GET</vt:lpstr>
      <vt:lpstr>4.1) Server Flow Chat-GET</vt:lpstr>
      <vt:lpstr>4.1) Server Flow Chat-GET</vt:lpstr>
      <vt:lpstr>4.1) Server Flow Chat-GET</vt:lpstr>
      <vt:lpstr>4.1) Server Flow Chat-GET</vt:lpstr>
      <vt:lpstr>4.2) Server Flow Chat-POST</vt:lpstr>
      <vt:lpstr>4.2) Server Flow Chat-POST</vt:lpstr>
      <vt:lpstr>4.3) Server Flow Chat-DELETE</vt:lpstr>
      <vt:lpstr>4.3) Server Flow Chat-DELETE</vt:lpstr>
      <vt:lpstr>5) Code Explanation </vt:lpstr>
      <vt:lpstr>5.1.1) Code Explanation- GET Switch information </vt:lpstr>
      <vt:lpstr>5.1.1) Code Explanation- GET Switch information </vt:lpstr>
      <vt:lpstr>5.1.2) Code Explanation- GET Host information </vt:lpstr>
      <vt:lpstr>5.1.2) Code Explanation- GET Host information </vt:lpstr>
      <vt:lpstr>5.1.3) Code Explanation- GET Link information </vt:lpstr>
      <vt:lpstr>5.1.3) Code Explanation- GET Link information </vt:lpstr>
      <vt:lpstr>5.2) Code Explanation- POST</vt:lpstr>
      <vt:lpstr>5.2) Code Explanation- POST</vt:lpstr>
      <vt:lpstr>5.3) Code Explanation- DELETE</vt:lpstr>
      <vt:lpstr>5.3) Code Explanation- DELETE</vt:lpstr>
      <vt:lpstr>5.3) Code Explanation- DELETE</vt:lpstr>
      <vt:lpstr>5.3) Code Explanation- DELETE</vt:lpstr>
      <vt:lpstr>6.1) How to execute (Screenshot)</vt:lpstr>
      <vt:lpstr>6.2) How to execute (Screenshot)</vt:lpstr>
      <vt:lpstr>6.3) How to execute (Screenshot)</vt:lpstr>
      <vt:lpstr>6.4) How to execute (Screenshot)</vt:lpstr>
      <vt:lpstr>6.5) How to execute (Screenshot)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MDM #3</dc:title>
  <dc:creator>李西沙</dc:creator>
  <cp:lastModifiedBy>Windows 사용자</cp:lastModifiedBy>
  <cp:revision>1340</cp:revision>
  <dcterms:created xsi:type="dcterms:W3CDTF">2015-04-10T05:04:22Z</dcterms:created>
  <dcterms:modified xsi:type="dcterms:W3CDTF">2018-05-28T10:13:46Z</dcterms:modified>
</cp:coreProperties>
</file>