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48" r:id="rId2"/>
  </p:sldMasterIdLst>
  <p:notesMasterIdLst>
    <p:notesMasterId r:id="rId16"/>
  </p:notesMasterIdLst>
  <p:sldIdLst>
    <p:sldId id="258" r:id="rId3"/>
    <p:sldId id="365" r:id="rId4"/>
    <p:sldId id="372" r:id="rId5"/>
    <p:sldId id="373" r:id="rId6"/>
    <p:sldId id="398" r:id="rId7"/>
    <p:sldId id="337" r:id="rId8"/>
    <p:sldId id="400" r:id="rId9"/>
    <p:sldId id="399" r:id="rId10"/>
    <p:sldId id="339" r:id="rId11"/>
    <p:sldId id="340" r:id="rId12"/>
    <p:sldId id="341" r:id="rId13"/>
    <p:sldId id="344" r:id="rId14"/>
    <p:sldId id="40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828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5" autoAdjust="0"/>
    <p:restoredTop sz="80547" autoAdjust="0"/>
  </p:normalViewPr>
  <p:slideViewPr>
    <p:cSldViewPr snapToGrid="0" showGuides="1">
      <p:cViewPr>
        <p:scale>
          <a:sx n="116" d="100"/>
          <a:sy n="116" d="100"/>
        </p:scale>
        <p:origin x="-1704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9CD7-C990-4AA9-BC04-96FCAEDD8C28}" type="datetimeFigureOut">
              <a:rPr lang="zh-CN" altLang="en-US" smtClean="0"/>
              <a:pPr/>
              <a:t>10/08/18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FF7A5-1ACC-4C71-8000-0C76279E3F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9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13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25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86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8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1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this.dataValidation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dataValidation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this.checkTime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checkTime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this.resendNak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resendNak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this.nextSeq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nextSeq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this.checkSizeWindow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checkSizeWindow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this.checkP2P = checkP2P;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this.checkThread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checkThread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rgbClr val="FF0000"/>
                </a:solidFill>
              </a:rPr>
              <a:t>실패한 프레임에 대한 올바른 처리 체크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5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768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연결을 하고 나서 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실행버튼을 통해 미리 설정되어있는 데이터를 서버로 보낸다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.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고의적으로 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NAK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를 보내 프로그램의 완성도 체크가능 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07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Expired Data from DB (example query)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r>
              <a:rPr lang="en-US" altLang="ko-KR" dirty="0"/>
              <a:t>	select </a:t>
            </a:r>
            <a:r>
              <a:rPr lang="en-US" altLang="ko-KR" dirty="0" err="1"/>
              <a:t>html_file</a:t>
            </a:r>
            <a:r>
              <a:rPr lang="en-US" altLang="ko-KR" dirty="0"/>
              <a:t>, image_file1, image_file2, image_file3 from </a:t>
            </a:r>
            <a:r>
              <a:rPr lang="en-US" altLang="ko-KR" dirty="0" err="1"/>
              <a:t>client_test</a:t>
            </a:r>
            <a:r>
              <a:rPr lang="en-US" altLang="ko-KR" dirty="0"/>
              <a:t> where timestamp &lt; DATE_ADD(now(), INTERVAL -3 minute)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074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Expired Data from DB (example query)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r>
              <a:rPr lang="en-US" altLang="ko-KR" dirty="0"/>
              <a:t>	select </a:t>
            </a:r>
            <a:r>
              <a:rPr lang="en-US" altLang="ko-KR" dirty="0" err="1"/>
              <a:t>html_file</a:t>
            </a:r>
            <a:r>
              <a:rPr lang="en-US" altLang="ko-KR" dirty="0"/>
              <a:t>, image_file1, image_file2, image_file3 from </a:t>
            </a:r>
            <a:r>
              <a:rPr lang="en-US" altLang="ko-KR" dirty="0" err="1"/>
              <a:t>client_test</a:t>
            </a:r>
            <a:r>
              <a:rPr lang="en-US" altLang="ko-KR" dirty="0"/>
              <a:t> where timestamp &lt; DATE_ADD(now(), INTERVAL -3 minute)</a:t>
            </a:r>
          </a:p>
          <a:p>
            <a:r>
              <a:rPr lang="en-US" altLang="ko-KR" dirty="0"/>
              <a:t>Create Random Files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테스트용 이미지 파일 중 몇 개를 선정하여 각 파일을 무작위 이름의 파일로 복사한다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추가로</a:t>
            </a:r>
            <a:r>
              <a:rPr lang="en-US" altLang="ko-KR" dirty="0"/>
              <a:t>, </a:t>
            </a:r>
            <a:r>
              <a:rPr lang="ko-KR" altLang="en-US" dirty="0"/>
              <a:t>랜덤으로 생성된 이미지 파일의 경로를 포함하는 </a:t>
            </a:r>
            <a:r>
              <a:rPr lang="en-US" altLang="ko-KR" dirty="0"/>
              <a:t>html </a:t>
            </a:r>
            <a:r>
              <a:rPr lang="ko-KR" altLang="en-US" dirty="0"/>
              <a:t>파일을 생성하여 저장한다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바뀔수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05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바뀔수가없다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8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1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1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7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6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5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2D1F1-EAAA-4541-A9AD-BBD67953F62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9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27030"/>
      </p:ext>
    </p:extLst>
  </p:cSld>
  <p:clrMapOvr>
    <a:masterClrMapping/>
  </p:clrMapOvr>
  <p:transition xmlns:p14="http://schemas.microsoft.com/office/powerpoint/2010/main"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70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4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3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33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92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1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54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02922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67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390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6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39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3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769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  <a:endParaRPr lang="en-US" altLang="ko-KR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26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34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201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13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52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09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79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42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2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516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143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448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276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363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DAB0C6-9B6F-4BC5-8CDB-EB5A5D452718}" type="datetimeFigureOut">
              <a:rPr lang="zh-CN" altLang="en-US" smtClean="0"/>
              <a:pPr/>
              <a:t>10/08/18</a:t>
            </a:fld>
            <a:endParaRPr lang="zh-CN" altLang="en-US"/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8395CE-1DA8-4ACD-9E93-1158B3E259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548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403396"/>
      </p:ext>
    </p:extLst>
  </p:cSld>
  <p:clrMapOvr>
    <a:masterClrMapping/>
  </p:clrMapOvr>
  <p:transition xmlns:p14="http://schemas.microsoft.com/office/powerpoint/2010/main"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2376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211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7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8178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2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43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09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507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212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059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943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514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90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2277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24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949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8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3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7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3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59.xml"/><Relationship Id="rId31" Type="http://schemas.openxmlformats.org/officeDocument/2006/relationships/theme" Target="../theme/theme2.xml"/><Relationship Id="rId32" Type="http://schemas.openxmlformats.org/officeDocument/2006/relationships/image" Target="../media/image1.jpeg"/><Relationship Id="rId1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0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46" r:id="rId2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7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3" r:id="rId25"/>
    <p:sldLayoutId id="2147483774" r:id="rId26"/>
    <p:sldLayoutId id="2147483775" r:id="rId27"/>
    <p:sldLayoutId id="2147483776" r:id="rId28"/>
    <p:sldLayoutId id="2147483777" r:id="rId29"/>
    <p:sldLayoutId id="2147483778" r:id="rId3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4360"/>
            <a:ext cx="7772400" cy="1143000"/>
          </a:xfrm>
        </p:spPr>
        <p:txBody>
          <a:bodyPr/>
          <a:lstStyle/>
          <a:p>
            <a:r>
              <a:rPr lang="ko-KR" altLang="en-US" b="1" dirty="0" smtClean="0"/>
              <a:t>자동 채점 및 평가 시스템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Go-Back-N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869440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Mir-Lab, Hanyang </a:t>
            </a:r>
            <a:r>
              <a:rPr lang="en-US" altLang="zh-CN" dirty="0"/>
              <a:t>University </a:t>
            </a:r>
            <a:endParaRPr lang="en-US" altLang="zh-CN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540677"/>
              </p:ext>
            </p:extLst>
          </p:nvPr>
        </p:nvGraphicFramePr>
        <p:xfrm>
          <a:off x="802640" y="3590544"/>
          <a:ext cx="7823200" cy="2846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4640"/>
                <a:gridCol w="1564640"/>
                <a:gridCol w="1564640"/>
                <a:gridCol w="1564640"/>
                <a:gridCol w="1564640"/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Modification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2018</a:t>
                      </a:r>
                      <a:r>
                        <a:rPr lang="en-US" altLang="ko-KR" sz="1100" smtClean="0"/>
                        <a:t>-08-07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GILHO</a:t>
                      </a:r>
                      <a:r>
                        <a:rPr lang="en-US" altLang="ko-KR" sz="1100" baseline="0" dirty="0" smtClean="0"/>
                        <a:t> LEE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Selective</a:t>
                      </a:r>
                      <a:r>
                        <a:rPr lang="en-US" altLang="ko-KR" sz="1100" baseline="0" dirty="0" smtClean="0"/>
                        <a:t> repeat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98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E1C89FCB-BCD6-40FC-A72F-E36BF92E2D80}"/>
              </a:ext>
            </a:extLst>
          </p:cNvPr>
          <p:cNvCxnSpPr/>
          <p:nvPr/>
        </p:nvCxnSpPr>
        <p:spPr bwMode="auto">
          <a:xfrm flipH="1">
            <a:off x="2482842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82E9B34-609D-425F-B07A-8B8C73A0EC06}"/>
              </a:ext>
            </a:extLst>
          </p:cNvPr>
          <p:cNvSpPr txBox="1"/>
          <p:nvPr/>
        </p:nvSpPr>
        <p:spPr>
          <a:xfrm>
            <a:off x="2050674" y="1372402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Client #2</a:t>
            </a:r>
          </a:p>
          <a:p>
            <a:pPr algn="ctr"/>
            <a:r>
              <a:rPr lang="en-US" altLang="ko-KR" sz="1400" dirty="0"/>
              <a:t>(for test)</a:t>
            </a:r>
            <a:endParaRPr lang="ko-KR" altLang="en-US" sz="14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50F2FF41-F156-490A-B0F1-ED877B99C7D0}"/>
              </a:ext>
            </a:extLst>
          </p:cNvPr>
          <p:cNvCxnSpPr/>
          <p:nvPr/>
        </p:nvCxnSpPr>
        <p:spPr bwMode="auto">
          <a:xfrm flipH="1">
            <a:off x="8740980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293312F-A4D5-432D-B63A-FAF845D4C515}"/>
              </a:ext>
            </a:extLst>
          </p:cNvPr>
          <p:cNvSpPr txBox="1"/>
          <p:nvPr/>
        </p:nvSpPr>
        <p:spPr>
          <a:xfrm>
            <a:off x="8535635" y="137240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7F38822F-A079-4914-978A-2110C0A5669D}"/>
              </a:ext>
            </a:extLst>
          </p:cNvPr>
          <p:cNvCxnSpPr/>
          <p:nvPr/>
        </p:nvCxnSpPr>
        <p:spPr bwMode="auto">
          <a:xfrm flipH="1">
            <a:off x="7440632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94BA421-E6C8-4A11-8FBA-3F603719FE74}"/>
              </a:ext>
            </a:extLst>
          </p:cNvPr>
          <p:cNvSpPr txBox="1"/>
          <p:nvPr/>
        </p:nvSpPr>
        <p:spPr>
          <a:xfrm>
            <a:off x="6811008" y="1372402"/>
            <a:ext cx="125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Sub Thread #2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7DD2D3A6-B89E-4C53-8961-E39C3BF522F2}"/>
              </a:ext>
            </a:extLst>
          </p:cNvPr>
          <p:cNvSpPr/>
          <p:nvPr/>
        </p:nvSpPr>
        <p:spPr bwMode="auto">
          <a:xfrm>
            <a:off x="6586616" y="3564781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html file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819E7774-0963-4741-B82E-855571D98D72}"/>
              </a:ext>
            </a:extLst>
          </p:cNvPr>
          <p:cNvCxnSpPr>
            <a:cxnSpLocks/>
            <a:stCxn id="49" idx="1"/>
          </p:cNvCxnSpPr>
          <p:nvPr/>
        </p:nvCxnSpPr>
        <p:spPr bwMode="auto">
          <a:xfrm flipH="1">
            <a:off x="2482842" y="3696334"/>
            <a:ext cx="410377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28098E3E-E8D1-4BAE-A952-CEFD82EB791F}"/>
              </a:ext>
            </a:extLst>
          </p:cNvPr>
          <p:cNvSpPr/>
          <p:nvPr/>
        </p:nvSpPr>
        <p:spPr bwMode="auto">
          <a:xfrm>
            <a:off x="1628826" y="237539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Connect to test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7B0923E0-D411-4C9D-A673-2A801250937C}"/>
              </a:ext>
            </a:extLst>
          </p:cNvPr>
          <p:cNvCxnSpPr>
            <a:cxnSpLocks/>
            <a:stCxn id="60" idx="3"/>
          </p:cNvCxnSpPr>
          <p:nvPr/>
        </p:nvCxnSpPr>
        <p:spPr bwMode="auto">
          <a:xfrm>
            <a:off x="3336858" y="2506952"/>
            <a:ext cx="410377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xmlns="" id="{33FF1CCF-AFF9-4D85-A624-1CB1852642BD}"/>
              </a:ext>
            </a:extLst>
          </p:cNvPr>
          <p:cNvSpPr/>
          <p:nvPr/>
        </p:nvSpPr>
        <p:spPr bwMode="auto">
          <a:xfrm>
            <a:off x="2265162" y="1827076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D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xmlns="" id="{A39532C5-EC0A-4FC8-A7E7-061ABE65D732}"/>
              </a:ext>
            </a:extLst>
          </p:cNvPr>
          <p:cNvSpPr/>
          <p:nvPr/>
        </p:nvSpPr>
        <p:spPr bwMode="auto">
          <a:xfrm>
            <a:off x="7209339" y="1827076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F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969A8C-18AF-4080-A4ED-5A6BF443BD3B}"/>
              </a:ext>
            </a:extLst>
          </p:cNvPr>
          <p:cNvSpPr txBox="1"/>
          <p:nvPr/>
        </p:nvSpPr>
        <p:spPr>
          <a:xfrm>
            <a:off x="3313657" y="2271135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Get html file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52337F0E-7F46-4AA7-8EB0-F909A2AEFD0B}"/>
              </a:ext>
            </a:extLst>
          </p:cNvPr>
          <p:cNvSpPr/>
          <p:nvPr/>
        </p:nvSpPr>
        <p:spPr bwMode="auto">
          <a:xfrm>
            <a:off x="6586616" y="2618367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Check http header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BD70A397-07BA-43AF-8B38-16F3B37B8B02}"/>
              </a:ext>
            </a:extLst>
          </p:cNvPr>
          <p:cNvSpPr/>
          <p:nvPr/>
        </p:nvSpPr>
        <p:spPr bwMode="auto">
          <a:xfrm>
            <a:off x="6586616" y="300971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Save result of header checking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2077C5D-EDC5-4F29-9709-77EC54601F82}"/>
              </a:ext>
            </a:extLst>
          </p:cNvPr>
          <p:cNvCxnSpPr>
            <a:stCxn id="47" idx="3"/>
          </p:cNvCxnSpPr>
          <p:nvPr/>
        </p:nvCxnSpPr>
        <p:spPr bwMode="auto">
          <a:xfrm>
            <a:off x="8294648" y="3141268"/>
            <a:ext cx="4463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A8685B36-5E4A-4FBC-9035-9517E1D5E641}"/>
              </a:ext>
            </a:extLst>
          </p:cNvPr>
          <p:cNvCxnSpPr>
            <a:cxnSpLocks/>
          </p:cNvCxnSpPr>
          <p:nvPr/>
        </p:nvCxnSpPr>
        <p:spPr bwMode="auto">
          <a:xfrm flipH="1">
            <a:off x="7440632" y="3429000"/>
            <a:ext cx="130034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F29EB5A3-1597-481C-8151-05BD0DE9EE8E}"/>
              </a:ext>
            </a:extLst>
          </p:cNvPr>
          <p:cNvSpPr/>
          <p:nvPr/>
        </p:nvSpPr>
        <p:spPr bwMode="auto">
          <a:xfrm>
            <a:off x="6586616" y="5471011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image file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1FC409A7-AC7B-4014-B093-4BE5CEC19EDD}"/>
              </a:ext>
            </a:extLst>
          </p:cNvPr>
          <p:cNvCxnSpPr>
            <a:cxnSpLocks/>
            <a:stCxn id="52" idx="1"/>
          </p:cNvCxnSpPr>
          <p:nvPr/>
        </p:nvCxnSpPr>
        <p:spPr bwMode="auto">
          <a:xfrm flipH="1">
            <a:off x="2482842" y="5602564"/>
            <a:ext cx="410377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C5D6EF66-DDED-4137-9FF7-187BD7D5EE94}"/>
              </a:ext>
            </a:extLst>
          </p:cNvPr>
          <p:cNvSpPr/>
          <p:nvPr/>
        </p:nvSpPr>
        <p:spPr bwMode="auto">
          <a:xfrm>
            <a:off x="1628826" y="428162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Connect to test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B939A02B-F0A9-43CC-BDE4-DD5374F13270}"/>
              </a:ext>
            </a:extLst>
          </p:cNvPr>
          <p:cNvCxnSpPr>
            <a:cxnSpLocks/>
            <a:stCxn id="55" idx="3"/>
          </p:cNvCxnSpPr>
          <p:nvPr/>
        </p:nvCxnSpPr>
        <p:spPr bwMode="auto">
          <a:xfrm>
            <a:off x="3336858" y="4413182"/>
            <a:ext cx="410377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FEFDE87-D0DE-4850-9808-5F971CC84E4F}"/>
              </a:ext>
            </a:extLst>
          </p:cNvPr>
          <p:cNvSpPr txBox="1"/>
          <p:nvPr/>
        </p:nvSpPr>
        <p:spPr>
          <a:xfrm>
            <a:off x="3313657" y="4177365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Get image file #n</a:t>
            </a:r>
            <a:endParaRPr lang="ko-KR" altLang="en-US" sz="10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4DC92EDD-AED8-469D-AC5C-F5D663666C23}"/>
              </a:ext>
            </a:extLst>
          </p:cNvPr>
          <p:cNvSpPr/>
          <p:nvPr/>
        </p:nvSpPr>
        <p:spPr bwMode="auto">
          <a:xfrm>
            <a:off x="6586616" y="4524597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Check http header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D58779F-E83E-40B9-9E3B-3EFE2DC51E5E}"/>
              </a:ext>
            </a:extLst>
          </p:cNvPr>
          <p:cNvSpPr/>
          <p:nvPr/>
        </p:nvSpPr>
        <p:spPr bwMode="auto">
          <a:xfrm>
            <a:off x="6586616" y="491594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Save result of header checking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60CA2107-9841-4FB7-B9C1-FCA902AD55C7}"/>
              </a:ext>
            </a:extLst>
          </p:cNvPr>
          <p:cNvCxnSpPr>
            <a:stCxn id="73" idx="3"/>
          </p:cNvCxnSpPr>
          <p:nvPr/>
        </p:nvCxnSpPr>
        <p:spPr bwMode="auto">
          <a:xfrm>
            <a:off x="8294648" y="5047498"/>
            <a:ext cx="4463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B7274980-F979-4F31-8262-5825941ADB49}"/>
              </a:ext>
            </a:extLst>
          </p:cNvPr>
          <p:cNvCxnSpPr>
            <a:cxnSpLocks/>
          </p:cNvCxnSpPr>
          <p:nvPr/>
        </p:nvCxnSpPr>
        <p:spPr bwMode="auto">
          <a:xfrm flipH="1">
            <a:off x="7440632" y="5335230"/>
            <a:ext cx="130034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3734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47D7A5E-5515-4032-85B2-A6734B5AC4B6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2002" y="2078966"/>
            <a:ext cx="1" cy="47599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3C989F0-8878-46E5-B66A-9B26D98538DB}"/>
              </a:ext>
            </a:extLst>
          </p:cNvPr>
          <p:cNvSpPr/>
          <p:nvPr/>
        </p:nvSpPr>
        <p:spPr bwMode="auto">
          <a:xfrm>
            <a:off x="3717984" y="2672123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Sub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or processing 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37DD623-98D9-4835-900D-7DDCF269994F}"/>
              </a:ext>
            </a:extLst>
          </p:cNvPr>
          <p:cNvSpPr txBox="1"/>
          <p:nvPr/>
        </p:nvSpPr>
        <p:spPr>
          <a:xfrm>
            <a:off x="4016911" y="1372402"/>
            <a:ext cx="1110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Main Thread</a:t>
            </a:r>
            <a:endParaRPr lang="ko-KR" altLang="en-US" sz="14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F420357E-F871-4FDA-BF95-7D865DF53527}"/>
              </a:ext>
            </a:extLst>
          </p:cNvPr>
          <p:cNvCxnSpPr>
            <a:cxnSpLocks/>
          </p:cNvCxnSpPr>
          <p:nvPr/>
        </p:nvCxnSpPr>
        <p:spPr bwMode="auto">
          <a:xfrm flipH="1">
            <a:off x="5965659" y="2078966"/>
            <a:ext cx="1" cy="47599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61CA89D-6CBE-49D3-A5C9-EA5BA56A414C}"/>
              </a:ext>
            </a:extLst>
          </p:cNvPr>
          <p:cNvSpPr txBox="1"/>
          <p:nvPr/>
        </p:nvSpPr>
        <p:spPr>
          <a:xfrm>
            <a:off x="5336034" y="1372402"/>
            <a:ext cx="125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Sub Thread #1</a:t>
            </a:r>
            <a:endParaRPr lang="ko-KR" altLang="en-US" sz="14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47447589-A5E9-4B5F-8194-F948FCEBD744}"/>
              </a:ext>
            </a:extLst>
          </p:cNvPr>
          <p:cNvCxnSpPr>
            <a:cxnSpLocks/>
          </p:cNvCxnSpPr>
          <p:nvPr/>
        </p:nvCxnSpPr>
        <p:spPr bwMode="auto">
          <a:xfrm flipH="1">
            <a:off x="403018" y="2078966"/>
            <a:ext cx="1" cy="47599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5C57AF2-3CC9-4868-BBDA-558B1841B24C}"/>
              </a:ext>
            </a:extLst>
          </p:cNvPr>
          <p:cNvSpPr txBox="1"/>
          <p:nvPr/>
        </p:nvSpPr>
        <p:spPr>
          <a:xfrm>
            <a:off x="-23541" y="1372402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Client #1</a:t>
            </a:r>
            <a:endParaRPr lang="ko-KR" altLang="en-US" sz="14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50F2FF41-F156-490A-B0F1-ED877B99C7D0}"/>
              </a:ext>
            </a:extLst>
          </p:cNvPr>
          <p:cNvCxnSpPr>
            <a:cxnSpLocks/>
          </p:cNvCxnSpPr>
          <p:nvPr/>
        </p:nvCxnSpPr>
        <p:spPr bwMode="auto">
          <a:xfrm flipH="1">
            <a:off x="8740981" y="2078966"/>
            <a:ext cx="1" cy="47599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293312F-A4D5-432D-B63A-FAF845D4C515}"/>
              </a:ext>
            </a:extLst>
          </p:cNvPr>
          <p:cNvSpPr txBox="1"/>
          <p:nvPr/>
        </p:nvSpPr>
        <p:spPr>
          <a:xfrm>
            <a:off x="8535635" y="137240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0D5044F0-BBC9-4C94-ABF3-6DDC04908EE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5426016" y="2869008"/>
            <a:ext cx="53964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7DD2D3A6-B89E-4C53-8961-E39C3BF522F2}"/>
              </a:ext>
            </a:extLst>
          </p:cNvPr>
          <p:cNvSpPr/>
          <p:nvPr/>
        </p:nvSpPr>
        <p:spPr bwMode="auto">
          <a:xfrm>
            <a:off x="5102976" y="3170932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Data from DB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28098E3E-E8D1-4BAE-A952-CEFD82EB791F}"/>
              </a:ext>
            </a:extLst>
          </p:cNvPr>
          <p:cNvSpPr/>
          <p:nvPr/>
        </p:nvSpPr>
        <p:spPr bwMode="auto">
          <a:xfrm>
            <a:off x="-450999" y="2408294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Connect to answer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7B0923E0-D411-4C9D-A673-2A801250937C}"/>
              </a:ext>
            </a:extLst>
          </p:cNvPr>
          <p:cNvCxnSpPr>
            <a:stCxn id="60" idx="3"/>
          </p:cNvCxnSpPr>
          <p:nvPr/>
        </p:nvCxnSpPr>
        <p:spPr bwMode="auto">
          <a:xfrm flipV="1">
            <a:off x="1257033" y="2537339"/>
            <a:ext cx="3314967" cy="250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xmlns="" id="{ECD59127-A92C-40ED-B1B4-6B37220B36DE}"/>
              </a:ext>
            </a:extLst>
          </p:cNvPr>
          <p:cNvSpPr/>
          <p:nvPr/>
        </p:nvSpPr>
        <p:spPr bwMode="auto">
          <a:xfrm>
            <a:off x="185337" y="1874827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xmlns="" id="{C47AA08F-DEB0-4CC1-BF5B-3108236B7553}"/>
              </a:ext>
            </a:extLst>
          </p:cNvPr>
          <p:cNvSpPr/>
          <p:nvPr/>
        </p:nvSpPr>
        <p:spPr bwMode="auto">
          <a:xfrm>
            <a:off x="4354319" y="1874827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6318B50E-2A4F-4880-B1E9-0AE4974D2769}"/>
              </a:ext>
            </a:extLst>
          </p:cNvPr>
          <p:cNvSpPr/>
          <p:nvPr/>
        </p:nvSpPr>
        <p:spPr bwMode="auto">
          <a:xfrm>
            <a:off x="5102976" y="410349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Exit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EB275207-1D94-4B89-B2EE-D8DBB3627CD8}"/>
              </a:ext>
            </a:extLst>
          </p:cNvPr>
          <p:cNvSpPr/>
          <p:nvPr/>
        </p:nvSpPr>
        <p:spPr bwMode="auto">
          <a:xfrm>
            <a:off x="5102976" y="369786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answer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ABE6F07-BE1E-4846-AEFF-82C1040F28E6}"/>
              </a:ext>
            </a:extLst>
          </p:cNvPr>
          <p:cNvCxnSpPr>
            <a:stCxn id="49" idx="3"/>
          </p:cNvCxnSpPr>
          <p:nvPr/>
        </p:nvCxnSpPr>
        <p:spPr bwMode="auto">
          <a:xfrm>
            <a:off x="6811008" y="3302485"/>
            <a:ext cx="1929972" cy="55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3617E234-8311-49C2-9838-1370BF93A629}"/>
              </a:ext>
            </a:extLst>
          </p:cNvPr>
          <p:cNvCxnSpPr/>
          <p:nvPr/>
        </p:nvCxnSpPr>
        <p:spPr bwMode="auto">
          <a:xfrm flipH="1">
            <a:off x="5965658" y="3564293"/>
            <a:ext cx="277532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2014844-BFF1-4760-B3E2-6F9D9775F96E}"/>
              </a:ext>
            </a:extLst>
          </p:cNvPr>
          <p:cNvCxnSpPr>
            <a:cxnSpLocks/>
            <a:stCxn id="44" idx="1"/>
          </p:cNvCxnSpPr>
          <p:nvPr/>
        </p:nvCxnSpPr>
        <p:spPr bwMode="auto">
          <a:xfrm flipH="1">
            <a:off x="4572000" y="4235048"/>
            <a:ext cx="530976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BDE5FCC8-9514-4020-AC4A-A0E5833A822B}"/>
              </a:ext>
            </a:extLst>
          </p:cNvPr>
          <p:cNvCxnSpPr>
            <a:cxnSpLocks/>
            <a:stCxn id="45" idx="1"/>
          </p:cNvCxnSpPr>
          <p:nvPr/>
        </p:nvCxnSpPr>
        <p:spPr bwMode="auto">
          <a:xfrm flipH="1">
            <a:off x="403017" y="3829422"/>
            <a:ext cx="469995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F597A030-AFED-4E2B-9800-3DF34FFD063E}"/>
              </a:ext>
            </a:extLst>
          </p:cNvPr>
          <p:cNvSpPr/>
          <p:nvPr/>
        </p:nvSpPr>
        <p:spPr bwMode="auto">
          <a:xfrm>
            <a:off x="3717984" y="4501384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Sub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or processing 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83DACCA1-D16C-4017-846B-CF0953B780C3}"/>
              </a:ext>
            </a:extLst>
          </p:cNvPr>
          <p:cNvCxnSpPr>
            <a:cxnSpLocks/>
            <a:stCxn id="70" idx="3"/>
          </p:cNvCxnSpPr>
          <p:nvPr/>
        </p:nvCxnSpPr>
        <p:spPr bwMode="auto">
          <a:xfrm>
            <a:off x="5426016" y="4698269"/>
            <a:ext cx="53964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8754636-1E83-4C43-918E-A2C44D8B3FCC}"/>
              </a:ext>
            </a:extLst>
          </p:cNvPr>
          <p:cNvSpPr/>
          <p:nvPr/>
        </p:nvSpPr>
        <p:spPr bwMode="auto">
          <a:xfrm>
            <a:off x="5102976" y="500019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Data from DB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54CF9365-196D-444B-BC17-DDCA6FCEAC4E}"/>
              </a:ext>
            </a:extLst>
          </p:cNvPr>
          <p:cNvSpPr/>
          <p:nvPr/>
        </p:nvSpPr>
        <p:spPr bwMode="auto">
          <a:xfrm>
            <a:off x="-450999" y="423755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answer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04AE35F-F97D-4754-979E-CE9AE199A24E}"/>
              </a:ext>
            </a:extLst>
          </p:cNvPr>
          <p:cNvCxnSpPr>
            <a:stCxn id="79" idx="3"/>
          </p:cNvCxnSpPr>
          <p:nvPr/>
        </p:nvCxnSpPr>
        <p:spPr bwMode="auto">
          <a:xfrm flipV="1">
            <a:off x="1257033" y="4366600"/>
            <a:ext cx="3314967" cy="250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29EA8E7B-CBB7-4857-B268-46D2C6546071}"/>
              </a:ext>
            </a:extLst>
          </p:cNvPr>
          <p:cNvSpPr/>
          <p:nvPr/>
        </p:nvSpPr>
        <p:spPr bwMode="auto">
          <a:xfrm>
            <a:off x="5102976" y="643330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Exit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4AABE6F5-13CC-4674-9E0D-09E438080FD6}"/>
              </a:ext>
            </a:extLst>
          </p:cNvPr>
          <p:cNvSpPr/>
          <p:nvPr/>
        </p:nvSpPr>
        <p:spPr bwMode="auto">
          <a:xfrm>
            <a:off x="5102976" y="602767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result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F04B6B86-54AC-4AF4-8F5A-F78FF63C6A08}"/>
              </a:ext>
            </a:extLst>
          </p:cNvPr>
          <p:cNvCxnSpPr>
            <a:stCxn id="73" idx="3"/>
          </p:cNvCxnSpPr>
          <p:nvPr/>
        </p:nvCxnSpPr>
        <p:spPr bwMode="auto">
          <a:xfrm>
            <a:off x="6811008" y="5131746"/>
            <a:ext cx="1929972" cy="55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CAFAFE20-3E9A-410F-B0CC-1CAAD582C07A}"/>
              </a:ext>
            </a:extLst>
          </p:cNvPr>
          <p:cNvCxnSpPr/>
          <p:nvPr/>
        </p:nvCxnSpPr>
        <p:spPr bwMode="auto">
          <a:xfrm flipH="1">
            <a:off x="5965658" y="5393554"/>
            <a:ext cx="277532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C5239FA2-522A-46A7-ACAA-BB4EEE0BFCD8}"/>
              </a:ext>
            </a:extLst>
          </p:cNvPr>
          <p:cNvCxnSpPr>
            <a:cxnSpLocks/>
            <a:stCxn id="82" idx="1"/>
          </p:cNvCxnSpPr>
          <p:nvPr/>
        </p:nvCxnSpPr>
        <p:spPr bwMode="auto">
          <a:xfrm flipH="1">
            <a:off x="4572000" y="6564858"/>
            <a:ext cx="530976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2F4ABB24-E200-45AF-9810-89CE64FB590B}"/>
              </a:ext>
            </a:extLst>
          </p:cNvPr>
          <p:cNvCxnSpPr>
            <a:cxnSpLocks/>
            <a:stCxn id="83" idx="1"/>
          </p:cNvCxnSpPr>
          <p:nvPr/>
        </p:nvCxnSpPr>
        <p:spPr bwMode="auto">
          <a:xfrm flipH="1">
            <a:off x="403017" y="6159232"/>
            <a:ext cx="469995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60E8FAF9-5F7E-44CA-ACC4-90323ACE777D}"/>
              </a:ext>
            </a:extLst>
          </p:cNvPr>
          <p:cNvSpPr/>
          <p:nvPr/>
        </p:nvSpPr>
        <p:spPr bwMode="auto">
          <a:xfrm>
            <a:off x="5102976" y="5504062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Write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Result Data to DB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1D7BFCA9-3C6C-4C8B-8DC3-0D37BDF9EDA2}"/>
              </a:ext>
            </a:extLst>
          </p:cNvPr>
          <p:cNvCxnSpPr>
            <a:stCxn id="88" idx="3"/>
          </p:cNvCxnSpPr>
          <p:nvPr/>
        </p:nvCxnSpPr>
        <p:spPr bwMode="auto">
          <a:xfrm>
            <a:off x="6811008" y="5635615"/>
            <a:ext cx="1929972" cy="55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2378C401-E5DE-4E78-A435-25AAFD59BD0F}"/>
              </a:ext>
            </a:extLst>
          </p:cNvPr>
          <p:cNvCxnSpPr/>
          <p:nvPr/>
        </p:nvCxnSpPr>
        <p:spPr bwMode="auto">
          <a:xfrm flipH="1">
            <a:off x="5965658" y="5897423"/>
            <a:ext cx="277532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6869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) Code  explain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263" y="1934678"/>
            <a:ext cx="64633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미정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54970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6) Future work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263" y="1934678"/>
            <a:ext cx="64633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미정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127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555536"/>
            <a:ext cx="6276077" cy="463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ARQ – GO-Back-N</a:t>
            </a:r>
          </a:p>
          <a:p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Explanation (Development Environment, Testing Factors)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System Architecture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Flowchart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Scoring table design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Code Explanation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How to execute (Screenshot)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Future Work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982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Explanation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015" y="2011679"/>
            <a:ext cx="6805966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Development Environments</a:t>
            </a:r>
          </a:p>
          <a:p>
            <a:endParaRPr lang="en-US" altLang="ko-KR" sz="3600" b="1" dirty="0" smtClean="0"/>
          </a:p>
          <a:p>
            <a:r>
              <a:rPr lang="en-US" altLang="ko-KR" sz="2500" b="1" dirty="0" smtClean="0"/>
              <a:t>Language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500" dirty="0" smtClean="0"/>
              <a:t>Complier version	:	 </a:t>
            </a:r>
            <a:r>
              <a:rPr lang="en-US" altLang="ko-KR" sz="2500" smtClean="0"/>
              <a:t>Java 1.8u version</a:t>
            </a:r>
            <a:endParaRPr lang="en-US" altLang="ko-KR" sz="2500" dirty="0" smtClean="0"/>
          </a:p>
          <a:p>
            <a:r>
              <a:rPr lang="en-US" altLang="ko-KR" sz="2500" dirty="0" smtClean="0"/>
              <a:t>Server Library	: 	 </a:t>
            </a:r>
            <a:r>
              <a:rPr lang="en-US" altLang="ko-KR" sz="2500" dirty="0" err="1" smtClean="0"/>
              <a:t>java.sun.HTTP</a:t>
            </a:r>
            <a:r>
              <a:rPr lang="en-US" altLang="ko-KR" sz="2500" dirty="0" smtClean="0"/>
              <a:t> Server</a:t>
            </a:r>
          </a:p>
          <a:p>
            <a:r>
              <a:rPr lang="en-US" altLang="ko-KR" sz="2500" dirty="0" smtClean="0"/>
              <a:t>WEB Page		: 	 CSS, HTML</a:t>
            </a:r>
          </a:p>
          <a:p>
            <a:r>
              <a:rPr lang="en-US" altLang="ko-KR" sz="2500" dirty="0" smtClean="0"/>
              <a:t>Database		:	 MySQL</a:t>
            </a:r>
          </a:p>
        </p:txBody>
      </p:sp>
    </p:spTree>
    <p:extLst>
      <p:ext uri="{BB962C8B-B14F-4D97-AF65-F5344CB8AC3E}">
        <p14:creationId xmlns:p14="http://schemas.microsoft.com/office/powerpoint/2010/main" val="172164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Explanation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42719"/>
            <a:ext cx="3206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Testing Factors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137798"/>
              </p:ext>
            </p:extLst>
          </p:nvPr>
        </p:nvGraphicFramePr>
        <p:xfrm>
          <a:off x="4193015" y="1489730"/>
          <a:ext cx="4459031" cy="5153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149"/>
                <a:gridCol w="885613"/>
                <a:gridCol w="15682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채점항목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 </a:t>
                      </a:r>
                      <a:r>
                        <a:rPr lang="en-US" sz="1400" dirty="0" err="1" smtClean="0"/>
                        <a:t>Suc</a:t>
                      </a:r>
                      <a:r>
                        <a:rPr lang="en-US" sz="1400" dirty="0" smtClean="0"/>
                        <a:t> or fail</a:t>
                      </a:r>
                      <a:endParaRPr lang="en-US" sz="14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sz="1400" dirty="0"/>
                    </a:p>
                  </a:txBody>
                  <a:tcPr/>
                </a:tc>
              </a:tr>
              <a:tr h="1854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가 제대로 도착했는가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 check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5sec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sz="1400" dirty="0"/>
                    </a:p>
                  </a:txBody>
                  <a:tcPr/>
                </a:tc>
              </a:tr>
              <a:tr h="18542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정해놓은 범위를 초과했는가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재전송 여부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sz="1400" dirty="0"/>
                    </a:p>
                  </a:txBody>
                  <a:tcPr/>
                </a:tc>
              </a:tr>
              <a:tr h="18542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NAK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를 받은 프레임의 재전송 했는가</a:t>
                      </a:r>
                      <a:endParaRPr 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다시 순차적 전송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sz="1400" dirty="0"/>
                    </a:p>
                  </a:txBody>
                  <a:tcPr/>
                </a:tc>
              </a:tr>
              <a:tr h="30218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이전에 진행했던 번호 다음부터 전송했는가</a:t>
                      </a:r>
                      <a:endParaRPr 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Window</a:t>
                      </a:r>
                      <a:r>
                        <a:rPr lang="en-US" sz="1400" baseline="0" dirty="0" smtClean="0"/>
                        <a:t> size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sz="1400" dirty="0"/>
                    </a:p>
                  </a:txBody>
                  <a:tcPr/>
                </a:tc>
              </a:tr>
              <a:tr h="18542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정해진 크기만큼 도착했는가</a:t>
                      </a:r>
                      <a:endParaRPr 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ACK check (1~n)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From n</a:t>
                      </a:r>
                    </a:p>
                    <a:p>
                      <a:pPr algn="ctr"/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sz="1400" dirty="0"/>
                    </a:p>
                  </a:txBody>
                  <a:tcPr/>
                </a:tc>
              </a:tr>
              <a:tr h="1295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ACK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가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번부터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번까지 왔는가</a:t>
                      </a:r>
                      <a:endParaRPr 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UDP Server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Multi Thread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dirty="0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Client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의 프로그램이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multi Thread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로 구현되어있는지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P2P Structure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Client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의 프로그램이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p2p Structure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로 구현되어있는지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1298222" y="40922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9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611972" y="4194831"/>
            <a:ext cx="1419679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rcv</a:t>
            </a:r>
            <a:r>
              <a:rPr lang="en-US" sz="1200" dirty="0" smtClean="0"/>
              <a:t> ack1, send  pkt3</a:t>
            </a:r>
            <a:endParaRPr 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5288"/>
              </p:ext>
            </p:extLst>
          </p:nvPr>
        </p:nvGraphicFramePr>
        <p:xfrm>
          <a:off x="157238" y="1433286"/>
          <a:ext cx="4459031" cy="5153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149"/>
                <a:gridCol w="885613"/>
                <a:gridCol w="15682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채점항목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 </a:t>
                      </a:r>
                      <a:r>
                        <a:rPr lang="en-US" sz="1400" dirty="0" err="1" smtClean="0"/>
                        <a:t>Suc</a:t>
                      </a:r>
                      <a:r>
                        <a:rPr lang="en-US" sz="1400" dirty="0" smtClean="0"/>
                        <a:t> or fail</a:t>
                      </a:r>
                      <a:endParaRPr lang="en-US" sz="14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sz="1400" dirty="0"/>
                    </a:p>
                  </a:txBody>
                  <a:tcPr/>
                </a:tc>
              </a:tr>
              <a:tr h="1854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가 제대로 도착했는가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 check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5sec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sz="1400" dirty="0"/>
                    </a:p>
                  </a:txBody>
                  <a:tcPr/>
                </a:tc>
              </a:tr>
              <a:tr h="18542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정해놓은 범위를 초과했는가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재전송 여부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sz="1400" dirty="0"/>
                    </a:p>
                  </a:txBody>
                  <a:tcPr/>
                </a:tc>
              </a:tr>
              <a:tr h="18542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NAK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를 받은 프레임의 재전송 했는가</a:t>
                      </a:r>
                      <a:endParaRPr 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다시 순차적 전송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sz="1400" dirty="0"/>
                    </a:p>
                  </a:txBody>
                  <a:tcPr/>
                </a:tc>
              </a:tr>
              <a:tr h="30218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이전에 진행했던 번호 다음부터 전송했는가</a:t>
                      </a:r>
                      <a:endParaRPr 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Window</a:t>
                      </a:r>
                      <a:r>
                        <a:rPr lang="en-US" sz="1400" baseline="0" dirty="0" smtClean="0"/>
                        <a:t> size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sz="1400" dirty="0"/>
                    </a:p>
                  </a:txBody>
                  <a:tcPr/>
                </a:tc>
              </a:tr>
              <a:tr h="18542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정해진 크기만큼 도착했는가</a:t>
                      </a:r>
                      <a:endParaRPr 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ACK check (1~n)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From n</a:t>
                      </a:r>
                    </a:p>
                    <a:p>
                      <a:pPr algn="ctr"/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sz="1400" dirty="0"/>
                    </a:p>
                  </a:txBody>
                  <a:tcPr/>
                </a:tc>
              </a:tr>
              <a:tr h="1295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ACK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가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번부터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번까지 왔는가</a:t>
                      </a:r>
                      <a:endParaRPr 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UDP Server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Multi Thread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dirty="0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Client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의 프로그램이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multi Thread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로 구현되어있는지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P2P Structure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Client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의 프로그램이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p2p Structure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로 구현되어있는지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48849" y="1340325"/>
            <a:ext cx="7873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sender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39995" y="1339441"/>
            <a:ext cx="92845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41360" y="1921781"/>
            <a:ext cx="778804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send pkt0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148848" y="2320039"/>
            <a:ext cx="778804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send pkt1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156106" y="2726440"/>
            <a:ext cx="778804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send pkt2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152700" y="3132165"/>
            <a:ext cx="778804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send pkt3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222445" y="2317755"/>
            <a:ext cx="1680268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Receive pkt0, send ack0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229703" y="2724156"/>
            <a:ext cx="1680268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smtClean="0"/>
              <a:t>pkt1, </a:t>
            </a:r>
            <a:r>
              <a:rPr lang="en-US" sz="1200" dirty="0"/>
              <a:t>send </a:t>
            </a:r>
            <a:r>
              <a:rPr lang="en-US" sz="1200" dirty="0" smtClean="0"/>
              <a:t>ack1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234438" y="3431109"/>
            <a:ext cx="171904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smtClean="0"/>
              <a:t>pkt3, buffer,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send ack3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4159" y="3541629"/>
            <a:ext cx="1419679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rcv</a:t>
            </a:r>
            <a:r>
              <a:rPr lang="en-US" sz="1200" dirty="0" smtClean="0"/>
              <a:t> ack0, send  pkt4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502770" y="4655871"/>
            <a:ext cx="1419679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rcv</a:t>
            </a:r>
            <a:r>
              <a:rPr lang="en-US" sz="1200" dirty="0" smtClean="0"/>
              <a:t> ack3, send  pkt4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240306" y="4226670"/>
            <a:ext cx="1723549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smtClean="0"/>
              <a:t>pkt4, buffer,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send ack4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191170" y="5093715"/>
            <a:ext cx="710451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rcv</a:t>
            </a:r>
            <a:r>
              <a:rPr lang="en-US" sz="1200" dirty="0" smtClean="0"/>
              <a:t> ack4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16" idx="3"/>
            <a:endCxn id="22" idx="1"/>
          </p:cNvCxnSpPr>
          <p:nvPr/>
        </p:nvCxnSpPr>
        <p:spPr bwMode="auto">
          <a:xfrm>
            <a:off x="5920164" y="2060281"/>
            <a:ext cx="1302281" cy="39597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7" idx="3"/>
            <a:endCxn id="23" idx="1"/>
          </p:cNvCxnSpPr>
          <p:nvPr/>
        </p:nvCxnSpPr>
        <p:spPr bwMode="auto">
          <a:xfrm>
            <a:off x="5927652" y="2458539"/>
            <a:ext cx="1302051" cy="40411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8" idx="3"/>
          </p:cNvCxnSpPr>
          <p:nvPr/>
        </p:nvCxnSpPr>
        <p:spPr bwMode="auto">
          <a:xfrm>
            <a:off x="5934910" y="2864940"/>
            <a:ext cx="479933" cy="19534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097357" y="2710207"/>
            <a:ext cx="424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loss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22" idx="1"/>
            <a:endCxn id="25" idx="3"/>
          </p:cNvCxnSpPr>
          <p:nvPr/>
        </p:nvCxnSpPr>
        <p:spPr bwMode="auto">
          <a:xfrm flipH="1">
            <a:off x="5993838" y="2456255"/>
            <a:ext cx="1228607" cy="122387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20" idx="3"/>
            <a:endCxn id="24" idx="1"/>
          </p:cNvCxnSpPr>
          <p:nvPr/>
        </p:nvCxnSpPr>
        <p:spPr bwMode="auto">
          <a:xfrm>
            <a:off x="5931504" y="3270665"/>
            <a:ext cx="1302934" cy="39127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25" idx="3"/>
            <a:endCxn id="27" idx="1"/>
          </p:cNvCxnSpPr>
          <p:nvPr/>
        </p:nvCxnSpPr>
        <p:spPr bwMode="auto">
          <a:xfrm>
            <a:off x="5993838" y="3680129"/>
            <a:ext cx="1246468" cy="77737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7238033" y="4843122"/>
            <a:ext cx="171904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smtClean="0"/>
              <a:t>pkt2, buffer,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send ack2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14602" y="5497995"/>
            <a:ext cx="710125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rcv</a:t>
            </a:r>
            <a:r>
              <a:rPr lang="en-US" sz="1200" dirty="0" smtClean="0"/>
              <a:t> ack3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69" idx="6"/>
            <a:endCxn id="43" idx="1"/>
          </p:cNvCxnSpPr>
          <p:nvPr/>
        </p:nvCxnSpPr>
        <p:spPr bwMode="auto">
          <a:xfrm>
            <a:off x="5969784" y="4365657"/>
            <a:ext cx="1268249" cy="70829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109052" y="3940794"/>
            <a:ext cx="800476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Pkt2 timeout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>
            <a:stCxn id="27" idx="1"/>
            <a:endCxn id="28" idx="3"/>
          </p:cNvCxnSpPr>
          <p:nvPr/>
        </p:nvCxnSpPr>
        <p:spPr bwMode="auto">
          <a:xfrm flipH="1">
            <a:off x="5901621" y="4457503"/>
            <a:ext cx="1338685" cy="77471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5220470" y="5886491"/>
            <a:ext cx="710451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rcv</a:t>
            </a:r>
            <a:r>
              <a:rPr lang="en-US" sz="1200" dirty="0" smtClean="0"/>
              <a:t> ack4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stCxn id="43" idx="1"/>
            <a:endCxn id="44" idx="3"/>
          </p:cNvCxnSpPr>
          <p:nvPr/>
        </p:nvCxnSpPr>
        <p:spPr bwMode="auto">
          <a:xfrm flipH="1">
            <a:off x="5924727" y="5073955"/>
            <a:ext cx="1313306" cy="56254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7227620" y="5475857"/>
            <a:ext cx="171904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/>
              <a:t>Receive </a:t>
            </a:r>
            <a:r>
              <a:rPr lang="en-US" sz="1200" smtClean="0"/>
              <a:t>pkt4, </a:t>
            </a:r>
            <a:r>
              <a:rPr lang="en-US" sz="1200" dirty="0" smtClean="0"/>
              <a:t>buffer,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send ack5</a:t>
            </a:r>
            <a:endParaRPr lang="en-US" sz="1200" dirty="0"/>
          </a:p>
        </p:txBody>
      </p:sp>
      <p:cxnSp>
        <p:nvCxnSpPr>
          <p:cNvPr id="63" name="Straight Arrow Connector 62"/>
          <p:cNvCxnSpPr>
            <a:stCxn id="59" idx="1"/>
            <a:endCxn id="55" idx="3"/>
          </p:cNvCxnSpPr>
          <p:nvPr/>
        </p:nvCxnSpPr>
        <p:spPr bwMode="auto">
          <a:xfrm flipH="1">
            <a:off x="5930921" y="5706690"/>
            <a:ext cx="1296699" cy="31830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7286380" y="5457889"/>
            <a:ext cx="881464" cy="369614"/>
          </a:xfrm>
          <a:prstGeom prst="ellipse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5090491" y="5844951"/>
            <a:ext cx="881464" cy="369614"/>
          </a:xfrm>
          <a:prstGeom prst="ellipse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5118483" y="3931200"/>
            <a:ext cx="791046" cy="259200"/>
          </a:xfrm>
          <a:prstGeom prst="ellipse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5239969" y="4239241"/>
            <a:ext cx="729815" cy="252832"/>
          </a:xfrm>
          <a:prstGeom prst="ellipse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8148888" y="2392585"/>
            <a:ext cx="341212" cy="195968"/>
          </a:xfrm>
          <a:prstGeom prst="ellipse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 flipH="1" flipV="1">
            <a:off x="4207514" y="2160000"/>
            <a:ext cx="4003102" cy="23777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FF6600"/>
            </a:solidFill>
            <a:prstDash val="dot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stCxn id="66" idx="2"/>
          </p:cNvCxnSpPr>
          <p:nvPr/>
        </p:nvCxnSpPr>
        <p:spPr bwMode="auto">
          <a:xfrm flipH="1" flipV="1">
            <a:off x="3982883" y="2782080"/>
            <a:ext cx="1135600" cy="127872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FF6600"/>
            </a:solidFill>
            <a:prstDash val="dot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2"/>
          </p:cNvCxnSpPr>
          <p:nvPr/>
        </p:nvCxnSpPr>
        <p:spPr bwMode="auto">
          <a:xfrm flipH="1" flipV="1">
            <a:off x="4121118" y="3369600"/>
            <a:ext cx="1118851" cy="99605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FF6600"/>
            </a:solidFill>
            <a:prstDash val="dot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65" idx="2"/>
          </p:cNvCxnSpPr>
          <p:nvPr/>
        </p:nvCxnSpPr>
        <p:spPr bwMode="auto">
          <a:xfrm flipH="1" flipV="1">
            <a:off x="4155676" y="5184000"/>
            <a:ext cx="934815" cy="84575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FF6600"/>
            </a:solidFill>
            <a:prstDash val="dot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H="1" flipV="1">
            <a:off x="4103838" y="4536000"/>
            <a:ext cx="3194302" cy="109494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FF6600"/>
            </a:solidFill>
            <a:prstDash val="dot"/>
            <a:round/>
            <a:headEnd type="none" w="med" len="med"/>
            <a:tailEnd type="arrow"/>
          </a:ln>
          <a:effectLst/>
        </p:spPr>
      </p:cxnSp>
      <p:sp>
        <p:nvSpPr>
          <p:cNvPr id="83" name="Title 8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</a:t>
            </a:r>
            <a:r>
              <a:rPr lang="ko-KR" altLang="en-US" dirty="0" smtClean="0"/>
              <a:t> </a:t>
            </a:r>
            <a:r>
              <a:rPr lang="en-US" altLang="ko-KR" dirty="0" smtClean="0"/>
              <a:t>Scoring </a:t>
            </a:r>
            <a:r>
              <a:rPr lang="en-US" altLang="ko-KR" dirty="0"/>
              <a:t>table design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 bwMode="auto">
          <a:xfrm>
            <a:off x="5167739" y="4676761"/>
            <a:ext cx="729815" cy="252832"/>
          </a:xfrm>
          <a:prstGeom prst="ellipse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90" name="Straight Arrow Connector 89"/>
          <p:cNvCxnSpPr>
            <a:stCxn id="88" idx="1"/>
          </p:cNvCxnSpPr>
          <p:nvPr/>
        </p:nvCxnSpPr>
        <p:spPr bwMode="auto">
          <a:xfrm flipH="1" flipV="1">
            <a:off x="4190235" y="3913920"/>
            <a:ext cx="1084383" cy="79986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FF6600"/>
            </a:solidFill>
            <a:prstDash val="dot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23" idx="1"/>
            <a:endCxn id="110" idx="3"/>
          </p:cNvCxnSpPr>
          <p:nvPr/>
        </p:nvCxnSpPr>
        <p:spPr bwMode="auto">
          <a:xfrm flipH="1">
            <a:off x="6031651" y="2862656"/>
            <a:ext cx="1198052" cy="147067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Straight Arrow Connector 114"/>
          <p:cNvCxnSpPr>
            <a:stCxn id="24" idx="1"/>
            <a:endCxn id="26" idx="3"/>
          </p:cNvCxnSpPr>
          <p:nvPr/>
        </p:nvCxnSpPr>
        <p:spPr bwMode="auto">
          <a:xfrm flipH="1">
            <a:off x="5922449" y="3661942"/>
            <a:ext cx="1311989" cy="1132429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9" name="Straight Arrow Connector 118"/>
          <p:cNvCxnSpPr>
            <a:stCxn id="88" idx="6"/>
            <a:endCxn id="64" idx="2"/>
          </p:cNvCxnSpPr>
          <p:nvPr/>
        </p:nvCxnSpPr>
        <p:spPr bwMode="auto">
          <a:xfrm>
            <a:off x="5897554" y="4803177"/>
            <a:ext cx="1388826" cy="839519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338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System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577516" y="3349591"/>
            <a:ext cx="7767587" cy="2868329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620701" y="2002055"/>
            <a:ext cx="1819175" cy="885524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Database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384883" y="3628724"/>
            <a:ext cx="2290813" cy="750771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Shared Memory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960921" y="4783755"/>
            <a:ext cx="2290813" cy="1068404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Main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HTTP Server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675696" y="4783755"/>
            <a:ext cx="2290813" cy="1068404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Sub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HTTP</a:t>
            </a:r>
            <a:r>
              <a:rPr kumimoji="0" lang="en-US" altLang="ko-K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Server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(</a:t>
            </a:r>
            <a:r>
              <a:rPr lang="ko-KR" altLang="en-US" sz="2000" dirty="0" smtClean="0">
                <a:latin typeface="Times New Roman" pitchFamily="18" charset="0"/>
                <a:ea typeface="굴림" pitchFamily="50" charset="-127"/>
              </a:rPr>
              <a:t>각 학생에게 할당</a:t>
            </a: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 bwMode="auto">
          <a:xfrm>
            <a:off x="3251734" y="5317957"/>
            <a:ext cx="242396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95715" y="494862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Create Socket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7" idx="0"/>
            <a:endCxn id="6" idx="1"/>
          </p:cNvCxnSpPr>
          <p:nvPr/>
        </p:nvCxnSpPr>
        <p:spPr bwMode="auto">
          <a:xfrm flipV="1">
            <a:off x="2106328" y="4004110"/>
            <a:ext cx="1278555" cy="77964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직선 화살표 연결선 14"/>
          <p:cNvCxnSpPr>
            <a:stCxn id="8" idx="0"/>
            <a:endCxn id="6" idx="3"/>
          </p:cNvCxnSpPr>
          <p:nvPr/>
        </p:nvCxnSpPr>
        <p:spPr bwMode="auto">
          <a:xfrm flipH="1" flipV="1">
            <a:off x="5675696" y="4004110"/>
            <a:ext cx="1145407" cy="77964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5014762" y="2954956"/>
            <a:ext cx="0" cy="58714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 flipV="1">
            <a:off x="4042611" y="2954956"/>
            <a:ext cx="0" cy="58714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745605" y="300665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Store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75966" y="301201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Query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45406" y="381944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채점 내용 저장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081562" y="382906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채점 내용 저장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4757" y="582933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166.104.143.225:9998/index.html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18551" y="5814537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166.104.143.225:</a:t>
            </a:r>
            <a:r>
              <a:rPr lang="en-US" altLang="ko-KR" dirty="0" smtClean="0">
                <a:sym typeface="Wingdings" panose="05000000000000000000" pitchFamily="2" charset="2"/>
              </a:rPr>
              <a:t>(Random)</a:t>
            </a:r>
            <a:r>
              <a:rPr lang="en-US" altLang="ko-KR" dirty="0" smtClean="0"/>
              <a:t>/test/index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75696" y="2121651"/>
            <a:ext cx="226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MySQL</a:t>
            </a:r>
          </a:p>
          <a:p>
            <a:r>
              <a:rPr lang="en-US" altLang="ko-KR" dirty="0" smtClean="0"/>
              <a:t>166.104.143.225:3306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04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47D7A5E-5515-4032-85B2-A6734B5AC4B6}"/>
              </a:ext>
            </a:extLst>
          </p:cNvPr>
          <p:cNvCxnSpPr/>
          <p:nvPr/>
        </p:nvCxnSpPr>
        <p:spPr bwMode="auto">
          <a:xfrm>
            <a:off x="2550371" y="2078966"/>
            <a:ext cx="7954" cy="472138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3C989F0-8878-46E5-B66A-9B26D98538DB}"/>
              </a:ext>
            </a:extLst>
          </p:cNvPr>
          <p:cNvSpPr/>
          <p:nvPr/>
        </p:nvSpPr>
        <p:spPr bwMode="auto">
          <a:xfrm>
            <a:off x="1842103" y="2342688"/>
            <a:ext cx="1605921" cy="209398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window size number 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7A7DB3D-5FAD-405E-8BCE-91342DE42956}"/>
              </a:ext>
            </a:extLst>
          </p:cNvPr>
          <p:cNvCxnSpPr/>
          <p:nvPr/>
        </p:nvCxnSpPr>
        <p:spPr bwMode="auto">
          <a:xfrm flipH="1">
            <a:off x="4690678" y="2078966"/>
            <a:ext cx="1" cy="4560347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37DD623-98D9-4835-900D-7DDCF269994F}"/>
              </a:ext>
            </a:extLst>
          </p:cNvPr>
          <p:cNvSpPr txBox="1"/>
          <p:nvPr/>
        </p:nvSpPr>
        <p:spPr>
          <a:xfrm>
            <a:off x="2238614" y="1372402"/>
            <a:ext cx="6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Client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03BF28-F83E-460F-BF46-FA2769C0B0CE}"/>
              </a:ext>
            </a:extLst>
          </p:cNvPr>
          <p:cNvSpPr txBox="1"/>
          <p:nvPr/>
        </p:nvSpPr>
        <p:spPr>
          <a:xfrm>
            <a:off x="4133857" y="1372402"/>
            <a:ext cx="111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Main Thread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5F3B9D42-8721-41EE-8C0C-2E0AC86F1D0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3448024" y="2447387"/>
            <a:ext cx="1286593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A1C4E47-E436-4373-AAAA-DC9A19FA2C05}"/>
              </a:ext>
            </a:extLst>
          </p:cNvPr>
          <p:cNvSpPr/>
          <p:nvPr/>
        </p:nvSpPr>
        <p:spPr bwMode="auto">
          <a:xfrm>
            <a:off x="6907095" y="6467492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Save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data from server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F420357E-F871-4FDA-BF95-7D865DF53527}"/>
              </a:ext>
            </a:extLst>
          </p:cNvPr>
          <p:cNvCxnSpPr/>
          <p:nvPr/>
        </p:nvCxnSpPr>
        <p:spPr bwMode="auto">
          <a:xfrm flipH="1">
            <a:off x="7399715" y="2163632"/>
            <a:ext cx="1" cy="469436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61CA89D-6CBE-49D3-A5C9-EA5BA56A414C}"/>
              </a:ext>
            </a:extLst>
          </p:cNvPr>
          <p:cNvSpPr txBox="1"/>
          <p:nvPr/>
        </p:nvSpPr>
        <p:spPr>
          <a:xfrm>
            <a:off x="7154458" y="1372402"/>
            <a:ext cx="434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DB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55326B9-F6D4-4583-B392-FBCA0D468326}"/>
              </a:ext>
            </a:extLst>
          </p:cNvPr>
          <p:cNvSpPr/>
          <p:nvPr/>
        </p:nvSpPr>
        <p:spPr bwMode="auto">
          <a:xfrm>
            <a:off x="3613289" y="2955611"/>
            <a:ext cx="2110743" cy="316282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if successful about connect to client </a:t>
            </a:r>
            <a:endParaRPr lang="en-US" altLang="ko-KR" sz="1100" dirty="0" smtClean="0">
              <a:latin typeface="Times New Roman" pitchFamily="18" charset="0"/>
              <a:ea typeface="굴림" pitchFamily="50" charset="-127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between 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server, send test page.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1773816" y="321217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Click the run button 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4125868B-9458-4E51-9E7E-B974F05EDA1A}"/>
              </a:ext>
            </a:extLst>
          </p:cNvPr>
          <p:cNvSpPr/>
          <p:nvPr/>
        </p:nvSpPr>
        <p:spPr bwMode="auto">
          <a:xfrm>
            <a:off x="3784977" y="2090481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Send window size input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24" name="직선 화살표 연결선 25">
            <a:extLst>
              <a:ext uri="{FF2B5EF4-FFF2-40B4-BE49-F238E27FC236}">
                <a16:creationId xmlns:a16="http://schemas.microsoft.com/office/drawing/2014/main" xmlns="" id="{DD7ED474-C4E2-4CCC-99FE-1B31D8FDF32A}"/>
              </a:ext>
            </a:extLst>
          </p:cNvPr>
          <p:cNvCxnSpPr>
            <a:cxnSpLocks/>
          </p:cNvCxnSpPr>
          <p:nvPr/>
        </p:nvCxnSpPr>
        <p:spPr bwMode="auto">
          <a:xfrm flipH="1">
            <a:off x="2523059" y="2216503"/>
            <a:ext cx="127354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직사각형 27">
            <a:extLst>
              <a:ext uri="{FF2B5EF4-FFF2-40B4-BE49-F238E27FC236}">
                <a16:creationId xmlns:a16="http://schemas.microsoft.com/office/drawing/2014/main" xmlns="" id="{C55326B9-F6D4-4583-B392-FBCA0D468326}"/>
              </a:ext>
            </a:extLst>
          </p:cNvPr>
          <p:cNvSpPr/>
          <p:nvPr/>
        </p:nvSpPr>
        <p:spPr bwMode="auto">
          <a:xfrm>
            <a:off x="3612997" y="2536267"/>
            <a:ext cx="2165417" cy="313447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Set window size number in code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 and check connect to client and server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40" name="직선 화살표 연결선 25">
            <a:extLst>
              <a:ext uri="{FF2B5EF4-FFF2-40B4-BE49-F238E27FC236}">
                <a16:creationId xmlns:a16="http://schemas.microsoft.com/office/drawing/2014/main" xmlns="" id="{DD7ED474-C4E2-4CCC-99FE-1B31D8FDF32A}"/>
              </a:ext>
            </a:extLst>
          </p:cNvPr>
          <p:cNvCxnSpPr>
            <a:cxnSpLocks/>
          </p:cNvCxnSpPr>
          <p:nvPr/>
        </p:nvCxnSpPr>
        <p:spPr bwMode="auto">
          <a:xfrm flipH="1">
            <a:off x="2562758" y="3134741"/>
            <a:ext cx="105682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14">
            <a:extLst>
              <a:ext uri="{FF2B5EF4-FFF2-40B4-BE49-F238E27FC236}">
                <a16:creationId xmlns:a16="http://schemas.microsoft.com/office/drawing/2014/main" xmlns="" id="{5F3B9D42-8721-41EE-8C0C-2E0AC86F1D03}"/>
              </a:ext>
            </a:extLst>
          </p:cNvPr>
          <p:cNvCxnSpPr>
            <a:cxnSpLocks/>
          </p:cNvCxnSpPr>
          <p:nvPr/>
        </p:nvCxnSpPr>
        <p:spPr bwMode="auto">
          <a:xfrm>
            <a:off x="3471916" y="3340625"/>
            <a:ext cx="125780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1763403" y="3538728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Send</a:t>
            </a:r>
            <a:r>
              <a:rPr lang="ko-KR" altLang="en-US" sz="1100" dirty="0" smtClean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first frame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1307042" y="4100222"/>
            <a:ext cx="2170261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Receive </a:t>
            </a:r>
            <a:r>
              <a:rPr lang="en-US" altLang="ko-KR" sz="1100" dirty="0" err="1">
                <a:latin typeface="Times New Roman" pitchFamily="18" charset="0"/>
                <a:ea typeface="굴림" pitchFamily="50" charset="-127"/>
              </a:rPr>
              <a:t>ack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 Send</a:t>
            </a:r>
            <a:r>
              <a:rPr lang="ko-KR" altLang="en-US" sz="1100" dirty="0" smtClean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last(win size) frame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759685" y="3842345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2760688" y="3944068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8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3787424" y="3766330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Send </a:t>
            </a:r>
            <a:r>
              <a:rPr lang="en-US" altLang="ko-KR" sz="1100" dirty="0" err="1">
                <a:latin typeface="Times New Roman" pitchFamily="18" charset="0"/>
                <a:ea typeface="굴림" pitchFamily="50" charset="-127"/>
              </a:rPr>
              <a:t>ack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 about receive frame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9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3768019" y="4240979"/>
            <a:ext cx="1908994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Send </a:t>
            </a:r>
            <a:r>
              <a:rPr lang="en-US" altLang="ko-KR" sz="1100" dirty="0" err="1">
                <a:latin typeface="Times New Roman" pitchFamily="18" charset="0"/>
                <a:ea typeface="굴림" pitchFamily="50" charset="-127"/>
              </a:rPr>
              <a:t>ack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 about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receive last 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frame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3475095" y="4560810"/>
            <a:ext cx="315989" cy="22760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H="1">
            <a:off x="3456533" y="3905563"/>
            <a:ext cx="319911" cy="9437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44" idx="3"/>
            <a:endCxn id="49" idx="1"/>
          </p:cNvCxnSpPr>
          <p:nvPr/>
        </p:nvCxnSpPr>
        <p:spPr bwMode="auto">
          <a:xfrm>
            <a:off x="3477303" y="4231775"/>
            <a:ext cx="290716" cy="14075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962499" y="4049645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3963502" y="4151368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1" name="Straight Arrow Connector 60"/>
          <p:cNvCxnSpPr>
            <a:endCxn id="62" idx="3"/>
          </p:cNvCxnSpPr>
          <p:nvPr/>
        </p:nvCxnSpPr>
        <p:spPr bwMode="auto">
          <a:xfrm flipH="1">
            <a:off x="3466456" y="4366185"/>
            <a:ext cx="312330" cy="18719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383167" y="4453556"/>
            <a:ext cx="3083289" cy="199648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Receive </a:t>
            </a:r>
            <a:r>
              <a:rPr lang="en-US" altLang="ko-KR" sz="1100" dirty="0" err="1">
                <a:latin typeface="Times New Roman" pitchFamily="18" charset="0"/>
                <a:ea typeface="굴림" pitchFamily="50" charset="-127"/>
              </a:rPr>
              <a:t>ack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 Send</a:t>
            </a:r>
            <a:r>
              <a:rPr lang="ko-KR" altLang="en-US" sz="1100" dirty="0" smtClean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first(</a:t>
            </a:r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</a:rPr>
              <a:t>nak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 framenumber+1) frame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4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3797085" y="4629917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Send </a:t>
            </a:r>
            <a:r>
              <a:rPr lang="en-US" altLang="ko-KR" sz="1100" dirty="0" err="1">
                <a:latin typeface="Times New Roman" pitchFamily="18" charset="0"/>
                <a:ea typeface="굴림" pitchFamily="50" charset="-127"/>
              </a:rPr>
              <a:t>ack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 about receive frame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3462436" y="3643693"/>
            <a:ext cx="315989" cy="22760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3792105" y="5064140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Send </a:t>
            </a:r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1100" dirty="0" err="1">
                <a:latin typeface="Times New Roman" pitchFamily="18" charset="0"/>
                <a:ea typeface="굴림" pitchFamily="50" charset="-127"/>
              </a:rPr>
              <a:t>a</a:t>
            </a:r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</a:rPr>
              <a:t>k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about receive frame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097602" y="4894174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4099044" y="4994066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1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978958" y="5172659"/>
            <a:ext cx="2426541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Receive </a:t>
            </a:r>
            <a:r>
              <a:rPr lang="en-US" altLang="ko-KR" sz="1100" dirty="0" err="1">
                <a:latin typeface="Times New Roman" pitchFamily="18" charset="0"/>
                <a:ea typeface="굴림" pitchFamily="50" charset="-127"/>
              </a:rPr>
              <a:t>ack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Send</a:t>
            </a:r>
            <a:r>
              <a:rPr lang="ko-KR" altLang="en-US" sz="1100" dirty="0" smtClean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last(win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size*2) 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frame</a:t>
            </a:r>
            <a:endParaRPr lang="ko-KR" altLang="en-US" sz="1100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3130049" y="4753771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3131491" y="4853663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79" name="Straight Arrow Connector 78"/>
          <p:cNvCxnSpPr>
            <a:stCxn id="67" idx="1"/>
          </p:cNvCxnSpPr>
          <p:nvPr/>
        </p:nvCxnSpPr>
        <p:spPr bwMode="auto">
          <a:xfrm flipH="1" flipV="1">
            <a:off x="3118400" y="4978358"/>
            <a:ext cx="673705" cy="21733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1344083" y="5567732"/>
            <a:ext cx="2049770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Receive </a:t>
            </a:r>
            <a:r>
              <a:rPr lang="en-US" altLang="ko-KR" sz="1100" dirty="0" err="1">
                <a:latin typeface="Times New Roman" pitchFamily="18" charset="0"/>
                <a:ea typeface="굴림" pitchFamily="50" charset="-127"/>
              </a:rPr>
              <a:t>ack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Send</a:t>
            </a:r>
            <a:r>
              <a:rPr lang="ko-KR" altLang="en-US" sz="1100" dirty="0" smtClean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frame about </a:t>
            </a:r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</a:rPr>
              <a:t>nak</a:t>
            </a:r>
            <a:endParaRPr lang="ko-KR" altLang="en-US" sz="1100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4075377" y="5348199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9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3793419" y="5425254"/>
            <a:ext cx="1908994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Send </a:t>
            </a:r>
            <a:r>
              <a:rPr lang="en-US" altLang="ko-KR" sz="1100" dirty="0" err="1">
                <a:latin typeface="Times New Roman" pitchFamily="18" charset="0"/>
                <a:ea typeface="굴림" pitchFamily="50" charset="-127"/>
              </a:rPr>
              <a:t>ack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 about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receive last 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frame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90" name="Straight Arrow Connector 89"/>
          <p:cNvCxnSpPr>
            <a:endCxn id="89" idx="1"/>
          </p:cNvCxnSpPr>
          <p:nvPr/>
        </p:nvCxnSpPr>
        <p:spPr bwMode="auto">
          <a:xfrm>
            <a:off x="3410536" y="5300585"/>
            <a:ext cx="382883" cy="25622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endCxn id="81" idx="3"/>
          </p:cNvCxnSpPr>
          <p:nvPr/>
        </p:nvCxnSpPr>
        <p:spPr bwMode="auto">
          <a:xfrm flipH="1">
            <a:off x="3393853" y="5550460"/>
            <a:ext cx="383876" cy="14882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3792360" y="5794612"/>
            <a:ext cx="19914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Send </a:t>
            </a:r>
            <a:r>
              <a:rPr lang="en-US" altLang="ko-KR" sz="1100" dirty="0" err="1">
                <a:latin typeface="Times New Roman" pitchFamily="18" charset="0"/>
                <a:ea typeface="굴림" pitchFamily="50" charset="-127"/>
              </a:rPr>
              <a:t>ack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 about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receive frame(</a:t>
            </a:r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</a:rPr>
              <a:t>nak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)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95" name="Straight Arrow Connector 94"/>
          <p:cNvCxnSpPr/>
          <p:nvPr/>
        </p:nvCxnSpPr>
        <p:spPr bwMode="auto">
          <a:xfrm>
            <a:off x="3404186" y="5701693"/>
            <a:ext cx="382883" cy="25622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flipH="1">
            <a:off x="3403378" y="5940985"/>
            <a:ext cx="383875" cy="14882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904875" y="6000590"/>
            <a:ext cx="2503796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Receive </a:t>
            </a:r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</a:rPr>
              <a:t>ack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 Send</a:t>
            </a:r>
            <a:r>
              <a:rPr lang="ko-KR" altLang="en-US" sz="1100" dirty="0" smtClean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first(win size*2+1)frame </a:t>
            </a:r>
            <a:endParaRPr lang="ko-KR" altLang="en-US" sz="1100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3177674" y="6290471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3179116" y="6390363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8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913466" y="6468996"/>
            <a:ext cx="2503796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Receive </a:t>
            </a:r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</a:rPr>
              <a:t>ack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 Send</a:t>
            </a:r>
            <a:r>
              <a:rPr lang="ko-KR" altLang="en-US" sz="1100" dirty="0" smtClean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last frame </a:t>
            </a:r>
            <a:endParaRPr lang="ko-KR" altLang="en-US" sz="1100" dirty="0"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09" name="Straight Arrow Connector 108"/>
          <p:cNvCxnSpPr/>
          <p:nvPr/>
        </p:nvCxnSpPr>
        <p:spPr bwMode="auto">
          <a:xfrm>
            <a:off x="3443407" y="6117867"/>
            <a:ext cx="382883" cy="25622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Oval 109"/>
          <p:cNvSpPr/>
          <p:nvPr/>
        </p:nvSpPr>
        <p:spPr bwMode="auto">
          <a:xfrm>
            <a:off x="4100257" y="6141953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4101699" y="6241845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2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3775426" y="6467894"/>
            <a:ext cx="19914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receive frame and send  info to </a:t>
            </a:r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</a:rPr>
              <a:t>db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13" name="직선 연결선 30">
            <a:extLst>
              <a:ext uri="{FF2B5EF4-FFF2-40B4-BE49-F238E27FC236}">
                <a16:creationId xmlns:a16="http://schemas.microsoft.com/office/drawing/2014/main" xmlns="" id="{0744F312-75A9-4F86-889C-70B7A38DC0B1}"/>
              </a:ext>
            </a:extLst>
          </p:cNvPr>
          <p:cNvCxnSpPr/>
          <p:nvPr/>
        </p:nvCxnSpPr>
        <p:spPr bwMode="auto">
          <a:xfrm>
            <a:off x="4938888" y="6858000"/>
            <a:ext cx="1155353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직선 연결선 34">
            <a:extLst>
              <a:ext uri="{FF2B5EF4-FFF2-40B4-BE49-F238E27FC236}">
                <a16:creationId xmlns:a16="http://schemas.microsoft.com/office/drawing/2014/main" xmlns="" id="{5CD2E5AD-5694-496C-9D35-C9F88BE39A13}"/>
              </a:ext>
            </a:extLst>
          </p:cNvPr>
          <p:cNvCxnSpPr/>
          <p:nvPr/>
        </p:nvCxnSpPr>
        <p:spPr bwMode="auto">
          <a:xfrm flipV="1">
            <a:off x="6080129" y="3739444"/>
            <a:ext cx="0" cy="3118557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직선 연결선 30">
            <a:extLst>
              <a:ext uri="{FF2B5EF4-FFF2-40B4-BE49-F238E27FC236}">
                <a16:creationId xmlns:a16="http://schemas.microsoft.com/office/drawing/2014/main" xmlns="" id="{0744F312-75A9-4F86-889C-70B7A38DC0B1}"/>
              </a:ext>
            </a:extLst>
          </p:cNvPr>
          <p:cNvCxnSpPr/>
          <p:nvPr/>
        </p:nvCxnSpPr>
        <p:spPr bwMode="auto">
          <a:xfrm>
            <a:off x="4653844" y="3750733"/>
            <a:ext cx="1428045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4684889" y="6053666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Include timeout check</a:t>
            </a:r>
          </a:p>
          <a:p>
            <a:endParaRPr lang="en-US" dirty="0" smtClean="0"/>
          </a:p>
        </p:txBody>
      </p:sp>
      <p:cxnSp>
        <p:nvCxnSpPr>
          <p:cNvPr id="123" name="Straight Arrow Connector 122"/>
          <p:cNvCxnSpPr>
            <a:endCxn id="16" idx="1"/>
          </p:cNvCxnSpPr>
          <p:nvPr/>
        </p:nvCxnSpPr>
        <p:spPr bwMode="auto">
          <a:xfrm flipV="1">
            <a:off x="5757333" y="6599045"/>
            <a:ext cx="1149762" cy="1906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960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47D7A5E-5515-4032-85B2-A6734B5AC4B6}"/>
              </a:ext>
            </a:extLst>
          </p:cNvPr>
          <p:cNvCxnSpPr>
            <a:stCxn id="7" idx="2"/>
          </p:cNvCxnSpPr>
          <p:nvPr/>
        </p:nvCxnSpPr>
        <p:spPr bwMode="auto">
          <a:xfrm flipH="1">
            <a:off x="2550369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xmlns="" id="{A3A5A824-AF74-47AE-B57A-0C36A8327441}"/>
              </a:ext>
            </a:extLst>
          </p:cNvPr>
          <p:cNvSpPr/>
          <p:nvPr/>
        </p:nvSpPr>
        <p:spPr bwMode="auto">
          <a:xfrm>
            <a:off x="2058664" y="1708030"/>
            <a:ext cx="983411" cy="370936"/>
          </a:xfrm>
          <a:prstGeom prst="flowChartTermina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latin typeface="Times New Roman" pitchFamily="18" charset="0"/>
              </a:rPr>
              <a:t>시작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3C989F0-8878-46E5-B66A-9B26D98538DB}"/>
              </a:ext>
            </a:extLst>
          </p:cNvPr>
          <p:cNvSpPr/>
          <p:nvPr/>
        </p:nvSpPr>
        <p:spPr bwMode="auto">
          <a:xfrm>
            <a:off x="1696353" y="2380890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Management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7A7DB3D-5FAD-405E-8BCE-91342DE42956}"/>
              </a:ext>
            </a:extLst>
          </p:cNvPr>
          <p:cNvCxnSpPr/>
          <p:nvPr/>
        </p:nvCxnSpPr>
        <p:spPr bwMode="auto">
          <a:xfrm flipH="1">
            <a:off x="4690677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37DD623-98D9-4835-900D-7DDCF269994F}"/>
              </a:ext>
            </a:extLst>
          </p:cNvPr>
          <p:cNvSpPr txBox="1"/>
          <p:nvPr/>
        </p:nvSpPr>
        <p:spPr>
          <a:xfrm>
            <a:off x="1995280" y="1372402"/>
            <a:ext cx="1110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Main Thread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03BF28-F83E-460F-BF46-FA2769C0B0CE}"/>
              </a:ext>
            </a:extLst>
          </p:cNvPr>
          <p:cNvSpPr txBox="1"/>
          <p:nvPr/>
        </p:nvSpPr>
        <p:spPr>
          <a:xfrm>
            <a:off x="3804570" y="1372402"/>
            <a:ext cx="177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Management Thread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5F3B9D42-8721-41EE-8C0C-2E0AC86F1D0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3404385" y="2512443"/>
            <a:ext cx="128629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A1C4E47-E436-4373-AAAA-DC9A19FA2C05}"/>
              </a:ext>
            </a:extLst>
          </p:cNvPr>
          <p:cNvSpPr/>
          <p:nvPr/>
        </p:nvSpPr>
        <p:spPr bwMode="auto">
          <a:xfrm>
            <a:off x="3836661" y="298300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Expired Data from DB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F420357E-F871-4FDA-BF95-7D865DF53527}"/>
              </a:ext>
            </a:extLst>
          </p:cNvPr>
          <p:cNvCxnSpPr/>
          <p:nvPr/>
        </p:nvCxnSpPr>
        <p:spPr bwMode="auto">
          <a:xfrm flipH="1">
            <a:off x="6651825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61CA89D-6CBE-49D3-A5C9-EA5BA56A414C}"/>
              </a:ext>
            </a:extLst>
          </p:cNvPr>
          <p:cNvSpPr txBox="1"/>
          <p:nvPr/>
        </p:nvSpPr>
        <p:spPr>
          <a:xfrm>
            <a:off x="6446480" y="137240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E5EAC664-EA25-45C5-871C-CD1927A22099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>
            <a:off x="5544693" y="3114556"/>
            <a:ext cx="11071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DD7ED474-C4E2-4CCC-99FE-1B31D8FDF32A}"/>
              </a:ext>
            </a:extLst>
          </p:cNvPr>
          <p:cNvCxnSpPr>
            <a:cxnSpLocks/>
          </p:cNvCxnSpPr>
          <p:nvPr/>
        </p:nvCxnSpPr>
        <p:spPr bwMode="auto">
          <a:xfrm flipH="1">
            <a:off x="4690677" y="3384315"/>
            <a:ext cx="196114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20828F4-288C-400F-A477-1FA5A9B6CCAB}"/>
              </a:ext>
            </a:extLst>
          </p:cNvPr>
          <p:cNvSpPr txBox="1"/>
          <p:nvPr/>
        </p:nvSpPr>
        <p:spPr>
          <a:xfrm>
            <a:off x="4794519" y="271576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 minute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55326B9-F6D4-4583-B392-FBCA0D468326}"/>
              </a:ext>
            </a:extLst>
          </p:cNvPr>
          <p:cNvSpPr/>
          <p:nvPr/>
        </p:nvSpPr>
        <p:spPr bwMode="auto">
          <a:xfrm>
            <a:off x="3836661" y="3578226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Delete Expired Files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3836661" y="4352447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Sleep few second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0744F312-75A9-4F86-889C-70B7A38DC0B1}"/>
              </a:ext>
            </a:extLst>
          </p:cNvPr>
          <p:cNvCxnSpPr/>
          <p:nvPr/>
        </p:nvCxnSpPr>
        <p:spPr bwMode="auto">
          <a:xfrm flipH="1">
            <a:off x="3610686" y="4845378"/>
            <a:ext cx="1079991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5CD2E5AD-5694-496C-9D35-C9F88BE39A13}"/>
              </a:ext>
            </a:extLst>
          </p:cNvPr>
          <p:cNvCxnSpPr/>
          <p:nvPr/>
        </p:nvCxnSpPr>
        <p:spPr bwMode="auto">
          <a:xfrm flipV="1">
            <a:off x="3610686" y="2767107"/>
            <a:ext cx="0" cy="2078271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E5AB8CA4-A949-430E-8424-81A6FCC6890B}"/>
              </a:ext>
            </a:extLst>
          </p:cNvPr>
          <p:cNvCxnSpPr>
            <a:cxnSpLocks/>
          </p:cNvCxnSpPr>
          <p:nvPr/>
        </p:nvCxnSpPr>
        <p:spPr bwMode="auto">
          <a:xfrm>
            <a:off x="3610686" y="2767105"/>
            <a:ext cx="1079991" cy="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4125868B-9458-4E51-9E7E-B974F05EDA1A}"/>
              </a:ext>
            </a:extLst>
          </p:cNvPr>
          <p:cNvSpPr/>
          <p:nvPr/>
        </p:nvSpPr>
        <p:spPr bwMode="auto">
          <a:xfrm>
            <a:off x="1696353" y="2909347"/>
            <a:ext cx="1708032" cy="43536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Server Socket</a:t>
            </a:r>
            <a:b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</a:b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for main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xmlns="" id="{2743C54D-7B6F-4E98-820A-BCC29B8B56FE}"/>
              </a:ext>
            </a:extLst>
          </p:cNvPr>
          <p:cNvSpPr/>
          <p:nvPr/>
        </p:nvSpPr>
        <p:spPr bwMode="auto">
          <a:xfrm>
            <a:off x="2332689" y="6323162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06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47D7A5E-5515-4032-85B2-A6734B5AC4B6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2000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3C989F0-8878-46E5-B66A-9B26D98538DB}"/>
              </a:ext>
            </a:extLst>
          </p:cNvPr>
          <p:cNvSpPr/>
          <p:nvPr/>
        </p:nvSpPr>
        <p:spPr bwMode="auto">
          <a:xfrm>
            <a:off x="3717984" y="2401034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Sub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or processing 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37DD623-98D9-4835-900D-7DDCF269994F}"/>
              </a:ext>
            </a:extLst>
          </p:cNvPr>
          <p:cNvSpPr txBox="1"/>
          <p:nvPr/>
        </p:nvSpPr>
        <p:spPr>
          <a:xfrm>
            <a:off x="4016911" y="1372402"/>
            <a:ext cx="1110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Main Thread</a:t>
            </a:r>
            <a:endParaRPr lang="ko-KR" altLang="en-US" sz="14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F420357E-F871-4FDA-BF95-7D865DF53527}"/>
              </a:ext>
            </a:extLst>
          </p:cNvPr>
          <p:cNvCxnSpPr/>
          <p:nvPr/>
        </p:nvCxnSpPr>
        <p:spPr bwMode="auto">
          <a:xfrm flipH="1">
            <a:off x="5965658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61CA89D-6CBE-49D3-A5C9-EA5BA56A414C}"/>
              </a:ext>
            </a:extLst>
          </p:cNvPr>
          <p:cNvSpPr txBox="1"/>
          <p:nvPr/>
        </p:nvSpPr>
        <p:spPr>
          <a:xfrm>
            <a:off x="5336034" y="1372402"/>
            <a:ext cx="125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Sub Thread #1</a:t>
            </a:r>
            <a:endParaRPr lang="ko-KR" altLang="en-US" sz="14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47447589-A5E9-4B5F-8194-F948FCEBD744}"/>
              </a:ext>
            </a:extLst>
          </p:cNvPr>
          <p:cNvCxnSpPr>
            <a:cxnSpLocks/>
          </p:cNvCxnSpPr>
          <p:nvPr/>
        </p:nvCxnSpPr>
        <p:spPr bwMode="auto">
          <a:xfrm flipH="1">
            <a:off x="403017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CC5BEC9-A697-4177-9507-6106B1D8E217}"/>
              </a:ext>
            </a:extLst>
          </p:cNvPr>
          <p:cNvSpPr/>
          <p:nvPr/>
        </p:nvSpPr>
        <p:spPr bwMode="auto">
          <a:xfrm>
            <a:off x="-450999" y="352447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User Data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5C57AF2-3CC9-4868-BBDA-558B1841B24C}"/>
              </a:ext>
            </a:extLst>
          </p:cNvPr>
          <p:cNvSpPr txBox="1"/>
          <p:nvPr/>
        </p:nvSpPr>
        <p:spPr>
          <a:xfrm>
            <a:off x="-23541" y="1372402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Client #1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E1C89FCB-BCD6-40FC-A72F-E36BF92E2D80}"/>
              </a:ext>
            </a:extLst>
          </p:cNvPr>
          <p:cNvCxnSpPr/>
          <p:nvPr/>
        </p:nvCxnSpPr>
        <p:spPr bwMode="auto">
          <a:xfrm flipH="1">
            <a:off x="2482842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82E9B34-609D-425F-B07A-8B8C73A0EC06}"/>
              </a:ext>
            </a:extLst>
          </p:cNvPr>
          <p:cNvSpPr txBox="1"/>
          <p:nvPr/>
        </p:nvSpPr>
        <p:spPr>
          <a:xfrm>
            <a:off x="2050674" y="1372402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Client #2</a:t>
            </a:r>
          </a:p>
          <a:p>
            <a:pPr algn="ctr"/>
            <a:r>
              <a:rPr lang="en-US" altLang="ko-KR" sz="1400" dirty="0"/>
              <a:t>(for test)</a:t>
            </a:r>
            <a:endParaRPr lang="ko-KR" altLang="en-US" sz="1400" dirty="0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xmlns="" id="{27A582AB-53C1-4ECA-946D-AD5731F8AC27}"/>
              </a:ext>
            </a:extLst>
          </p:cNvPr>
          <p:cNvSpPr/>
          <p:nvPr/>
        </p:nvSpPr>
        <p:spPr bwMode="auto">
          <a:xfrm>
            <a:off x="4354319" y="1661893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50F2FF41-F156-490A-B0F1-ED877B99C7D0}"/>
              </a:ext>
            </a:extLst>
          </p:cNvPr>
          <p:cNvCxnSpPr/>
          <p:nvPr/>
        </p:nvCxnSpPr>
        <p:spPr bwMode="auto">
          <a:xfrm flipH="1">
            <a:off x="8740980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293312F-A4D5-432D-B63A-FAF845D4C515}"/>
              </a:ext>
            </a:extLst>
          </p:cNvPr>
          <p:cNvSpPr txBox="1"/>
          <p:nvPr/>
        </p:nvSpPr>
        <p:spPr>
          <a:xfrm>
            <a:off x="8535635" y="137240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7F38822F-A079-4914-978A-2110C0A5669D}"/>
              </a:ext>
            </a:extLst>
          </p:cNvPr>
          <p:cNvCxnSpPr/>
          <p:nvPr/>
        </p:nvCxnSpPr>
        <p:spPr bwMode="auto">
          <a:xfrm flipH="1">
            <a:off x="7440632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94BA421-E6C8-4A11-8FBA-3F603719FE74}"/>
              </a:ext>
            </a:extLst>
          </p:cNvPr>
          <p:cNvSpPr txBox="1"/>
          <p:nvPr/>
        </p:nvSpPr>
        <p:spPr>
          <a:xfrm>
            <a:off x="6811008" y="1372402"/>
            <a:ext cx="125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Sub Thread #2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0F72296E-1BF0-4782-A778-97ACDA24A128}"/>
              </a:ext>
            </a:extLst>
          </p:cNvPr>
          <p:cNvCxnSpPr>
            <a:stCxn id="24" idx="3"/>
          </p:cNvCxnSpPr>
          <p:nvPr/>
        </p:nvCxnSpPr>
        <p:spPr bwMode="auto">
          <a:xfrm flipV="1">
            <a:off x="1257033" y="3653520"/>
            <a:ext cx="3314967" cy="250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0D5044F0-BBC9-4C94-ABF3-6DDC04908EE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5426016" y="2597919"/>
            <a:ext cx="53964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928DDB2-713E-4D14-93D6-BAAEBD0C069E}"/>
              </a:ext>
            </a:extLst>
          </p:cNvPr>
          <p:cNvSpPr/>
          <p:nvPr/>
        </p:nvSpPr>
        <p:spPr bwMode="auto">
          <a:xfrm>
            <a:off x="5102976" y="330546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Exit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7DD2D3A6-B89E-4C53-8961-E39C3BF522F2}"/>
              </a:ext>
            </a:extLst>
          </p:cNvPr>
          <p:cNvSpPr/>
          <p:nvPr/>
        </p:nvSpPr>
        <p:spPr bwMode="auto">
          <a:xfrm>
            <a:off x="5102976" y="289984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main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819E7774-0963-4741-B82E-855571D98D72}"/>
              </a:ext>
            </a:extLst>
          </p:cNvPr>
          <p:cNvCxnSpPr>
            <a:cxnSpLocks/>
            <a:stCxn id="49" idx="1"/>
          </p:cNvCxnSpPr>
          <p:nvPr/>
        </p:nvCxnSpPr>
        <p:spPr bwMode="auto">
          <a:xfrm flipH="1">
            <a:off x="403017" y="3031396"/>
            <a:ext cx="469995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636E9FEB-8DBC-4AAA-A3EE-337161040CAC}"/>
              </a:ext>
            </a:extLst>
          </p:cNvPr>
          <p:cNvCxnSpPr>
            <a:stCxn id="48" idx="1"/>
          </p:cNvCxnSpPr>
          <p:nvPr/>
        </p:nvCxnSpPr>
        <p:spPr bwMode="auto">
          <a:xfrm flipH="1">
            <a:off x="4571999" y="3437022"/>
            <a:ext cx="53097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7A8200C-C013-488B-BEA3-F206B8A83454}"/>
              </a:ext>
            </a:extLst>
          </p:cNvPr>
          <p:cNvSpPr/>
          <p:nvPr/>
        </p:nvSpPr>
        <p:spPr bwMode="auto">
          <a:xfrm>
            <a:off x="3717984" y="3785893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Sub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or processing 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D2AB26D2-DCBA-456E-A8AC-1F9EEE7AA020}"/>
              </a:ext>
            </a:extLst>
          </p:cNvPr>
          <p:cNvCxnSpPr>
            <a:cxnSpLocks/>
            <a:stCxn id="58" idx="3"/>
          </p:cNvCxnSpPr>
          <p:nvPr/>
        </p:nvCxnSpPr>
        <p:spPr bwMode="auto">
          <a:xfrm>
            <a:off x="5426016" y="3982778"/>
            <a:ext cx="53964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28098E3E-E8D1-4BAE-A952-CEFD82EB791F}"/>
              </a:ext>
            </a:extLst>
          </p:cNvPr>
          <p:cNvSpPr/>
          <p:nvPr/>
        </p:nvSpPr>
        <p:spPr bwMode="auto">
          <a:xfrm>
            <a:off x="-450999" y="213720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Connect to main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7B0923E0-D411-4C9D-A673-2A801250937C}"/>
              </a:ext>
            </a:extLst>
          </p:cNvPr>
          <p:cNvCxnSpPr>
            <a:stCxn id="60" idx="3"/>
          </p:cNvCxnSpPr>
          <p:nvPr/>
        </p:nvCxnSpPr>
        <p:spPr bwMode="auto">
          <a:xfrm flipV="1">
            <a:off x="1257033" y="2266250"/>
            <a:ext cx="3314967" cy="250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329048CD-CA76-43F2-926F-DF3072BA7E07}"/>
              </a:ext>
            </a:extLst>
          </p:cNvPr>
          <p:cNvSpPr/>
          <p:nvPr/>
        </p:nvSpPr>
        <p:spPr bwMode="auto">
          <a:xfrm>
            <a:off x="5102976" y="6187754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Exit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017DD785-9B2E-4467-8100-4DAA1728831C}"/>
              </a:ext>
            </a:extLst>
          </p:cNvPr>
          <p:cNvSpPr/>
          <p:nvPr/>
        </p:nvSpPr>
        <p:spPr bwMode="auto">
          <a:xfrm>
            <a:off x="5102976" y="5782128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announce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03ECAE30-7FCD-48EB-9F7F-DA73249F6891}"/>
              </a:ext>
            </a:extLst>
          </p:cNvPr>
          <p:cNvCxnSpPr>
            <a:cxnSpLocks/>
            <a:stCxn id="63" idx="1"/>
          </p:cNvCxnSpPr>
          <p:nvPr/>
        </p:nvCxnSpPr>
        <p:spPr bwMode="auto">
          <a:xfrm flipH="1">
            <a:off x="403017" y="5913681"/>
            <a:ext cx="469995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F8945D98-E2AB-4841-858C-69BEA5AF24F2}"/>
              </a:ext>
            </a:extLst>
          </p:cNvPr>
          <p:cNvCxnSpPr>
            <a:cxnSpLocks/>
            <a:stCxn id="62" idx="1"/>
          </p:cNvCxnSpPr>
          <p:nvPr/>
        </p:nvCxnSpPr>
        <p:spPr bwMode="auto">
          <a:xfrm flipH="1">
            <a:off x="4571999" y="6319307"/>
            <a:ext cx="53097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22821155-CC7B-449B-82D4-EB8568369EFB}"/>
              </a:ext>
            </a:extLst>
          </p:cNvPr>
          <p:cNvSpPr/>
          <p:nvPr/>
        </p:nvSpPr>
        <p:spPr bwMode="auto">
          <a:xfrm>
            <a:off x="5102976" y="429652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Random Files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2B3EA230-27FE-42ED-A3BE-B78D1D7FABA8}"/>
              </a:ext>
            </a:extLst>
          </p:cNvPr>
          <p:cNvSpPr/>
          <p:nvPr/>
        </p:nvSpPr>
        <p:spPr bwMode="auto">
          <a:xfrm>
            <a:off x="5102976" y="4660846"/>
            <a:ext cx="1708032" cy="374658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Save Data to DB</a:t>
            </a:r>
            <a:b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</a:b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(random files, user data, ...)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0DA43267-BBBF-4D5A-B683-BBB748B379C1}"/>
              </a:ext>
            </a:extLst>
          </p:cNvPr>
          <p:cNvSpPr/>
          <p:nvPr/>
        </p:nvSpPr>
        <p:spPr bwMode="auto">
          <a:xfrm>
            <a:off x="5102976" y="5283478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Sub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or client test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39D2478E-7E0E-4DBE-9807-5536278D1740}"/>
              </a:ext>
            </a:extLst>
          </p:cNvPr>
          <p:cNvCxnSpPr>
            <a:cxnSpLocks/>
            <a:stCxn id="68" idx="3"/>
          </p:cNvCxnSpPr>
          <p:nvPr/>
        </p:nvCxnSpPr>
        <p:spPr bwMode="auto">
          <a:xfrm>
            <a:off x="6811008" y="5480363"/>
            <a:ext cx="62962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F4E3132C-A627-4DD7-848C-93F2615656BA}"/>
              </a:ext>
            </a:extLst>
          </p:cNvPr>
          <p:cNvCxnSpPr>
            <a:stCxn id="67" idx="3"/>
          </p:cNvCxnSpPr>
          <p:nvPr/>
        </p:nvCxnSpPr>
        <p:spPr bwMode="auto">
          <a:xfrm>
            <a:off x="6811008" y="4848175"/>
            <a:ext cx="192997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6FFCBC62-6EE1-4BB9-B99A-4DD2C70AAB37}"/>
              </a:ext>
            </a:extLst>
          </p:cNvPr>
          <p:cNvCxnSpPr/>
          <p:nvPr/>
        </p:nvCxnSpPr>
        <p:spPr bwMode="auto">
          <a:xfrm flipH="1">
            <a:off x="5956992" y="5150352"/>
            <a:ext cx="278398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xmlns="" id="{ECD59127-A92C-40ED-B1B4-6B37220B36DE}"/>
              </a:ext>
            </a:extLst>
          </p:cNvPr>
          <p:cNvSpPr/>
          <p:nvPr/>
        </p:nvSpPr>
        <p:spPr bwMode="auto">
          <a:xfrm>
            <a:off x="185337" y="6344828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xmlns="" id="{33FF1CCF-AFF9-4D85-A624-1CB1852642BD}"/>
              </a:ext>
            </a:extLst>
          </p:cNvPr>
          <p:cNvSpPr/>
          <p:nvPr/>
        </p:nvSpPr>
        <p:spPr bwMode="auto">
          <a:xfrm>
            <a:off x="2265162" y="6344828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D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xmlns="" id="{C47AA08F-DEB0-4CC1-BF5B-3108236B7553}"/>
              </a:ext>
            </a:extLst>
          </p:cNvPr>
          <p:cNvSpPr/>
          <p:nvPr/>
        </p:nvSpPr>
        <p:spPr bwMode="auto">
          <a:xfrm>
            <a:off x="4354319" y="6344828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xmlns="" id="{A39532C5-EC0A-4FC8-A7E7-061ABE65D732}"/>
              </a:ext>
            </a:extLst>
          </p:cNvPr>
          <p:cNvSpPr/>
          <p:nvPr/>
        </p:nvSpPr>
        <p:spPr bwMode="auto">
          <a:xfrm>
            <a:off x="7209339" y="6344828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F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8BCB18FE-3BB5-4463-9724-C1F443E39B34}"/>
              </a:ext>
            </a:extLst>
          </p:cNvPr>
          <p:cNvSpPr txBox="1"/>
          <p:nvPr/>
        </p:nvSpPr>
        <p:spPr>
          <a:xfrm>
            <a:off x="6774882" y="5784721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Include test page URL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57009618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1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主题1" id="{34ACFC24-F62F-4D78-853B-64A4E90FE954}" vid="{8DCFEEBB-0C9A-40B0-877A-90204CC3045C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36277</TotalTime>
  <Words>837</Words>
  <Application>Microsoft Macintosh PowerPoint</Application>
  <PresentationFormat>On-screen Show (4:3)</PresentationFormat>
  <Paragraphs>324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1_기본 디자인</vt:lpstr>
      <vt:lpstr>主题1</vt:lpstr>
      <vt:lpstr>자동 채점 및 평가 시스템 Go-Back-N</vt:lpstr>
      <vt:lpstr>Outline</vt:lpstr>
      <vt:lpstr>1) Explanation</vt:lpstr>
      <vt:lpstr>1) Explanation</vt:lpstr>
      <vt:lpstr>4) Scoring table design</vt:lpstr>
      <vt:lpstr>2) System Architecture</vt:lpstr>
      <vt:lpstr>3) Flowchart – (5)</vt:lpstr>
      <vt:lpstr>3) Flowchart – (1)</vt:lpstr>
      <vt:lpstr>3) Flowchart – (2)</vt:lpstr>
      <vt:lpstr>3) Flowchart – (3)</vt:lpstr>
      <vt:lpstr>3) Flowchart – (4)</vt:lpstr>
      <vt:lpstr>5) Code  explain</vt:lpstr>
      <vt:lpstr>6)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MDM #3</dc:title>
  <dc:creator>李西沙</dc:creator>
  <cp:lastModifiedBy>Ryu Sihyuk</cp:lastModifiedBy>
  <cp:revision>1332</cp:revision>
  <dcterms:created xsi:type="dcterms:W3CDTF">2015-04-10T05:04:22Z</dcterms:created>
  <dcterms:modified xsi:type="dcterms:W3CDTF">2018-08-09T18:01:17Z</dcterms:modified>
</cp:coreProperties>
</file>