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17"/>
  </p:notesMasterIdLst>
  <p:sldIdLst>
    <p:sldId id="258" r:id="rId3"/>
    <p:sldId id="365" r:id="rId4"/>
    <p:sldId id="372" r:id="rId5"/>
    <p:sldId id="373" r:id="rId6"/>
    <p:sldId id="398" r:id="rId7"/>
    <p:sldId id="337" r:id="rId8"/>
    <p:sldId id="402" r:id="rId9"/>
    <p:sldId id="403" r:id="rId10"/>
    <p:sldId id="399" r:id="rId11"/>
    <p:sldId id="339" r:id="rId12"/>
    <p:sldId id="340" r:id="rId13"/>
    <p:sldId id="341" r:id="rId14"/>
    <p:sldId id="344" r:id="rId15"/>
    <p:sldId id="40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5" autoAdjust="0"/>
    <p:restoredTop sz="80547" autoAdjust="0"/>
  </p:normalViewPr>
  <p:slideViewPr>
    <p:cSldViewPr snapToGrid="0" showGuides="1">
      <p:cViewPr>
        <p:scale>
          <a:sx n="75" d="100"/>
          <a:sy n="75" d="100"/>
        </p:scale>
        <p:origin x="1886" y="-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바뀔수가없다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8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25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86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8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1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실패한 프레임에 대한 올바른 처리 체크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68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연결을 하고 나서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실행버튼을 통해 미리 설정되어있는 데이터를 서버로 보낸다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.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고의적으로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NAK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를 보내 프로그램의 완성도 체크가능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7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연결을 하고 나서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실행버튼을 통해 미리 설정되어있는 데이터를 서버로 보낸다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.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고의적으로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NAK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를 보내 프로그램의 완성도 체크가능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7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바뀔수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0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ko-KR" altLang="en-US" b="1" dirty="0" smtClean="0"/>
              <a:t>자동 채점 및 평가 시스템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err="1" smtClean="0"/>
              <a:t>OpenFlow</a:t>
            </a:r>
            <a:r>
              <a:rPr lang="en-US" altLang="ko-KR" b="1" dirty="0" smtClean="0"/>
              <a:t> agent test 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86944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07975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2018-08-07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GILHO</a:t>
                      </a:r>
                      <a:r>
                        <a:rPr lang="en-US" altLang="ko-KR" sz="1100" baseline="0" dirty="0" smtClean="0"/>
                        <a:t> LEE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Selective</a:t>
                      </a:r>
                      <a:r>
                        <a:rPr lang="en-US" altLang="ko-KR" sz="1100" baseline="0" dirty="0" smtClean="0"/>
                        <a:t> repeat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2018-09-06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GILHO</a:t>
                      </a:r>
                      <a:r>
                        <a:rPr lang="en-US" altLang="ko-KR" sz="1100" baseline="0" dirty="0" smtClean="0"/>
                        <a:t> LEE</a:t>
                      </a:r>
                      <a:endParaRPr lang="ko-KR" altLang="en-US" sz="1100" dirty="0" smtClean="0"/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Open</a:t>
                      </a:r>
                      <a:r>
                        <a:rPr lang="en-US" altLang="ko-KR" sz="1100" baseline="0" dirty="0" smtClean="0"/>
                        <a:t> flow server test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47D7A5E-5515-4032-85B2-A6734B5AC4B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989F0-8878-46E5-B66A-9B26D98538DB}"/>
              </a:ext>
            </a:extLst>
          </p:cNvPr>
          <p:cNvSpPr/>
          <p:nvPr/>
        </p:nvSpPr>
        <p:spPr bwMode="auto">
          <a:xfrm>
            <a:off x="3717984" y="2401034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7DD623-98D9-4835-900D-7DDCF269994F}"/>
              </a:ext>
            </a:extLst>
          </p:cNvPr>
          <p:cNvSpPr txBox="1"/>
          <p:nvPr/>
        </p:nvSpPr>
        <p:spPr>
          <a:xfrm>
            <a:off x="4016911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20357E-F871-4FDA-BF95-7D865DF53527}"/>
              </a:ext>
            </a:extLst>
          </p:cNvPr>
          <p:cNvCxnSpPr/>
          <p:nvPr/>
        </p:nvCxnSpPr>
        <p:spPr bwMode="auto">
          <a:xfrm flipH="1">
            <a:off x="5965658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1CA89D-6CBE-49D3-A5C9-EA5BA56A414C}"/>
              </a:ext>
            </a:extLst>
          </p:cNvPr>
          <p:cNvSpPr txBox="1"/>
          <p:nvPr/>
        </p:nvSpPr>
        <p:spPr>
          <a:xfrm>
            <a:off x="5336034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#1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447589-A5E9-4B5F-8194-F948FCEBD744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017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5BEC9-A697-4177-9507-6106B1D8E217}"/>
              </a:ext>
            </a:extLst>
          </p:cNvPr>
          <p:cNvSpPr/>
          <p:nvPr/>
        </p:nvSpPr>
        <p:spPr bwMode="auto">
          <a:xfrm>
            <a:off x="-450999" y="352447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User Data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57AF2-3CC9-4868-BBDA-558B1841B24C}"/>
              </a:ext>
            </a:extLst>
          </p:cNvPr>
          <p:cNvSpPr txBox="1"/>
          <p:nvPr/>
        </p:nvSpPr>
        <p:spPr>
          <a:xfrm>
            <a:off x="-23541" y="137240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#1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C89FCB-BCD6-40FC-A72F-E36BF92E2D80}"/>
              </a:ext>
            </a:extLst>
          </p:cNvPr>
          <p:cNvCxnSpPr/>
          <p:nvPr/>
        </p:nvCxnSpPr>
        <p:spPr bwMode="auto">
          <a:xfrm flipH="1">
            <a:off x="248284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2E9B34-609D-425F-B07A-8B8C73A0EC06}"/>
              </a:ext>
            </a:extLst>
          </p:cNvPr>
          <p:cNvSpPr txBox="1"/>
          <p:nvPr/>
        </p:nvSpPr>
        <p:spPr>
          <a:xfrm>
            <a:off x="2050674" y="137240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#2</a:t>
            </a:r>
          </a:p>
          <a:p>
            <a:pPr algn="ctr"/>
            <a:r>
              <a:rPr lang="en-US" altLang="ko-KR" sz="1400" dirty="0"/>
              <a:t>(for test)</a:t>
            </a:r>
            <a:endParaRPr lang="ko-KR" altLang="en-US" sz="1400"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27A582AB-53C1-4ECA-946D-AD5731F8AC27}"/>
              </a:ext>
            </a:extLst>
          </p:cNvPr>
          <p:cNvSpPr/>
          <p:nvPr/>
        </p:nvSpPr>
        <p:spPr bwMode="auto">
          <a:xfrm>
            <a:off x="4354319" y="1661893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F2FF41-F156-490A-B0F1-ED877B99C7D0}"/>
              </a:ext>
            </a:extLst>
          </p:cNvPr>
          <p:cNvCxnSpPr/>
          <p:nvPr/>
        </p:nvCxnSpPr>
        <p:spPr bwMode="auto">
          <a:xfrm flipH="1">
            <a:off x="874098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38822F-A079-4914-978A-2110C0A5669D}"/>
              </a:ext>
            </a:extLst>
          </p:cNvPr>
          <p:cNvCxnSpPr/>
          <p:nvPr/>
        </p:nvCxnSpPr>
        <p:spPr bwMode="auto">
          <a:xfrm flipH="1">
            <a:off x="744063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4BA421-E6C8-4A11-8FBA-3F603719FE74}"/>
              </a:ext>
            </a:extLst>
          </p:cNvPr>
          <p:cNvSpPr txBox="1"/>
          <p:nvPr/>
        </p:nvSpPr>
        <p:spPr>
          <a:xfrm>
            <a:off x="6811008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#2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F72296E-1BF0-4782-A778-97ACDA24A128}"/>
              </a:ext>
            </a:extLst>
          </p:cNvPr>
          <p:cNvCxnSpPr>
            <a:stCxn id="24" idx="3"/>
          </p:cNvCxnSpPr>
          <p:nvPr/>
        </p:nvCxnSpPr>
        <p:spPr bwMode="auto">
          <a:xfrm flipV="1">
            <a:off x="1257033" y="365352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5044F0-BBC9-4C94-ABF3-6DDC04908EE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5426016" y="2597919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28DDB2-713E-4D14-93D6-BAAEBD0C069E}"/>
              </a:ext>
            </a:extLst>
          </p:cNvPr>
          <p:cNvSpPr/>
          <p:nvPr/>
        </p:nvSpPr>
        <p:spPr bwMode="auto">
          <a:xfrm>
            <a:off x="5102976" y="330546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D2D3A6-B89E-4C53-8961-E39C3BF522F2}"/>
              </a:ext>
            </a:extLst>
          </p:cNvPr>
          <p:cNvSpPr/>
          <p:nvPr/>
        </p:nvSpPr>
        <p:spPr bwMode="auto">
          <a:xfrm>
            <a:off x="5102976" y="289984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9E7774-0963-4741-B82E-855571D98D72}"/>
              </a:ext>
            </a:extLst>
          </p:cNvPr>
          <p:cNvCxnSpPr>
            <a:cxnSpLocks/>
            <a:stCxn id="49" idx="1"/>
          </p:cNvCxnSpPr>
          <p:nvPr/>
        </p:nvCxnSpPr>
        <p:spPr bwMode="auto">
          <a:xfrm flipH="1">
            <a:off x="403017" y="3031396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36E9FEB-8DBC-4AAA-A3EE-337161040CAC}"/>
              </a:ext>
            </a:extLst>
          </p:cNvPr>
          <p:cNvCxnSpPr>
            <a:stCxn id="48" idx="1"/>
          </p:cNvCxnSpPr>
          <p:nvPr/>
        </p:nvCxnSpPr>
        <p:spPr bwMode="auto">
          <a:xfrm flipH="1">
            <a:off x="4571999" y="3437022"/>
            <a:ext cx="53097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A8200C-C013-488B-BEA3-F206B8A83454}"/>
              </a:ext>
            </a:extLst>
          </p:cNvPr>
          <p:cNvSpPr/>
          <p:nvPr/>
        </p:nvSpPr>
        <p:spPr bwMode="auto">
          <a:xfrm>
            <a:off x="3717984" y="3785893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2AB26D2-DCBA-456E-A8AC-1F9EEE7AA020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>
            <a:off x="5426016" y="3982778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098E3E-E8D1-4BAE-A952-CEFD82EB791F}"/>
              </a:ext>
            </a:extLst>
          </p:cNvPr>
          <p:cNvSpPr/>
          <p:nvPr/>
        </p:nvSpPr>
        <p:spPr bwMode="auto">
          <a:xfrm>
            <a:off x="-450999" y="213720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0923E0-D411-4C9D-A673-2A801250937C}"/>
              </a:ext>
            </a:extLst>
          </p:cNvPr>
          <p:cNvCxnSpPr>
            <a:stCxn id="60" idx="3"/>
          </p:cNvCxnSpPr>
          <p:nvPr/>
        </p:nvCxnSpPr>
        <p:spPr bwMode="auto">
          <a:xfrm flipV="1">
            <a:off x="1257033" y="226625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9048CD-CA76-43F2-926F-DF3072BA7E07}"/>
              </a:ext>
            </a:extLst>
          </p:cNvPr>
          <p:cNvSpPr/>
          <p:nvPr/>
        </p:nvSpPr>
        <p:spPr bwMode="auto">
          <a:xfrm>
            <a:off x="5102976" y="6187754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17DD785-9B2E-4467-8100-4DAA1728831C}"/>
              </a:ext>
            </a:extLst>
          </p:cNvPr>
          <p:cNvSpPr/>
          <p:nvPr/>
        </p:nvSpPr>
        <p:spPr bwMode="auto">
          <a:xfrm>
            <a:off x="5102976" y="5782128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announce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3ECAE30-7FCD-48EB-9F7F-DA73249F6891}"/>
              </a:ext>
            </a:extLst>
          </p:cNvPr>
          <p:cNvCxnSpPr>
            <a:cxnSpLocks/>
            <a:stCxn id="63" idx="1"/>
          </p:cNvCxnSpPr>
          <p:nvPr/>
        </p:nvCxnSpPr>
        <p:spPr bwMode="auto">
          <a:xfrm flipH="1">
            <a:off x="403017" y="5913681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8945D98-E2AB-4841-858C-69BEA5AF24F2}"/>
              </a:ext>
            </a:extLst>
          </p:cNvPr>
          <p:cNvCxnSpPr>
            <a:cxnSpLocks/>
            <a:stCxn id="62" idx="1"/>
          </p:cNvCxnSpPr>
          <p:nvPr/>
        </p:nvCxnSpPr>
        <p:spPr bwMode="auto">
          <a:xfrm flipH="1">
            <a:off x="4571999" y="6319307"/>
            <a:ext cx="53097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2821155-CC7B-449B-82D4-EB8568369EFB}"/>
              </a:ext>
            </a:extLst>
          </p:cNvPr>
          <p:cNvSpPr/>
          <p:nvPr/>
        </p:nvSpPr>
        <p:spPr bwMode="auto">
          <a:xfrm>
            <a:off x="5102976" y="429652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Random Files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3EA230-27FE-42ED-A3BE-B78D1D7FABA8}"/>
              </a:ext>
            </a:extLst>
          </p:cNvPr>
          <p:cNvSpPr/>
          <p:nvPr/>
        </p:nvSpPr>
        <p:spPr bwMode="auto">
          <a:xfrm>
            <a:off x="5102976" y="4660846"/>
            <a:ext cx="1708032" cy="374658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Data to DB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(random files, user data, ...)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DA43267-BBBF-4D5A-B683-BBB748B379C1}"/>
              </a:ext>
            </a:extLst>
          </p:cNvPr>
          <p:cNvSpPr/>
          <p:nvPr/>
        </p:nvSpPr>
        <p:spPr bwMode="auto">
          <a:xfrm>
            <a:off x="5102976" y="5283478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client test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9D2478E-7E0E-4DBE-9807-5536278D1740}"/>
              </a:ext>
            </a:extLst>
          </p:cNvPr>
          <p:cNvCxnSpPr>
            <a:cxnSpLocks/>
            <a:stCxn id="68" idx="3"/>
          </p:cNvCxnSpPr>
          <p:nvPr/>
        </p:nvCxnSpPr>
        <p:spPr bwMode="auto">
          <a:xfrm>
            <a:off x="6811008" y="5480363"/>
            <a:ext cx="62962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4E3132C-A627-4DD7-848C-93F2615656BA}"/>
              </a:ext>
            </a:extLst>
          </p:cNvPr>
          <p:cNvCxnSpPr>
            <a:stCxn id="67" idx="3"/>
          </p:cNvCxnSpPr>
          <p:nvPr/>
        </p:nvCxnSpPr>
        <p:spPr bwMode="auto">
          <a:xfrm>
            <a:off x="6811008" y="4848175"/>
            <a:ext cx="192997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FFCBC62-6EE1-4BB9-B99A-4DD2C70AAB37}"/>
              </a:ext>
            </a:extLst>
          </p:cNvPr>
          <p:cNvCxnSpPr/>
          <p:nvPr/>
        </p:nvCxnSpPr>
        <p:spPr bwMode="auto">
          <a:xfrm flipH="1">
            <a:off x="5956992" y="5150352"/>
            <a:ext cx="27839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CD59127-A92C-40ED-B1B4-6B37220B36DE}"/>
              </a:ext>
            </a:extLst>
          </p:cNvPr>
          <p:cNvSpPr/>
          <p:nvPr/>
        </p:nvSpPr>
        <p:spPr bwMode="auto">
          <a:xfrm>
            <a:off x="185337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33FF1CCF-AFF9-4D85-A624-1CB1852642BD}"/>
              </a:ext>
            </a:extLst>
          </p:cNvPr>
          <p:cNvSpPr/>
          <p:nvPr/>
        </p:nvSpPr>
        <p:spPr bwMode="auto">
          <a:xfrm>
            <a:off x="2265162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C47AA08F-DEB0-4CC1-BF5B-3108236B7553}"/>
              </a:ext>
            </a:extLst>
          </p:cNvPr>
          <p:cNvSpPr/>
          <p:nvPr/>
        </p:nvSpPr>
        <p:spPr bwMode="auto">
          <a:xfrm>
            <a:off x="4354319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A39532C5-EC0A-4FC8-A7E7-061ABE65D732}"/>
              </a:ext>
            </a:extLst>
          </p:cNvPr>
          <p:cNvSpPr/>
          <p:nvPr/>
        </p:nvSpPr>
        <p:spPr bwMode="auto">
          <a:xfrm>
            <a:off x="7209339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CB18FE-3BB5-4463-9724-C1F443E39B34}"/>
              </a:ext>
            </a:extLst>
          </p:cNvPr>
          <p:cNvSpPr txBox="1"/>
          <p:nvPr/>
        </p:nvSpPr>
        <p:spPr>
          <a:xfrm>
            <a:off x="6774882" y="5784721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Include test page URL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5700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C89FCB-BCD6-40FC-A72F-E36BF92E2D80}"/>
              </a:ext>
            </a:extLst>
          </p:cNvPr>
          <p:cNvCxnSpPr/>
          <p:nvPr/>
        </p:nvCxnSpPr>
        <p:spPr bwMode="auto">
          <a:xfrm flipH="1">
            <a:off x="248284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2E9B34-609D-425F-B07A-8B8C73A0EC06}"/>
              </a:ext>
            </a:extLst>
          </p:cNvPr>
          <p:cNvSpPr txBox="1"/>
          <p:nvPr/>
        </p:nvSpPr>
        <p:spPr>
          <a:xfrm>
            <a:off x="2050674" y="137240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#2</a:t>
            </a:r>
          </a:p>
          <a:p>
            <a:pPr algn="ctr"/>
            <a:r>
              <a:rPr lang="en-US" altLang="ko-KR" sz="1400" dirty="0"/>
              <a:t>(for test)</a:t>
            </a:r>
            <a:endParaRPr lang="ko-KR" altLang="en-US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F2FF41-F156-490A-B0F1-ED877B99C7D0}"/>
              </a:ext>
            </a:extLst>
          </p:cNvPr>
          <p:cNvCxnSpPr/>
          <p:nvPr/>
        </p:nvCxnSpPr>
        <p:spPr bwMode="auto">
          <a:xfrm flipH="1">
            <a:off x="874098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38822F-A079-4914-978A-2110C0A5669D}"/>
              </a:ext>
            </a:extLst>
          </p:cNvPr>
          <p:cNvCxnSpPr/>
          <p:nvPr/>
        </p:nvCxnSpPr>
        <p:spPr bwMode="auto">
          <a:xfrm flipH="1">
            <a:off x="744063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4BA421-E6C8-4A11-8FBA-3F603719FE74}"/>
              </a:ext>
            </a:extLst>
          </p:cNvPr>
          <p:cNvSpPr txBox="1"/>
          <p:nvPr/>
        </p:nvSpPr>
        <p:spPr>
          <a:xfrm>
            <a:off x="6811008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#2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D2D3A6-B89E-4C53-8961-E39C3BF522F2}"/>
              </a:ext>
            </a:extLst>
          </p:cNvPr>
          <p:cNvSpPr/>
          <p:nvPr/>
        </p:nvSpPr>
        <p:spPr bwMode="auto">
          <a:xfrm>
            <a:off x="6586616" y="3564781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html file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9E7774-0963-4741-B82E-855571D98D72}"/>
              </a:ext>
            </a:extLst>
          </p:cNvPr>
          <p:cNvCxnSpPr>
            <a:cxnSpLocks/>
            <a:stCxn id="49" idx="1"/>
          </p:cNvCxnSpPr>
          <p:nvPr/>
        </p:nvCxnSpPr>
        <p:spPr bwMode="auto">
          <a:xfrm flipH="1">
            <a:off x="2482842" y="3696334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098E3E-E8D1-4BAE-A952-CEFD82EB791F}"/>
              </a:ext>
            </a:extLst>
          </p:cNvPr>
          <p:cNvSpPr/>
          <p:nvPr/>
        </p:nvSpPr>
        <p:spPr bwMode="auto">
          <a:xfrm>
            <a:off x="1628826" y="237539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test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0923E0-D411-4C9D-A673-2A801250937C}"/>
              </a:ext>
            </a:extLst>
          </p:cNvPr>
          <p:cNvCxnSpPr>
            <a:cxnSpLocks/>
            <a:stCxn id="60" idx="3"/>
          </p:cNvCxnSpPr>
          <p:nvPr/>
        </p:nvCxnSpPr>
        <p:spPr bwMode="auto">
          <a:xfrm>
            <a:off x="3336858" y="2506952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33FF1CCF-AFF9-4D85-A624-1CB1852642BD}"/>
              </a:ext>
            </a:extLst>
          </p:cNvPr>
          <p:cNvSpPr/>
          <p:nvPr/>
        </p:nvSpPr>
        <p:spPr bwMode="auto">
          <a:xfrm>
            <a:off x="2265162" y="1827076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A39532C5-EC0A-4FC8-A7E7-061ABE65D732}"/>
              </a:ext>
            </a:extLst>
          </p:cNvPr>
          <p:cNvSpPr/>
          <p:nvPr/>
        </p:nvSpPr>
        <p:spPr bwMode="auto">
          <a:xfrm>
            <a:off x="7209339" y="1827076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69A8C-18AF-4080-A4ED-5A6BF443BD3B}"/>
              </a:ext>
            </a:extLst>
          </p:cNvPr>
          <p:cNvSpPr txBox="1"/>
          <p:nvPr/>
        </p:nvSpPr>
        <p:spPr>
          <a:xfrm>
            <a:off x="3313657" y="2271135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Get html file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337F0E-7F46-4AA7-8EB0-F909A2AEFD0B}"/>
              </a:ext>
            </a:extLst>
          </p:cNvPr>
          <p:cNvSpPr/>
          <p:nvPr/>
        </p:nvSpPr>
        <p:spPr bwMode="auto">
          <a:xfrm>
            <a:off x="6586616" y="261836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Check http header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70A397-07BA-43AF-8B38-16F3B37B8B02}"/>
              </a:ext>
            </a:extLst>
          </p:cNvPr>
          <p:cNvSpPr/>
          <p:nvPr/>
        </p:nvSpPr>
        <p:spPr bwMode="auto">
          <a:xfrm>
            <a:off x="6586616" y="300971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result of header checking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077C5D-EDC5-4F29-9709-77EC54601F82}"/>
              </a:ext>
            </a:extLst>
          </p:cNvPr>
          <p:cNvCxnSpPr>
            <a:stCxn id="47" idx="3"/>
          </p:cNvCxnSpPr>
          <p:nvPr/>
        </p:nvCxnSpPr>
        <p:spPr bwMode="auto">
          <a:xfrm>
            <a:off x="8294648" y="3141268"/>
            <a:ext cx="4463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8685B36-5E4A-4FBC-9035-9517E1D5E641}"/>
              </a:ext>
            </a:extLst>
          </p:cNvPr>
          <p:cNvCxnSpPr>
            <a:cxnSpLocks/>
          </p:cNvCxnSpPr>
          <p:nvPr/>
        </p:nvCxnSpPr>
        <p:spPr bwMode="auto">
          <a:xfrm flipH="1">
            <a:off x="7440632" y="3429000"/>
            <a:ext cx="130034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9EB5A3-1597-481C-8151-05BD0DE9EE8E}"/>
              </a:ext>
            </a:extLst>
          </p:cNvPr>
          <p:cNvSpPr/>
          <p:nvPr/>
        </p:nvSpPr>
        <p:spPr bwMode="auto">
          <a:xfrm>
            <a:off x="6586616" y="5471011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image file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FC409A7-AC7B-4014-B093-4BE5CEC19EDD}"/>
              </a:ext>
            </a:extLst>
          </p:cNvPr>
          <p:cNvCxnSpPr>
            <a:cxnSpLocks/>
            <a:stCxn id="52" idx="1"/>
          </p:cNvCxnSpPr>
          <p:nvPr/>
        </p:nvCxnSpPr>
        <p:spPr bwMode="auto">
          <a:xfrm flipH="1">
            <a:off x="2482842" y="5602564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D6EF66-DDED-4137-9FF7-187BD7D5EE94}"/>
              </a:ext>
            </a:extLst>
          </p:cNvPr>
          <p:cNvSpPr/>
          <p:nvPr/>
        </p:nvSpPr>
        <p:spPr bwMode="auto">
          <a:xfrm>
            <a:off x="1628826" y="428162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test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939A02B-F0A9-43CC-BDE4-DD5374F13270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>
            <a:off x="3336858" y="4413182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FEFDE87-D0DE-4850-9808-5F971CC84E4F}"/>
              </a:ext>
            </a:extLst>
          </p:cNvPr>
          <p:cNvSpPr txBox="1"/>
          <p:nvPr/>
        </p:nvSpPr>
        <p:spPr>
          <a:xfrm>
            <a:off x="3313657" y="417736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Get image file #n</a:t>
            </a:r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DC92EDD-AED8-469D-AC5C-F5D663666C23}"/>
              </a:ext>
            </a:extLst>
          </p:cNvPr>
          <p:cNvSpPr/>
          <p:nvPr/>
        </p:nvSpPr>
        <p:spPr bwMode="auto">
          <a:xfrm>
            <a:off x="6586616" y="452459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Check http header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58779F-E83E-40B9-9E3B-3EFE2DC51E5E}"/>
              </a:ext>
            </a:extLst>
          </p:cNvPr>
          <p:cNvSpPr/>
          <p:nvPr/>
        </p:nvSpPr>
        <p:spPr bwMode="auto">
          <a:xfrm>
            <a:off x="6586616" y="491594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result of header checking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0CA2107-9841-4FB7-B9C1-FCA902AD55C7}"/>
              </a:ext>
            </a:extLst>
          </p:cNvPr>
          <p:cNvCxnSpPr>
            <a:stCxn id="73" idx="3"/>
          </p:cNvCxnSpPr>
          <p:nvPr/>
        </p:nvCxnSpPr>
        <p:spPr bwMode="auto">
          <a:xfrm>
            <a:off x="8294648" y="5047498"/>
            <a:ext cx="4463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7274980-F979-4F31-8262-5825941AD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7440632" y="5335230"/>
            <a:ext cx="130034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3734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47D7A5E-5515-4032-85B2-A6734B5AC4B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2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989F0-8878-46E5-B66A-9B26D98538DB}"/>
              </a:ext>
            </a:extLst>
          </p:cNvPr>
          <p:cNvSpPr/>
          <p:nvPr/>
        </p:nvSpPr>
        <p:spPr bwMode="auto">
          <a:xfrm>
            <a:off x="3717984" y="2672123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7DD623-98D9-4835-900D-7DDCF269994F}"/>
              </a:ext>
            </a:extLst>
          </p:cNvPr>
          <p:cNvSpPr txBox="1"/>
          <p:nvPr/>
        </p:nvSpPr>
        <p:spPr>
          <a:xfrm>
            <a:off x="4016911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20357E-F871-4FDA-BF95-7D865DF53527}"/>
              </a:ext>
            </a:extLst>
          </p:cNvPr>
          <p:cNvCxnSpPr>
            <a:cxnSpLocks/>
          </p:cNvCxnSpPr>
          <p:nvPr/>
        </p:nvCxnSpPr>
        <p:spPr bwMode="auto">
          <a:xfrm flipH="1">
            <a:off x="5965659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1CA89D-6CBE-49D3-A5C9-EA5BA56A414C}"/>
              </a:ext>
            </a:extLst>
          </p:cNvPr>
          <p:cNvSpPr txBox="1"/>
          <p:nvPr/>
        </p:nvSpPr>
        <p:spPr>
          <a:xfrm>
            <a:off x="5336034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#1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447589-A5E9-4B5F-8194-F948FCEBD744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018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C57AF2-3CC9-4868-BBDA-558B1841B24C}"/>
              </a:ext>
            </a:extLst>
          </p:cNvPr>
          <p:cNvSpPr txBox="1"/>
          <p:nvPr/>
        </p:nvSpPr>
        <p:spPr>
          <a:xfrm>
            <a:off x="-23541" y="137240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#1</a:t>
            </a:r>
            <a:endParaRPr lang="ko-KR" altLang="en-US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F2FF41-F156-490A-B0F1-ED877B99C7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740981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5044F0-BBC9-4C94-ABF3-6DDC04908EE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5426016" y="2869008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D2D3A6-B89E-4C53-8961-E39C3BF522F2}"/>
              </a:ext>
            </a:extLst>
          </p:cNvPr>
          <p:cNvSpPr/>
          <p:nvPr/>
        </p:nvSpPr>
        <p:spPr bwMode="auto">
          <a:xfrm>
            <a:off x="5102976" y="3170932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098E3E-E8D1-4BAE-A952-CEFD82EB791F}"/>
              </a:ext>
            </a:extLst>
          </p:cNvPr>
          <p:cNvSpPr/>
          <p:nvPr/>
        </p:nvSpPr>
        <p:spPr bwMode="auto">
          <a:xfrm>
            <a:off x="-450999" y="2408294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answer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0923E0-D411-4C9D-A673-2A801250937C}"/>
              </a:ext>
            </a:extLst>
          </p:cNvPr>
          <p:cNvCxnSpPr>
            <a:stCxn id="60" idx="3"/>
          </p:cNvCxnSpPr>
          <p:nvPr/>
        </p:nvCxnSpPr>
        <p:spPr bwMode="auto">
          <a:xfrm flipV="1">
            <a:off x="1257033" y="2537339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CD59127-A92C-40ED-B1B4-6B37220B36DE}"/>
              </a:ext>
            </a:extLst>
          </p:cNvPr>
          <p:cNvSpPr/>
          <p:nvPr/>
        </p:nvSpPr>
        <p:spPr bwMode="auto">
          <a:xfrm>
            <a:off x="185337" y="1874827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C47AA08F-DEB0-4CC1-BF5B-3108236B7553}"/>
              </a:ext>
            </a:extLst>
          </p:cNvPr>
          <p:cNvSpPr/>
          <p:nvPr/>
        </p:nvSpPr>
        <p:spPr bwMode="auto">
          <a:xfrm>
            <a:off x="4354319" y="1874827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18B50E-2A4F-4880-B1E9-0AE4974D2769}"/>
              </a:ext>
            </a:extLst>
          </p:cNvPr>
          <p:cNvSpPr/>
          <p:nvPr/>
        </p:nvSpPr>
        <p:spPr bwMode="auto">
          <a:xfrm>
            <a:off x="5102976" y="410349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275207-1D94-4B89-B2EE-D8DBB3627CD8}"/>
              </a:ext>
            </a:extLst>
          </p:cNvPr>
          <p:cNvSpPr/>
          <p:nvPr/>
        </p:nvSpPr>
        <p:spPr bwMode="auto">
          <a:xfrm>
            <a:off x="5102976" y="369786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answer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BE6F07-BE1E-4846-AEFF-82C1040F28E6}"/>
              </a:ext>
            </a:extLst>
          </p:cNvPr>
          <p:cNvCxnSpPr>
            <a:stCxn id="49" idx="3"/>
          </p:cNvCxnSpPr>
          <p:nvPr/>
        </p:nvCxnSpPr>
        <p:spPr bwMode="auto">
          <a:xfrm>
            <a:off x="6811008" y="3302485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17E234-8311-49C2-9838-1370BF93A629}"/>
              </a:ext>
            </a:extLst>
          </p:cNvPr>
          <p:cNvCxnSpPr/>
          <p:nvPr/>
        </p:nvCxnSpPr>
        <p:spPr bwMode="auto">
          <a:xfrm flipH="1">
            <a:off x="5965658" y="3564293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2014844-BFF1-4760-B3E2-6F9D9775F96E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>
            <a:off x="4572000" y="4235048"/>
            <a:ext cx="53097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DE5FCC8-9514-4020-AC4A-A0E5833A822B}"/>
              </a:ext>
            </a:extLst>
          </p:cNvPr>
          <p:cNvCxnSpPr>
            <a:cxnSpLocks/>
            <a:stCxn id="45" idx="1"/>
          </p:cNvCxnSpPr>
          <p:nvPr/>
        </p:nvCxnSpPr>
        <p:spPr bwMode="auto">
          <a:xfrm flipH="1">
            <a:off x="403017" y="3829422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97A030-AFED-4E2B-9800-3DF34FFD063E}"/>
              </a:ext>
            </a:extLst>
          </p:cNvPr>
          <p:cNvSpPr/>
          <p:nvPr/>
        </p:nvSpPr>
        <p:spPr bwMode="auto">
          <a:xfrm>
            <a:off x="3717984" y="4501384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3DACCA1-D16C-4017-846B-CF0953B780C3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>
            <a:off x="5426016" y="4698269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8754636-1E83-4C43-918E-A2C44D8B3FCC}"/>
              </a:ext>
            </a:extLst>
          </p:cNvPr>
          <p:cNvSpPr/>
          <p:nvPr/>
        </p:nvSpPr>
        <p:spPr bwMode="auto">
          <a:xfrm>
            <a:off x="5102976" y="500019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4CF9365-196D-444B-BC17-DDCA6FCEAC4E}"/>
              </a:ext>
            </a:extLst>
          </p:cNvPr>
          <p:cNvSpPr/>
          <p:nvPr/>
        </p:nvSpPr>
        <p:spPr bwMode="auto">
          <a:xfrm>
            <a:off x="-450999" y="423755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answer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04AE35F-F97D-4754-979E-CE9AE199A24E}"/>
              </a:ext>
            </a:extLst>
          </p:cNvPr>
          <p:cNvCxnSpPr>
            <a:stCxn id="79" idx="3"/>
          </p:cNvCxnSpPr>
          <p:nvPr/>
        </p:nvCxnSpPr>
        <p:spPr bwMode="auto">
          <a:xfrm flipV="1">
            <a:off x="1257033" y="436660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9EA8E7B-CBB7-4857-B268-46D2C6546071}"/>
              </a:ext>
            </a:extLst>
          </p:cNvPr>
          <p:cNvSpPr/>
          <p:nvPr/>
        </p:nvSpPr>
        <p:spPr bwMode="auto">
          <a:xfrm>
            <a:off x="5102976" y="643330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AABE6F5-13CC-4674-9E0D-09E438080FD6}"/>
              </a:ext>
            </a:extLst>
          </p:cNvPr>
          <p:cNvSpPr/>
          <p:nvPr/>
        </p:nvSpPr>
        <p:spPr bwMode="auto">
          <a:xfrm>
            <a:off x="5102976" y="602767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result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04B6B86-54AC-4AF4-8F5A-F78FF63C6A08}"/>
              </a:ext>
            </a:extLst>
          </p:cNvPr>
          <p:cNvCxnSpPr>
            <a:stCxn id="73" idx="3"/>
          </p:cNvCxnSpPr>
          <p:nvPr/>
        </p:nvCxnSpPr>
        <p:spPr bwMode="auto">
          <a:xfrm>
            <a:off x="6811008" y="5131746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AFAFE20-3E9A-410F-B0CC-1CAAD582C07A}"/>
              </a:ext>
            </a:extLst>
          </p:cNvPr>
          <p:cNvCxnSpPr/>
          <p:nvPr/>
        </p:nvCxnSpPr>
        <p:spPr bwMode="auto">
          <a:xfrm flipH="1">
            <a:off x="5965658" y="5393554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5239FA2-522A-46A7-ACAA-BB4EEE0BFCD8}"/>
              </a:ext>
            </a:extLst>
          </p:cNvPr>
          <p:cNvCxnSpPr>
            <a:cxnSpLocks/>
            <a:stCxn id="82" idx="1"/>
          </p:cNvCxnSpPr>
          <p:nvPr/>
        </p:nvCxnSpPr>
        <p:spPr bwMode="auto">
          <a:xfrm flipH="1">
            <a:off x="4572000" y="6564858"/>
            <a:ext cx="53097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4ABB24-E200-45AF-9810-89CE64FB590B}"/>
              </a:ext>
            </a:extLst>
          </p:cNvPr>
          <p:cNvCxnSpPr>
            <a:cxnSpLocks/>
            <a:stCxn id="83" idx="1"/>
          </p:cNvCxnSpPr>
          <p:nvPr/>
        </p:nvCxnSpPr>
        <p:spPr bwMode="auto">
          <a:xfrm flipH="1">
            <a:off x="403017" y="6159232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0E8FAF9-5F7E-44CA-ACC4-90323ACE777D}"/>
              </a:ext>
            </a:extLst>
          </p:cNvPr>
          <p:cNvSpPr/>
          <p:nvPr/>
        </p:nvSpPr>
        <p:spPr bwMode="auto">
          <a:xfrm>
            <a:off x="5102976" y="5504062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Write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Result Data to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D7BFCA9-3C6C-4C8B-8DC3-0D37BDF9EDA2}"/>
              </a:ext>
            </a:extLst>
          </p:cNvPr>
          <p:cNvCxnSpPr>
            <a:stCxn id="88" idx="3"/>
          </p:cNvCxnSpPr>
          <p:nvPr/>
        </p:nvCxnSpPr>
        <p:spPr bwMode="auto">
          <a:xfrm>
            <a:off x="6811008" y="5635615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378C401-E5DE-4E78-A435-25AAFD59BD0F}"/>
              </a:ext>
            </a:extLst>
          </p:cNvPr>
          <p:cNvCxnSpPr/>
          <p:nvPr/>
        </p:nvCxnSpPr>
        <p:spPr bwMode="auto">
          <a:xfrm flipH="1">
            <a:off x="5965658" y="5897423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869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) Code  explain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263" y="1934678"/>
            <a:ext cx="64633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미정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6) Future work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263" y="1934678"/>
            <a:ext cx="64633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미정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12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55536"/>
            <a:ext cx="6276077" cy="463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 smtClean="0"/>
              <a:t>Open Flow Agent</a:t>
            </a:r>
          </a:p>
          <a:p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Explanation (Development Environment, Testing Factors)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 Architecture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Flowchart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Scoring table design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 Explanation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How to execute (Screenshot)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982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15" y="2011679"/>
            <a:ext cx="68042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Development Environments</a:t>
            </a:r>
          </a:p>
          <a:p>
            <a:endParaRPr lang="en-US" altLang="ko-KR" sz="3600" b="1" dirty="0" smtClean="0"/>
          </a:p>
          <a:p>
            <a:r>
              <a:rPr lang="en-US" altLang="ko-KR" sz="2500" b="1" dirty="0" smtClean="0"/>
              <a:t>Language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500" dirty="0" smtClean="0"/>
              <a:t>Complier version	:	 Java 1.8u version</a:t>
            </a:r>
          </a:p>
          <a:p>
            <a:r>
              <a:rPr lang="en-US" altLang="ko-KR" sz="2500" dirty="0" smtClean="0"/>
              <a:t>Server Library	: 	 </a:t>
            </a:r>
            <a:r>
              <a:rPr lang="en-US" altLang="ko-KR" sz="2500" dirty="0" err="1" smtClean="0"/>
              <a:t>java.sun.HTTP</a:t>
            </a:r>
            <a:r>
              <a:rPr lang="en-US" altLang="ko-KR" sz="2500" dirty="0" smtClean="0"/>
              <a:t> Server</a:t>
            </a:r>
          </a:p>
          <a:p>
            <a:r>
              <a:rPr lang="en-US" altLang="ko-KR" sz="2500" dirty="0" smtClean="0"/>
              <a:t>WEB Page		: 	 CSS, HTML</a:t>
            </a:r>
          </a:p>
          <a:p>
            <a:r>
              <a:rPr lang="en-US" altLang="ko-KR" sz="2500" dirty="0" smtClean="0"/>
              <a:t>Database		:	 MySQL</a:t>
            </a:r>
          </a:p>
          <a:p>
            <a:r>
              <a:rPr lang="en-US" altLang="ko-KR" sz="2500" dirty="0" smtClean="0"/>
              <a:t>Frame work		:	 </a:t>
            </a:r>
            <a:r>
              <a:rPr lang="en-US" altLang="ko-KR" sz="2500" dirty="0" err="1" smtClean="0"/>
              <a:t>Netty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72164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77027"/>
            <a:ext cx="320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Testing Factors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50678"/>
              </p:ext>
            </p:extLst>
          </p:nvPr>
        </p:nvGraphicFramePr>
        <p:xfrm>
          <a:off x="3206677" y="1249476"/>
          <a:ext cx="5712218" cy="555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채점항목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Data(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OFType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  </a:t>
                      </a:r>
                      <a:r>
                        <a:rPr lang="en-US" sz="1100" dirty="0" err="1" smtClean="0"/>
                        <a:t>Suc</a:t>
                      </a:r>
                      <a:r>
                        <a:rPr lang="en-US" sz="1100" dirty="0" smtClean="0"/>
                        <a:t> or fail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HELLO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/>
                          </a:solidFill>
                        </a:rPr>
                        <a:t>HELLO</a:t>
                      </a:r>
                      <a:endParaRPr 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FEATURES_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FEATURES_</a:t>
                      </a:r>
                      <a:r>
                        <a:rPr lang="en-US" altLang="ko-KR" sz="11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11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0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FEATURES_REPLY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STATS_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STATS_</a:t>
                      </a:r>
                      <a:r>
                        <a:rPr lang="en-US" altLang="ko-KR" sz="11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GET_CONFIG_</a:t>
                      </a:r>
                      <a:r>
                        <a:rPr lang="en-US" altLang="ko-KR" sz="11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18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PART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BARRIER_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70C0"/>
                          </a:solidFill>
                        </a:rPr>
                        <a:t>BARRIER_</a:t>
                      </a:r>
                      <a:r>
                        <a:rPr lang="en-US" altLang="ko-KR" sz="11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dirty="0" smtClean="0"/>
                        <a:t>BARRIER_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STATS_REQUEST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STATS_</a:t>
                      </a:r>
                      <a:r>
                        <a:rPr lang="en-US" altLang="ko-KR" sz="11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5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PART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ROLE_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70C0"/>
                          </a:solidFill>
                        </a:rPr>
                        <a:t>ROLE_</a:t>
                      </a:r>
                      <a:r>
                        <a:rPr lang="en-US" altLang="ko-KR" sz="11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6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ROLE_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PACKET_IN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3333CC"/>
                          </a:solidFill>
                        </a:rPr>
                        <a:t>PACKET_OUT</a:t>
                      </a:r>
                      <a:endParaRPr lang="en-US" sz="1100" dirty="0" smtClean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PACKET_OUT</a:t>
                      </a:r>
                    </a:p>
                    <a:p>
                      <a:pPr algn="ctr"/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298222" y="4092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3" name="Title 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Scoring </a:t>
            </a:r>
            <a:r>
              <a:rPr lang="en-US" altLang="ko-KR" dirty="0"/>
              <a:t>table design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8284" y="1536032"/>
            <a:ext cx="5281863" cy="5088745"/>
            <a:chOff x="108284" y="1536032"/>
            <a:chExt cx="5281863" cy="5088745"/>
          </a:xfrm>
        </p:grpSpPr>
        <p:grpSp>
          <p:nvGrpSpPr>
            <p:cNvPr id="51" name="组合 25">
              <a:extLst>
                <a:ext uri="{FF2B5EF4-FFF2-40B4-BE49-F238E27FC236}">
                  <a16:creationId xmlns:a16="http://schemas.microsoft.com/office/drawing/2014/main" id="{102FA9C0-F4F4-4C3C-B9D6-C9BAD7FE6877}"/>
                </a:ext>
              </a:extLst>
            </p:cNvPr>
            <p:cNvGrpSpPr/>
            <p:nvPr/>
          </p:nvGrpSpPr>
          <p:grpSpPr>
            <a:xfrm>
              <a:off x="108284" y="1536032"/>
              <a:ext cx="5281863" cy="4986753"/>
              <a:chOff x="457200" y="1778593"/>
              <a:chExt cx="4210049" cy="4115506"/>
            </a:xfrm>
          </p:grpSpPr>
          <p:grpSp>
            <p:nvGrpSpPr>
              <p:cNvPr id="60" name="组合 1">
                <a:extLst>
                  <a:ext uri="{FF2B5EF4-FFF2-40B4-BE49-F238E27FC236}">
                    <a16:creationId xmlns:a16="http://schemas.microsoft.com/office/drawing/2014/main" id="{06940041-49DA-457F-9336-BEB1A60E1707}"/>
                  </a:ext>
                </a:extLst>
              </p:cNvPr>
              <p:cNvGrpSpPr/>
              <p:nvPr/>
            </p:nvGrpSpPr>
            <p:grpSpPr>
              <a:xfrm>
                <a:off x="457200" y="1778593"/>
                <a:ext cx="4210049" cy="3876329"/>
                <a:chOff x="4476751" y="2044699"/>
                <a:chExt cx="4210049" cy="3876329"/>
              </a:xfrm>
            </p:grpSpPr>
            <p:sp>
              <p:nvSpPr>
                <p:cNvPr id="62" name="矩形 7">
                  <a:extLst>
                    <a:ext uri="{FF2B5EF4-FFF2-40B4-BE49-F238E27FC236}">
                      <a16:creationId xmlns:a16="http://schemas.microsoft.com/office/drawing/2014/main" id="{1FCE566F-A66D-48DD-BCFF-FDC4BC29877F}"/>
                    </a:ext>
                  </a:extLst>
                </p:cNvPr>
                <p:cNvSpPr/>
                <p:nvPr/>
              </p:nvSpPr>
              <p:spPr bwMode="auto">
                <a:xfrm>
                  <a:off x="4476751" y="2044699"/>
                  <a:ext cx="1054100" cy="298451"/>
                </a:xfrm>
                <a:prstGeom prst="rect">
                  <a:avLst/>
                </a:prstGeom>
                <a:noFill/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dirty="0">
                      <a:latin typeface="Times New Roman" pitchFamily="18" charset="0"/>
                      <a:ea typeface="굴림" pitchFamily="50" charset="-127"/>
                    </a:rPr>
                    <a:t>agent</a:t>
                  </a:r>
                  <a:endParaRPr lang="zh-CN" altLang="en-US" dirty="0">
                    <a:latin typeface="Times New Roman" pitchFamily="18" charset="0"/>
                    <a:ea typeface="굴림" pitchFamily="50" charset="-127"/>
                  </a:endParaRPr>
                </a:p>
              </p:txBody>
            </p:sp>
            <p:sp>
              <p:nvSpPr>
                <p:cNvPr id="67" name="矩形 8">
                  <a:extLst>
                    <a:ext uri="{FF2B5EF4-FFF2-40B4-BE49-F238E27FC236}">
                      <a16:creationId xmlns:a16="http://schemas.microsoft.com/office/drawing/2014/main" id="{03DC04D3-50DC-4A78-892B-5BFEB6022A54}"/>
                    </a:ext>
                  </a:extLst>
                </p:cNvPr>
                <p:cNvSpPr/>
                <p:nvPr/>
              </p:nvSpPr>
              <p:spPr bwMode="auto">
                <a:xfrm>
                  <a:off x="7632700" y="2044699"/>
                  <a:ext cx="1054100" cy="298451"/>
                </a:xfrm>
                <a:prstGeom prst="rect">
                  <a:avLst/>
                </a:prstGeom>
                <a:noFill/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dirty="0">
                      <a:latin typeface="Times New Roman" pitchFamily="18" charset="0"/>
                      <a:ea typeface="굴림" pitchFamily="50" charset="-127"/>
                    </a:rPr>
                    <a:t>controller</a:t>
                  </a:r>
                  <a:endParaRPr lang="zh-CN" altLang="en-US" dirty="0">
                    <a:latin typeface="Times New Roman" pitchFamily="18" charset="0"/>
                    <a:ea typeface="굴림" pitchFamily="50" charset="-127"/>
                  </a:endParaRPr>
                </a:p>
              </p:txBody>
            </p:sp>
            <p:cxnSp>
              <p:nvCxnSpPr>
                <p:cNvPr id="68" name="直接连接符 10">
                  <a:extLst>
                    <a:ext uri="{FF2B5EF4-FFF2-40B4-BE49-F238E27FC236}">
                      <a16:creationId xmlns:a16="http://schemas.microsoft.com/office/drawing/2014/main" id="{E73926B7-DE73-4315-96C2-7DE6A4E8FA69}"/>
                    </a:ext>
                  </a:extLst>
                </p:cNvPr>
                <p:cNvCxnSpPr>
                  <a:cxnSpLocks/>
                  <a:stCxn id="62" idx="2"/>
                </p:cNvCxnSpPr>
                <p:nvPr/>
              </p:nvCxnSpPr>
              <p:spPr bwMode="auto">
                <a:xfrm flipH="1">
                  <a:off x="4993908" y="2343150"/>
                  <a:ext cx="9893" cy="3429000"/>
                </a:xfrm>
                <a:prstGeom prst="line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1" name="直接连接符 11">
                  <a:extLst>
                    <a:ext uri="{FF2B5EF4-FFF2-40B4-BE49-F238E27FC236}">
                      <a16:creationId xmlns:a16="http://schemas.microsoft.com/office/drawing/2014/main" id="{BCDD802A-2EA6-4BF9-BDB6-1C048E9DF81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8147355" y="2343150"/>
                  <a:ext cx="12396" cy="3429000"/>
                </a:xfrm>
                <a:prstGeom prst="line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3" name="直接箭头连接符 13">
                  <a:extLst>
                    <a:ext uri="{FF2B5EF4-FFF2-40B4-BE49-F238E27FC236}">
                      <a16:creationId xmlns:a16="http://schemas.microsoft.com/office/drawing/2014/main" id="{CF6C6264-AA5B-4408-925D-ABE58C1CB932}"/>
                    </a:ext>
                  </a:extLst>
                </p:cNvPr>
                <p:cNvCxnSpPr/>
                <p:nvPr/>
              </p:nvCxnSpPr>
              <p:spPr bwMode="auto">
                <a:xfrm>
                  <a:off x="5003800" y="2520949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74" name="直接箭头连接符 14">
                  <a:extLst>
                    <a:ext uri="{FF2B5EF4-FFF2-40B4-BE49-F238E27FC236}">
                      <a16:creationId xmlns:a16="http://schemas.microsoft.com/office/drawing/2014/main" id="{FD47F135-7E9C-4FD7-9F40-308C231360D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03801" y="2698749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76" name="文本框 17">
                  <a:extLst>
                    <a:ext uri="{FF2B5EF4-FFF2-40B4-BE49-F238E27FC236}">
                      <a16:creationId xmlns:a16="http://schemas.microsoft.com/office/drawing/2014/main" id="{3DD1D192-A0B1-4498-BA6C-97352FD19313}"/>
                    </a:ext>
                  </a:extLst>
                </p:cNvPr>
                <p:cNvSpPr txBox="1"/>
                <p:nvPr/>
              </p:nvSpPr>
              <p:spPr>
                <a:xfrm>
                  <a:off x="5961496" y="2294701"/>
                  <a:ext cx="1230696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1. Hello (type 0)</a:t>
                  </a:r>
                  <a:endParaRPr lang="zh-CN" altLang="en-US" sz="1600" dirty="0"/>
                </a:p>
              </p:txBody>
            </p:sp>
            <p:sp>
              <p:nvSpPr>
                <p:cNvPr id="78" name="文本框 18">
                  <a:extLst>
                    <a:ext uri="{FF2B5EF4-FFF2-40B4-BE49-F238E27FC236}">
                      <a16:creationId xmlns:a16="http://schemas.microsoft.com/office/drawing/2014/main" id="{5EE82A57-56FB-4E29-9B1C-DBD9AFCC22A3}"/>
                    </a:ext>
                  </a:extLst>
                </p:cNvPr>
                <p:cNvSpPr txBox="1"/>
                <p:nvPr/>
              </p:nvSpPr>
              <p:spPr>
                <a:xfrm>
                  <a:off x="5961496" y="2492028"/>
                  <a:ext cx="1230696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2. Hello (type 0)</a:t>
                  </a:r>
                  <a:endParaRPr lang="zh-CN" altLang="en-US" sz="1600" dirty="0"/>
                </a:p>
              </p:txBody>
            </p:sp>
            <p:cxnSp>
              <p:nvCxnSpPr>
                <p:cNvPr id="80" name="直接箭头连接符 12">
                  <a:extLst>
                    <a:ext uri="{FF2B5EF4-FFF2-40B4-BE49-F238E27FC236}">
                      <a16:creationId xmlns:a16="http://schemas.microsoft.com/office/drawing/2014/main" id="{99172846-1C14-4CD0-B7CA-5634EAA4A71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03798" y="2897727"/>
                  <a:ext cx="314355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81" name="直接箭头连接符 15">
                  <a:extLst>
                    <a:ext uri="{FF2B5EF4-FFF2-40B4-BE49-F238E27FC236}">
                      <a16:creationId xmlns:a16="http://schemas.microsoft.com/office/drawing/2014/main" id="{74A879E8-EA7A-4CAC-9641-DEE325DF693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10148" y="3282014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84" name="文本框 16">
                  <a:extLst>
                    <a:ext uri="{FF2B5EF4-FFF2-40B4-BE49-F238E27FC236}">
                      <a16:creationId xmlns:a16="http://schemas.microsoft.com/office/drawing/2014/main" id="{9920B885-36E8-47F0-9D97-B3823F47925C}"/>
                    </a:ext>
                  </a:extLst>
                </p:cNvPr>
                <p:cNvSpPr txBox="1"/>
                <p:nvPr/>
              </p:nvSpPr>
              <p:spPr>
                <a:xfrm>
                  <a:off x="5713585" y="2656364"/>
                  <a:ext cx="1990938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3. Features Request (type 5)</a:t>
                  </a:r>
                  <a:endParaRPr lang="zh-CN" altLang="en-US" sz="1600" dirty="0"/>
                </a:p>
              </p:txBody>
            </p:sp>
            <p:sp>
              <p:nvSpPr>
                <p:cNvPr id="85" name="文本框 19">
                  <a:extLst>
                    <a:ext uri="{FF2B5EF4-FFF2-40B4-BE49-F238E27FC236}">
                      <a16:creationId xmlns:a16="http://schemas.microsoft.com/office/drawing/2014/main" id="{6AB66B72-8147-472C-B812-B4F021FB829B}"/>
                    </a:ext>
                  </a:extLst>
                </p:cNvPr>
                <p:cNvSpPr txBox="1"/>
                <p:nvPr/>
              </p:nvSpPr>
              <p:spPr>
                <a:xfrm>
                  <a:off x="5777704" y="2868852"/>
                  <a:ext cx="1854222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4. Features Reply (type 6)</a:t>
                  </a:r>
                  <a:endParaRPr lang="zh-CN" altLang="en-US" sz="1600" dirty="0"/>
                </a:p>
              </p:txBody>
            </p:sp>
            <p:cxnSp>
              <p:nvCxnSpPr>
                <p:cNvPr id="86" name="直接箭头连接符 20">
                  <a:extLst>
                    <a:ext uri="{FF2B5EF4-FFF2-40B4-BE49-F238E27FC236}">
                      <a16:creationId xmlns:a16="http://schemas.microsoft.com/office/drawing/2014/main" id="{E1307A30-DB51-4E1C-B17A-1A43AEC0A7E5}"/>
                    </a:ext>
                  </a:extLst>
                </p:cNvPr>
                <p:cNvCxnSpPr/>
                <p:nvPr/>
              </p:nvCxnSpPr>
              <p:spPr bwMode="auto">
                <a:xfrm>
                  <a:off x="5003800" y="3098366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87" name="直接箭头连接符 21">
                  <a:extLst>
                    <a:ext uri="{FF2B5EF4-FFF2-40B4-BE49-F238E27FC236}">
                      <a16:creationId xmlns:a16="http://schemas.microsoft.com/office/drawing/2014/main" id="{6BDE0E90-9464-4EA3-9652-9AC6BE37C7E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03801" y="3660969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89" name="文本框 22">
                  <a:extLst>
                    <a:ext uri="{FF2B5EF4-FFF2-40B4-BE49-F238E27FC236}">
                      <a16:creationId xmlns:a16="http://schemas.microsoft.com/office/drawing/2014/main" id="{8B50C0DB-4D68-41CB-B4D0-76061C747C41}"/>
                    </a:ext>
                  </a:extLst>
                </p:cNvPr>
                <p:cNvSpPr txBox="1"/>
                <p:nvPr/>
              </p:nvSpPr>
              <p:spPr>
                <a:xfrm>
                  <a:off x="5719255" y="3038710"/>
                  <a:ext cx="2187706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5. Multi Part Request (type 18)</a:t>
                  </a:r>
                  <a:endParaRPr lang="zh-CN" altLang="en-US" sz="1600" dirty="0"/>
                </a:p>
              </p:txBody>
            </p:sp>
            <p:sp>
              <p:nvSpPr>
                <p:cNvPr id="91" name="文本框 23">
                  <a:extLst>
                    <a:ext uri="{FF2B5EF4-FFF2-40B4-BE49-F238E27FC236}">
                      <a16:creationId xmlns:a16="http://schemas.microsoft.com/office/drawing/2014/main" id="{8DFDB861-1ECA-456E-84D4-BFF1B6F722C8}"/>
                    </a:ext>
                  </a:extLst>
                </p:cNvPr>
                <p:cNvSpPr txBox="1"/>
                <p:nvPr/>
              </p:nvSpPr>
              <p:spPr>
                <a:xfrm>
                  <a:off x="5783576" y="3249531"/>
                  <a:ext cx="2050989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6. Multi Part Reply (type 19)</a:t>
                  </a:r>
                  <a:endParaRPr lang="zh-CN" altLang="en-US" sz="1600" dirty="0"/>
                </a:p>
              </p:txBody>
            </p:sp>
            <p:cxnSp>
              <p:nvCxnSpPr>
                <p:cNvPr id="92" name="直接箭头连接符 24">
                  <a:extLst>
                    <a:ext uri="{FF2B5EF4-FFF2-40B4-BE49-F238E27FC236}">
                      <a16:creationId xmlns:a16="http://schemas.microsoft.com/office/drawing/2014/main" id="{E1991685-FDB2-4B52-B21E-8D12386DF7DE}"/>
                    </a:ext>
                  </a:extLst>
                </p:cNvPr>
                <p:cNvCxnSpPr/>
                <p:nvPr/>
              </p:nvCxnSpPr>
              <p:spPr bwMode="auto">
                <a:xfrm>
                  <a:off x="5010147" y="3476297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93" name="文本框 26">
                  <a:extLst>
                    <a:ext uri="{FF2B5EF4-FFF2-40B4-BE49-F238E27FC236}">
                      <a16:creationId xmlns:a16="http://schemas.microsoft.com/office/drawing/2014/main" id="{FB7E4A1D-A6E1-494A-8E33-94CF94510ECE}"/>
                    </a:ext>
                  </a:extLst>
                </p:cNvPr>
                <p:cNvSpPr txBox="1"/>
                <p:nvPr/>
              </p:nvSpPr>
              <p:spPr>
                <a:xfrm>
                  <a:off x="5985338" y="3421056"/>
                  <a:ext cx="1530960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7. Set Config(type 9)</a:t>
                  </a:r>
                  <a:endParaRPr lang="zh-CN" altLang="en-US" sz="1600" dirty="0"/>
                </a:p>
              </p:txBody>
            </p:sp>
            <p:cxnSp>
              <p:nvCxnSpPr>
                <p:cNvPr id="94" name="直接箭头连接符 28">
                  <a:extLst>
                    <a:ext uri="{FF2B5EF4-FFF2-40B4-BE49-F238E27FC236}">
                      <a16:creationId xmlns:a16="http://schemas.microsoft.com/office/drawing/2014/main" id="{40EC924B-516F-4AFC-83E7-A6BBE9C8D9FC}"/>
                    </a:ext>
                  </a:extLst>
                </p:cNvPr>
                <p:cNvCxnSpPr/>
                <p:nvPr/>
              </p:nvCxnSpPr>
              <p:spPr bwMode="auto">
                <a:xfrm>
                  <a:off x="5010147" y="4035111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95" name="直接箭头连接符 29">
                  <a:extLst>
                    <a:ext uri="{FF2B5EF4-FFF2-40B4-BE49-F238E27FC236}">
                      <a16:creationId xmlns:a16="http://schemas.microsoft.com/office/drawing/2014/main" id="{A7DD8BD1-546D-4404-A4CF-F44B37A25AE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10148" y="3847161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96" name="文本框 30">
                  <a:extLst>
                    <a:ext uri="{FF2B5EF4-FFF2-40B4-BE49-F238E27FC236}">
                      <a16:creationId xmlns:a16="http://schemas.microsoft.com/office/drawing/2014/main" id="{8ED7CC95-2E70-44B5-8A17-7AC08FD2BA7C}"/>
                    </a:ext>
                  </a:extLst>
                </p:cNvPr>
                <p:cNvSpPr txBox="1"/>
                <p:nvPr/>
              </p:nvSpPr>
              <p:spPr>
                <a:xfrm>
                  <a:off x="5685977" y="3611578"/>
                  <a:ext cx="2167262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8. Get Config Request (type 7)</a:t>
                  </a:r>
                  <a:endParaRPr lang="zh-CN" altLang="en-US" sz="1600" dirty="0"/>
                </a:p>
              </p:txBody>
            </p:sp>
            <p:sp>
              <p:nvSpPr>
                <p:cNvPr id="97" name="文本框 31">
                  <a:extLst>
                    <a:ext uri="{FF2B5EF4-FFF2-40B4-BE49-F238E27FC236}">
                      <a16:creationId xmlns:a16="http://schemas.microsoft.com/office/drawing/2014/main" id="{C3EE2C4C-5035-4FBE-B5E1-729609EE2E57}"/>
                    </a:ext>
                  </a:extLst>
                </p:cNvPr>
                <p:cNvSpPr txBox="1"/>
                <p:nvPr/>
              </p:nvSpPr>
              <p:spPr>
                <a:xfrm>
                  <a:off x="5789913" y="3814882"/>
                  <a:ext cx="2030546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9. Get Config Reply (type 8)</a:t>
                  </a:r>
                  <a:endParaRPr lang="zh-CN" altLang="en-US" sz="1600" dirty="0"/>
                </a:p>
              </p:txBody>
            </p:sp>
            <p:cxnSp>
              <p:nvCxnSpPr>
                <p:cNvPr id="98" name="直接箭头连接符 32">
                  <a:extLst>
                    <a:ext uri="{FF2B5EF4-FFF2-40B4-BE49-F238E27FC236}">
                      <a16:creationId xmlns:a16="http://schemas.microsoft.com/office/drawing/2014/main" id="{B30AD922-0CBC-40FA-A9C6-6C8B09D50C2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003797" y="4408756"/>
                  <a:ext cx="31623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99" name="直接箭头连接符 33">
                  <a:extLst>
                    <a:ext uri="{FF2B5EF4-FFF2-40B4-BE49-F238E27FC236}">
                      <a16:creationId xmlns:a16="http://schemas.microsoft.com/office/drawing/2014/main" id="{CE82DDC8-AF0D-440A-9E7E-629943D70DA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03798" y="4214257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00" name="文本框 34">
                  <a:extLst>
                    <a:ext uri="{FF2B5EF4-FFF2-40B4-BE49-F238E27FC236}">
                      <a16:creationId xmlns:a16="http://schemas.microsoft.com/office/drawing/2014/main" id="{46CC5D4A-D931-44A5-A535-9E79B66E3247}"/>
                    </a:ext>
                  </a:extLst>
                </p:cNvPr>
                <p:cNvSpPr txBox="1"/>
                <p:nvPr/>
              </p:nvSpPr>
              <p:spPr>
                <a:xfrm>
                  <a:off x="5737608" y="3977259"/>
                  <a:ext cx="2063767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10. Barrier Request (type 20)</a:t>
                  </a:r>
                  <a:endParaRPr lang="zh-CN" altLang="en-US" sz="1600" dirty="0"/>
                </a:p>
              </p:txBody>
            </p:sp>
            <p:sp>
              <p:nvSpPr>
                <p:cNvPr id="101" name="文本框 35">
                  <a:extLst>
                    <a:ext uri="{FF2B5EF4-FFF2-40B4-BE49-F238E27FC236}">
                      <a16:creationId xmlns:a16="http://schemas.microsoft.com/office/drawing/2014/main" id="{0DDF63A2-1FD2-4EE0-B814-B7ECA053FBA5}"/>
                    </a:ext>
                  </a:extLst>
                </p:cNvPr>
                <p:cNvSpPr txBox="1"/>
                <p:nvPr/>
              </p:nvSpPr>
              <p:spPr>
                <a:xfrm>
                  <a:off x="5852947" y="4162981"/>
                  <a:ext cx="1920970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11. Barrier Reply (type 21)</a:t>
                  </a:r>
                  <a:endParaRPr lang="zh-CN" altLang="en-US" sz="1600" dirty="0"/>
                </a:p>
              </p:txBody>
            </p:sp>
            <p:cxnSp>
              <p:nvCxnSpPr>
                <p:cNvPr id="102" name="直接箭头连接符 36">
                  <a:extLst>
                    <a:ext uri="{FF2B5EF4-FFF2-40B4-BE49-F238E27FC236}">
                      <a16:creationId xmlns:a16="http://schemas.microsoft.com/office/drawing/2014/main" id="{9F366CC3-CC9B-4903-886F-CEBB65215846}"/>
                    </a:ext>
                  </a:extLst>
                </p:cNvPr>
                <p:cNvCxnSpPr/>
                <p:nvPr/>
              </p:nvCxnSpPr>
              <p:spPr bwMode="auto">
                <a:xfrm>
                  <a:off x="5003799" y="4761923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3" name="直接箭头连接符 37">
                  <a:extLst>
                    <a:ext uri="{FF2B5EF4-FFF2-40B4-BE49-F238E27FC236}">
                      <a16:creationId xmlns:a16="http://schemas.microsoft.com/office/drawing/2014/main" id="{C68AEEF1-D9C9-4699-A6A8-B6777D9A8BC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03800" y="4573973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04" name="文本框 38">
                  <a:extLst>
                    <a:ext uri="{FF2B5EF4-FFF2-40B4-BE49-F238E27FC236}">
                      <a16:creationId xmlns:a16="http://schemas.microsoft.com/office/drawing/2014/main" id="{635E88E7-6E56-4F5C-A650-6B1E951CA084}"/>
                    </a:ext>
                  </a:extLst>
                </p:cNvPr>
                <p:cNvSpPr txBox="1"/>
                <p:nvPr/>
              </p:nvSpPr>
              <p:spPr>
                <a:xfrm>
                  <a:off x="5680783" y="4355848"/>
                  <a:ext cx="2269479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12. Multi Part Request (type 18)</a:t>
                  </a:r>
                  <a:endParaRPr lang="zh-CN" altLang="en-US" sz="1600" dirty="0"/>
                </a:p>
              </p:txBody>
            </p:sp>
            <p:sp>
              <p:nvSpPr>
                <p:cNvPr id="105" name="文本框 39">
                  <a:extLst>
                    <a:ext uri="{FF2B5EF4-FFF2-40B4-BE49-F238E27FC236}">
                      <a16:creationId xmlns:a16="http://schemas.microsoft.com/office/drawing/2014/main" id="{3B559E56-4998-4D57-A9DB-670480D7BC73}"/>
                    </a:ext>
                  </a:extLst>
                </p:cNvPr>
                <p:cNvSpPr txBox="1"/>
                <p:nvPr/>
              </p:nvSpPr>
              <p:spPr>
                <a:xfrm>
                  <a:off x="5719255" y="4527046"/>
                  <a:ext cx="2132763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13. Multi Part Reply (type 19)</a:t>
                  </a:r>
                  <a:endParaRPr lang="zh-CN" altLang="en-US" sz="1600" dirty="0"/>
                </a:p>
              </p:txBody>
            </p:sp>
            <p:cxnSp>
              <p:nvCxnSpPr>
                <p:cNvPr id="107" name="直接箭头连接符 40">
                  <a:extLst>
                    <a:ext uri="{FF2B5EF4-FFF2-40B4-BE49-F238E27FC236}">
                      <a16:creationId xmlns:a16="http://schemas.microsoft.com/office/drawing/2014/main" id="{15C05A06-8B68-4868-AF6A-394258A37B97}"/>
                    </a:ext>
                  </a:extLst>
                </p:cNvPr>
                <p:cNvCxnSpPr/>
                <p:nvPr/>
              </p:nvCxnSpPr>
              <p:spPr bwMode="auto">
                <a:xfrm>
                  <a:off x="5006608" y="5129132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8" name="直接箭头连接符 41">
                  <a:extLst>
                    <a:ext uri="{FF2B5EF4-FFF2-40B4-BE49-F238E27FC236}">
                      <a16:creationId xmlns:a16="http://schemas.microsoft.com/office/drawing/2014/main" id="{7CDEE313-4479-4B69-9758-6FFF927CA5C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4993908" y="4931150"/>
                  <a:ext cx="316583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09" name="文本框 42">
                  <a:extLst>
                    <a:ext uri="{FF2B5EF4-FFF2-40B4-BE49-F238E27FC236}">
                      <a16:creationId xmlns:a16="http://schemas.microsoft.com/office/drawing/2014/main" id="{A143DB9D-116A-4F49-8B29-6A300119AAA1}"/>
                    </a:ext>
                  </a:extLst>
                </p:cNvPr>
                <p:cNvSpPr txBox="1"/>
                <p:nvPr/>
              </p:nvSpPr>
              <p:spPr>
                <a:xfrm>
                  <a:off x="5878739" y="4694103"/>
                  <a:ext cx="1907886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14. Role Request (type 24)</a:t>
                  </a:r>
                  <a:endParaRPr lang="zh-CN" altLang="en-US" sz="1600" dirty="0"/>
                </a:p>
              </p:txBody>
            </p:sp>
            <p:sp>
              <p:nvSpPr>
                <p:cNvPr id="111" name="文本框 43">
                  <a:extLst>
                    <a:ext uri="{FF2B5EF4-FFF2-40B4-BE49-F238E27FC236}">
                      <a16:creationId xmlns:a16="http://schemas.microsoft.com/office/drawing/2014/main" id="{A7CECCB5-7500-4D5E-9421-01489C241C71}"/>
                    </a:ext>
                  </a:extLst>
                </p:cNvPr>
                <p:cNvSpPr txBox="1"/>
                <p:nvPr/>
              </p:nvSpPr>
              <p:spPr>
                <a:xfrm>
                  <a:off x="5943059" y="4892728"/>
                  <a:ext cx="1771170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15. Role Reply (type 25)</a:t>
                  </a:r>
                  <a:endParaRPr lang="zh-CN" altLang="en-US" sz="1600" dirty="0"/>
                </a:p>
              </p:txBody>
            </p:sp>
            <p:cxnSp>
              <p:nvCxnSpPr>
                <p:cNvPr id="112" name="直接箭头连接符 48">
                  <a:extLst>
                    <a:ext uri="{FF2B5EF4-FFF2-40B4-BE49-F238E27FC236}">
                      <a16:creationId xmlns:a16="http://schemas.microsoft.com/office/drawing/2014/main" id="{BA1EEECD-3867-4992-A443-AD5914B43294}"/>
                    </a:ext>
                  </a:extLst>
                </p:cNvPr>
                <p:cNvCxnSpPr/>
                <p:nvPr/>
              </p:nvCxnSpPr>
              <p:spPr bwMode="auto">
                <a:xfrm>
                  <a:off x="4995573" y="5706983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13" name="直接箭头连接符 49">
                  <a:extLst>
                    <a:ext uri="{FF2B5EF4-FFF2-40B4-BE49-F238E27FC236}">
                      <a16:creationId xmlns:a16="http://schemas.microsoft.com/office/drawing/2014/main" id="{FD78B22A-F853-4722-B70E-E58D266F820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4995573" y="5515356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14" name="文本框 50">
                  <a:extLst>
                    <a:ext uri="{FF2B5EF4-FFF2-40B4-BE49-F238E27FC236}">
                      <a16:creationId xmlns:a16="http://schemas.microsoft.com/office/drawing/2014/main" id="{4552C5D4-2E22-456E-8E91-21850E5D5668}"/>
                    </a:ext>
                  </a:extLst>
                </p:cNvPr>
                <p:cNvSpPr txBox="1"/>
                <p:nvPr/>
              </p:nvSpPr>
              <p:spPr>
                <a:xfrm>
                  <a:off x="5951075" y="5262686"/>
                  <a:ext cx="1712395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16. PacketOut (type 13)</a:t>
                  </a:r>
                  <a:endParaRPr lang="zh-CN" altLang="en-US" sz="1600" dirty="0"/>
                </a:p>
              </p:txBody>
            </p:sp>
            <p:sp>
              <p:nvSpPr>
                <p:cNvPr id="116" name="文本框 51">
                  <a:extLst>
                    <a:ext uri="{FF2B5EF4-FFF2-40B4-BE49-F238E27FC236}">
                      <a16:creationId xmlns:a16="http://schemas.microsoft.com/office/drawing/2014/main" id="{C5028868-E560-43CC-A1BE-9D57B6E0E458}"/>
                    </a:ext>
                  </a:extLst>
                </p:cNvPr>
                <p:cNvSpPr txBox="1"/>
                <p:nvPr/>
              </p:nvSpPr>
              <p:spPr>
                <a:xfrm>
                  <a:off x="5951074" y="5473437"/>
                  <a:ext cx="1603789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17. PacketIn (type 10)</a:t>
                  </a:r>
                  <a:endParaRPr lang="zh-CN" altLang="en-US" sz="1600" dirty="0"/>
                </a:p>
              </p:txBody>
            </p:sp>
            <p:cxnSp>
              <p:nvCxnSpPr>
                <p:cNvPr id="117" name="直接连接符 54">
                  <a:extLst>
                    <a:ext uri="{FF2B5EF4-FFF2-40B4-BE49-F238E27FC236}">
                      <a16:creationId xmlns:a16="http://schemas.microsoft.com/office/drawing/2014/main" id="{76D2669E-C1B0-4C45-B52F-ABAE11573192}"/>
                    </a:ext>
                  </a:extLst>
                </p:cNvPr>
                <p:cNvCxnSpPr/>
                <p:nvPr/>
              </p:nvCxnSpPr>
              <p:spPr bwMode="auto">
                <a:xfrm>
                  <a:off x="4629151" y="5262686"/>
                  <a:ext cx="3822700" cy="0"/>
                </a:xfrm>
                <a:prstGeom prst="line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8" name="直接连接符 10">
                  <a:extLst>
                    <a:ext uri="{FF2B5EF4-FFF2-40B4-BE49-F238E27FC236}">
                      <a16:creationId xmlns:a16="http://schemas.microsoft.com/office/drawing/2014/main" id="{E73926B7-DE73-4315-96C2-7DE6A4E8FA6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4722163" y="2492028"/>
                  <a:ext cx="9893" cy="3429000"/>
                </a:xfrm>
                <a:prstGeom prst="line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1" name="文本框 46">
                <a:extLst>
                  <a:ext uri="{FF2B5EF4-FFF2-40B4-BE49-F238E27FC236}">
                    <a16:creationId xmlns:a16="http://schemas.microsoft.com/office/drawing/2014/main" id="{21401A1C-2E9A-4BCD-9054-27B133B19571}"/>
                  </a:ext>
                </a:extLst>
              </p:cNvPr>
              <p:cNvSpPr txBox="1"/>
              <p:nvPr/>
            </p:nvSpPr>
            <p:spPr>
              <a:xfrm>
                <a:off x="1407118" y="5589294"/>
                <a:ext cx="2293756" cy="304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OpenFlow 1.3 message Flow</a:t>
                </a:r>
                <a:endParaRPr lang="zh-CN" altLang="en-US" dirty="0"/>
              </a:p>
            </p:txBody>
          </p:sp>
        </p:grpSp>
        <p:cxnSp>
          <p:nvCxnSpPr>
            <p:cNvPr id="53" name="직선 화살표 연결선 53"/>
            <p:cNvCxnSpPr/>
            <p:nvPr/>
          </p:nvCxnSpPr>
          <p:spPr>
            <a:xfrm flipV="1">
              <a:off x="408213" y="5769464"/>
              <a:ext cx="348888" cy="12427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30"/>
            <p:cNvSpPr txBox="1">
              <a:spLocks noChangeArrowheads="1"/>
            </p:cNvSpPr>
            <p:nvPr/>
          </p:nvSpPr>
          <p:spPr bwMode="auto">
            <a:xfrm>
              <a:off x="108284" y="6286223"/>
              <a:ext cx="9945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solidFill>
                    <a:schemeClr val="accent2"/>
                  </a:solidFill>
                </a:rPr>
                <a:t>8. LLDP </a:t>
              </a:r>
            </a:p>
          </p:txBody>
        </p:sp>
        <p:cxnSp>
          <p:nvCxnSpPr>
            <p:cNvPr id="57" name="직선 화살표 연결선 53"/>
            <p:cNvCxnSpPr/>
            <p:nvPr/>
          </p:nvCxnSpPr>
          <p:spPr>
            <a:xfrm flipV="1">
              <a:off x="422603" y="5978184"/>
              <a:ext cx="348888" cy="12427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3149"/>
              </p:ext>
            </p:extLst>
          </p:nvPr>
        </p:nvGraphicFramePr>
        <p:xfrm>
          <a:off x="5212956" y="2055967"/>
          <a:ext cx="3829154" cy="4096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1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채점항목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Data(</a:t>
                      </a:r>
                      <a:r>
                        <a:rPr lang="en-US" sz="700" baseline="0" dirty="0" smtClean="0"/>
                        <a:t> </a:t>
                      </a:r>
                      <a:r>
                        <a:rPr lang="en-US" sz="700" baseline="0" dirty="0" err="1" smtClean="0"/>
                        <a:t>OFType</a:t>
                      </a:r>
                      <a:r>
                        <a:rPr lang="en-US" sz="700" baseline="0" dirty="0" smtClean="0"/>
                        <a:t>)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Suc</a:t>
                      </a:r>
                      <a:r>
                        <a:rPr lang="en-US" sz="700" dirty="0" smtClean="0"/>
                        <a:t> or fail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HELLO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accent2"/>
                          </a:solidFill>
                        </a:rPr>
                        <a:t>HELLO</a:t>
                      </a:r>
                      <a:endParaRPr lang="en-US" sz="7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메시지를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보냈는지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569"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FEATURES_REPLY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FEATURES_REPLY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5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FEATURES_REQUEST</a:t>
                      </a:r>
                    </a:p>
                    <a:p>
                      <a:pPr algn="ctr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620"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STATS_REPLY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STATS_REPLY</a:t>
                      </a:r>
                      <a:endParaRPr lang="en-US" sz="7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6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</a:t>
                      </a:r>
                      <a:r>
                        <a:rPr lang="en-US" altLang="ko-KR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 REQUEST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620"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GET_CONFIG_REPLY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GET_CONFIG_REPLY</a:t>
                      </a:r>
                      <a:endParaRPr lang="en-US" sz="7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56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PART REQUEST</a:t>
                      </a:r>
                      <a:endParaRPr lang="en-US" sz="700" dirty="0" smtClean="0"/>
                    </a:p>
                    <a:p>
                      <a:pPr algn="ctr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BARRIER_REPLY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3333CC"/>
                          </a:solidFill>
                        </a:rPr>
                        <a:t>BARRIER_REPLY</a:t>
                      </a:r>
                      <a:endParaRPr lang="en-US" sz="7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6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dirty="0" smtClean="0"/>
                        <a:t>BARRIER_REQUEST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STATS_REPLY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STATS_REPLY</a:t>
                      </a:r>
                      <a:endParaRPr lang="en-US" sz="7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6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PART REQUEST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ROLE_REPLY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3333CC"/>
                          </a:solidFill>
                        </a:rPr>
                        <a:t>ROLE_REPLY</a:t>
                      </a:r>
                      <a:endParaRPr lang="en-US" sz="7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56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ROLE_REQUEST</a:t>
                      </a:r>
                      <a:endParaRPr lang="en-US" sz="700" dirty="0" smtClean="0"/>
                    </a:p>
                    <a:p>
                      <a:pPr algn="ctr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PACKET_IN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3333CC"/>
                          </a:solidFill>
                        </a:rPr>
                        <a:t>PACKET_IN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56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PACKET_OUT</a:t>
                      </a:r>
                    </a:p>
                    <a:p>
                      <a:pPr algn="ctr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>
            <a:off x="4682183" y="2122912"/>
            <a:ext cx="530774" cy="32222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4720095" y="2805276"/>
            <a:ext cx="530774" cy="1516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4701889" y="3260949"/>
            <a:ext cx="530774" cy="1516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flipV="1">
            <a:off x="4721595" y="3923596"/>
            <a:ext cx="576665" cy="2048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4731823" y="4399751"/>
            <a:ext cx="585393" cy="1666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4713617" y="4826992"/>
            <a:ext cx="585393" cy="1666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4723846" y="5282665"/>
            <a:ext cx="585393" cy="1666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flipV="1">
            <a:off x="4715119" y="5781144"/>
            <a:ext cx="602097" cy="184649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6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99439"/>
              </p:ext>
            </p:extLst>
          </p:nvPr>
        </p:nvGraphicFramePr>
        <p:xfrm>
          <a:off x="5029620" y="1897665"/>
          <a:ext cx="3999608" cy="424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채점항목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Data(</a:t>
                      </a:r>
                      <a:r>
                        <a:rPr lang="en-US" sz="700" baseline="0" dirty="0" smtClean="0"/>
                        <a:t> </a:t>
                      </a:r>
                      <a:r>
                        <a:rPr lang="en-US" sz="700" baseline="0" dirty="0" err="1" smtClean="0"/>
                        <a:t>OFType</a:t>
                      </a:r>
                      <a:r>
                        <a:rPr lang="en-US" sz="700" baseline="0" dirty="0" smtClean="0"/>
                        <a:t>)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Suc</a:t>
                      </a:r>
                      <a:r>
                        <a:rPr lang="en-US" sz="700" dirty="0" smtClean="0"/>
                        <a:t> or fail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HELLO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accent2"/>
                          </a:solidFill>
                        </a:rPr>
                        <a:t>HELLO</a:t>
                      </a:r>
                      <a:endParaRPr lang="en-US" sz="7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FEATURES_</a:t>
                      </a:r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FEATURES_</a:t>
                      </a:r>
                      <a:r>
                        <a:rPr lang="en-US" altLang="ko-KR" sz="7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7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0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FEATURES_REPLY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STATS_</a:t>
                      </a:r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STATS_</a:t>
                      </a:r>
                      <a:r>
                        <a:rPr lang="en-US" altLang="ko-KR" sz="7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</a:t>
                      </a:r>
                      <a:r>
                        <a:rPr lang="en-US" altLang="ko-KR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GET_CONFIG_</a:t>
                      </a:r>
                      <a:r>
                        <a:rPr lang="en-US" altLang="ko-KR" sz="7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18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PART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endParaRPr lang="en-US" sz="700" dirty="0" smtClean="0"/>
                    </a:p>
                    <a:p>
                      <a:pPr algn="ctr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BARRIER_</a:t>
                      </a:r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0070C0"/>
                          </a:solidFill>
                        </a:rPr>
                        <a:t>BARRIER_</a:t>
                      </a:r>
                      <a:r>
                        <a:rPr lang="en-US" altLang="ko-KR" sz="7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dirty="0" smtClean="0"/>
                        <a:t>BARRIER_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STATS_REQUEST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STATS_</a:t>
                      </a:r>
                      <a:r>
                        <a:rPr lang="en-US" altLang="ko-KR" sz="7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5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PART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ROLE_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0070C0"/>
                          </a:solidFill>
                        </a:rPr>
                        <a:t>ROLE_</a:t>
                      </a:r>
                      <a:r>
                        <a:rPr lang="en-US" altLang="ko-KR" sz="7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6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ROLE_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endParaRPr lang="en-US" sz="700" dirty="0" smtClean="0"/>
                    </a:p>
                    <a:p>
                      <a:pPr algn="ctr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PACKET_IN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3333CC"/>
                          </a:solidFill>
                        </a:rPr>
                        <a:t>PACKET_OUT</a:t>
                      </a:r>
                      <a:endParaRPr lang="en-US" sz="700" dirty="0" smtClean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PACKET_OUT</a:t>
                      </a:r>
                    </a:p>
                    <a:p>
                      <a:pPr algn="ctr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System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77516" y="3349591"/>
            <a:ext cx="7767587" cy="2868329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620701" y="2002055"/>
            <a:ext cx="1819175" cy="88552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Database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384883" y="3628724"/>
            <a:ext cx="2290813" cy="750771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Shared Memory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60921" y="4783755"/>
            <a:ext cx="2290813" cy="106840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Main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HTTP Server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75696" y="4783755"/>
            <a:ext cx="2290813" cy="106840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Sub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HTTP</a:t>
            </a:r>
            <a:r>
              <a:rPr kumimoji="0" lang="en-US" altLang="ko-K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(</a:t>
            </a:r>
            <a:r>
              <a:rPr lang="ko-KR" altLang="en-US" sz="2000" dirty="0" smtClean="0">
                <a:latin typeface="Times New Roman" pitchFamily="18" charset="0"/>
                <a:ea typeface="굴림" pitchFamily="50" charset="-127"/>
              </a:rPr>
              <a:t>각 학생에게 할당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 bwMode="auto">
          <a:xfrm>
            <a:off x="3251734" y="5317957"/>
            <a:ext cx="2423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95715" y="494862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Socket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7" idx="0"/>
            <a:endCxn id="6" idx="1"/>
          </p:cNvCxnSpPr>
          <p:nvPr/>
        </p:nvCxnSpPr>
        <p:spPr bwMode="auto">
          <a:xfrm flipV="1">
            <a:off x="2106328" y="4004110"/>
            <a:ext cx="1278555" cy="7796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>
            <a:stCxn id="8" idx="0"/>
            <a:endCxn id="6" idx="3"/>
          </p:cNvCxnSpPr>
          <p:nvPr/>
        </p:nvCxnSpPr>
        <p:spPr bwMode="auto">
          <a:xfrm flipH="1" flipV="1">
            <a:off x="5675696" y="4004110"/>
            <a:ext cx="1145407" cy="7796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5014762" y="2954956"/>
            <a:ext cx="0" cy="5871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4042611" y="2954956"/>
            <a:ext cx="0" cy="5871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745605" y="30066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Store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5966" y="30120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Query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45406" y="381944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채점 내용 저장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81562" y="382906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채점 내용 저장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4757" y="582933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166.104.143.225:9998/index.html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18551" y="5814537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166.104.143.225:</a:t>
            </a:r>
            <a:r>
              <a:rPr lang="en-US" altLang="ko-KR" dirty="0" smtClean="0">
                <a:sym typeface="Wingdings" panose="05000000000000000000" pitchFamily="2" charset="2"/>
              </a:rPr>
              <a:t>(Random)</a:t>
            </a:r>
            <a:r>
              <a:rPr lang="en-US" altLang="ko-KR" dirty="0" smtClean="0"/>
              <a:t>/test/index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75696" y="2121651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</a:t>
            </a:r>
          </a:p>
          <a:p>
            <a:r>
              <a:rPr lang="en-US" altLang="ko-KR" dirty="0" smtClean="0"/>
              <a:t>166.104.143.225:3306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04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47D7A5E-5515-4032-85B2-A6734B5AC4B6}"/>
              </a:ext>
            </a:extLst>
          </p:cNvPr>
          <p:cNvCxnSpPr/>
          <p:nvPr/>
        </p:nvCxnSpPr>
        <p:spPr bwMode="auto">
          <a:xfrm>
            <a:off x="2389993" y="2078965"/>
            <a:ext cx="7954" cy="472138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</a:t>
            </a:r>
            <a:r>
              <a:rPr lang="en-US" altLang="ko-KR" dirty="0" smtClean="0"/>
              <a:t>– abstract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A7DB3D-5FAD-405E-8BCE-91342DE42956}"/>
              </a:ext>
            </a:extLst>
          </p:cNvPr>
          <p:cNvCxnSpPr/>
          <p:nvPr/>
        </p:nvCxnSpPr>
        <p:spPr bwMode="auto">
          <a:xfrm flipH="1">
            <a:off x="4690678" y="2078966"/>
            <a:ext cx="1" cy="4560347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7DD623-98D9-4835-900D-7DDCF269994F}"/>
              </a:ext>
            </a:extLst>
          </p:cNvPr>
          <p:cNvSpPr txBox="1"/>
          <p:nvPr/>
        </p:nvSpPr>
        <p:spPr>
          <a:xfrm>
            <a:off x="6746461" y="1460784"/>
            <a:ext cx="1306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Client ( Agent 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3BF28-F83E-460F-BF46-FA2769C0B0CE}"/>
              </a:ext>
            </a:extLst>
          </p:cNvPr>
          <p:cNvSpPr txBox="1"/>
          <p:nvPr/>
        </p:nvSpPr>
        <p:spPr>
          <a:xfrm>
            <a:off x="1738892" y="14570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Openflow</a:t>
            </a:r>
            <a:r>
              <a:rPr lang="en-US" altLang="ko-KR" sz="1400" dirty="0" smtClean="0"/>
              <a:t> server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20357E-F871-4FDA-BF95-7D865DF53527}"/>
              </a:ext>
            </a:extLst>
          </p:cNvPr>
          <p:cNvCxnSpPr/>
          <p:nvPr/>
        </p:nvCxnSpPr>
        <p:spPr bwMode="auto">
          <a:xfrm flipH="1">
            <a:off x="7399715" y="2163632"/>
            <a:ext cx="1" cy="469436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1CA89D-6CBE-49D3-A5C9-EA5BA56A414C}"/>
              </a:ext>
            </a:extLst>
          </p:cNvPr>
          <p:cNvSpPr txBox="1"/>
          <p:nvPr/>
        </p:nvSpPr>
        <p:spPr>
          <a:xfrm>
            <a:off x="4129468" y="146078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Main Server </a:t>
            </a:r>
            <a:endParaRPr lang="ko-KR" altLang="en-US" sz="1400" dirty="0"/>
          </a:p>
        </p:txBody>
      </p:sp>
      <p:sp>
        <p:nvSpPr>
          <p:cNvPr id="125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476737" y="2408555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Client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1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807984" y="2408503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Allocate port to agent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1440116" y="3560863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Server (agent )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2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476737" y="3560864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server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9" name="직선 화살표 연결선 28"/>
          <p:cNvCxnSpPr>
            <a:stCxn id="51" idx="1"/>
            <a:endCxn id="71" idx="3"/>
          </p:cNvCxnSpPr>
          <p:nvPr/>
        </p:nvCxnSpPr>
        <p:spPr bwMode="auto">
          <a:xfrm flipH="1">
            <a:off x="3286071" y="2533071"/>
            <a:ext cx="521913" cy="115236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화살표 연결선 30"/>
          <p:cNvCxnSpPr>
            <a:stCxn id="125" idx="1"/>
            <a:endCxn id="51" idx="3"/>
          </p:cNvCxnSpPr>
          <p:nvPr/>
        </p:nvCxnSpPr>
        <p:spPr bwMode="auto">
          <a:xfrm flipH="1" flipV="1">
            <a:off x="5653939" y="2533071"/>
            <a:ext cx="822798" cy="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/>
          <p:cNvCxnSpPr>
            <a:stCxn id="51" idx="3"/>
            <a:endCxn id="72" idx="1"/>
          </p:cNvCxnSpPr>
          <p:nvPr/>
        </p:nvCxnSpPr>
        <p:spPr bwMode="auto">
          <a:xfrm>
            <a:off x="5653939" y="2533071"/>
            <a:ext cx="822798" cy="11523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>
            <a:stCxn id="71" idx="3"/>
            <a:endCxn id="72" idx="1"/>
          </p:cNvCxnSpPr>
          <p:nvPr/>
        </p:nvCxnSpPr>
        <p:spPr bwMode="auto">
          <a:xfrm>
            <a:off x="3286071" y="3685431"/>
            <a:ext cx="3190666" cy="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8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767700" y="4510816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it show to client about result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9" name="직선 화살표 연결선 38"/>
          <p:cNvCxnSpPr>
            <a:stCxn id="71" idx="3"/>
            <a:endCxn id="88" idx="1"/>
          </p:cNvCxnSpPr>
          <p:nvPr/>
        </p:nvCxnSpPr>
        <p:spPr bwMode="auto">
          <a:xfrm>
            <a:off x="3286071" y="3685431"/>
            <a:ext cx="481629" cy="949953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476737" y="4950935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Client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3" name="직선 화살표 연결선 42"/>
          <p:cNvCxnSpPr>
            <a:stCxn id="88" idx="3"/>
            <a:endCxn id="89" idx="1"/>
          </p:cNvCxnSpPr>
          <p:nvPr/>
        </p:nvCxnSpPr>
        <p:spPr bwMode="auto">
          <a:xfrm>
            <a:off x="5613655" y="4635384"/>
            <a:ext cx="863082" cy="440119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345429" y="2033698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Approach to server </a:t>
            </a:r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2506989" y="2792612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Allocate port to server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4881404" y="2880890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Allocate port to agent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2519557" y="4029602"/>
            <a:ext cx="1779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 Send result to  view page 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1247" y="4419430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Send result to client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505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47D7A5E-5515-4032-85B2-A6734B5AC4B6}"/>
              </a:ext>
            </a:extLst>
          </p:cNvPr>
          <p:cNvCxnSpPr/>
          <p:nvPr/>
        </p:nvCxnSpPr>
        <p:spPr bwMode="auto">
          <a:xfrm>
            <a:off x="2550371" y="2078966"/>
            <a:ext cx="7954" cy="472138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A7DB3D-5FAD-405E-8BCE-91342DE42956}"/>
              </a:ext>
            </a:extLst>
          </p:cNvPr>
          <p:cNvCxnSpPr/>
          <p:nvPr/>
        </p:nvCxnSpPr>
        <p:spPr bwMode="auto">
          <a:xfrm flipH="1">
            <a:off x="4690678" y="2078966"/>
            <a:ext cx="1" cy="4560347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7DD623-98D9-4835-900D-7DDCF269994F}"/>
              </a:ext>
            </a:extLst>
          </p:cNvPr>
          <p:cNvSpPr txBox="1"/>
          <p:nvPr/>
        </p:nvSpPr>
        <p:spPr>
          <a:xfrm>
            <a:off x="7102803" y="1480480"/>
            <a:ext cx="6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Client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3BF28-F83E-460F-BF46-FA2769C0B0CE}"/>
              </a:ext>
            </a:extLst>
          </p:cNvPr>
          <p:cNvSpPr txBox="1"/>
          <p:nvPr/>
        </p:nvSpPr>
        <p:spPr>
          <a:xfrm>
            <a:off x="1374062" y="1412932"/>
            <a:ext cx="2255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Main Thread(Auto Marking)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20357E-F871-4FDA-BF95-7D865DF53527}"/>
              </a:ext>
            </a:extLst>
          </p:cNvPr>
          <p:cNvCxnSpPr/>
          <p:nvPr/>
        </p:nvCxnSpPr>
        <p:spPr bwMode="auto">
          <a:xfrm flipH="1">
            <a:off x="7399715" y="2163632"/>
            <a:ext cx="1" cy="469436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1CA89D-6CBE-49D3-A5C9-EA5BA56A414C}"/>
              </a:ext>
            </a:extLst>
          </p:cNvPr>
          <p:cNvSpPr txBox="1"/>
          <p:nvPr/>
        </p:nvSpPr>
        <p:spPr>
          <a:xfrm>
            <a:off x="3966547" y="1507501"/>
            <a:ext cx="1891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Sub Thread(</a:t>
            </a:r>
            <a:r>
              <a:rPr lang="en-US" altLang="ko-KR" sz="1400" dirty="0" err="1" smtClean="0"/>
              <a:t>OpenFlow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771466" y="2617370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HELLO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0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5661375" y="3026662"/>
            <a:ext cx="472908" cy="22924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  <a:endCxn id="74" idx="1"/>
          </p:cNvCxnSpPr>
          <p:nvPr/>
        </p:nvCxnSpPr>
        <p:spPr bwMode="auto">
          <a:xfrm>
            <a:off x="5633777" y="2746187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1680936" y="1932152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Server Start(Main)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0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1684708" y="2314222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OpenFlow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Server Start(Sub(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4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66798" y="2918380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HELLOc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5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775238" y="3148049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FEATURE_REQUEST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6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57058" y="3476078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FEATURE_REPLYc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819545" y="4232637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GET_CONFIG_REQUEST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8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74341" y="4790337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GET_CONFIG_REPLY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0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779010" y="3719258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MULTI_PART_REQUEST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2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60830" y="4006757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MULTI_PART_REPLY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3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809806" y="4574176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SET_CONFIG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4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813578" y="5023796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BARRIER_REQUEST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5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81888" y="5243746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BARRIER_REPLY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6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809805" y="5357755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MULTI_PART_REQUEST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7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91625" y="5645254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MULTI_PART_REPLY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1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796294" y="5749544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ROLE_REQUEST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3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78114" y="6037043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ROLE_REPLY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98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10526" y="3249846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14298" y="3794035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41321" y="4672183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68344" y="4401984"/>
            <a:ext cx="655102" cy="1577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31582" y="5121802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72116" y="5473062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45093" y="5837831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5665147" y="3557342"/>
            <a:ext cx="472908" cy="22924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5641896" y="4925640"/>
            <a:ext cx="472908" cy="22924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  <a:endCxn id="86" idx="3"/>
          </p:cNvCxnSpPr>
          <p:nvPr/>
        </p:nvCxnSpPr>
        <p:spPr bwMode="auto">
          <a:xfrm flipH="1">
            <a:off x="5655760" y="5402279"/>
            <a:ext cx="516862" cy="8004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  <a:endCxn id="91" idx="3"/>
          </p:cNvCxnSpPr>
          <p:nvPr/>
        </p:nvCxnSpPr>
        <p:spPr bwMode="auto">
          <a:xfrm flipH="1">
            <a:off x="5642249" y="5740028"/>
            <a:ext cx="570909" cy="13408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직선 연결선 30">
            <a:extLst>
              <a:ext uri="{FF2B5EF4-FFF2-40B4-BE49-F238E27FC236}">
                <a16:creationId xmlns:a16="http://schemas.microsoft.com/office/drawing/2014/main" id="{0744F312-75A9-4F86-889C-70B7A38DC0B1}"/>
              </a:ext>
            </a:extLst>
          </p:cNvPr>
          <p:cNvCxnSpPr/>
          <p:nvPr/>
        </p:nvCxnSpPr>
        <p:spPr bwMode="auto">
          <a:xfrm flipH="1">
            <a:off x="3637710" y="6155846"/>
            <a:ext cx="1079991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직선 연결선 34">
            <a:extLst>
              <a:ext uri="{FF2B5EF4-FFF2-40B4-BE49-F238E27FC236}">
                <a16:creationId xmlns:a16="http://schemas.microsoft.com/office/drawing/2014/main" id="{5CD2E5AD-5694-496C-9D35-C9F88BE39A13}"/>
              </a:ext>
            </a:extLst>
          </p:cNvPr>
          <p:cNvCxnSpPr/>
          <p:nvPr/>
        </p:nvCxnSpPr>
        <p:spPr bwMode="auto">
          <a:xfrm flipV="1">
            <a:off x="3624198" y="2456379"/>
            <a:ext cx="0" cy="3704169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직선 화살표 연결선 36">
            <a:extLst>
              <a:ext uri="{FF2B5EF4-FFF2-40B4-BE49-F238E27FC236}">
                <a16:creationId xmlns:a16="http://schemas.microsoft.com/office/drawing/2014/main" id="{E5AB8CA4-A949-430E-8424-81A6FCC6890B}"/>
              </a:ext>
            </a:extLst>
          </p:cNvPr>
          <p:cNvCxnSpPr>
            <a:cxnSpLocks/>
          </p:cNvCxnSpPr>
          <p:nvPr/>
        </p:nvCxnSpPr>
        <p:spPr bwMode="auto">
          <a:xfrm>
            <a:off x="3624198" y="2456376"/>
            <a:ext cx="1079991" cy="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45537" y="6376707"/>
            <a:ext cx="1578666" cy="1180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985875" y="6262924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Show Result to user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64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47D7A5E-5515-4032-85B2-A6734B5AC4B6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2550369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A3A5A824-AF74-47AE-B57A-0C36A8327441}"/>
              </a:ext>
            </a:extLst>
          </p:cNvPr>
          <p:cNvSpPr/>
          <p:nvPr/>
        </p:nvSpPr>
        <p:spPr bwMode="auto">
          <a:xfrm>
            <a:off x="2058664" y="1708030"/>
            <a:ext cx="983411" cy="370936"/>
          </a:xfrm>
          <a:prstGeom prst="flowChartTermina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latin typeface="Times New Roman" pitchFamily="18" charset="0"/>
              </a:rPr>
              <a:t>시작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989F0-8878-46E5-B66A-9B26D98538DB}"/>
              </a:ext>
            </a:extLst>
          </p:cNvPr>
          <p:cNvSpPr/>
          <p:nvPr/>
        </p:nvSpPr>
        <p:spPr bwMode="auto">
          <a:xfrm>
            <a:off x="1696353" y="2380890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Management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A7DB3D-5FAD-405E-8BCE-91342DE42956}"/>
              </a:ext>
            </a:extLst>
          </p:cNvPr>
          <p:cNvCxnSpPr/>
          <p:nvPr/>
        </p:nvCxnSpPr>
        <p:spPr bwMode="auto">
          <a:xfrm flipH="1">
            <a:off x="4690677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7DD623-98D9-4835-900D-7DDCF269994F}"/>
              </a:ext>
            </a:extLst>
          </p:cNvPr>
          <p:cNvSpPr txBox="1"/>
          <p:nvPr/>
        </p:nvSpPr>
        <p:spPr>
          <a:xfrm>
            <a:off x="1995280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3BF28-F83E-460F-BF46-FA2769C0B0CE}"/>
              </a:ext>
            </a:extLst>
          </p:cNvPr>
          <p:cNvSpPr txBox="1"/>
          <p:nvPr/>
        </p:nvSpPr>
        <p:spPr>
          <a:xfrm>
            <a:off x="3804570" y="1372402"/>
            <a:ext cx="177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Management Thread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3404385" y="2512443"/>
            <a:ext cx="128629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1C4E47-E436-4373-AAAA-DC9A19FA2C05}"/>
              </a:ext>
            </a:extLst>
          </p:cNvPr>
          <p:cNvSpPr/>
          <p:nvPr/>
        </p:nvSpPr>
        <p:spPr bwMode="auto">
          <a:xfrm>
            <a:off x="3836661" y="298300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20357E-F871-4FDA-BF95-7D865DF53527}"/>
              </a:ext>
            </a:extLst>
          </p:cNvPr>
          <p:cNvCxnSpPr/>
          <p:nvPr/>
        </p:nvCxnSpPr>
        <p:spPr bwMode="auto">
          <a:xfrm flipH="1">
            <a:off x="6651825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1CA89D-6CBE-49D3-A5C9-EA5BA56A414C}"/>
              </a:ext>
            </a:extLst>
          </p:cNvPr>
          <p:cNvSpPr txBox="1"/>
          <p:nvPr/>
        </p:nvSpPr>
        <p:spPr>
          <a:xfrm>
            <a:off x="6446480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EAC664-EA25-45C5-871C-CD1927A22099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5544693" y="3114556"/>
            <a:ext cx="11071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0677" y="3384315"/>
            <a:ext cx="196114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0828F4-288C-400F-A477-1FA5A9B6CCAB}"/>
              </a:ext>
            </a:extLst>
          </p:cNvPr>
          <p:cNvSpPr txBox="1"/>
          <p:nvPr/>
        </p:nvSpPr>
        <p:spPr>
          <a:xfrm>
            <a:off x="4794519" y="27157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 minute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5326B9-F6D4-4583-B392-FBCA0D468326}"/>
              </a:ext>
            </a:extLst>
          </p:cNvPr>
          <p:cNvSpPr/>
          <p:nvPr/>
        </p:nvSpPr>
        <p:spPr bwMode="auto">
          <a:xfrm>
            <a:off x="3836661" y="3578226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Delete Expired Files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9F5AF7-8B89-49AF-9534-17C6ABA12DB4}"/>
              </a:ext>
            </a:extLst>
          </p:cNvPr>
          <p:cNvSpPr/>
          <p:nvPr/>
        </p:nvSpPr>
        <p:spPr bwMode="auto">
          <a:xfrm>
            <a:off x="3836661" y="435244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Sleep few second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744F312-75A9-4F86-889C-70B7A38DC0B1}"/>
              </a:ext>
            </a:extLst>
          </p:cNvPr>
          <p:cNvCxnSpPr/>
          <p:nvPr/>
        </p:nvCxnSpPr>
        <p:spPr bwMode="auto">
          <a:xfrm flipH="1">
            <a:off x="3610686" y="4845378"/>
            <a:ext cx="1079991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D2E5AD-5694-496C-9D35-C9F88BE39A13}"/>
              </a:ext>
            </a:extLst>
          </p:cNvPr>
          <p:cNvCxnSpPr/>
          <p:nvPr/>
        </p:nvCxnSpPr>
        <p:spPr bwMode="auto">
          <a:xfrm flipV="1">
            <a:off x="3610686" y="2767107"/>
            <a:ext cx="0" cy="2078271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5AB8CA4-A949-430E-8424-81A6FCC6890B}"/>
              </a:ext>
            </a:extLst>
          </p:cNvPr>
          <p:cNvCxnSpPr>
            <a:cxnSpLocks/>
          </p:cNvCxnSpPr>
          <p:nvPr/>
        </p:nvCxnSpPr>
        <p:spPr bwMode="auto">
          <a:xfrm>
            <a:off x="3610686" y="2767105"/>
            <a:ext cx="1079991" cy="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1696353" y="2909347"/>
            <a:ext cx="1708032" cy="43536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Server Socket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for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2743C54D-7B6F-4E98-820A-BCC29B8B56FE}"/>
              </a:ext>
            </a:extLst>
          </p:cNvPr>
          <p:cNvSpPr/>
          <p:nvPr/>
        </p:nvSpPr>
        <p:spPr bwMode="auto">
          <a:xfrm>
            <a:off x="2332689" y="6323162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069252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36355</TotalTime>
  <Words>1064</Words>
  <Application>Microsoft Office PowerPoint</Application>
  <PresentationFormat>화면 슬라이드 쇼(4:3)</PresentationFormat>
  <Paragraphs>378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SimSun</vt:lpstr>
      <vt:lpstr>굴림</vt:lpstr>
      <vt:lpstr>맑은 고딕</vt:lpstr>
      <vt:lpstr>Arial</vt:lpstr>
      <vt:lpstr>Calibri</vt:lpstr>
      <vt:lpstr>Times New Roman</vt:lpstr>
      <vt:lpstr>Wingdings</vt:lpstr>
      <vt:lpstr>1_기본 디자인</vt:lpstr>
      <vt:lpstr>主题1</vt:lpstr>
      <vt:lpstr>자동 채점 및 평가 시스템 OpenFlow agent test </vt:lpstr>
      <vt:lpstr>Outline</vt:lpstr>
      <vt:lpstr>1) Explanation</vt:lpstr>
      <vt:lpstr>1) Explanation</vt:lpstr>
      <vt:lpstr>4) Scoring table design</vt:lpstr>
      <vt:lpstr>2) System Architecture</vt:lpstr>
      <vt:lpstr>3) Flowchart – abstract</vt:lpstr>
      <vt:lpstr>3) Flowchart – (5)</vt:lpstr>
      <vt:lpstr>3) Flowchart – (1)</vt:lpstr>
      <vt:lpstr>3) Flowchart – (2)</vt:lpstr>
      <vt:lpstr>3) Flowchart – (3)</vt:lpstr>
      <vt:lpstr>3) Flowchart – (4)</vt:lpstr>
      <vt:lpstr>5) Code  explain</vt:lpstr>
      <vt:lpstr>6)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Windows 사용자</cp:lastModifiedBy>
  <cp:revision>1345</cp:revision>
  <dcterms:created xsi:type="dcterms:W3CDTF">2015-04-10T05:04:22Z</dcterms:created>
  <dcterms:modified xsi:type="dcterms:W3CDTF">2018-09-06T05:46:57Z</dcterms:modified>
</cp:coreProperties>
</file>