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24"/>
  </p:notesMasterIdLst>
  <p:sldIdLst>
    <p:sldId id="258" r:id="rId3"/>
    <p:sldId id="365" r:id="rId4"/>
    <p:sldId id="372" r:id="rId5"/>
    <p:sldId id="355" r:id="rId6"/>
    <p:sldId id="346" r:id="rId7"/>
    <p:sldId id="354" r:id="rId8"/>
    <p:sldId id="348" r:id="rId9"/>
    <p:sldId id="349" r:id="rId10"/>
    <p:sldId id="350" r:id="rId11"/>
    <p:sldId id="351" r:id="rId12"/>
    <p:sldId id="352" r:id="rId13"/>
    <p:sldId id="353" r:id="rId14"/>
    <p:sldId id="347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1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7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Package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39370" b="52282"/>
          <a:stretch/>
        </p:blipFill>
        <p:spPr>
          <a:xfrm>
            <a:off x="520473" y="3561806"/>
            <a:ext cx="2790825" cy="3570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336869" y="2551611"/>
            <a:ext cx="45191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 Connection</a:t>
            </a:r>
            <a:r>
              <a:rPr lang="ko-KR" altLang="en-US" dirty="0" smtClean="0"/>
              <a:t>에 관련된 부분이다</a:t>
            </a:r>
            <a:endParaRPr lang="en-US" altLang="ko-KR" dirty="0" smtClean="0"/>
          </a:p>
          <a:p>
            <a:r>
              <a:rPr lang="ko-KR" altLang="en-US" dirty="0" smtClean="0"/>
              <a:t>쿼리를 할 때마다 </a:t>
            </a:r>
            <a:r>
              <a:rPr lang="en-US" altLang="ko-KR" dirty="0" smtClean="0"/>
              <a:t>Connection</a:t>
            </a:r>
            <a:r>
              <a:rPr lang="ko-KR" altLang="en-US" dirty="0" smtClean="0"/>
              <a:t>을 다시 할 수</a:t>
            </a:r>
            <a:endParaRPr lang="en-US" altLang="ko-KR" dirty="0" smtClean="0"/>
          </a:p>
          <a:p>
            <a:r>
              <a:rPr lang="ko-KR" altLang="en-US" dirty="0" smtClean="0"/>
              <a:t>없기 때문에 이러한 비효율적인 문제를</a:t>
            </a:r>
            <a:endParaRPr lang="en-US" altLang="ko-KR" dirty="0" smtClean="0"/>
          </a:p>
          <a:p>
            <a:r>
              <a:rPr lang="ko-KR" altLang="en-US" dirty="0" smtClean="0"/>
              <a:t>해결하기 위해</a:t>
            </a:r>
            <a:r>
              <a:rPr lang="en-US" altLang="ko-KR" dirty="0" smtClean="0"/>
              <a:t> Class</a:t>
            </a:r>
            <a:r>
              <a:rPr lang="ko-KR" altLang="en-US" dirty="0" smtClean="0"/>
              <a:t>로 분류하여 </a:t>
            </a:r>
            <a:r>
              <a:rPr lang="en-US" altLang="ko-KR" dirty="0" smtClean="0"/>
              <a:t>Connection</a:t>
            </a:r>
          </a:p>
          <a:p>
            <a:r>
              <a:rPr lang="ko-KR" altLang="en-US" dirty="0" smtClean="0"/>
              <a:t>에 관련된 부분을 관리한다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쿼리를 </a:t>
            </a:r>
            <a:r>
              <a:rPr lang="ko-KR" altLang="en-US" dirty="0" err="1" smtClean="0"/>
              <a:t>할때는</a:t>
            </a:r>
            <a:r>
              <a:rPr lang="ko-KR" altLang="en-US" dirty="0" smtClean="0"/>
              <a:t> 해당 클래스를 호출하여</a:t>
            </a:r>
            <a:endParaRPr lang="en-US" altLang="ko-KR" dirty="0" smtClean="0"/>
          </a:p>
          <a:p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5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Package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46701" b="36398"/>
          <a:stretch/>
        </p:blipFill>
        <p:spPr>
          <a:xfrm>
            <a:off x="520473" y="3875315"/>
            <a:ext cx="2790825" cy="7228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675018" y="2569028"/>
            <a:ext cx="51924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학생들에게 보여질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양식을</a:t>
            </a:r>
            <a:r>
              <a:rPr lang="en-US" altLang="ko-KR" dirty="0"/>
              <a:t> </a:t>
            </a:r>
            <a:r>
              <a:rPr lang="ko-KR" altLang="en-US" dirty="0" err="1" smtClean="0"/>
              <a:t>셋팅하는</a:t>
            </a:r>
            <a:endParaRPr lang="en-US" altLang="ko-KR" dirty="0" smtClean="0"/>
          </a:p>
          <a:p>
            <a:r>
              <a:rPr lang="ko-KR" altLang="en-US" dirty="0" smtClean="0"/>
              <a:t>클래스들이다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indexPage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먼저 학생들에게 보여지는 페이지</a:t>
            </a:r>
            <a:endParaRPr lang="en-US" altLang="ko-KR" dirty="0" smtClean="0"/>
          </a:p>
          <a:p>
            <a:r>
              <a:rPr lang="en-US" altLang="ko-KR" dirty="0" err="1" smtClean="0"/>
              <a:t>resultPage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정상적으로 채점이 진행되었을 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보여지는 페이지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소켓에러가 발생하지 않는 이상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결과는 보여진다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conRefusePage</a:t>
            </a:r>
            <a:r>
              <a:rPr lang="en-US" altLang="ko-KR" dirty="0" smtClean="0"/>
              <a:t> : Socket </a:t>
            </a:r>
            <a:r>
              <a:rPr lang="ko-KR" altLang="en-US" dirty="0" smtClean="0"/>
              <a:t>에러가 </a:t>
            </a:r>
            <a:r>
              <a:rPr lang="ko-KR" altLang="en-US" dirty="0" err="1" smtClean="0"/>
              <a:t>발생할때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보여지는 페이지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8512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4) Package </a:t>
            </a:r>
            <a:r>
              <a:rPr lang="en-US" altLang="ko-KR" dirty="0" smtClean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63195" b="24995"/>
          <a:stretch/>
        </p:blipFill>
        <p:spPr>
          <a:xfrm>
            <a:off x="825273" y="3448595"/>
            <a:ext cx="2790825" cy="50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805646" y="2525485"/>
            <a:ext cx="54104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Server</a:t>
            </a:r>
            <a:r>
              <a:rPr lang="ko-KR" altLang="en-US" dirty="0" smtClean="0"/>
              <a:t>부분이 구현된 패키지 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Simple HTTP Server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handling</a:t>
            </a:r>
            <a:r>
              <a:rPr lang="ko-KR" altLang="en-US" dirty="0" smtClean="0"/>
              <a:t>을 할</a:t>
            </a:r>
            <a:endParaRPr lang="en-US" altLang="ko-KR" dirty="0" smtClean="0"/>
          </a:p>
          <a:p>
            <a:r>
              <a:rPr lang="en-US" altLang="ko-KR" dirty="0" smtClean="0"/>
              <a:t>Uri</a:t>
            </a:r>
            <a:r>
              <a:rPr lang="ko-KR" altLang="en-US" dirty="0" smtClean="0"/>
              <a:t>에 대해서 등록하고 서버를 시작한다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Handler – Handling</a:t>
            </a:r>
            <a:r>
              <a:rPr lang="ko-KR" altLang="en-US" dirty="0" smtClean="0"/>
              <a:t>할 </a:t>
            </a:r>
            <a:r>
              <a:rPr lang="en-US" altLang="ko-KR" dirty="0" err="1" smtClean="0"/>
              <a:t>uri</a:t>
            </a:r>
            <a:r>
              <a:rPr lang="ko-KR" altLang="en-US" dirty="0" smtClean="0"/>
              <a:t>주소를 받았을 때</a:t>
            </a:r>
            <a:endParaRPr lang="en-US" altLang="ko-KR" dirty="0" smtClean="0"/>
          </a:p>
          <a:p>
            <a:r>
              <a:rPr lang="ko-KR" altLang="en-US" dirty="0" smtClean="0"/>
              <a:t>어떤 방식으로 처리를 할 것인지</a:t>
            </a:r>
            <a:endParaRPr lang="en-US" altLang="ko-KR" dirty="0" smtClean="0"/>
          </a:p>
          <a:p>
            <a:r>
              <a:rPr lang="en-US" altLang="ko-KR" dirty="0" smtClean="0"/>
              <a:t>Restful </a:t>
            </a:r>
            <a:r>
              <a:rPr lang="ko-KR" altLang="en-US" dirty="0" smtClean="0"/>
              <a:t>방식에 대해 실제로 구현되어 있는 부분이다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e.g. Handler example</a:t>
            </a:r>
          </a:p>
          <a:p>
            <a:r>
              <a:rPr lang="en-US" altLang="ko-KR" dirty="0" smtClean="0"/>
              <a:t>Index.html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get</a:t>
            </a:r>
            <a:r>
              <a:rPr lang="ko-KR" altLang="en-US" dirty="0" smtClean="0"/>
              <a:t>으로 왔다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그럼 어떤 액션을 취할 것인가</a:t>
            </a:r>
            <a:r>
              <a:rPr lang="en-US" altLang="ko-KR" dirty="0" smtClean="0"/>
              <a:t>?</a:t>
            </a:r>
            <a:r>
              <a:rPr lang="en-US" altLang="ko-KR" dirty="0"/>
              <a:t> 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구현하는 부분이라고 생각하면 이해 하기 쉽다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12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How </a:t>
            </a:r>
            <a:r>
              <a:rPr lang="en-US" altLang="ko-KR" dirty="0" smtClean="0"/>
              <a:t>to Execute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698170"/>
            <a:ext cx="7096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166.104.143.225</a:t>
            </a:r>
            <a:r>
              <a:rPr lang="ko-KR" altLang="en-US" dirty="0" smtClean="0"/>
              <a:t>에 원격으로 접속한다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Mysql</a:t>
            </a:r>
            <a:r>
              <a:rPr lang="en-US" altLang="ko-KR" dirty="0" smtClean="0"/>
              <a:t> workbenc</a:t>
            </a:r>
            <a:r>
              <a:rPr lang="en-US" altLang="ko-KR" dirty="0"/>
              <a:t>h</a:t>
            </a:r>
            <a:r>
              <a:rPr lang="ko-KR" altLang="en-US" dirty="0" smtClean="0"/>
              <a:t>를 실행하고 </a:t>
            </a:r>
            <a:r>
              <a:rPr lang="en-US" altLang="ko-KR" dirty="0" smtClean="0"/>
              <a:t>board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Database </a:t>
            </a:r>
            <a:r>
              <a:rPr lang="ko-KR" altLang="en-US" dirty="0" smtClean="0"/>
              <a:t>경로로 이동한다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채점프로그램에서 사용하는 </a:t>
            </a:r>
            <a:r>
              <a:rPr lang="en-US" altLang="ko-KR" dirty="0" smtClean="0"/>
              <a:t>Database table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webserver2017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99" y="3313610"/>
            <a:ext cx="765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Com_net_Auto_2017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Existing Maven Project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이 프로젝트를 실행하면 한 프로젝트 내에 결과를 보여주는 </a:t>
            </a:r>
            <a:r>
              <a:rPr lang="en-US" altLang="ko-KR" dirty="0" smtClean="0"/>
              <a:t>Window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웹 서버 역할을 하는 </a:t>
            </a:r>
            <a:r>
              <a:rPr lang="en-US" altLang="ko-KR" dirty="0" err="1" smtClean="0"/>
              <a:t>HTTPServer</a:t>
            </a:r>
            <a:r>
              <a:rPr lang="ko-KR" altLang="en-US" dirty="0" smtClean="0"/>
              <a:t>가 작동하는 것을 확인할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199" y="4999672"/>
            <a:ext cx="73404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**************************************************************</a:t>
            </a:r>
          </a:p>
          <a:p>
            <a:r>
              <a:rPr lang="en-US" altLang="ko-KR" dirty="0" smtClean="0"/>
              <a:t>Com_net_Auto_2017</a:t>
            </a:r>
            <a:r>
              <a:rPr lang="ko-KR" altLang="en-US" dirty="0" smtClean="0"/>
              <a:t>은 현재 </a:t>
            </a:r>
            <a:r>
              <a:rPr lang="en-US" altLang="ko-KR" dirty="0" smtClean="0"/>
              <a:t>166.104.143.225</a:t>
            </a:r>
            <a:r>
              <a:rPr lang="ko-KR" altLang="en-US" dirty="0" smtClean="0"/>
              <a:t> </a:t>
            </a:r>
            <a:r>
              <a:rPr lang="en-US" altLang="ko-KR" dirty="0" smtClean="0"/>
              <a:t>Eclipse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Import </a:t>
            </a:r>
            <a:r>
              <a:rPr lang="ko-KR" altLang="en-US" dirty="0" smtClean="0"/>
              <a:t>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혹 파일에 문제가 생겨 다시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를 해야 할 경우</a:t>
            </a:r>
            <a:endParaRPr lang="en-US" altLang="ko-KR" dirty="0" smtClean="0"/>
          </a:p>
          <a:p>
            <a:r>
              <a:rPr lang="en-US" altLang="ko-KR" dirty="0" smtClean="0"/>
              <a:t>E:\</a:t>
            </a:r>
            <a:r>
              <a:rPr lang="ko-KR" altLang="en-US" dirty="0" smtClean="0"/>
              <a:t>매뉴얼 종합</a:t>
            </a:r>
            <a:r>
              <a:rPr lang="en-US" altLang="ko-KR" dirty="0" smtClean="0"/>
              <a:t>\</a:t>
            </a:r>
            <a:r>
              <a:rPr lang="ko-KR" altLang="en-US" dirty="0" smtClean="0"/>
              <a:t>연구주제</a:t>
            </a:r>
            <a:r>
              <a:rPr lang="en-US" altLang="ko-KR" dirty="0" smtClean="0"/>
              <a:t>\</a:t>
            </a:r>
            <a:r>
              <a:rPr lang="ko-KR" altLang="en-US" dirty="0" smtClean="0"/>
              <a:t>박현진 </a:t>
            </a:r>
            <a:r>
              <a:rPr lang="en-US" altLang="ko-KR" dirty="0" smtClean="0"/>
              <a:t>Directory</a:t>
            </a:r>
            <a:r>
              <a:rPr lang="ko-KR" altLang="en-US" dirty="0" smtClean="0"/>
              <a:t>에서 찾을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**************************************************************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41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61837" b="21514"/>
          <a:stretch/>
        </p:blipFill>
        <p:spPr>
          <a:xfrm>
            <a:off x="457200" y="1480352"/>
            <a:ext cx="4647460" cy="51772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43400" y="1480352"/>
            <a:ext cx="3978397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Page</a:t>
            </a:r>
          </a:p>
          <a:p>
            <a:r>
              <a:rPr lang="ko-KR" altLang="en-US" dirty="0" smtClean="0"/>
              <a:t>학생들이</a:t>
            </a:r>
            <a:endParaRPr lang="en-US" altLang="ko-KR" dirty="0" smtClean="0"/>
          </a:p>
          <a:p>
            <a:r>
              <a:rPr lang="ko-KR" altLang="en-US" dirty="0" smtClean="0"/>
              <a:t>채점 서버에 접속했을 때</a:t>
            </a:r>
            <a:endParaRPr lang="en-US" altLang="ko-KR" dirty="0" smtClean="0"/>
          </a:p>
          <a:p>
            <a:r>
              <a:rPr lang="ko-KR" altLang="en-US" dirty="0" smtClean="0"/>
              <a:t>가장먼저 보여지는 페이지</a:t>
            </a:r>
            <a:endParaRPr lang="en-US" altLang="ko-KR" dirty="0" smtClean="0"/>
          </a:p>
          <a:p>
            <a:r>
              <a:rPr lang="en-US" altLang="ko-KR" dirty="0" err="1"/>
              <a:t>url</a:t>
            </a:r>
            <a:r>
              <a:rPr lang="en-US" altLang="ko-KR" dirty="0"/>
              <a:t> : 166.104.143.225/index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Current Connection Info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학생들이 웹 브라우저</a:t>
            </a:r>
            <a:r>
              <a:rPr lang="en-US" altLang="ko-KR" dirty="0" smtClean="0"/>
              <a:t>(HTTP CLIENT)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통해 접속한 </a:t>
            </a:r>
            <a:r>
              <a:rPr lang="ko-KR" altLang="en-US" dirty="0" err="1" smtClean="0"/>
              <a:t>아이피와</a:t>
            </a:r>
            <a:r>
              <a:rPr lang="ko-KR" altLang="en-US" dirty="0" smtClean="0"/>
              <a:t> 포트 주소를</a:t>
            </a:r>
            <a:endParaRPr lang="en-US" altLang="ko-KR" dirty="0" smtClean="0"/>
          </a:p>
          <a:p>
            <a:r>
              <a:rPr lang="ko-KR" altLang="en-US" dirty="0" smtClean="0"/>
              <a:t>보여준다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Student INFO</a:t>
            </a:r>
          </a:p>
          <a:p>
            <a:endParaRPr lang="en-US" altLang="ko-KR" dirty="0"/>
          </a:p>
          <a:p>
            <a:r>
              <a:rPr lang="ko-KR" altLang="en-US" dirty="0" smtClean="0"/>
              <a:t>학번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학생 </a:t>
            </a:r>
            <a:r>
              <a:rPr lang="en-US" altLang="ko-KR" dirty="0" smtClean="0"/>
              <a:t>Web Server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addr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Web server Port</a:t>
            </a:r>
            <a:r>
              <a:rPr lang="ko-KR" altLang="en-US" dirty="0" smtClean="0"/>
              <a:t>를 입력하는 공간</a:t>
            </a:r>
            <a:endParaRPr lang="en-US" altLang="ko-KR" dirty="0" smtClean="0"/>
          </a:p>
          <a:p>
            <a:r>
              <a:rPr lang="ko-KR" altLang="en-US" dirty="0" smtClean="0"/>
              <a:t>이 정보를 바탕으로 접속되며</a:t>
            </a:r>
            <a:endParaRPr lang="en-US" altLang="ko-KR" dirty="0" smtClean="0"/>
          </a:p>
          <a:p>
            <a:r>
              <a:rPr lang="ko-KR" altLang="en-US" dirty="0" smtClean="0"/>
              <a:t>채점이 진행된다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27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6286" y="185492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4870"/>
            <a:ext cx="7202657" cy="52168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25520" y="3892732"/>
            <a:ext cx="3474028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 Result Page</a:t>
            </a:r>
          </a:p>
          <a:p>
            <a:r>
              <a:rPr lang="ko-KR" altLang="en-US" dirty="0" smtClean="0"/>
              <a:t>학생들에게 보여지는 페이지</a:t>
            </a:r>
            <a:endParaRPr lang="en-US" altLang="ko-KR" dirty="0" smtClean="0"/>
          </a:p>
          <a:p>
            <a:r>
              <a:rPr lang="ko-KR" altLang="en-US" dirty="0" smtClean="0"/>
              <a:t>채점한 본인 웹 서버에 대한 결과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 결과는 학번이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값이 되어</a:t>
            </a:r>
            <a:endParaRPr lang="en-US" altLang="ko-KR" dirty="0" smtClean="0"/>
          </a:p>
          <a:p>
            <a:r>
              <a:rPr lang="en-US" altLang="ko-KR" dirty="0" err="1" smtClean="0"/>
              <a:t>Mysql</a:t>
            </a:r>
            <a:r>
              <a:rPr lang="en-US" altLang="ko-KR" dirty="0" smtClean="0"/>
              <a:t> Database </a:t>
            </a:r>
            <a:r>
              <a:rPr lang="ko-KR" altLang="en-US" dirty="0" smtClean="0"/>
              <a:t>서버에 저장된다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30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2100"/>
            <a:ext cx="6972300" cy="49149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2594" y="2133601"/>
            <a:ext cx="3788217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ERROR Page</a:t>
            </a:r>
          </a:p>
          <a:p>
            <a:endParaRPr lang="en-US" altLang="ko-KR" dirty="0"/>
          </a:p>
          <a:p>
            <a:r>
              <a:rPr lang="ko-KR" altLang="en-US" dirty="0" smtClean="0"/>
              <a:t>학생이 입력한 웹 서버의 </a:t>
            </a:r>
            <a:endParaRPr lang="en-US" altLang="ko-KR" dirty="0" smtClean="0"/>
          </a:p>
          <a:p>
            <a:r>
              <a:rPr lang="ko-KR" altLang="en-US" dirty="0" err="1" smtClean="0"/>
              <a:t>아이피</a:t>
            </a:r>
            <a:r>
              <a:rPr lang="ko-KR" altLang="en-US" dirty="0" smtClean="0"/>
              <a:t> 주소 혹은 포트 주소가</a:t>
            </a:r>
            <a:endParaRPr lang="en-US" altLang="ko-KR" dirty="0" smtClean="0"/>
          </a:p>
          <a:p>
            <a:r>
              <a:rPr lang="ko-KR" altLang="en-US" dirty="0" smtClean="0"/>
              <a:t>잘못 입력되었거나</a:t>
            </a:r>
            <a:endParaRPr lang="en-US" altLang="ko-KR" dirty="0" smtClean="0"/>
          </a:p>
          <a:p>
            <a:r>
              <a:rPr lang="ko-KR" altLang="en-US" dirty="0" smtClean="0"/>
              <a:t>포트가 막혀있을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웹페이지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문제가 있을 때</a:t>
            </a:r>
            <a:endParaRPr lang="en-US" altLang="ko-KR" dirty="0" smtClean="0"/>
          </a:p>
          <a:p>
            <a:r>
              <a:rPr lang="ko-KR" altLang="en-US" dirty="0" smtClean="0"/>
              <a:t>보여지는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526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5) </a:t>
            </a:r>
            <a:r>
              <a:rPr lang="ko-KR" altLang="en-US" dirty="0" smtClean="0"/>
              <a:t>실행화면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20" y="1460699"/>
            <a:ext cx="7615918" cy="5206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11927" y="1460699"/>
            <a:ext cx="3877985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Test  Result Viewer</a:t>
            </a:r>
          </a:p>
          <a:p>
            <a:r>
              <a:rPr lang="ko-KR" altLang="en-US" dirty="0" smtClean="0"/>
              <a:t>학생들은 접근할 수 없는 프로그램</a:t>
            </a:r>
            <a:endParaRPr lang="en-US" altLang="ko-KR" dirty="0" smtClean="0"/>
          </a:p>
          <a:p>
            <a:r>
              <a:rPr lang="ko-KR" altLang="en-US" dirty="0" smtClean="0"/>
              <a:t>조교들이 채점 편의용으로 </a:t>
            </a:r>
            <a:endParaRPr lang="en-US" altLang="ko-KR" dirty="0" smtClean="0"/>
          </a:p>
          <a:p>
            <a:r>
              <a:rPr lang="ko-KR" altLang="en-US" dirty="0" smtClean="0"/>
              <a:t>사용하는 프로그램이다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학생에 대한 점수를 일괄적으로</a:t>
            </a:r>
            <a:endParaRPr lang="en-US" altLang="ko-KR" dirty="0" smtClean="0"/>
          </a:p>
          <a:p>
            <a:r>
              <a:rPr lang="ko-KR" altLang="en-US" dirty="0" smtClean="0"/>
              <a:t>확인할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Future work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Log </a:t>
            </a:r>
            <a:r>
              <a:rPr lang="ko-KR" altLang="en-US" dirty="0" smtClean="0">
                <a:solidFill>
                  <a:srgbClr val="FF0000"/>
                </a:solidFill>
              </a:rPr>
              <a:t>탭이 있는데 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탭은 추후 학번을 </a:t>
            </a:r>
            <a:r>
              <a:rPr lang="ko-KR" altLang="en-US" dirty="0" err="1" smtClean="0">
                <a:solidFill>
                  <a:srgbClr val="FF0000"/>
                </a:solidFill>
              </a:rPr>
              <a:t>키값으로하여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학생이 </a:t>
            </a:r>
            <a:r>
              <a:rPr lang="ko-KR" altLang="en-US" dirty="0" err="1" smtClean="0">
                <a:solidFill>
                  <a:srgbClr val="FF0000"/>
                </a:solidFill>
              </a:rPr>
              <a:t>웹페이지에</a:t>
            </a:r>
            <a:r>
              <a:rPr lang="ko-KR" altLang="en-US" dirty="0" smtClean="0">
                <a:solidFill>
                  <a:srgbClr val="FF0000"/>
                </a:solidFill>
              </a:rPr>
              <a:t> 접근하고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채점되는 과정을 </a:t>
            </a:r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r>
              <a:rPr lang="ko-KR" altLang="en-US" dirty="0" smtClean="0">
                <a:solidFill>
                  <a:srgbClr val="FF0000"/>
                </a:solidFill>
              </a:rPr>
              <a:t>로 보여주면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좋을 것 같다고 생각한다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즉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채점프로그램의 </a:t>
            </a:r>
            <a:r>
              <a:rPr lang="en-US" altLang="ko-KR" dirty="0" smtClean="0">
                <a:solidFill>
                  <a:srgbClr val="FF0000"/>
                </a:solidFill>
              </a:rPr>
              <a:t>Client</a:t>
            </a:r>
            <a:r>
              <a:rPr lang="ko-KR" altLang="en-US" dirty="0" smtClean="0">
                <a:solidFill>
                  <a:srgbClr val="FF0000"/>
                </a:solidFill>
              </a:rPr>
              <a:t>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학생 </a:t>
            </a:r>
            <a:r>
              <a:rPr lang="en-US" altLang="ko-KR" dirty="0" smtClean="0">
                <a:solidFill>
                  <a:srgbClr val="FF0000"/>
                </a:solidFill>
              </a:rPr>
              <a:t>Server</a:t>
            </a:r>
            <a:r>
              <a:rPr lang="ko-KR" altLang="en-US" dirty="0" smtClean="0">
                <a:solidFill>
                  <a:srgbClr val="FF0000"/>
                </a:solidFill>
              </a:rPr>
              <a:t>에 접속하여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보낸 </a:t>
            </a:r>
            <a:r>
              <a:rPr lang="en-US" altLang="ko-KR" dirty="0" smtClean="0">
                <a:solidFill>
                  <a:srgbClr val="FF0000"/>
                </a:solidFill>
              </a:rPr>
              <a:t>Message, </a:t>
            </a:r>
            <a:r>
              <a:rPr lang="ko-KR" altLang="en-US" dirty="0" smtClean="0">
                <a:solidFill>
                  <a:srgbClr val="FF0000"/>
                </a:solidFill>
              </a:rPr>
              <a:t>받은 </a:t>
            </a:r>
            <a:r>
              <a:rPr lang="en-US" altLang="ko-KR" dirty="0" smtClean="0">
                <a:solidFill>
                  <a:srgbClr val="FF0000"/>
                </a:solidFill>
              </a:rPr>
              <a:t>Message</a:t>
            </a:r>
            <a:r>
              <a:rPr lang="ko-KR" altLang="en-US" dirty="0" smtClean="0">
                <a:solidFill>
                  <a:srgbClr val="FF0000"/>
                </a:solidFill>
              </a:rPr>
              <a:t>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Log</a:t>
            </a:r>
            <a:r>
              <a:rPr lang="ko-KR" altLang="en-US" dirty="0" smtClean="0">
                <a:solidFill>
                  <a:srgbClr val="FF0000"/>
                </a:solidFill>
              </a:rPr>
              <a:t>에 보여주면 좋다고 생각한다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65" y="3017475"/>
            <a:ext cx="914064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추후 이 채점 프로그램을 어떤 방식으로 활용할 수 있을까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 smtClean="0"/>
              <a:t>	</a:t>
            </a:r>
          </a:p>
          <a:p>
            <a:endParaRPr lang="en-US" altLang="ko-KR" dirty="0"/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	A.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컴퓨터 네트워크 과목에서는 </a:t>
            </a:r>
            <a:r>
              <a:rPr lang="en-US" altLang="ko-KR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Web Client</a:t>
            </a:r>
            <a:r>
              <a:rPr lang="ko-KR" altLang="en-US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를 채점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할 수 있고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		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데이터 통신 과목에서는 </a:t>
            </a:r>
            <a:r>
              <a:rPr lang="en-US" altLang="ko-KR" dirty="0" smtClean="0">
                <a:solidFill>
                  <a:srgbClr val="C0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Stop and Wait, Go back N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등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		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학생들에게 내는 과제에 대해 채점을 진행 할 수 있다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76599" y="130629"/>
            <a:ext cx="3820277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Future Work</a:t>
            </a:r>
            <a:r>
              <a:rPr lang="ko-KR" altLang="en-US" dirty="0" smtClean="0">
                <a:solidFill>
                  <a:srgbClr val="C00000"/>
                </a:solidFill>
              </a:rPr>
              <a:t>에 대한 내용에 대해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더 좋은 아이디어가 있거나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계획하는 테스트 케이스에 문제점을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발견 하신다면 가감 없이 수정 및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피드백 부탁 드립니다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4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0120"/>
            <a:ext cx="9286517" cy="4739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채점 프로그램을 응용할 수 있는 환경에서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프로그램들을 </a:t>
            </a:r>
            <a:r>
              <a:rPr lang="ko-KR" altLang="en-US" sz="25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테스트 케이스에 의해 채점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있을까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lphaUcPeriod"/>
            </a:pPr>
            <a:r>
              <a:rPr lang="ko-KR" altLang="en-US" dirty="0" smtClean="0"/>
              <a:t>컴퓨터 네트워크 과목에서는</a:t>
            </a:r>
            <a:r>
              <a:rPr lang="en-US" altLang="ko-KR" dirty="0" smtClean="0"/>
              <a:t>!</a:t>
            </a:r>
          </a:p>
          <a:p>
            <a:pPr marL="342900" indent="-342900">
              <a:buAutoNum type="alphaUcPeriod"/>
            </a:pPr>
            <a:endParaRPr lang="en-US" altLang="ko-KR" dirty="0"/>
          </a:p>
          <a:p>
            <a:r>
              <a:rPr lang="en-US" altLang="ko-KR" dirty="0" smtClean="0"/>
              <a:t>Web Client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(1) </a:t>
            </a:r>
            <a:r>
              <a:rPr lang="ko-KR" altLang="en-US" dirty="0" smtClean="0"/>
              <a:t>처음 채점프로그램을 접속했을 때 테스트할 항목을 학생이 </a:t>
            </a:r>
            <a:r>
              <a:rPr lang="ko-KR" altLang="en-US" dirty="0" err="1" smtClean="0"/>
              <a:t>셋팅할</a:t>
            </a:r>
            <a:r>
              <a:rPr lang="ko-KR" altLang="en-US" dirty="0" smtClean="0"/>
              <a:t> 수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err="1" smtClean="0"/>
              <a:t>있도록한다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서버측에서</a:t>
            </a:r>
            <a:r>
              <a:rPr lang="ko-KR" altLang="en-US" dirty="0" smtClean="0"/>
              <a:t> 대화형식 혹은 고정 </a:t>
            </a:r>
            <a:r>
              <a:rPr lang="en-US" altLang="ko-KR" dirty="0" smtClean="0"/>
              <a:t>form</a:t>
            </a:r>
            <a:r>
              <a:rPr lang="ko-KR" altLang="en-US" dirty="0"/>
              <a:t> </a:t>
            </a:r>
            <a:r>
              <a:rPr lang="ko-KR" altLang="en-US" dirty="0" smtClean="0"/>
              <a:t>형태로 학번 이름</a:t>
            </a:r>
            <a:r>
              <a:rPr lang="en-US" altLang="ko-KR" dirty="0"/>
              <a:t> </a:t>
            </a:r>
            <a:r>
              <a:rPr lang="ko-KR" altLang="en-US" dirty="0" err="1" smtClean="0"/>
              <a:t>아이피</a:t>
            </a:r>
            <a:endParaRPr lang="en-US" altLang="ko-KR" dirty="0"/>
          </a:p>
          <a:p>
            <a:r>
              <a:rPr lang="en-US" altLang="ko-KR" dirty="0" smtClean="0"/>
              <a:t>	</a:t>
            </a:r>
            <a:r>
              <a:rPr lang="ko-KR" altLang="en-US" dirty="0" smtClean="0"/>
              <a:t>주소를 입력 받고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포트제외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(2) </a:t>
            </a:r>
            <a:r>
              <a:rPr lang="ko-KR" altLang="en-US" dirty="0" smtClean="0"/>
              <a:t>학생이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Post </a:t>
            </a:r>
            <a:r>
              <a:rPr lang="ko-KR" altLang="en-US" dirty="0" smtClean="0"/>
              <a:t>하고 그 결과를 </a:t>
            </a:r>
            <a:r>
              <a:rPr lang="en-US" altLang="ko-KR" dirty="0" err="1" smtClean="0"/>
              <a:t>WebPage</a:t>
            </a:r>
            <a:r>
              <a:rPr lang="ko-KR" altLang="en-US" dirty="0" smtClean="0"/>
              <a:t>를 통해 확인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(3) get</a:t>
            </a:r>
            <a:r>
              <a:rPr lang="ko-KR" altLang="en-US" dirty="0" smtClean="0"/>
              <a:t>을 통해서 질문사항을 학생들에게 전달한다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포맷이 </a:t>
            </a:r>
            <a:r>
              <a:rPr lang="ko-KR" altLang="en-US" dirty="0" err="1" smtClean="0"/>
              <a:t>맞지않으면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ko-KR" altLang="en-US" dirty="0" smtClean="0"/>
              <a:t>맞지 않다고 전달해준다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(4) </a:t>
            </a:r>
            <a:r>
              <a:rPr lang="ko-KR" altLang="en-US" dirty="0" smtClean="0"/>
              <a:t>전달받은 질문사항을 학생들은 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전달해야한다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(5) (3),(4) </a:t>
            </a:r>
            <a:r>
              <a:rPr lang="ko-KR" altLang="en-US" dirty="0" smtClean="0"/>
              <a:t>과정에는 포맷은 필수이고 학생들에게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 message handling </a:t>
            </a:r>
            <a:r>
              <a:rPr lang="ko-KR" altLang="en-US" dirty="0" smtClean="0"/>
              <a:t>능력 및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Restful API 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get, post</a:t>
            </a:r>
            <a:r>
              <a:rPr lang="ko-KR" altLang="en-US" dirty="0" smtClean="0"/>
              <a:t>를 사용하는 방법을 학습할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3982" y="148046"/>
            <a:ext cx="3820277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Future Work</a:t>
            </a:r>
            <a:r>
              <a:rPr lang="ko-KR" altLang="en-US" dirty="0" smtClean="0">
                <a:solidFill>
                  <a:srgbClr val="C00000"/>
                </a:solidFill>
              </a:rPr>
              <a:t>에 대한 내용에 대해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더 좋은 아이디어가 있거나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계획하는 테스트 케이스에 문제점을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발견 하신다면 가감 없이 수정 및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피드백 부탁 드립니다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300480"/>
            <a:ext cx="6294287" cy="442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dirty="0"/>
              <a:t>Web </a:t>
            </a:r>
            <a:r>
              <a:rPr lang="en-US" altLang="ko-KR" sz="3500" dirty="0" smtClean="0"/>
              <a:t>Server</a:t>
            </a:r>
            <a:endParaRPr lang="en-US" altLang="ko-KR" sz="3500" dirty="0"/>
          </a:p>
          <a:p>
            <a:endParaRPr lang="en-US" altLang="ko-KR" dirty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System Architecture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How to execute (Screenshot)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982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6) 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0120"/>
            <a:ext cx="928651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채점 프로그램을 응용할 수 있는 환경에서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프로그램들을 </a:t>
            </a:r>
            <a:r>
              <a:rPr lang="ko-KR" altLang="en-US" sz="25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테스트 케이스에 의해 채점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있을까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A. </a:t>
            </a:r>
            <a:r>
              <a:rPr lang="ko-KR" altLang="en-US" dirty="0" smtClean="0"/>
              <a:t>데이터 통신 과목에서는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r>
              <a:rPr lang="en-US" altLang="ko-KR" dirty="0"/>
              <a:t>Stop and Wait </a:t>
            </a:r>
          </a:p>
          <a:p>
            <a:r>
              <a:rPr lang="en-US" altLang="ko-KR" dirty="0"/>
              <a:t>	(1) CRC </a:t>
            </a:r>
            <a:r>
              <a:rPr lang="ko-KR" altLang="en-US" dirty="0"/>
              <a:t>코드를 일부러 오류를 내서 보내고 이에 대한 응답이 정확하게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오는 지 확인한다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(2) I, S,U-Frame</a:t>
            </a:r>
            <a:r>
              <a:rPr lang="ko-KR" altLang="en-US" dirty="0"/>
              <a:t>으로 각 시퀀스에 따라 메시지를 주고 받는데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과제로 주어진 시퀀스를 섞어서 보내 전송 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Go back N</a:t>
            </a:r>
          </a:p>
          <a:p>
            <a:r>
              <a:rPr lang="en-US" altLang="ko-KR" dirty="0"/>
              <a:t>	(1) </a:t>
            </a:r>
            <a:r>
              <a:rPr lang="ko-KR" altLang="en-US" dirty="0"/>
              <a:t>타이머를 사용하여 의도적으로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err="1"/>
              <a:t>로스시킨다</a:t>
            </a:r>
            <a:r>
              <a:rPr lang="en-US" altLang="ko-KR" dirty="0"/>
              <a:t>. </a:t>
            </a:r>
            <a:r>
              <a:rPr lang="ko-KR" altLang="en-US" dirty="0" err="1"/>
              <a:t>로스된</a:t>
            </a:r>
            <a:r>
              <a:rPr lang="ko-KR" altLang="en-US" dirty="0"/>
              <a:t> </a:t>
            </a:r>
            <a:r>
              <a:rPr lang="ko-KR" altLang="en-US" dirty="0" err="1"/>
              <a:t>패킷번호를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채점프로그램에서는 저장해두고 학생의 프로그램에서 정상적인 순서 부터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패킷이</a:t>
            </a:r>
            <a:r>
              <a:rPr lang="ko-KR" altLang="en-US" dirty="0"/>
              <a:t> 재전송 되는지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(2) </a:t>
            </a:r>
            <a:r>
              <a:rPr lang="ko-KR" altLang="en-US" dirty="0"/>
              <a:t>일정한 </a:t>
            </a:r>
            <a:r>
              <a:rPr lang="en-US" altLang="ko-KR" dirty="0"/>
              <a:t>flag</a:t>
            </a:r>
            <a:r>
              <a:rPr lang="ko-KR" altLang="en-US" dirty="0"/>
              <a:t>에 </a:t>
            </a:r>
            <a:r>
              <a:rPr lang="ko-KR" altLang="en-US" dirty="0" err="1"/>
              <a:t>순서값을</a:t>
            </a:r>
            <a:r>
              <a:rPr lang="ko-KR" altLang="en-US" dirty="0"/>
              <a:t> 넣어 메시지를 보낸다면</a:t>
            </a:r>
            <a:r>
              <a:rPr lang="en-US" altLang="ko-KR" dirty="0"/>
              <a:t>, </a:t>
            </a:r>
            <a:r>
              <a:rPr lang="ko-KR" altLang="en-US" dirty="0"/>
              <a:t>순서를 뒤섞어 보내고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정상적으로 재전송하는지 확인한다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7857" y="174172"/>
            <a:ext cx="3820277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Future Work</a:t>
            </a:r>
            <a:r>
              <a:rPr lang="ko-KR" altLang="en-US" dirty="0" smtClean="0">
                <a:solidFill>
                  <a:srgbClr val="C00000"/>
                </a:solidFill>
              </a:rPr>
              <a:t>에 대한 내용에 대해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더 좋은 아이디어가 있거나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계획하는 테스트 케이스에 문제점을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발견 하신다면 가감 없이 수정 및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피드백 부탁 드립니다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6) Future </a:t>
            </a:r>
            <a:r>
              <a:rPr lang="en-US" altLang="ko-KR" dirty="0" smtClean="0"/>
              <a:t>work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0120"/>
            <a:ext cx="928651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Q. 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채점 프로그램을 응용할 수 있는 환경에서</a:t>
            </a:r>
            <a:endParaRPr lang="en-US" altLang="ko-KR" sz="25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위 프로그램들을 </a:t>
            </a:r>
            <a:r>
              <a:rPr lang="ko-KR" altLang="en-US" sz="25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어떤 테스트 케이스에 의해 채점</a:t>
            </a:r>
            <a:r>
              <a:rPr lang="ko-KR" altLang="en-US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 수 있을까</a:t>
            </a:r>
            <a:r>
              <a:rPr lang="en-US" altLang="ko-KR" sz="25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A. </a:t>
            </a:r>
            <a:r>
              <a:rPr lang="ko-KR" altLang="en-US" dirty="0" smtClean="0"/>
              <a:t>데이터 통신 과목에서는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r>
              <a:rPr lang="en-US" altLang="ko-KR" dirty="0"/>
              <a:t>Stop and Wait </a:t>
            </a:r>
          </a:p>
          <a:p>
            <a:r>
              <a:rPr lang="en-US" altLang="ko-KR" dirty="0"/>
              <a:t>	(1) CRC </a:t>
            </a:r>
            <a:r>
              <a:rPr lang="ko-KR" altLang="en-US" dirty="0"/>
              <a:t>코드를 일부러 오류를 내서 보내고 이에 대한 응답이 정확하게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오는 지 확인한다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(2) I, S,U-Frame</a:t>
            </a:r>
            <a:r>
              <a:rPr lang="ko-KR" altLang="en-US" dirty="0"/>
              <a:t>으로 각 시퀀스에 따라 메시지를 주고 받는데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과제로 주어진 시퀀스를 섞어서 보내 전송 해본다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Go back N</a:t>
            </a:r>
          </a:p>
          <a:p>
            <a:r>
              <a:rPr lang="en-US" altLang="ko-KR" dirty="0"/>
              <a:t>	(1) </a:t>
            </a:r>
            <a:r>
              <a:rPr lang="ko-KR" altLang="en-US" dirty="0"/>
              <a:t>타이머를 사용하여 의도적으로 </a:t>
            </a:r>
            <a:r>
              <a:rPr lang="ko-KR" altLang="en-US" dirty="0" err="1"/>
              <a:t>패킷을</a:t>
            </a:r>
            <a:r>
              <a:rPr lang="ko-KR" altLang="en-US" dirty="0"/>
              <a:t> </a:t>
            </a:r>
            <a:r>
              <a:rPr lang="ko-KR" altLang="en-US" dirty="0" err="1"/>
              <a:t>로스시킨다</a:t>
            </a:r>
            <a:r>
              <a:rPr lang="en-US" altLang="ko-KR" dirty="0"/>
              <a:t>. </a:t>
            </a:r>
            <a:r>
              <a:rPr lang="ko-KR" altLang="en-US" dirty="0" err="1"/>
              <a:t>로스된</a:t>
            </a:r>
            <a:r>
              <a:rPr lang="ko-KR" altLang="en-US" dirty="0"/>
              <a:t> </a:t>
            </a:r>
            <a:r>
              <a:rPr lang="ko-KR" altLang="en-US" dirty="0" err="1"/>
              <a:t>패킷번호를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채점프로그램에서는 저장해두고 학생의 프로그램에서 정상적인 순서 부터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 err="1"/>
              <a:t>패킷이</a:t>
            </a:r>
            <a:r>
              <a:rPr lang="ko-KR" altLang="en-US" dirty="0"/>
              <a:t> 재전송 되는지 확인한다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(2) </a:t>
            </a:r>
            <a:r>
              <a:rPr lang="ko-KR" altLang="en-US" dirty="0"/>
              <a:t>일정한 </a:t>
            </a:r>
            <a:r>
              <a:rPr lang="en-US" altLang="ko-KR" dirty="0"/>
              <a:t>flag</a:t>
            </a:r>
            <a:r>
              <a:rPr lang="ko-KR" altLang="en-US" dirty="0"/>
              <a:t>에 </a:t>
            </a:r>
            <a:r>
              <a:rPr lang="ko-KR" altLang="en-US" dirty="0" err="1"/>
              <a:t>순서값을</a:t>
            </a:r>
            <a:r>
              <a:rPr lang="ko-KR" altLang="en-US" dirty="0"/>
              <a:t> 넣어 메시지를 보낸다면</a:t>
            </a:r>
            <a:r>
              <a:rPr lang="en-US" altLang="ko-KR" dirty="0"/>
              <a:t>, </a:t>
            </a:r>
            <a:r>
              <a:rPr lang="ko-KR" altLang="en-US" dirty="0"/>
              <a:t>순서를 뒤섞어 보내고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정상적으로 재전송하는지 확인한다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7857" y="174172"/>
            <a:ext cx="3820277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Future Work</a:t>
            </a:r>
            <a:r>
              <a:rPr lang="ko-KR" altLang="en-US" dirty="0" smtClean="0">
                <a:solidFill>
                  <a:srgbClr val="C00000"/>
                </a:solidFill>
              </a:rPr>
              <a:t>에 대한 내용에 대해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더 좋은 아이디어가 있거나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계획하는 테스트 케이스에 문제점을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발견 하신다면 가감 없이 수정 및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ko-KR" altLang="en-US" dirty="0" smtClean="0">
                <a:solidFill>
                  <a:srgbClr val="C00000"/>
                </a:solidFill>
              </a:rPr>
              <a:t>피드백 부탁 드립니다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015" y="2011679"/>
            <a:ext cx="820769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Development Environments</a:t>
            </a:r>
          </a:p>
          <a:p>
            <a:endParaRPr lang="en-US" altLang="ko-KR" sz="3600" b="1" dirty="0" smtClean="0"/>
          </a:p>
          <a:p>
            <a:r>
              <a:rPr lang="en-US" altLang="ko-KR" sz="2500" b="1" dirty="0" smtClean="0"/>
              <a:t>Language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z="2300" dirty="0" smtClean="0"/>
              <a:t>Complier version	:	 Java 1.7 version</a:t>
            </a:r>
          </a:p>
          <a:p>
            <a:r>
              <a:rPr lang="en-US" altLang="ko-KR" sz="2300" dirty="0" smtClean="0"/>
              <a:t>Server Library		: 	 </a:t>
            </a:r>
            <a:r>
              <a:rPr lang="en-US" altLang="ko-KR" sz="2300" dirty="0"/>
              <a:t>Java </a:t>
            </a:r>
            <a:r>
              <a:rPr lang="en-US" altLang="ko-KR" sz="2300" dirty="0" err="1"/>
              <a:t>Netty</a:t>
            </a:r>
            <a:r>
              <a:rPr lang="en-US" altLang="ko-KR" sz="2300" dirty="0"/>
              <a:t> </a:t>
            </a:r>
            <a:r>
              <a:rPr lang="en-US" altLang="ko-KR" sz="2300" dirty="0" smtClean="0"/>
              <a:t>Framework, Java </a:t>
            </a:r>
            <a:r>
              <a:rPr lang="en-US" altLang="ko-KR" sz="2300" dirty="0"/>
              <a:t>Maven</a:t>
            </a:r>
          </a:p>
          <a:p>
            <a:r>
              <a:rPr lang="en-US" altLang="ko-KR" sz="2300" dirty="0" smtClean="0"/>
              <a:t>Database		:	 MySQL5.1.12</a:t>
            </a:r>
            <a:endParaRPr lang="en-US" altLang="ko-KR" sz="2300" dirty="0" smtClean="0"/>
          </a:p>
        </p:txBody>
      </p:sp>
    </p:spTree>
    <p:extLst>
      <p:ext uri="{BB962C8B-B14F-4D97-AF65-F5344CB8AC3E}">
        <p14:creationId xmlns:p14="http://schemas.microsoft.com/office/powerpoint/2010/main" val="1721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en-US" altLang="ko-KR" dirty="0" smtClean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199" y="1430396"/>
            <a:ext cx="8329749" cy="493981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Testing Factors</a:t>
            </a:r>
          </a:p>
          <a:p>
            <a:r>
              <a:rPr lang="en-US" altLang="ko-KR" dirty="0" smtClean="0"/>
              <a:t>(1) Socket </a:t>
            </a:r>
            <a:r>
              <a:rPr lang="en-US" altLang="ko-KR" dirty="0" smtClean="0"/>
              <a:t>&amp; Program Handling</a:t>
            </a:r>
          </a:p>
          <a:p>
            <a:r>
              <a:rPr lang="en-US" altLang="ko-KR" sz="1500" dirty="0" smtClean="0"/>
              <a:t>Web Server Socket</a:t>
            </a:r>
            <a:r>
              <a:rPr lang="ko-KR" altLang="en-US" sz="1500" dirty="0" smtClean="0"/>
              <a:t>이 정상적으로 열려있는지</a:t>
            </a:r>
            <a:endParaRPr lang="en-US" altLang="ko-KR" sz="1500" dirty="0" smtClean="0"/>
          </a:p>
          <a:p>
            <a:r>
              <a:rPr lang="en-US" altLang="ko-KR" sz="1500" dirty="0" err="1" smtClean="0"/>
              <a:t>MultiThread</a:t>
            </a:r>
            <a:r>
              <a:rPr lang="en-US" altLang="ko-KR" sz="1500" dirty="0"/>
              <a:t> </a:t>
            </a:r>
            <a:r>
              <a:rPr lang="en-US" altLang="ko-KR" sz="1500" dirty="0" smtClean="0"/>
              <a:t>– </a:t>
            </a:r>
            <a:r>
              <a:rPr lang="ko-KR" altLang="en-US" sz="1500" dirty="0" smtClean="0"/>
              <a:t>동일한 메시지로 여러 번 보낸다</a:t>
            </a:r>
            <a:r>
              <a:rPr lang="en-US" altLang="ko-KR" sz="1500" dirty="0" smtClean="0"/>
              <a:t>. </a:t>
            </a:r>
          </a:p>
          <a:p>
            <a:r>
              <a:rPr lang="en-US" altLang="ko-KR" sz="1500" dirty="0"/>
              <a:t>	</a:t>
            </a:r>
            <a:r>
              <a:rPr lang="ko-KR" altLang="en-US" sz="1500" dirty="0" smtClean="0"/>
              <a:t>만약 </a:t>
            </a:r>
            <a:r>
              <a:rPr lang="ko-KR" altLang="en-US" sz="1500" dirty="0" err="1" smtClean="0"/>
              <a:t>싱글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스레드로</a:t>
            </a:r>
            <a:r>
              <a:rPr lang="ko-KR" altLang="en-US" sz="1500" dirty="0" smtClean="0"/>
              <a:t> 돌고 있다면 여러 번 보낼 경우 에러 발생 됨</a:t>
            </a:r>
            <a:endParaRPr lang="en-US" altLang="ko-KR" sz="1500" dirty="0" smtClean="0"/>
          </a:p>
          <a:p>
            <a:endParaRPr lang="en-US" altLang="ko-KR" dirty="0"/>
          </a:p>
          <a:p>
            <a:r>
              <a:rPr lang="en-US" altLang="ko-KR" dirty="0" smtClean="0"/>
              <a:t>(2) Restful </a:t>
            </a:r>
            <a:r>
              <a:rPr lang="en-US" altLang="ko-KR" dirty="0" smtClean="0"/>
              <a:t>API Handlin</a:t>
            </a:r>
            <a:r>
              <a:rPr lang="en-US" altLang="ko-KR" dirty="0"/>
              <a:t>g</a:t>
            </a:r>
            <a:endParaRPr lang="en-US" altLang="ko-KR" dirty="0" smtClean="0"/>
          </a:p>
          <a:p>
            <a:r>
              <a:rPr lang="en-US" altLang="ko-KR" sz="1500" dirty="0" smtClean="0"/>
              <a:t>Get Method</a:t>
            </a:r>
            <a:r>
              <a:rPr lang="ko-KR" altLang="en-US" sz="1500" dirty="0" smtClean="0"/>
              <a:t>에 대한 정상적인 응답을 하는지</a:t>
            </a:r>
            <a:endParaRPr lang="en-US" altLang="ko-KR" sz="1500" dirty="0" smtClean="0"/>
          </a:p>
          <a:p>
            <a:endParaRPr lang="en-US" altLang="ko-KR" dirty="0"/>
          </a:p>
          <a:p>
            <a:r>
              <a:rPr lang="en-US" altLang="ko-KR" dirty="0" smtClean="0"/>
              <a:t>(3) ERROR </a:t>
            </a:r>
            <a:r>
              <a:rPr lang="en-US" altLang="ko-KR" dirty="0" smtClean="0"/>
              <a:t>Handling</a:t>
            </a:r>
          </a:p>
          <a:p>
            <a:r>
              <a:rPr lang="en-US" altLang="ko-KR" sz="1500" dirty="0" smtClean="0"/>
              <a:t>200OK</a:t>
            </a:r>
            <a:r>
              <a:rPr lang="ko-KR" altLang="en-US" sz="1500" dirty="0" smtClean="0"/>
              <a:t>를 보내는지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임의 경로로 보냈을 때</a:t>
            </a:r>
            <a:endParaRPr lang="en-US" altLang="ko-KR" sz="1500" dirty="0" smtClean="0"/>
          </a:p>
          <a:p>
            <a:r>
              <a:rPr lang="en-US" altLang="ko-KR" sz="1500" dirty="0" smtClean="0"/>
              <a:t>404NOT FOUND</a:t>
            </a:r>
            <a:r>
              <a:rPr lang="ko-KR" altLang="en-US" sz="1500" dirty="0" smtClean="0"/>
              <a:t>를 보내주는지</a:t>
            </a:r>
            <a:endParaRPr lang="en-US" altLang="ko-KR" sz="1500" dirty="0" smtClean="0"/>
          </a:p>
          <a:p>
            <a:r>
              <a:rPr lang="en-US" altLang="ko-KR" sz="1500" dirty="0" smtClean="0"/>
              <a:t>HTTP 1.0 </a:t>
            </a:r>
            <a:r>
              <a:rPr lang="ko-KR" altLang="en-US" sz="1500" dirty="0" smtClean="0"/>
              <a:t>버전으로 전송했을 때 </a:t>
            </a:r>
            <a:r>
              <a:rPr lang="en-US" altLang="ko-KR" sz="1500" dirty="0" smtClean="0"/>
              <a:t>400 BAD REQUEST</a:t>
            </a:r>
            <a:r>
              <a:rPr lang="ko-KR" altLang="en-US" sz="1500" dirty="0" smtClean="0"/>
              <a:t>를 보내는지</a:t>
            </a:r>
            <a:endParaRPr lang="en-US" altLang="ko-KR" sz="15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(4) HTTP </a:t>
            </a:r>
            <a:r>
              <a:rPr lang="en-US" altLang="ko-KR" dirty="0" smtClean="0"/>
              <a:t>Header Handling Check</a:t>
            </a:r>
          </a:p>
          <a:p>
            <a:r>
              <a:rPr lang="en-US" altLang="ko-KR" sz="1500" dirty="0" smtClean="0"/>
              <a:t>Content Length – 1024</a:t>
            </a:r>
            <a:r>
              <a:rPr lang="ko-KR" altLang="en-US" sz="1500" dirty="0" smtClean="0"/>
              <a:t>로 데이터 사이즈를 고정한다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학생이 고정된 사이즈 응답하는지 체크</a:t>
            </a:r>
            <a:endParaRPr lang="en-US" altLang="ko-KR" sz="1500" dirty="0" smtClean="0"/>
          </a:p>
          <a:p>
            <a:r>
              <a:rPr lang="en-US" altLang="ko-KR" sz="1500" dirty="0" smtClean="0"/>
              <a:t>Content Type – Content type</a:t>
            </a:r>
            <a:r>
              <a:rPr lang="ko-KR" altLang="en-US" sz="1500" dirty="0" smtClean="0"/>
              <a:t>을 </a:t>
            </a:r>
            <a:r>
              <a:rPr lang="en-US" altLang="ko-KR" sz="1500" dirty="0" smtClean="0"/>
              <a:t>text </a:t>
            </a:r>
            <a:r>
              <a:rPr lang="ko-KR" altLang="en-US" sz="1500" dirty="0" smtClean="0"/>
              <a:t>혹은 </a:t>
            </a:r>
            <a:r>
              <a:rPr lang="en-US" altLang="ko-KR" sz="1500" dirty="0" smtClean="0"/>
              <a:t>Image</a:t>
            </a:r>
            <a:r>
              <a:rPr lang="ko-KR" altLang="en-US" sz="1500" dirty="0" smtClean="0"/>
              <a:t>로 바꾸어 보낼 수 있는지</a:t>
            </a:r>
            <a:endParaRPr lang="en-US" altLang="ko-KR" sz="1500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4234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2) System </a:t>
            </a:r>
            <a:r>
              <a:rPr lang="en-US" altLang="ko-KR" dirty="0" smtClean="0"/>
              <a:t>Architecture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644812" y="2673231"/>
            <a:ext cx="4572006" cy="705395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Database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mysql</a:t>
            </a:r>
            <a:r>
              <a:rPr lang="en-US" altLang="ko-KR" sz="2000" dirty="0">
                <a:latin typeface="Times New Roman" pitchFamily="18" charset="0"/>
                <a:ea typeface="굴림" pitchFamily="50" charset="-127"/>
              </a:rPr>
              <a:t> 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166.104.143.225:3306)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045028" y="3831771"/>
            <a:ext cx="7219406" cy="2455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504179" y="4589598"/>
            <a:ext cx="1454332" cy="1045029"/>
          </a:xfrm>
          <a:prstGeom prst="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Test Result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 rot="13461189">
            <a:off x="5216856" y="3862142"/>
            <a:ext cx="731520" cy="270049"/>
          </a:xfrm>
          <a:prstGeom prst="rightArrow">
            <a:avLst/>
          </a:prstGeom>
          <a:solidFill>
            <a:srgbClr val="0070C0"/>
          </a:solidFill>
          <a:ln w="12699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6169776" y="3892734"/>
            <a:ext cx="1815990" cy="234260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 rot="19247010">
            <a:off x="3241641" y="3839171"/>
            <a:ext cx="731520" cy="285246"/>
          </a:xfrm>
          <a:prstGeom prst="rightArrow">
            <a:avLst/>
          </a:prstGeom>
          <a:solidFill>
            <a:srgbClr val="0070C0"/>
          </a:solidFill>
          <a:ln w="12699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왼쪽/오른쪽 화살표 12"/>
          <p:cNvSpPr/>
          <p:nvPr/>
        </p:nvSpPr>
        <p:spPr bwMode="auto">
          <a:xfrm>
            <a:off x="3779517" y="4920343"/>
            <a:ext cx="1645920" cy="627017"/>
          </a:xfrm>
          <a:prstGeom prst="left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5398" y="5634627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Shared Memory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 bwMode="auto">
          <a:xfrm>
            <a:off x="6357456" y="4160238"/>
            <a:ext cx="1454332" cy="729734"/>
          </a:xfrm>
          <a:prstGeom prst="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349842" y="5294814"/>
            <a:ext cx="1454332" cy="726565"/>
          </a:xfrm>
          <a:prstGeom prst="rect">
            <a:avLst/>
          </a:prstGeom>
          <a:solidFill>
            <a:srgbClr val="FFFF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HTTP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5096" y="3654680"/>
            <a:ext cx="1422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One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1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3) Flow </a:t>
            </a:r>
            <a:r>
              <a:rPr lang="en-US" altLang="ko-KR" dirty="0" smtClean="0"/>
              <a:t>Chart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914606" y="1898469"/>
            <a:ext cx="1772194" cy="252548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err="1" smtClean="0">
                <a:latin typeface="Times New Roman" pitchFamily="18" charset="0"/>
                <a:ea typeface="굴림" pitchFamily="50" charset="-127"/>
              </a:rPr>
              <a:t>Mysql</a:t>
            </a: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 Database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902927" y="1898469"/>
            <a:ext cx="1665514" cy="252546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HTTP Client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2934791" y="1898469"/>
            <a:ext cx="1685111" cy="252547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500" dirty="0" smtClean="0">
                <a:latin typeface="Times New Roman" pitchFamily="18" charset="0"/>
                <a:ea typeface="굴림" pitchFamily="50" charset="-127"/>
              </a:rPr>
              <a:t>HTTP Server</a:t>
            </a:r>
            <a:endParaRPr kumimoji="0" lang="ko-KR" alt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" name="직선 연결선 13"/>
          <p:cNvCxnSpPr>
            <a:stCxn id="9" idx="2"/>
          </p:cNvCxnSpPr>
          <p:nvPr/>
        </p:nvCxnSpPr>
        <p:spPr bwMode="auto">
          <a:xfrm flipH="1">
            <a:off x="3777346" y="2151016"/>
            <a:ext cx="1" cy="445008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>
            <a:stCxn id="8" idx="2"/>
          </p:cNvCxnSpPr>
          <p:nvPr/>
        </p:nvCxnSpPr>
        <p:spPr bwMode="auto">
          <a:xfrm>
            <a:off x="5735684" y="2151015"/>
            <a:ext cx="0" cy="4516485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직선 연결선 21"/>
          <p:cNvCxnSpPr>
            <a:stCxn id="5" idx="2"/>
          </p:cNvCxnSpPr>
          <p:nvPr/>
        </p:nvCxnSpPr>
        <p:spPr bwMode="auto">
          <a:xfrm>
            <a:off x="7800703" y="2151017"/>
            <a:ext cx="0" cy="451648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8" name="그룹 27"/>
          <p:cNvGrpSpPr/>
          <p:nvPr/>
        </p:nvGrpSpPr>
        <p:grpSpPr>
          <a:xfrm>
            <a:off x="780990" y="1350396"/>
            <a:ext cx="946099" cy="883582"/>
            <a:chOff x="403052" y="5211264"/>
            <a:chExt cx="1265736" cy="1586631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52" y="5211264"/>
              <a:ext cx="1265736" cy="1265736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19352" y="6374675"/>
              <a:ext cx="1079149" cy="4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b="1" dirty="0" smtClean="0"/>
                <a:t>Students</a:t>
              </a:r>
              <a:endParaRPr lang="ko-KR" altLang="en-US" sz="1300" b="1" dirty="0"/>
            </a:p>
          </p:txBody>
        </p:sp>
      </p:grpSp>
      <p:cxnSp>
        <p:nvCxnSpPr>
          <p:cNvPr id="30" name="직선 연결선 29"/>
          <p:cNvCxnSpPr>
            <a:stCxn id="27" idx="2"/>
          </p:cNvCxnSpPr>
          <p:nvPr/>
        </p:nvCxnSpPr>
        <p:spPr bwMode="auto">
          <a:xfrm>
            <a:off x="1271237" y="2233978"/>
            <a:ext cx="0" cy="4243022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직선 화살표 연결선 34"/>
          <p:cNvCxnSpPr/>
          <p:nvPr/>
        </p:nvCxnSpPr>
        <p:spPr bwMode="auto">
          <a:xfrm>
            <a:off x="1271236" y="2934789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486988" y="224402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Visit Website</a:t>
            </a:r>
          </a:p>
          <a:p>
            <a:r>
              <a:rPr lang="en-US" altLang="ko-KR" sz="1300" dirty="0" smtClean="0"/>
              <a:t>166.104.143.225/index.html</a:t>
            </a:r>
          </a:p>
          <a:p>
            <a:r>
              <a:rPr lang="en-US" altLang="ko-KR" sz="1300" dirty="0" smtClean="0"/>
              <a:t>GET Method</a:t>
            </a:r>
            <a:endParaRPr lang="ko-KR" altLang="en-US" sz="1300" dirty="0"/>
          </a:p>
        </p:txBody>
      </p:sp>
      <p:cxnSp>
        <p:nvCxnSpPr>
          <p:cNvPr id="37" name="직선 화살표 연결선 36"/>
          <p:cNvCxnSpPr/>
          <p:nvPr/>
        </p:nvCxnSpPr>
        <p:spPr bwMode="auto">
          <a:xfrm>
            <a:off x="1271236" y="4529424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486988" y="3835195"/>
            <a:ext cx="207460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Input Student Information</a:t>
            </a:r>
          </a:p>
          <a:p>
            <a:r>
              <a:rPr lang="en-US" altLang="ko-KR" sz="1300" dirty="0" smtClean="0"/>
              <a:t>166.104.143.225/index.html</a:t>
            </a:r>
          </a:p>
          <a:p>
            <a:r>
              <a:rPr lang="en-US" altLang="ko-KR" sz="1300" dirty="0" smtClean="0"/>
              <a:t>POST Method</a:t>
            </a:r>
            <a:endParaRPr lang="ko-KR" altLang="en-US" sz="1300" dirty="0"/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1271887" y="3699384"/>
            <a:ext cx="25061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487639" y="3008620"/>
            <a:ext cx="1431802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Response </a:t>
            </a:r>
          </a:p>
          <a:p>
            <a:r>
              <a:rPr lang="en-US" altLang="ko-KR" sz="1300" dirty="0" smtClean="0"/>
              <a:t>Index.html</a:t>
            </a:r>
            <a:endParaRPr lang="en-US" altLang="ko-KR" sz="1300" dirty="0"/>
          </a:p>
          <a:p>
            <a:r>
              <a:rPr lang="en-US" altLang="ko-KR" sz="1300" dirty="0" smtClean="0"/>
              <a:t>HTTP/1.1 200 OK</a:t>
            </a:r>
            <a:endParaRPr lang="ko-KR" altLang="en-US" sz="1300" dirty="0"/>
          </a:p>
        </p:txBody>
      </p:sp>
      <p:cxnSp>
        <p:nvCxnSpPr>
          <p:cNvPr id="42" name="직선 화살표 연결선 41"/>
          <p:cNvCxnSpPr/>
          <p:nvPr/>
        </p:nvCxnSpPr>
        <p:spPr bwMode="auto">
          <a:xfrm>
            <a:off x="3777346" y="4841966"/>
            <a:ext cx="195833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776696" y="4136909"/>
            <a:ext cx="191475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Start HTTP Client Thread</a:t>
            </a:r>
          </a:p>
          <a:p>
            <a:r>
              <a:rPr lang="en-US" altLang="ko-KR" sz="1300" dirty="0" smtClean="0"/>
              <a:t>to check Student Server</a:t>
            </a:r>
          </a:p>
          <a:p>
            <a:r>
              <a:rPr lang="en-US" altLang="ko-KR" sz="1300" dirty="0" smtClean="0"/>
              <a:t>based on Student Info</a:t>
            </a:r>
          </a:p>
        </p:txBody>
      </p:sp>
      <p:cxnSp>
        <p:nvCxnSpPr>
          <p:cNvPr id="45" name="직선 화살표 연결선 44"/>
          <p:cNvCxnSpPr/>
          <p:nvPr/>
        </p:nvCxnSpPr>
        <p:spPr bwMode="auto">
          <a:xfrm>
            <a:off x="5852160" y="4902926"/>
            <a:ext cx="0" cy="531223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003922" y="5014648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Check Processing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 bwMode="auto">
          <a:xfrm flipH="1">
            <a:off x="3776696" y="5643154"/>
            <a:ext cx="195898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직선 화살표 연결선 49"/>
          <p:cNvCxnSpPr/>
          <p:nvPr/>
        </p:nvCxnSpPr>
        <p:spPr bwMode="auto">
          <a:xfrm flipH="1">
            <a:off x="1271236" y="5947954"/>
            <a:ext cx="250546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3798384" y="4940191"/>
            <a:ext cx="197361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Result Page</a:t>
            </a:r>
          </a:p>
          <a:p>
            <a:r>
              <a:rPr lang="en-US" altLang="ko-KR" sz="1300" dirty="0" smtClean="0"/>
              <a:t>that if How Student Server</a:t>
            </a:r>
          </a:p>
          <a:p>
            <a:r>
              <a:rPr lang="en-US" altLang="ko-KR" sz="1300" dirty="0" smtClean="0"/>
              <a:t>Woks(error or correct)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56870" y="5265506"/>
            <a:ext cx="1933543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Response</a:t>
            </a:r>
          </a:p>
          <a:p>
            <a:r>
              <a:rPr lang="en-US" altLang="ko-KR" sz="1300" dirty="0" smtClean="0"/>
              <a:t>Result(Show Result Page)</a:t>
            </a:r>
          </a:p>
          <a:p>
            <a:r>
              <a:rPr lang="en-US" altLang="ko-KR" sz="1300" dirty="0" smtClean="0"/>
              <a:t>HTTP/1.1 200 OK</a:t>
            </a:r>
          </a:p>
        </p:txBody>
      </p:sp>
      <p:cxnSp>
        <p:nvCxnSpPr>
          <p:cNvPr id="54" name="직선 화살표 연결선 53"/>
          <p:cNvCxnSpPr/>
          <p:nvPr/>
        </p:nvCxnSpPr>
        <p:spPr bwMode="auto">
          <a:xfrm>
            <a:off x="5735684" y="6305007"/>
            <a:ext cx="20650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5918670" y="5696293"/>
            <a:ext cx="16946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/>
              <a:t>Execute query Student</a:t>
            </a:r>
          </a:p>
          <a:p>
            <a:r>
              <a:rPr lang="en-US" altLang="ko-KR" sz="1300" dirty="0" smtClean="0"/>
              <a:t>Test Result to save</a:t>
            </a:r>
          </a:p>
        </p:txBody>
      </p:sp>
    </p:spTree>
    <p:extLst>
      <p:ext uri="{BB962C8B-B14F-4D97-AF65-F5344CB8AC3E}">
        <p14:creationId xmlns:p14="http://schemas.microsoft.com/office/powerpoint/2010/main" val="340603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Package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921" b="560"/>
          <a:stretch/>
        </p:blipFill>
        <p:spPr>
          <a:xfrm>
            <a:off x="457200" y="1820090"/>
            <a:ext cx="2790825" cy="4127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92434" y="1942011"/>
            <a:ext cx="43396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채점프로그램의 </a:t>
            </a:r>
            <a:r>
              <a:rPr lang="en-US" altLang="ko-KR" dirty="0" smtClean="0"/>
              <a:t>Package</a:t>
            </a:r>
            <a:r>
              <a:rPr lang="ko-KR" altLang="en-US" dirty="0" smtClean="0"/>
              <a:t>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Com.mir.webserverCheck</a:t>
            </a:r>
            <a:endParaRPr lang="en-US" altLang="ko-KR" dirty="0" smtClean="0"/>
          </a:p>
          <a:p>
            <a:r>
              <a:rPr lang="en-US" altLang="ko-KR" dirty="0" err="1" smtClean="0"/>
              <a:t>Com.mir.webserverCheck.Client</a:t>
            </a:r>
            <a:endParaRPr lang="en-US" altLang="ko-KR" dirty="0"/>
          </a:p>
          <a:p>
            <a:r>
              <a:rPr lang="en-US" altLang="ko-KR" dirty="0" err="1" smtClean="0"/>
              <a:t>Com.mir.webserverCheck.DB</a:t>
            </a:r>
            <a:endParaRPr lang="en-US" altLang="ko-KR" dirty="0"/>
          </a:p>
          <a:p>
            <a:r>
              <a:rPr lang="en-US" altLang="ko-KR" dirty="0" err="1" smtClean="0"/>
              <a:t>Com.mir.webserverCheck.htmlPage</a:t>
            </a:r>
            <a:endParaRPr lang="en-US" altLang="ko-KR" dirty="0" smtClean="0"/>
          </a:p>
          <a:p>
            <a:r>
              <a:rPr lang="en-US" altLang="ko-KR" dirty="0" err="1" smtClean="0"/>
              <a:t>Com.mir.webserverCheck.Server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각 역할에 따라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크게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가지로 분류하였다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8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Package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657" b="77591"/>
          <a:stretch/>
        </p:blipFill>
        <p:spPr>
          <a:xfrm>
            <a:off x="457200" y="2882538"/>
            <a:ext cx="2790825" cy="844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4336869" y="2551611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 함수가 포함되어있는 패키지이다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Main </a:t>
            </a:r>
            <a:r>
              <a:rPr lang="ko-KR" altLang="en-US" dirty="0" smtClean="0"/>
              <a:t>클래스는 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채점결과를 보여주는 </a:t>
            </a:r>
            <a:r>
              <a:rPr lang="en-US" altLang="ko-KR" dirty="0" smtClean="0"/>
              <a:t>GUI Frame</a:t>
            </a:r>
          </a:p>
          <a:p>
            <a:r>
              <a:rPr lang="en-US" altLang="ko-KR" dirty="0" smtClean="0"/>
              <a:t>-HTTP Server Initialization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공통적으로 사용하는 </a:t>
            </a:r>
            <a:r>
              <a:rPr lang="en-US" altLang="ko-KR" dirty="0" smtClean="0"/>
              <a:t>Global variation</a:t>
            </a:r>
          </a:p>
          <a:p>
            <a:endParaRPr lang="en-US" altLang="ko-KR" dirty="0"/>
          </a:p>
          <a:p>
            <a:r>
              <a:rPr lang="ko-KR" altLang="en-US" dirty="0" smtClean="0"/>
              <a:t>이 구현되어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96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4) Package </a:t>
            </a:r>
            <a:r>
              <a:rPr lang="en-US" altLang="ko-KR" dirty="0"/>
              <a:t>Explanation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27356" b="60426"/>
          <a:stretch/>
        </p:blipFill>
        <p:spPr>
          <a:xfrm>
            <a:off x="520473" y="3048001"/>
            <a:ext cx="2790825" cy="52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336869" y="2551611"/>
            <a:ext cx="40767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 Client</a:t>
            </a:r>
            <a:r>
              <a:rPr lang="ko-KR" altLang="en-US" dirty="0" smtClean="0"/>
              <a:t>가 구현되어 있는 부분이다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Java </a:t>
            </a:r>
            <a:r>
              <a:rPr lang="en-US" altLang="ko-KR" dirty="0" err="1" smtClean="0"/>
              <a:t>Netty</a:t>
            </a:r>
            <a:r>
              <a:rPr lang="en-US" altLang="ko-KR" dirty="0" smtClean="0"/>
              <a:t> Framework</a:t>
            </a:r>
            <a:r>
              <a:rPr lang="ko-KR" altLang="en-US" dirty="0" smtClean="0"/>
              <a:t>를 사용하고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아울러 </a:t>
            </a:r>
            <a:r>
              <a:rPr lang="en-US" altLang="ko-KR" dirty="0" smtClean="0"/>
              <a:t>HTTP Server</a:t>
            </a:r>
            <a:r>
              <a:rPr lang="ko-KR" altLang="en-US" dirty="0" smtClean="0"/>
              <a:t>로 부터 </a:t>
            </a:r>
            <a:endParaRPr lang="en-US" altLang="ko-KR" dirty="0" smtClean="0"/>
          </a:p>
          <a:p>
            <a:r>
              <a:rPr lang="ko-KR" altLang="en-US" dirty="0" smtClean="0"/>
              <a:t>전달 받은 내용을 바탕으로 </a:t>
            </a:r>
            <a:endParaRPr lang="en-US" altLang="ko-KR" dirty="0" smtClean="0"/>
          </a:p>
          <a:p>
            <a:r>
              <a:rPr lang="ko-KR" altLang="en-US" dirty="0" smtClean="0"/>
              <a:t>학생 홈페이지에 접속한다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ClientHandler.java</a:t>
            </a:r>
          </a:p>
          <a:p>
            <a:r>
              <a:rPr lang="ko-KR" altLang="en-US" dirty="0" smtClean="0"/>
              <a:t>실제로 채점이 진행되는 부분이다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채점은 </a:t>
            </a:r>
            <a:r>
              <a:rPr lang="en-US" altLang="ko-KR" dirty="0" smtClean="0"/>
              <a:t>Switch</a:t>
            </a:r>
            <a:r>
              <a:rPr lang="ko-KR" altLang="en-US" dirty="0" smtClean="0"/>
              <a:t>문에 걸러지고 진행된다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47319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23764</TotalTime>
  <Words>883</Words>
  <Application>Microsoft Office PowerPoint</Application>
  <PresentationFormat>화면 슬라이드 쇼(4:3)</PresentationFormat>
  <Paragraphs>318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HY견고딕</vt:lpstr>
      <vt:lpstr>HY중고딕</vt:lpstr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  <vt:lpstr>1) Explanation</vt:lpstr>
      <vt:lpstr>1) Explanation</vt:lpstr>
      <vt:lpstr>2) System Architecture</vt:lpstr>
      <vt:lpstr>3) Flow Chart</vt:lpstr>
      <vt:lpstr>4) Package Explanation</vt:lpstr>
      <vt:lpstr>4) Package Explanation</vt:lpstr>
      <vt:lpstr>4) Package Explanation</vt:lpstr>
      <vt:lpstr>4) Package Explanation</vt:lpstr>
      <vt:lpstr>4) Package Explanation</vt:lpstr>
      <vt:lpstr>4) Package Explanation</vt:lpstr>
      <vt:lpstr>5) How to Execute</vt:lpstr>
      <vt:lpstr>5) 실행화면</vt:lpstr>
      <vt:lpstr>5) 실행화면</vt:lpstr>
      <vt:lpstr>5) 실행화면</vt:lpstr>
      <vt:lpstr>5) 실행화면</vt:lpstr>
      <vt:lpstr>6) Future work</vt:lpstr>
      <vt:lpstr>6) Future work</vt:lpstr>
      <vt:lpstr>6) Future work</vt:lpstr>
      <vt:lpstr>6) Future 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1284</cp:revision>
  <dcterms:created xsi:type="dcterms:W3CDTF">2015-04-10T05:04:22Z</dcterms:created>
  <dcterms:modified xsi:type="dcterms:W3CDTF">2018-01-11T06:23:29Z</dcterms:modified>
</cp:coreProperties>
</file>