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5"/>
  </p:notesMasterIdLst>
  <p:sldIdLst>
    <p:sldId id="258" r:id="rId3"/>
    <p:sldId id="36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649" autoAdjust="0"/>
  </p:normalViewPr>
  <p:slideViewPr>
    <p:cSldViewPr snapToGrid="0" showGuides="1">
      <p:cViewPr varScale="1">
        <p:scale>
          <a:sx n="94" d="100"/>
          <a:sy n="94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4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Auto marking Program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73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7444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</a:t>
                      </a:r>
                      <a:r>
                        <a:rPr lang="en-US" altLang="ko-KR" sz="1100" baseline="0" dirty="0" smtClean="0"/>
                        <a:t> Server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&amp; Client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629428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smtClean="0"/>
              <a:t>UDP Stop and Wait</a:t>
            </a:r>
            <a:r>
              <a:rPr lang="en-US" altLang="ko-KR" sz="3500" smtClean="0"/>
              <a:t> </a:t>
            </a:r>
            <a:endParaRPr lang="en-US" altLang="ko-KR" sz="3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6168940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23762</TotalTime>
  <Words>51</Words>
  <Application>Microsoft Office PowerPoint</Application>
  <PresentationFormat>화면 슬라이드 쇼(4:3)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宋体</vt:lpstr>
      <vt:lpstr>굴림</vt:lpstr>
      <vt:lpstr>맑은 고딕</vt:lpstr>
      <vt:lpstr>Arial</vt:lpstr>
      <vt:lpstr>Calibri</vt:lpstr>
      <vt:lpstr>Times New Roman</vt:lpstr>
      <vt:lpstr>1_기본 디자인</vt:lpstr>
      <vt:lpstr>主题1</vt:lpstr>
      <vt:lpstr>Auto marking Program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1285</cp:revision>
  <dcterms:created xsi:type="dcterms:W3CDTF">2015-04-10T05:04:22Z</dcterms:created>
  <dcterms:modified xsi:type="dcterms:W3CDTF">2018-01-11T06:24:25Z</dcterms:modified>
</cp:coreProperties>
</file>