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0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832471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CoAP(</a:t>
            </a:r>
            <a:r>
              <a:rPr lang="en-US" altLang="ko-KR" sz="3500" dirty="0" err="1" smtClean="0"/>
              <a:t>OpenADR</a:t>
            </a:r>
            <a:r>
              <a:rPr lang="en-US" altLang="ko-KR" sz="3500" dirty="0"/>
              <a:t> </a:t>
            </a:r>
            <a:r>
              <a:rPr lang="en-US" altLang="ko-KR" sz="3500" dirty="0" smtClean="0"/>
              <a:t>based)</a:t>
            </a:r>
            <a:r>
              <a:rPr lang="en-US" altLang="ko-KR" sz="3500" dirty="0" smtClean="0"/>
              <a:t> Protocol Estimation</a:t>
            </a:r>
            <a:endParaRPr lang="en-US" altLang="ko-KR" sz="3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58607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23763</TotalTime>
  <Words>52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1285</cp:revision>
  <dcterms:created xsi:type="dcterms:W3CDTF">2015-04-10T05:04:22Z</dcterms:created>
  <dcterms:modified xsi:type="dcterms:W3CDTF">2018-01-11T06:25:05Z</dcterms:modified>
</cp:coreProperties>
</file>