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1946CD-8D85-684C-9503-F269E805DE44}">
          <p14:sldIdLst>
            <p14:sldId id="256"/>
            <p14:sldId id="257"/>
            <p14:sldId id="259"/>
            <p14:sldId id="261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9E4A-9529-C54D-BA3B-C9B9745B4F6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Marking Program Guideline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OpenFlow</a:t>
            </a:r>
            <a:r>
              <a:rPr lang="en-US" dirty="0" smtClean="0">
                <a:solidFill>
                  <a:srgbClr val="000000"/>
                </a:solidFill>
              </a:rPr>
              <a:t>-server Test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test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45995" y="-304687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1. Enter 166.104.143.225/</a:t>
            </a:r>
            <a:r>
              <a:rPr lang="en-US" sz="1600" u="sng" dirty="0" err="1" smtClean="0"/>
              <a:t>index.html</a:t>
            </a:r>
            <a:r>
              <a:rPr lang="en-US" sz="1600" u="sng" dirty="0" smtClean="0"/>
              <a:t> in URL of your web browser.</a:t>
            </a:r>
            <a:endParaRPr lang="en-US" sz="1600" u="sng" dirty="0"/>
          </a:p>
        </p:txBody>
      </p:sp>
      <p:pic>
        <p:nvPicPr>
          <p:cNvPr id="3" name="Picture 2" descr="스크린샷 2018-08-10 오전 12.07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531"/>
            <a:ext cx="9144000" cy="4426395"/>
          </a:xfrm>
          <a:prstGeom prst="rect">
            <a:avLst/>
          </a:prstGeom>
        </p:spPr>
      </p:pic>
      <p:pic>
        <p:nvPicPr>
          <p:cNvPr id="5" name="Picture 4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3844334"/>
            <a:ext cx="998572" cy="752655"/>
          </a:xfrm>
          <a:prstGeom prst="rect">
            <a:avLst/>
          </a:prstGeom>
        </p:spPr>
      </p:pic>
      <p:pic>
        <p:nvPicPr>
          <p:cNvPr id="9" name="Picture 8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7" y="4926633"/>
            <a:ext cx="998572" cy="752655"/>
          </a:xfrm>
          <a:prstGeom prst="rect">
            <a:avLst/>
          </a:prstGeom>
        </p:spPr>
      </p:pic>
      <p:pic>
        <p:nvPicPr>
          <p:cNvPr id="7" name="Picture 6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8" y="3844334"/>
            <a:ext cx="1005952" cy="752655"/>
          </a:xfrm>
          <a:prstGeom prst="rect">
            <a:avLst/>
          </a:prstGeom>
        </p:spPr>
      </p:pic>
      <p:pic>
        <p:nvPicPr>
          <p:cNvPr id="10" name="Picture 9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4926633"/>
            <a:ext cx="1005952" cy="752655"/>
          </a:xfrm>
          <a:prstGeom prst="rect">
            <a:avLst/>
          </a:prstGeom>
        </p:spPr>
      </p:pic>
      <p:pic>
        <p:nvPicPr>
          <p:cNvPr id="11" name="Picture 10" descr="스크린샷 2018-08-10 오전 1.06.4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71657"/>
            <a:ext cx="7391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_step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144000" cy="5066358"/>
          </a:xfrm>
          <a:prstGeom prst="rect">
            <a:avLst/>
          </a:prstGeom>
        </p:spPr>
      </p:pic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892639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2. Input your information on blank</a:t>
            </a:r>
            <a:endParaRPr lang="en-US" sz="1600" u="sng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099068" cy="6165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370" y="3958009"/>
            <a:ext cx="8551130" cy="8854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515565" y="4688169"/>
            <a:ext cx="3511685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Fill out your information on 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6900" y="1585314"/>
            <a:ext cx="4931653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You can see a information about port,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tou</a:t>
            </a:r>
            <a:r>
              <a:rPr lang="en-US" altLang="ko-KR" sz="1600" dirty="0" smtClean="0">
                <a:solidFill>
                  <a:schemeClr val="tx1"/>
                </a:solidFill>
              </a:rPr>
              <a:t> have to use this port number on your server program to setting for send to marking server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u="sng" dirty="0" smtClean="0">
                <a:solidFill>
                  <a:srgbClr val="FF0000"/>
                </a:solidFill>
              </a:rPr>
              <a:t>Before click the submit button, you have to run your server and client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59167" y="2653830"/>
            <a:ext cx="1449421" cy="680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22"/>
            <a:ext cx="9015241" cy="6454699"/>
          </a:xfrm>
          <a:prstGeom prst="rect">
            <a:avLst/>
          </a:prstGeom>
        </p:spPr>
      </p:pic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586469" y="-29012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3. Connect your client to server of auto-Marking </a:t>
            </a:r>
            <a:endParaRPr lang="en-US" sz="1600" u="sng" dirty="0"/>
          </a:p>
        </p:txBody>
      </p:sp>
      <p:sp>
        <p:nvSpPr>
          <p:cNvPr id="4" name="Rectangle 3"/>
          <p:cNvSpPr/>
          <p:nvPr/>
        </p:nvSpPr>
        <p:spPr>
          <a:xfrm>
            <a:off x="1263695" y="3463465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27390" y="3497019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9398" y="4648701"/>
            <a:ext cx="965239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52309" y="3593878"/>
            <a:ext cx="379169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Step 3, the student tries to connect to the server of the automatic scoring </a:t>
            </a:r>
            <a:r>
              <a:rPr lang="en-US" sz="1200" dirty="0" smtClean="0"/>
              <a:t>program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 should send the correct response for the message sent from the server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You must follow the flow order of </a:t>
            </a:r>
            <a:r>
              <a:rPr lang="en-US" altLang="ko-KR" sz="1200" dirty="0" err="1"/>
              <a:t>Openflow</a:t>
            </a:r>
            <a:r>
              <a:rPr lang="en-US" altLang="ko-KR" sz="1200" dirty="0"/>
              <a:t> message.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5566" y="5412866"/>
            <a:ext cx="355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After 25 seconds, it will show the result automatically.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638375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4. Check your result</a:t>
            </a:r>
            <a:endParaRPr lang="en-US" sz="1600" u="sng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234"/>
            <a:ext cx="9144000" cy="5796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68818" y="836980"/>
            <a:ext cx="4075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see the implementation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between the client and the server and see the </a:t>
            </a:r>
            <a:r>
              <a:rPr lang="en-US" sz="1200" dirty="0" smtClean="0">
                <a:solidFill>
                  <a:srgbClr val="FF0000"/>
                </a:solidFill>
              </a:rPr>
              <a:t>reason </a:t>
            </a:r>
            <a:r>
              <a:rPr lang="en-US" sz="1200" dirty="0" smtClean="0"/>
              <a:t>of fail.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73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Auto Marking Program Guideline</vt:lpstr>
      <vt:lpstr>How to test ? </vt:lpstr>
      <vt:lpstr>Step 1. Enter 166.104.143.225/index.html in URL of your web browser.</vt:lpstr>
      <vt:lpstr>Step 2. Input your information on blank</vt:lpstr>
      <vt:lpstr>Step 3. Connect your client to server of auto-Marking </vt:lpstr>
      <vt:lpstr>Step 4. Check your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Marking Program Guideline</dc:title>
  <dc:creator>Ryu Sihyuk</dc:creator>
  <cp:lastModifiedBy>Windows 사용자</cp:lastModifiedBy>
  <cp:revision>8</cp:revision>
  <dcterms:created xsi:type="dcterms:W3CDTF">2018-08-09T15:56:54Z</dcterms:created>
  <dcterms:modified xsi:type="dcterms:W3CDTF">2018-09-04T20:08:39Z</dcterms:modified>
</cp:coreProperties>
</file>