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1946CD-8D85-684C-9503-F269E805DE44}">
          <p14:sldIdLst>
            <p14:sldId id="256"/>
            <p14:sldId id="257"/>
            <p14:sldId id="259"/>
            <p14:sldId id="261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3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 Marking Program Guideline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Selective repeat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test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9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45995" y="-304687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1. Enter 166.104.143.225/</a:t>
            </a:r>
            <a:r>
              <a:rPr lang="en-US" sz="1600" u="sng" dirty="0" err="1" smtClean="0"/>
              <a:t>index.html</a:t>
            </a:r>
            <a:r>
              <a:rPr lang="en-US" sz="1600" u="sng" dirty="0" smtClean="0"/>
              <a:t> in URL of your web browser.</a:t>
            </a:r>
            <a:endParaRPr lang="en-US" sz="1600" u="sng" dirty="0"/>
          </a:p>
        </p:txBody>
      </p:sp>
      <p:pic>
        <p:nvPicPr>
          <p:cNvPr id="3" name="Picture 2" descr="스크린샷 2018-08-10 오전 12.07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7531"/>
            <a:ext cx="9144000" cy="4426395"/>
          </a:xfrm>
          <a:prstGeom prst="rect">
            <a:avLst/>
          </a:prstGeom>
        </p:spPr>
      </p:pic>
      <p:pic>
        <p:nvPicPr>
          <p:cNvPr id="5" name="Picture 4" descr="스크린샷 2018-08-10 오전 1.05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6" y="3844334"/>
            <a:ext cx="998572" cy="752655"/>
          </a:xfrm>
          <a:prstGeom prst="rect">
            <a:avLst/>
          </a:prstGeom>
        </p:spPr>
      </p:pic>
      <p:pic>
        <p:nvPicPr>
          <p:cNvPr id="9" name="Picture 8" descr="스크린샷 2018-08-10 오전 1.05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67" y="4926633"/>
            <a:ext cx="998572" cy="752655"/>
          </a:xfrm>
          <a:prstGeom prst="rect">
            <a:avLst/>
          </a:prstGeom>
        </p:spPr>
      </p:pic>
      <p:pic>
        <p:nvPicPr>
          <p:cNvPr id="7" name="Picture 6" descr="스크린샷 2018-08-10 오전 1.05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68" y="3844334"/>
            <a:ext cx="1005952" cy="752655"/>
          </a:xfrm>
          <a:prstGeom prst="rect">
            <a:avLst/>
          </a:prstGeom>
        </p:spPr>
      </p:pic>
      <p:pic>
        <p:nvPicPr>
          <p:cNvPr id="10" name="Picture 9" descr="스크린샷 2018-08-10 오전 1.05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6" y="4926633"/>
            <a:ext cx="1005952" cy="752655"/>
          </a:xfrm>
          <a:prstGeom prst="rect">
            <a:avLst/>
          </a:prstGeom>
        </p:spPr>
      </p:pic>
      <p:pic>
        <p:nvPicPr>
          <p:cNvPr id="11" name="Picture 10" descr="스크린샷 2018-08-10 오전 1.06.4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071657"/>
            <a:ext cx="7391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r_step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633"/>
            <a:ext cx="9144000" cy="5184742"/>
          </a:xfrm>
          <a:prstGeom prst="rect">
            <a:avLst/>
          </a:prstGeom>
        </p:spPr>
      </p:pic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892639" y="-307392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2. Input your information on blank</a:t>
            </a:r>
            <a:endParaRPr lang="en-US" sz="1600" u="sng" dirty="0"/>
          </a:p>
        </p:txBody>
      </p:sp>
      <p:sp>
        <p:nvSpPr>
          <p:cNvPr id="5" name="Rectangle 4"/>
          <p:cNvSpPr/>
          <p:nvPr/>
        </p:nvSpPr>
        <p:spPr>
          <a:xfrm>
            <a:off x="617562" y="3763235"/>
            <a:ext cx="7935093" cy="88546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586469" y="-290122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3. Connect your client to server of auto-Marking </a:t>
            </a:r>
            <a:endParaRPr lang="en-US" sz="1600" u="sng" dirty="0"/>
          </a:p>
        </p:txBody>
      </p:sp>
      <p:sp>
        <p:nvSpPr>
          <p:cNvPr id="5" name="Rectangle 4"/>
          <p:cNvSpPr/>
          <p:nvPr/>
        </p:nvSpPr>
        <p:spPr>
          <a:xfrm>
            <a:off x="617562" y="3763235"/>
            <a:ext cx="7935093" cy="88546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bn_step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03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8945" y="3288665"/>
            <a:ext cx="578322" cy="2608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13158" y="3304982"/>
            <a:ext cx="578322" cy="2608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955" y="4518289"/>
            <a:ext cx="965239" cy="2608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8511" y="3549490"/>
            <a:ext cx="0" cy="4762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34281" y="3549490"/>
            <a:ext cx="0" cy="680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68819" y="3209454"/>
            <a:ext cx="40751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Step3</a:t>
            </a:r>
            <a:r>
              <a:rPr lang="ko-KR" altLang="en-US" sz="1200" dirty="0" smtClean="0"/>
              <a:t>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학생은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자동채점프로그램의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서버에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시도한다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데이터는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mirlabmirlab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보낸다</a:t>
            </a:r>
            <a:r>
              <a:rPr lang="en-US" altLang="ko-KR" sz="1200" dirty="0" smtClean="0"/>
              <a:t>. (Time set 3second)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윈도우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사이즈는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6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유지한다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서버에서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랜덤은로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받은</a:t>
            </a:r>
            <a:r>
              <a:rPr lang="en-US" altLang="ko-KR" sz="1200" dirty="0" smtClean="0"/>
              <a:t> ‘</a:t>
            </a:r>
            <a:r>
              <a:rPr lang="ko-KR" altLang="en-US" sz="1200" dirty="0" smtClean="0"/>
              <a:t>비정상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신호에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처리를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u="sng" dirty="0" smtClean="0">
                <a:solidFill>
                  <a:srgbClr val="FF0000"/>
                </a:solidFill>
              </a:rPr>
              <a:t>Selective Repeat </a:t>
            </a:r>
            <a:r>
              <a:rPr lang="ko-KR" altLang="en-US" sz="1200" dirty="0" smtClean="0"/>
              <a:t>형식에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맞게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처리한다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  </a:t>
            </a:r>
          </a:p>
          <a:p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8945" y="5454647"/>
            <a:ext cx="2993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40</a:t>
            </a:r>
            <a:r>
              <a:rPr lang="ko-KR" altLang="en-US" sz="1200" dirty="0" smtClean="0">
                <a:solidFill>
                  <a:srgbClr val="FF0000"/>
                </a:solidFill>
              </a:rPr>
              <a:t>초가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지나면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자동으로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결과를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보여주게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2638375" y="-307392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4. Check your result</a:t>
            </a:r>
            <a:endParaRPr lang="en-US" sz="1600" u="sng" dirty="0"/>
          </a:p>
        </p:txBody>
      </p:sp>
      <p:pic>
        <p:nvPicPr>
          <p:cNvPr id="9" name="Picture 8" descr="gbn_result_fas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22"/>
            <a:ext cx="9144000" cy="5231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68818" y="2972366"/>
            <a:ext cx="40751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can see the implementation </a:t>
            </a:r>
            <a:r>
              <a:rPr lang="en-US" sz="1200" dirty="0" smtClean="0">
                <a:solidFill>
                  <a:srgbClr val="FF0000"/>
                </a:solidFill>
              </a:rPr>
              <a:t>results</a:t>
            </a:r>
            <a:r>
              <a:rPr lang="en-US" sz="1200" dirty="0" smtClean="0"/>
              <a:t> between the client and the server and see the </a:t>
            </a:r>
            <a:r>
              <a:rPr lang="en-US" sz="1200" dirty="0" smtClean="0">
                <a:solidFill>
                  <a:srgbClr val="FF0000"/>
                </a:solidFill>
              </a:rPr>
              <a:t>reason </a:t>
            </a:r>
            <a:r>
              <a:rPr lang="en-US" sz="1200" dirty="0" smtClean="0"/>
              <a:t>of fail.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073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119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Auto Marking Program Guideline</vt:lpstr>
      <vt:lpstr>How to test ? </vt:lpstr>
      <vt:lpstr>Step 1. Enter 166.104.143.225/index.html in URL of your web browser.</vt:lpstr>
      <vt:lpstr>Step 2. Input your information on blank</vt:lpstr>
      <vt:lpstr>Step 3. Connect your client to server of auto-Marking </vt:lpstr>
      <vt:lpstr>Step 4. Check your 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Marking Program Guideline</dc:title>
  <dc:creator>Ryu Sihyuk</dc:creator>
  <cp:lastModifiedBy>Ryu Sihyuk</cp:lastModifiedBy>
  <cp:revision>4</cp:revision>
  <dcterms:created xsi:type="dcterms:W3CDTF">2018-08-09T15:56:54Z</dcterms:created>
  <dcterms:modified xsi:type="dcterms:W3CDTF">2018-08-09T16:33:17Z</dcterms:modified>
</cp:coreProperties>
</file>