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9" r:id="rId2"/>
    <p:sldId id="307" r:id="rId3"/>
    <p:sldId id="341" r:id="rId4"/>
    <p:sldId id="308" r:id="rId5"/>
    <p:sldId id="342" r:id="rId6"/>
    <p:sldId id="343" r:id="rId7"/>
    <p:sldId id="344" r:id="rId8"/>
    <p:sldId id="345" r:id="rId9"/>
    <p:sldId id="349" r:id="rId10"/>
    <p:sldId id="350" r:id="rId11"/>
    <p:sldId id="346" r:id="rId12"/>
    <p:sldId id="347" r:id="rId13"/>
    <p:sldId id="348" r:id="rId14"/>
    <p:sldId id="32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kang" initials="z" lastIdx="1" clrIdx="0">
    <p:extLst>
      <p:ext uri="{19B8F6BF-5375-455C-9EA6-DF929625EA0E}">
        <p15:presenceInfo xmlns:p15="http://schemas.microsoft.com/office/powerpoint/2012/main" userId="zhang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6"/>
    <p:restoredTop sz="94800"/>
  </p:normalViewPr>
  <p:slideViewPr>
    <p:cSldViewPr>
      <p:cViewPr varScale="1">
        <p:scale>
          <a:sx n="183" d="100"/>
          <a:sy n="183" d="100"/>
        </p:scale>
        <p:origin x="151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A753-46D5-4B68-8810-8FBC26EF28A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F103-E277-474C-84E9-C60ACC034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17DE8-9F0A-5249-A985-45888B10ACA5}" type="datetimeFigureOut">
              <a:rPr kumimoji="1" lang="zh-CN" altLang="en-US" smtClean="0"/>
              <a:t>2020/7/31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8E6EF-B516-6C40-B8AD-C40C120E26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86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E6EF-B516-6C40-B8AD-C40C120E263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6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E6EF-B516-6C40-B8AD-C40C120E263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5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E6EF-B516-6C40-B8AD-C40C120E263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8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4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302"/>
            <a:ext cx="9144000" cy="51428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864" y="205978"/>
            <a:ext cx="8085584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864" y="771550"/>
            <a:ext cx="808558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u/4fdc8c2315e8" TargetMode="External"/><Relationship Id="rId2" Type="http://schemas.openxmlformats.org/officeDocument/2006/relationships/hyperlink" Target="https://netty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ty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ty.io/wiki/adopter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38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8410" y="1059582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47864" y="228371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财务结算研发部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黄玉泽</a:t>
            </a:r>
          </a:p>
        </p:txBody>
      </p:sp>
    </p:spTree>
    <p:extLst>
      <p:ext uri="{BB962C8B-B14F-4D97-AF65-F5344CB8AC3E}">
        <p14:creationId xmlns:p14="http://schemas.microsoft.com/office/powerpoint/2010/main" val="127413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360F-B502-B740-B3A5-D5D3638D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EventLoopGroup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EventLoop</a:t>
            </a:r>
            <a:endParaRPr kumimoji="1" lang="zh-CN" altLang="en-US" dirty="0"/>
          </a:p>
        </p:txBody>
      </p:sp>
      <p:pic>
        <p:nvPicPr>
          <p:cNvPr id="5" name="内容占位符 4" descr="地图上有字&#10;&#10;描述已自动生成">
            <a:extLst>
              <a:ext uri="{FF2B5EF4-FFF2-40B4-BE49-F238E27FC236}">
                <a16:creationId xmlns:a16="http://schemas.microsoft.com/office/drawing/2014/main" id="{6B8306C0-44C9-0B41-B04A-62071035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6" y="771525"/>
            <a:ext cx="7584710" cy="3960813"/>
          </a:xfrm>
        </p:spPr>
      </p:pic>
    </p:spTree>
    <p:extLst>
      <p:ext uri="{BB962C8B-B14F-4D97-AF65-F5344CB8AC3E}">
        <p14:creationId xmlns:p14="http://schemas.microsoft.com/office/powerpoint/2010/main" val="220709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671D-F107-1E43-918F-0425A7E4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A540B-BC53-FC46-85F3-A5261A1F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Netty </a:t>
            </a:r>
            <a:r>
              <a:rPr kumimoji="1" lang="zh-CN" altLang="en-US" dirty="0"/>
              <a:t>特性总结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3C730-1941-6644-B481-4CE9D7A1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66632"/>
            <a:ext cx="6084168" cy="33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B9D8-5D1B-744B-814A-C41843DF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38897-7A5C-CF4E-8A4C-B69EC960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面向对象基本概念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用简单的抽象隐藏底层实现的复杂性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设计模式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工厂模式：</a:t>
            </a:r>
            <a:r>
              <a:rPr kumimoji="1" lang="en" altLang="zh-CN" dirty="0" err="1"/>
              <a:t>ChannelFactory</a:t>
            </a:r>
            <a:endParaRPr kumimoji="1" lang="en" altLang="zh-CN" dirty="0"/>
          </a:p>
          <a:p>
            <a:pPr lvl="1"/>
            <a:r>
              <a:rPr kumimoji="1" lang="zh-CN" altLang="en-US" dirty="0"/>
              <a:t>单例模式：</a:t>
            </a:r>
            <a:r>
              <a:rPr kumimoji="1" lang="en" altLang="zh-CN" dirty="0" err="1"/>
              <a:t>ReadTimeoutException</a:t>
            </a:r>
            <a:r>
              <a:rPr kumimoji="1" lang="zh-CN" altLang="en-US" dirty="0"/>
              <a:t>、</a:t>
            </a:r>
            <a:r>
              <a:rPr kumimoji="1" lang="en" altLang="zh-CN" dirty="0" err="1"/>
              <a:t>MqttEncoder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观察者模式：</a:t>
            </a:r>
            <a:r>
              <a:rPr kumimoji="1" lang="en" altLang="zh-CN" dirty="0" err="1"/>
              <a:t>ChannelOutboundInvoker#writeAndFlush</a:t>
            </a:r>
            <a:r>
              <a:rPr kumimoji="1" lang="en" altLang="zh-CN" dirty="0"/>
              <a:t>()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适配器模式：</a:t>
            </a:r>
            <a:r>
              <a:rPr kumimoji="1" lang="en" altLang="zh-CN" dirty="0" err="1"/>
              <a:t>ChannelHandlerAdapter</a:t>
            </a:r>
            <a:endParaRPr kumimoji="1" lang="en" altLang="zh-CN" dirty="0"/>
          </a:p>
          <a:p>
            <a:pPr lvl="1"/>
            <a:r>
              <a:rPr kumimoji="1" lang="zh-CN" altLang="en" dirty="0"/>
              <a:t>模版</a:t>
            </a:r>
            <a:r>
              <a:rPr kumimoji="1" lang="zh-CN" altLang="en-US" dirty="0"/>
              <a:t>方法：</a:t>
            </a:r>
            <a:r>
              <a:rPr kumimoji="1" lang="en" altLang="zh-CN" dirty="0" err="1"/>
              <a:t>SimpleChannelInboundHandler</a:t>
            </a:r>
            <a:endParaRPr kumimoji="1" lang="en" altLang="zh-CN" dirty="0"/>
          </a:p>
          <a:p>
            <a:pPr lvl="1"/>
            <a:r>
              <a:rPr kumimoji="1" lang="zh-CN" altLang="en" dirty="0"/>
              <a:t>职责</a:t>
            </a:r>
            <a:r>
              <a:rPr kumimoji="1" lang="zh-CN" altLang="en-US" dirty="0"/>
              <a:t>链模式：</a:t>
            </a:r>
            <a:r>
              <a:rPr kumimoji="1" lang="en-US" altLang="zh-CN" dirty="0" err="1"/>
              <a:t>ChannelPipeline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策略模式：</a:t>
            </a:r>
            <a:r>
              <a:rPr kumimoji="1" lang="en" altLang="zh-CN" dirty="0" err="1"/>
              <a:t>DefaultEventExecutorChooserFactory#newChooser</a:t>
            </a:r>
            <a:endParaRPr kumimoji="1" lang="en" altLang="zh-CN" dirty="0"/>
          </a:p>
          <a:p>
            <a:pPr lvl="1"/>
            <a:r>
              <a:rPr kumimoji="1" lang="zh-CN" altLang="en" dirty="0"/>
              <a:t>装饰器</a:t>
            </a:r>
            <a:r>
              <a:rPr kumimoji="1" lang="zh-CN" altLang="en-US" dirty="0"/>
              <a:t>模式：</a:t>
            </a:r>
            <a:r>
              <a:rPr kumimoji="1" lang="en" altLang="zh-CN" dirty="0" err="1"/>
              <a:t>WrappedByteBuf</a:t>
            </a:r>
            <a:r>
              <a:rPr kumimoji="1" lang="zh-CN" altLang="en-US" dirty="0"/>
              <a:t>、</a:t>
            </a:r>
            <a:r>
              <a:rPr kumimoji="1" lang="en" altLang="zh-CN" dirty="0" err="1"/>
              <a:t>UnreleasableByteBuf</a:t>
            </a:r>
            <a:r>
              <a:rPr kumimoji="1" lang="zh-CN" altLang="en-US" dirty="0"/>
              <a:t>、</a:t>
            </a:r>
            <a:r>
              <a:rPr kumimoji="1" lang="en" altLang="zh-CN" dirty="0" err="1"/>
              <a:t>SimpleLeakAwareByteBuf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1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9340A-7012-4A41-AFC2-50F7377E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ACC1-7DF3-1346-B17E-B633B3C2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官网：</a:t>
            </a:r>
            <a:r>
              <a:rPr lang="en" altLang="zh-CN" dirty="0">
                <a:hlinkClick r:id="rId2"/>
              </a:rPr>
              <a:t>https://netty.io/</a:t>
            </a:r>
            <a:endParaRPr lang="en" altLang="zh-CN" dirty="0"/>
          </a:p>
          <a:p>
            <a:r>
              <a:rPr kumimoji="1" lang="en-US" altLang="zh-CN" dirty="0"/>
              <a:t>《</a:t>
            </a:r>
            <a:r>
              <a:rPr kumimoji="1" lang="en" altLang="zh-CN" dirty="0"/>
              <a:t>Netty</a:t>
            </a:r>
            <a:r>
              <a:rPr kumimoji="1" lang="zh-CN" altLang="en-US" dirty="0"/>
              <a:t> 实战</a:t>
            </a:r>
            <a:r>
              <a:rPr kumimoji="1" lang="en-US" altLang="zh-CN" dirty="0"/>
              <a:t>》</a:t>
            </a:r>
          </a:p>
          <a:p>
            <a:r>
              <a:rPr kumimoji="1" lang="en-US" altLang="zh-CN" dirty="0"/>
              <a:t>《Unix</a:t>
            </a:r>
            <a:r>
              <a:rPr kumimoji="1" lang="zh-CN" altLang="en-US" dirty="0"/>
              <a:t>网络编程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博客：简书闪电侠，</a:t>
            </a:r>
            <a:r>
              <a:rPr lang="en" altLang="zh-CN" dirty="0">
                <a:hlinkClick r:id="rId3"/>
              </a:rPr>
              <a:t>https://www.jianshu.com/u/4fdc8c2315e8</a:t>
            </a:r>
            <a:endParaRPr lang="en" altLang="zh-CN" dirty="0"/>
          </a:p>
          <a:p>
            <a:r>
              <a:rPr kumimoji="1" lang="en" altLang="zh-CN" dirty="0"/>
              <a:t>GitHub: 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/hyz116/</a:t>
            </a:r>
            <a:r>
              <a:rPr kumimoji="1" lang="en" altLang="zh-CN" dirty="0" err="1"/>
              <a:t>NettyProject.git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4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" y="0"/>
            <a:ext cx="91426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/>
              <a:t>Netty </a:t>
            </a:r>
          </a:p>
          <a:p>
            <a:pPr>
              <a:buAutoNum type="arabicPeriod"/>
            </a:pPr>
            <a:r>
              <a:rPr lang="zh-CN" altLang="en-US" dirty="0"/>
              <a:t>基础知识</a:t>
            </a:r>
            <a:endParaRPr lang="en-US" altLang="zh-CN" dirty="0"/>
          </a:p>
          <a:p>
            <a:pPr>
              <a:buAutoNum type="arabicPeriod"/>
            </a:pPr>
            <a:r>
              <a:rPr lang="en-US" altLang="zh-CN" dirty="0"/>
              <a:t>Demo</a:t>
            </a:r>
          </a:p>
          <a:p>
            <a:pPr>
              <a:buAutoNum type="arabicPeriod"/>
            </a:pPr>
            <a:r>
              <a:rPr lang="zh-CN" altLang="en-US" dirty="0"/>
              <a:t>阅读源码</a:t>
            </a:r>
            <a:endParaRPr lang="en-US" altLang="zh-CN" dirty="0"/>
          </a:p>
          <a:p>
            <a:pPr>
              <a:buAutoNum type="arabicPeriod"/>
            </a:pPr>
            <a:r>
              <a:rPr lang="zh-CN" altLang="en-US" dirty="0"/>
              <a:t>总结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7A13-CAEF-2A4F-8C2F-4749AE9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Netty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4B2C-894D-6348-B9E4-4B42E18F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Netty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“Netty is an </a:t>
            </a:r>
            <a:r>
              <a:rPr kumimoji="1" lang="en-US" altLang="zh-CN" dirty="0">
                <a:solidFill>
                  <a:srgbClr val="FF0000"/>
                </a:solidFill>
              </a:rPr>
              <a:t>asynchronous event-driven network application framework </a:t>
            </a:r>
            <a:r>
              <a:rPr kumimoji="1" lang="en-US" altLang="zh-CN" dirty="0"/>
              <a:t>for rapid development of maintainable high performance protocol servers &amp; clients.”-</a:t>
            </a:r>
            <a:r>
              <a:rPr kumimoji="1" lang="zh-CN" altLang="en-US" dirty="0"/>
              <a:t> </a:t>
            </a:r>
            <a:r>
              <a:rPr lang="en" altLang="zh-CN" dirty="0">
                <a:hlinkClick r:id="rId3"/>
              </a:rPr>
              <a:t>https://netty.io/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异步事件驱动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网络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Netty</a:t>
            </a:r>
            <a:r>
              <a:rPr kumimoji="1" lang="zh-CN" altLang="en-US" dirty="0"/>
              <a:t> 使用场景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Dubbo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RocketMQ</a:t>
            </a:r>
            <a:endParaRPr kumimoji="1" lang="en-US" altLang="zh-CN" dirty="0"/>
          </a:p>
          <a:p>
            <a:pPr lvl="1"/>
            <a:r>
              <a:rPr lang="en" altLang="zh-CN" dirty="0">
                <a:hlinkClick r:id="rId4"/>
              </a:rPr>
              <a:t>https://netty.io/wiki/adopters.html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同类产品</a:t>
            </a:r>
            <a:endParaRPr kumimoji="1" lang="en-US" altLang="zh-CN" dirty="0"/>
          </a:p>
          <a:p>
            <a:pPr lvl="1"/>
            <a:r>
              <a:rPr kumimoji="1" lang="en" altLang="zh-CN" dirty="0"/>
              <a:t>Mina</a:t>
            </a:r>
          </a:p>
          <a:p>
            <a:pPr marL="457200" lvl="1" indent="0">
              <a:buNone/>
            </a:pPr>
            <a:endParaRPr kumimoji="1" lang="en" altLang="zh-CN" dirty="0"/>
          </a:p>
          <a:p>
            <a:pPr marL="457200" lvl="1" indent="0">
              <a:buNone/>
            </a:pP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4514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Netty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Netty?</a:t>
            </a:r>
          </a:p>
          <a:p>
            <a:pPr lvl="1"/>
            <a:r>
              <a:rPr lang="zh-CN" altLang="en-US" dirty="0"/>
              <a:t>学习优秀的代码，设计思想，设计模式；</a:t>
            </a:r>
            <a:endParaRPr lang="en-US" altLang="zh-CN" dirty="0"/>
          </a:p>
          <a:p>
            <a:pPr lvl="1"/>
            <a:r>
              <a:rPr lang="zh-CN" altLang="en-US" dirty="0"/>
              <a:t>深入学习高阶知识的基础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728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1FC0-2A76-174A-827A-6E98F0EF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F20B8-1B58-4142-B743-DD5B7EB6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五种</a:t>
            </a:r>
            <a:r>
              <a:rPr kumimoji="1" lang="en-US" altLang="zh-CN" dirty="0"/>
              <a:t>IO</a:t>
            </a:r>
            <a:r>
              <a:rPr kumimoji="1" lang="zh-CN" altLang="en-US" dirty="0"/>
              <a:t>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阻塞式</a:t>
            </a:r>
            <a:r>
              <a:rPr kumimoji="1" lang="en-US" altLang="zh-CN" dirty="0"/>
              <a:t>I/O</a:t>
            </a:r>
          </a:p>
          <a:p>
            <a:pPr lvl="1"/>
            <a:r>
              <a:rPr kumimoji="1" lang="zh-CN" altLang="en-US" dirty="0"/>
              <a:t>非阻塞式</a:t>
            </a:r>
            <a:r>
              <a:rPr kumimoji="1" lang="en-US" altLang="zh-CN" dirty="0"/>
              <a:t>I/O</a:t>
            </a:r>
          </a:p>
          <a:p>
            <a:pPr lvl="1"/>
            <a:r>
              <a:rPr kumimoji="1" lang="en-US" altLang="zh-CN" dirty="0"/>
              <a:t>I/O</a:t>
            </a:r>
            <a:r>
              <a:rPr kumimoji="1" lang="zh-CN" altLang="en-US" dirty="0"/>
              <a:t> 复用（</a:t>
            </a:r>
            <a:r>
              <a:rPr kumimoji="1" lang="en-US" altLang="zh-CN" dirty="0"/>
              <a:t>select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poll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信号驱动式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SIGIO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异步</a:t>
            </a:r>
            <a:r>
              <a:rPr kumimoji="1" lang="en-US" altLang="zh-CN" dirty="0"/>
              <a:t>I/O (POSIX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aio_ </a:t>
            </a:r>
            <a:r>
              <a:rPr kumimoji="1" lang="zh-CN" altLang="en-US" dirty="0"/>
              <a:t>系列函数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BIO</a:t>
            </a:r>
          </a:p>
          <a:p>
            <a:r>
              <a:rPr kumimoji="1" lang="en-US" altLang="zh-CN" dirty="0"/>
              <a:t>NIO</a:t>
            </a:r>
          </a:p>
          <a:p>
            <a:pPr lvl="1"/>
            <a:r>
              <a:rPr kumimoji="1" lang="en-US" altLang="zh-CN" dirty="0"/>
              <a:t>Buffer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ByteBuffer</a:t>
            </a:r>
          </a:p>
          <a:p>
            <a:pPr lvl="1"/>
            <a:r>
              <a:rPr kumimoji="1" lang="en-US" altLang="zh-CN" dirty="0"/>
              <a:t>Channel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SelectableChannel</a:t>
            </a:r>
          </a:p>
          <a:p>
            <a:pPr lvl="1"/>
            <a:r>
              <a:rPr kumimoji="1" lang="en-US" altLang="zh-CN" dirty="0"/>
              <a:t>SocketChannel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ServerSockerChannel</a:t>
            </a:r>
          </a:p>
          <a:p>
            <a:pPr lvl="1"/>
            <a:r>
              <a:rPr kumimoji="1" lang="en-US" altLang="zh-CN" dirty="0"/>
              <a:t>Selector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SelectionKey</a:t>
            </a:r>
          </a:p>
          <a:p>
            <a:r>
              <a:rPr kumimoji="1" lang="en-US" altLang="zh-CN" dirty="0"/>
              <a:t>Reactor</a:t>
            </a:r>
            <a:r>
              <a:rPr kumimoji="1" lang="zh-CN" altLang="en-US" dirty="0"/>
              <a:t> 模式</a:t>
            </a:r>
          </a:p>
        </p:txBody>
      </p:sp>
    </p:spTree>
    <p:extLst>
      <p:ext uri="{BB962C8B-B14F-4D97-AF65-F5344CB8AC3E}">
        <p14:creationId xmlns:p14="http://schemas.microsoft.com/office/powerpoint/2010/main" val="428962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2ABD-9796-D04B-9B17-0B21C0BC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Netty</a:t>
            </a:r>
            <a:r>
              <a:rPr kumimoji="1" lang="zh-CN" altLang="en-US" dirty="0"/>
              <a:t>核心组件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87DDD-5EDC-1A43-8742-CFA27CC3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Netty </a:t>
            </a:r>
            <a:r>
              <a:rPr kumimoji="1" lang="zh-CN" altLang="en-US" dirty="0"/>
              <a:t>网络抽象代表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Channel  - Socket</a:t>
            </a:r>
          </a:p>
          <a:p>
            <a:pPr lvl="1"/>
            <a:r>
              <a:rPr kumimoji="1" lang="en-US" altLang="zh-CN" dirty="0"/>
              <a:t>EventLoop – </a:t>
            </a:r>
            <a:r>
              <a:rPr kumimoji="1" lang="zh-CN" altLang="en-US" dirty="0"/>
              <a:t>控制流、线程处理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EventLoopGroup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事件循环组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ChannelFuture – </a:t>
            </a:r>
            <a:r>
              <a:rPr kumimoji="1" lang="zh-CN" altLang="en-US" dirty="0"/>
              <a:t>异步通知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其他核心组件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ChannelHandler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应用程序逻辑容器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ChannelPipeline</a:t>
            </a:r>
            <a:r>
              <a:rPr kumimoji="1" lang="en-US" altLang="zh-CN" dirty="0"/>
              <a:t> – </a:t>
            </a:r>
            <a:r>
              <a:rPr kumimoji="1" lang="en-US" altLang="zh-CN" dirty="0" err="1"/>
              <a:t>ChannelHandler</a:t>
            </a:r>
            <a:r>
              <a:rPr kumimoji="1" lang="en-US" altLang="zh-CN" dirty="0"/>
              <a:t> </a:t>
            </a:r>
            <a:r>
              <a:rPr kumimoji="1" lang="zh-CN" altLang="en-US" dirty="0"/>
              <a:t>链容器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与传输层有关，内部代码调用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ByteBuf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数据容器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编码器与解码器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引导类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Bootstrap, </a:t>
            </a:r>
            <a:r>
              <a:rPr kumimoji="1" lang="en-US" altLang="zh-CN" dirty="0" err="1"/>
              <a:t>ServerBootstrap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8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DF032-214A-2A4F-8D20-F20E2EF4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D3A31-5E72-9B4E-98D1-1ABA2452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NIO Demo</a:t>
            </a:r>
          </a:p>
          <a:p>
            <a:r>
              <a:rPr kumimoji="1" lang="en-US" altLang="zh-CN" dirty="0"/>
              <a:t>Netty 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7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D26DC-CF48-FD44-A5D0-E9D13A69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42D4B-B92D-C449-9F49-50ACB6B9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服务端启动</a:t>
            </a:r>
            <a:endParaRPr kumimoji="1" lang="en-US" altLang="zh-CN" dirty="0"/>
          </a:p>
          <a:p>
            <a:r>
              <a:rPr kumimoji="1" lang="en-US" altLang="zh-CN" dirty="0"/>
              <a:t>NioEventLoop </a:t>
            </a:r>
          </a:p>
          <a:p>
            <a:r>
              <a:rPr kumimoji="1" lang="zh-CN" altLang="en-US" dirty="0"/>
              <a:t>新连接接入</a:t>
            </a:r>
            <a:endParaRPr kumimoji="1" lang="en-US" altLang="zh-CN" dirty="0"/>
          </a:p>
          <a:p>
            <a:r>
              <a:rPr kumimoji="1" lang="zh-CN" altLang="en-US" dirty="0"/>
              <a:t>读取数据，业务处理，写数据回客户端</a:t>
            </a:r>
          </a:p>
        </p:txBody>
      </p:sp>
    </p:spTree>
    <p:extLst>
      <p:ext uri="{BB962C8B-B14F-4D97-AF65-F5344CB8AC3E}">
        <p14:creationId xmlns:p14="http://schemas.microsoft.com/office/powerpoint/2010/main" val="13663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22DA8-981A-C04A-9063-0475741E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Boos </a:t>
            </a:r>
            <a:r>
              <a:rPr kumimoji="1" lang="zh-CN" altLang="en-US" dirty="0"/>
              <a:t>与 </a:t>
            </a:r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pic>
        <p:nvPicPr>
          <p:cNvPr id="5" name="内容占位符 4" descr="地图上有字&#10;&#10;描述已自动生成">
            <a:extLst>
              <a:ext uri="{FF2B5EF4-FFF2-40B4-BE49-F238E27FC236}">
                <a16:creationId xmlns:a16="http://schemas.microsoft.com/office/drawing/2014/main" id="{9B3025A7-1399-6D4D-A81A-EFE2DBEB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55" y="771525"/>
            <a:ext cx="6732652" cy="3960813"/>
          </a:xfrm>
        </p:spPr>
      </p:pic>
    </p:spTree>
    <p:extLst>
      <p:ext uri="{BB962C8B-B14F-4D97-AF65-F5344CB8AC3E}">
        <p14:creationId xmlns:p14="http://schemas.microsoft.com/office/powerpoint/2010/main" val="42604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385</Words>
  <Application>Microsoft Macintosh PowerPoint</Application>
  <PresentationFormat>全屏显示(16:9)</PresentationFormat>
  <Paragraphs>88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微软雅黑</vt:lpstr>
      <vt:lpstr>Arial</vt:lpstr>
      <vt:lpstr>Calibri</vt:lpstr>
      <vt:lpstr>Office 主题</vt:lpstr>
      <vt:lpstr>PowerPoint 演示文稿</vt:lpstr>
      <vt:lpstr>议题</vt:lpstr>
      <vt:lpstr>了解Netty</vt:lpstr>
      <vt:lpstr>了解Netty</vt:lpstr>
      <vt:lpstr>基础知识</vt:lpstr>
      <vt:lpstr>基础知识 – Netty核心组件</vt:lpstr>
      <vt:lpstr>Demo</vt:lpstr>
      <vt:lpstr>源码</vt:lpstr>
      <vt:lpstr>Boos 与 Worker</vt:lpstr>
      <vt:lpstr>EventLoopGroup与EventLoop</vt:lpstr>
      <vt:lpstr>总结</vt:lpstr>
      <vt:lpstr>总结</vt:lpstr>
      <vt:lpstr>参考资料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haosimin</dc:creator>
  <cp:lastModifiedBy>8447</cp:lastModifiedBy>
  <cp:revision>347</cp:revision>
  <dcterms:created xsi:type="dcterms:W3CDTF">2016-11-22T08:58:00Z</dcterms:created>
  <dcterms:modified xsi:type="dcterms:W3CDTF">2020-07-31T10:10:41Z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