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56" y="-504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harmaverse.github.io/admiral/reference/derive_locf_records.html" TargetMode="External"/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image" Target="../media/image1.png"/><Relationship Id="rId26" Type="http://schemas.openxmlformats.org/officeDocument/2006/relationships/hyperlink" Target="https://pharmaverse.github.io/admiral/reference/derive_vars_dy.html" TargetMode="External"/><Relationship Id="rId39" Type="http://schemas.openxmlformats.org/officeDocument/2006/relationships/hyperlink" Target="https://pharmaverse.github.io/admiral/reference/" TargetMode="External"/><Relationship Id="rId3" Type="http://schemas.openxmlformats.org/officeDocument/2006/relationships/hyperlink" Target="https://pharmaverse.github.io/admiral/reference/derive_vars_merged.html" TargetMode="External"/><Relationship Id="rId21" Type="http://schemas.openxmlformats.org/officeDocument/2006/relationships/hyperlink" Target="https://github.com/pharmaverse/admiral/" TargetMode="External"/><Relationship Id="rId34" Type="http://schemas.openxmlformats.org/officeDocument/2006/relationships/hyperlink" Target="https://pharmaverse.github.io/admiral/reference/convert_date_to_dtm.html" TargetMode="External"/><Relationship Id="rId7" Type="http://schemas.openxmlformats.org/officeDocument/2006/relationships/hyperlink" Target="https://pharmaverse.github.io/admiral/reference/derive_expected_records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pharmaverse.github.io/admiral/reference/derive_vars_dt.html" TargetMode="External"/><Relationship Id="rId33" Type="http://schemas.openxmlformats.org/officeDocument/2006/relationships/hyperlink" Target="https://pharmaverse.github.io/admiral/reference/compute_tmf.html" TargetMode="External"/><Relationship Id="rId38" Type="http://schemas.openxmlformats.org/officeDocument/2006/relationships/hyperlink" Target="https://pharmaverse.github.io/admiral/reference/impute_dtc_dtm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image" Target="../media/image3.pn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image" Target="../media/image4.png"/><Relationship Id="rId32" Type="http://schemas.openxmlformats.org/officeDocument/2006/relationships/hyperlink" Target="https://pharmaverse.github.io/admiral/reference/compute_duration.html" TargetMode="External"/><Relationship Id="rId37" Type="http://schemas.openxmlformats.org/officeDocument/2006/relationships/hyperlink" Target="https://pharmaverse.github.io/admiral/reference/impute_dtc_dt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hyperlink" Target="https://join.slack.com/t/pharmaverse/shared_invite/zt-yv5atkr4-Np2ytJ6W_QKz_4Olo7Jo9A" TargetMode="External"/><Relationship Id="rId28" Type="http://schemas.openxmlformats.org/officeDocument/2006/relationships/hyperlink" Target="https://pharmaverse.github.io/admiral/reference/derive_vars_dtm_to_dt.html" TargetMode="External"/><Relationship Id="rId36" Type="http://schemas.openxmlformats.org/officeDocument/2006/relationships/hyperlink" Target="https://pharmaverse.github.io/admiral/reference/convert_dtc_to_dtm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image" Target="../media/image2.png"/><Relationship Id="rId31" Type="http://schemas.openxmlformats.org/officeDocument/2006/relationships/hyperlink" Target="https://pharmaverse.github.io/admiral/reference/compute_dtf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hyperlink" Target="https://pharmaverse.github.io/admiral/" TargetMode="External"/><Relationship Id="rId27" Type="http://schemas.openxmlformats.org/officeDocument/2006/relationships/hyperlink" Target="https://pharmaverse.github.io/admiral/reference/derive_vars_duration.html" TargetMode="External"/><Relationship Id="rId30" Type="http://schemas.openxmlformats.org/officeDocument/2006/relationships/hyperlink" Target="https://pharmaverse.github.io/admiral/reference/compute_age_years.html" TargetMode="External"/><Relationship Id="rId35" Type="http://schemas.openxmlformats.org/officeDocument/2006/relationships/hyperlink" Target="https://pharmaverse.github.io/admiral/reference/convert_dtc_to_d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harmaverse.github.io/admiral/reference/slice_derivation.html" TargetMode="External"/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3" Type="http://schemas.openxmlformats.org/officeDocument/2006/relationships/image" Target="../media/image5.png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derive_vars_merged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derive_vars_joined</a:t>
            </a:r>
            <a:r>
              <a:rPr lang="en" sz="9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“all”,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43705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derive_param_computed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Pressure”,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83194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erive_extreme_</a:t>
            </a: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"MIN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erive_expected_records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derive_locf_records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erive_extreme_event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derive_param_exposure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derive_summary_records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751628"/>
            <a:ext cx="3245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</a:t>
            </a:r>
            <a:endParaRPr sz="9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derive_vars_extreme_event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derive_vars_merged_lookup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erive_vars_transposed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derive_var_merged_ef_msrc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erive_vars_computed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(), 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</a:t>
            </a:r>
            <a:r>
              <a:rPr lang="en" sz="85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erive_var_merged_summary</a:t>
            </a:r>
            <a:r>
              <a:rPr lang="en" sz="85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871426" y="155855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785526" y="390358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1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2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3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962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derive_vars_(dt/dtm)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5173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derive_vars_dy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542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derive_vars_duration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years”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704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derive_vars_dtm_to_(dt/tm)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source_vars,…)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compute_age_years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compute_dtf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compute_duration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compute_tmf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convert_date_to_dtm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convert_dtc_to_dt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convert_dtc_to_dtm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mpute_dtc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_dt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impute_dtc_dtm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restrict_derivation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call_derivation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slice_derivation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list_all_templates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use_ad_template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convert_blanks_to_na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convert_blanks_to_na(c(“a”, “”, “b”))</a:t>
            </a:r>
            <a:endParaRPr sz="9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filter_exist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filter_extreme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738792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72966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derive_var_age_years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1083535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derive_vars_period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subperiod, period, or phase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7856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derive_var_atoxgr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lotox_description_var,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hitox_description_var)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high and low severity/toxicity grade(s).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4250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derive_var_base/chg/pchg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749075"/>
            <a:ext cx="32097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derive_var_ontrtfl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498425"/>
            <a:ext cx="32097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681543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5418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derive_param_bmi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299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derive_param_bsa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31532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derive_param_map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5990395"/>
            <a:ext cx="32412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derive_param_doseint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09892"/>
            <a:ext cx="3241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derive_param_tte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738975"/>
            <a:ext cx="202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422908"/>
            <a:ext cx="32097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_anrind</a:t>
            </a: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60813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800" y="426497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</a:t>
            </a:r>
            <a:r>
              <a:rPr lang="en" sz="900" dirty="0" smtClean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id_vars,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filter_relative</a:t>
            </a:r>
            <a:r>
              <a:rPr lang="en" sz="9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</a:t>
            </a: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8928299" y="5805622"/>
            <a:ext cx="3285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CC BY </a:t>
            </a:r>
            <a:r>
              <a:rPr lang="en-US" sz="800" dirty="0" smtClean="0">
                <a:latin typeface="Roboto" panose="02000000000000000000" pitchFamily="2" charset="0"/>
                <a:ea typeface="Roboto" panose="02000000000000000000" pitchFamily="2" charset="0"/>
              </a:rPr>
              <a:t>SA </a:t>
            </a:r>
            <a:r>
              <a:rPr lang="en-US" sz="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Edoardo</a:t>
            </a:r>
            <a:r>
              <a:rPr lang="en-US" sz="800" dirty="0" smtClean="0">
                <a:latin typeface="Roboto" panose="02000000000000000000" pitchFamily="2" charset="0"/>
                <a:ea typeface="Roboto" panose="02000000000000000000" pitchFamily="2" charset="0"/>
              </a:rPr>
              <a:t> Mancini – admiral 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1.1.1 – Updated: </a:t>
            </a:r>
            <a:r>
              <a:rPr lang="en-US" sz="800" dirty="0" smtClean="0">
                <a:latin typeface="Roboto" panose="02000000000000000000" pitchFamily="2" charset="0"/>
                <a:ea typeface="Roboto" panose="02000000000000000000" pitchFamily="2" charset="0"/>
              </a:rPr>
              <a:t>2024-06</a:t>
            </a:r>
            <a:endParaRPr lang="de-CH" sz="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Microsoft Office PowerPoint</Application>
  <PresentationFormat>Custom</PresentationFormat>
  <Paragraphs>218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Arial</vt:lpstr>
      <vt:lpstr>Roboto Mono Medium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Bundfuss, Stefan {TBRB~BASEL}</cp:lastModifiedBy>
  <cp:revision>3</cp:revision>
  <dcterms:modified xsi:type="dcterms:W3CDTF">2024-07-15T13:47:45Z</dcterms:modified>
</cp:coreProperties>
</file>