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7C36-3C11-4C6C-B74F-72351A383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A3BAE-39A7-4A0F-8BB9-600435061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43378-C499-49E3-9AC1-4472354C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D62C-8DE3-4338-8AE5-0D4B51B0BCE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87D9-FA72-4F2F-9D01-C1EFEFDF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AF306-07E1-4B18-AC12-A46A49BC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7267-76D0-4FF4-A605-138364A3B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8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83D6-A196-4070-86A7-ACC68DBF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1544C-9749-42AB-82B8-BE1095C3B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E4171-A111-4A97-A9DE-68D28B02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D62C-8DE3-4338-8AE5-0D4B51B0BCE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6130F-73E6-480D-9F73-64C04BCA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62C4B-3764-4D3F-BC9F-77EC8068F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7267-76D0-4FF4-A605-138364A3B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9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8E5DD9-8C34-468C-91F0-A53C90A70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FDE8F-2887-4459-B62F-FF4C0838A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420BB-CDB2-4F7E-868C-45FA0583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D62C-8DE3-4338-8AE5-0D4B51B0BCE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D42E5-87A9-4EAF-8FBB-D5B647F9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BF034-53D5-486B-9158-45369376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7267-76D0-4FF4-A605-138364A3B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1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449A-83B1-46CB-A32F-A4AE8377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CC5C3-A3B3-45BD-B55C-BC1A50165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D293D-A4DA-4E3C-8AEF-AF5ACFE1F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D62C-8DE3-4338-8AE5-0D4B51B0BCE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43127-1ADA-4D28-BE34-9F88FB21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E16FF-7F13-4E37-AADD-FB1C60D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7267-76D0-4FF4-A605-138364A3B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9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7FF7-C150-4C35-A7C6-C8E7B63A3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15FE3-6DD8-4F41-875A-B78EA1281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A7B70-F0ED-436C-A6D6-59EAADE3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D62C-8DE3-4338-8AE5-0D4B51B0BCE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9CD85-D030-4956-8750-F5E2238B6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779D3-9F1E-4941-ABF7-82290945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7267-76D0-4FF4-A605-138364A3B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0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5DC3-CA1F-42B7-B8AE-9F4CD4B0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8BB39-F573-4005-A07F-F745EE7FA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8B53E-75BC-4805-B18B-7C6B6130E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8129D-554C-4B8B-88F5-E7D63C9E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D62C-8DE3-4338-8AE5-0D4B51B0BCE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AECE4-95C2-4D60-B4F3-96537809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426F8-060B-44F4-B7F1-27D77CA7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7267-76D0-4FF4-A605-138364A3B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3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E1E1-ABB8-4D9D-9A1B-2C6701D6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43E63-A40C-496A-91D9-9C4CEDFAF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0642D-E74F-4C23-ADAE-273F45B44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AA1E4-CC57-40DD-86A9-EA2214018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45C0F2-7A69-421F-8B05-D04EEB2B4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493F73-2BA4-4044-8F8E-F0D548C7B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D62C-8DE3-4338-8AE5-0D4B51B0BCE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A3ADE-1B92-4842-9B4E-7B2457F63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89673-D4E7-44D6-9B4A-2C3DAE5F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7267-76D0-4FF4-A605-138364A3B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4F22-FBC6-4370-A3EC-C861B35E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F7984-67D6-4621-B46D-A07690A1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D62C-8DE3-4338-8AE5-0D4B51B0BCE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9807F-4803-44B9-A73E-52121457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98C98-61B2-42EC-8241-FE89CF29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7267-76D0-4FF4-A605-138364A3B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6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7C28B8-5D6A-4DDA-83BE-9EC5E6B2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D62C-8DE3-4338-8AE5-0D4B51B0BCE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74CE9-BBCE-4DC4-87FD-EE6AAD94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E5A06-FDEE-4FDA-8EA2-DDCDDC59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7267-76D0-4FF4-A605-138364A3B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AFC74-F549-4FD0-9C3B-F37C1E4E0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1776E-325D-408A-92AA-102EFF016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BB339-820C-449A-AF07-262480A21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0573F-365A-4496-A640-4B19E2FE4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D62C-8DE3-4338-8AE5-0D4B51B0BCE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A13C8-8407-4416-9B07-B9A4B3C4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B63A5-4BBC-4E6A-88F4-CE24A74A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7267-76D0-4FF4-A605-138364A3B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3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F49E-CBFE-45DE-B04D-1D44FB724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736DE-16A2-4C8B-B5E0-CF4261CE5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EFD3D-E304-45D1-992E-A9F0F3D57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0F7FF-A1A4-4372-9052-2DA74FB5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D62C-8DE3-4338-8AE5-0D4B51B0BCE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50CCC-7243-4912-9903-B59CB9DA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EEDC0-E07D-45F7-BE9D-6465C44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7267-76D0-4FF4-A605-138364A3B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4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8ECAA8-E46C-46EA-8E33-AE8ED92C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0DA9F-9BCE-4992-8086-BFED6F466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EB04E-8E1D-4634-96CD-9D7552BDE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FD62C-8DE3-4338-8AE5-0D4B51B0BCE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ED74D-C847-497B-9FB2-368708A87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06D4F-9BF9-400C-A979-43C384E8A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7267-76D0-4FF4-A605-138364A3B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primaryobjects/voice-gender/master/voice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26A1-524F-42CE-9C3F-50275F3DC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Gender of Voice Detection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34170-FA53-44AC-9F1B-0CA00792C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Hui Zheng (hz1436)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080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E212-FC63-4D41-AED7-333A90E1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A553EA-82AC-49AF-AEC6-2A885DEB6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1775" y="1611086"/>
            <a:ext cx="6293619" cy="265611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69296-E34C-455B-A8CA-229688DBC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88342"/>
            <a:ext cx="3932237" cy="298064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model is  able to achieve approximately 98% accuracy</a:t>
            </a:r>
          </a:p>
        </p:txBody>
      </p:sp>
    </p:spTree>
    <p:extLst>
      <p:ext uri="{BB962C8B-B14F-4D97-AF65-F5344CB8AC3E}">
        <p14:creationId xmlns:p14="http://schemas.microsoft.com/office/powerpoint/2010/main" val="4277680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B19A4E0-A7A5-405F-A371-61DBFFA8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8" name="Vertical Text Placeholder 7">
            <a:extLst>
              <a:ext uri="{FF2B5EF4-FFF2-40B4-BE49-F238E27FC236}">
                <a16:creationId xmlns:a16="http://schemas.microsoft.com/office/drawing/2014/main" id="{8932024A-22D9-4AB5-B147-87FF3B073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4604346" y="-1847616"/>
            <a:ext cx="3685310" cy="10649564"/>
          </a:xfrm>
        </p:spPr>
        <p:txBody>
          <a:bodyPr/>
          <a:lstStyle/>
          <a:p>
            <a:r>
              <a:rPr lang="en-US" dirty="0"/>
              <a:t>K. Becker, "Identifying the Gender of a Voice using Machine Learning", </a:t>
            </a:r>
            <a:r>
              <a:rPr lang="en-US" i="1" dirty="0"/>
              <a:t>Primary Objects</a:t>
            </a:r>
            <a:r>
              <a:rPr lang="en-US" dirty="0"/>
              <a:t>, 2017. [Online]. Available: http://www.primaryobjects.com/2016/06/22/identifying-the-gender-of-a-voice-using-machine-learning/. [Accessed: 12- Dec- 2017].</a:t>
            </a:r>
          </a:p>
        </p:txBody>
      </p:sp>
    </p:spTree>
    <p:extLst>
      <p:ext uri="{BB962C8B-B14F-4D97-AF65-F5344CB8AC3E}">
        <p14:creationId xmlns:p14="http://schemas.microsoft.com/office/powerpoint/2010/main" val="109809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D1FC-9550-4124-8F87-D5A5110F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E9DB1-D349-421F-AA3C-8075F8F9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Gender of voice detection is a classical example in machine learning</a:t>
            </a:r>
          </a:p>
          <a:p>
            <a:pPr lvl="1"/>
            <a:r>
              <a:rPr lang="en-US" dirty="0"/>
              <a:t>The human ear can easily identify a person’s gender within the first few spoken words, but it is tricky to design a computer program that can detect the gender</a:t>
            </a:r>
          </a:p>
          <a:p>
            <a:pPr lvl="1"/>
            <a:endParaRPr lang="en-US" dirty="0"/>
          </a:p>
          <a:p>
            <a:r>
              <a:rPr lang="en-US" dirty="0"/>
              <a:t>The goal of this project is to implement multiple models using python to determine a person’s gender as male or female based on a sample of their voices </a:t>
            </a:r>
          </a:p>
        </p:txBody>
      </p:sp>
    </p:spTree>
    <p:extLst>
      <p:ext uri="{BB962C8B-B14F-4D97-AF65-F5344CB8AC3E}">
        <p14:creationId xmlns:p14="http://schemas.microsoft.com/office/powerpoint/2010/main" val="279221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7990-4E6A-4AFD-8852-F93FAC0A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898C1-6B43-43E4-8442-7DB9120AC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was built using thousands of samples using male and female voices.</a:t>
            </a:r>
          </a:p>
          <a:p>
            <a:r>
              <a:rPr lang="en-US" dirty="0"/>
              <a:t>Each voice sample is stored as a .WAV file, which is then pre-processed for acoustic analysis</a:t>
            </a:r>
          </a:p>
          <a:p>
            <a:r>
              <a:rPr lang="en-US" dirty="0"/>
              <a:t>The pre-processed  .WAV files were save into a CSV file (20 columns for each feature and one label column)</a:t>
            </a:r>
          </a:p>
          <a:p>
            <a:pPr marL="0" indent="0">
              <a:buNone/>
            </a:pPr>
            <a:r>
              <a:rPr lang="en-US" dirty="0"/>
              <a:t>The dataset can be downloaded below: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https://raw.githubusercontent.com/primaryobjects/voice-gender/master/voice.csv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31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E20B-5546-4897-B3BF-00AFEE50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B82D3A-B11F-4886-AF35-30AA68E76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8917" y="1730477"/>
            <a:ext cx="6783806" cy="332049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FC343-0D16-4047-9C7C-7CD7DFE41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Load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Check if there is any missing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Visualize the first six rows</a:t>
            </a:r>
          </a:p>
        </p:txBody>
      </p:sp>
    </p:spTree>
    <p:extLst>
      <p:ext uri="{BB962C8B-B14F-4D97-AF65-F5344CB8AC3E}">
        <p14:creationId xmlns:p14="http://schemas.microsoft.com/office/powerpoint/2010/main" val="4236971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402D-2E34-4B59-9EFA-F825F4AA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4E350F-1764-4B07-A1C3-2C650A808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6088" y="1838325"/>
            <a:ext cx="6004054" cy="347109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3BBEC-1E4E-4B00-8E23-2B2938065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Process the data for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Scale 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Convert labels into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Split the data into training set and test set</a:t>
            </a:r>
          </a:p>
        </p:txBody>
      </p:sp>
    </p:spTree>
    <p:extLst>
      <p:ext uri="{BB962C8B-B14F-4D97-AF65-F5344CB8AC3E}">
        <p14:creationId xmlns:p14="http://schemas.microsoft.com/office/powerpoint/2010/main" val="2962925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AEC2-7248-4413-8B07-EDE509A8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B407BA-A3D2-47CA-92D9-B94464CD5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956619"/>
            <a:ext cx="6172200" cy="266454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D75D7-A66C-454E-8EA8-F50A1F7C2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64542"/>
            <a:ext cx="3932237" cy="320444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logistic regression model is able to achieve  accuracy around 97%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5885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C4FC-FBC8-4B21-BEB8-8665F387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9787E7-F07F-4010-8847-233B2C7AD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246786"/>
            <a:ext cx="6172200" cy="435490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7E77E-65D6-449C-9226-6E63E1671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Weights were extracted from the logistic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two most significant features are “</a:t>
            </a:r>
            <a:r>
              <a:rPr lang="en-US" sz="2400" dirty="0" err="1"/>
              <a:t>meanfun</a:t>
            </a:r>
            <a:r>
              <a:rPr lang="en-US" sz="2400" dirty="0"/>
              <a:t>” and “IQR” among the 20 features</a:t>
            </a:r>
          </a:p>
        </p:txBody>
      </p:sp>
    </p:spTree>
    <p:extLst>
      <p:ext uri="{BB962C8B-B14F-4D97-AF65-F5344CB8AC3E}">
        <p14:creationId xmlns:p14="http://schemas.microsoft.com/office/powerpoint/2010/main" val="2061429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B307-FF38-42C7-ADB2-F4F02FFB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SVC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11E84A-8D5A-4166-ACCC-600B5F73C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2871" y="1858298"/>
            <a:ext cx="5884829" cy="253749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1EAEE-B007-445A-9400-D73863AD8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C-Support Vector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model is able to achieve an accuracy around 98%</a:t>
            </a:r>
          </a:p>
        </p:txBody>
      </p:sp>
    </p:spTree>
    <p:extLst>
      <p:ext uri="{BB962C8B-B14F-4D97-AF65-F5344CB8AC3E}">
        <p14:creationId xmlns:p14="http://schemas.microsoft.com/office/powerpoint/2010/main" val="363665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C4B5-CB14-4F70-B377-16DA01A53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KNeighborsClassifier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D46CDA-D7D5-4DD4-AF68-34301E0CF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4173" y="2369457"/>
            <a:ext cx="5877832" cy="211908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F9FDE-8FF3-4F82-8C0E-0CE5ADB5E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Classifier implementing the k-nearest neighbors vote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accuracy of this model is around 96% (Slightly worse than the SVC model</a:t>
            </a:r>
          </a:p>
        </p:txBody>
      </p:sp>
    </p:spTree>
    <p:extLst>
      <p:ext uri="{BB962C8B-B14F-4D97-AF65-F5344CB8AC3E}">
        <p14:creationId xmlns:p14="http://schemas.microsoft.com/office/powerpoint/2010/main" val="239513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310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Gender of Voice Detection using Machine Learning</vt:lpstr>
      <vt:lpstr>Introduction</vt:lpstr>
      <vt:lpstr>The Dataset</vt:lpstr>
      <vt:lpstr>Data Visualization</vt:lpstr>
      <vt:lpstr>Data Processing</vt:lpstr>
      <vt:lpstr>Logistic Regression Model</vt:lpstr>
      <vt:lpstr>Feature Selection</vt:lpstr>
      <vt:lpstr>SVC Model</vt:lpstr>
      <vt:lpstr>KNeighborsClassifier</vt:lpstr>
      <vt:lpstr>Random Forest Model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of Voice Detection using Machine Learning</dc:title>
  <dc:creator>Hui Zheng</dc:creator>
  <cp:lastModifiedBy>Hui Zheng</cp:lastModifiedBy>
  <cp:revision>16</cp:revision>
  <dcterms:created xsi:type="dcterms:W3CDTF">2017-12-11T22:39:32Z</dcterms:created>
  <dcterms:modified xsi:type="dcterms:W3CDTF">2017-12-12T00:06:16Z</dcterms:modified>
</cp:coreProperties>
</file>