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1386" r:id="rId2"/>
    <p:sldId id="1387" r:id="rId3"/>
    <p:sldId id="1388" r:id="rId4"/>
    <p:sldId id="1389" r:id="rId5"/>
    <p:sldId id="1390" r:id="rId6"/>
    <p:sldId id="1391" r:id="rId7"/>
    <p:sldId id="1392" r:id="rId8"/>
    <p:sldId id="1393" r:id="rId9"/>
    <p:sldId id="1394" r:id="rId10"/>
    <p:sldId id="1395" r:id="rId11"/>
    <p:sldId id="1396" r:id="rId12"/>
    <p:sldId id="1397" r:id="rId13"/>
    <p:sldId id="1349" r:id="rId14"/>
    <p:sldId id="1353" r:id="rId15"/>
    <p:sldId id="1354" r:id="rId16"/>
    <p:sldId id="1355" r:id="rId17"/>
    <p:sldId id="1356" r:id="rId18"/>
    <p:sldId id="1357" r:id="rId19"/>
    <p:sldId id="1385" r:id="rId20"/>
    <p:sldId id="1358" r:id="rId21"/>
    <p:sldId id="1359" r:id="rId22"/>
    <p:sldId id="1360" r:id="rId23"/>
    <p:sldId id="1361" r:id="rId24"/>
    <p:sldId id="1362" r:id="rId25"/>
    <p:sldId id="1363" r:id="rId26"/>
    <p:sldId id="1364" r:id="rId27"/>
    <p:sldId id="1365" r:id="rId28"/>
    <p:sldId id="1366" r:id="rId29"/>
    <p:sldId id="1367" r:id="rId30"/>
    <p:sldId id="1368" r:id="rId31"/>
    <p:sldId id="1369" r:id="rId32"/>
    <p:sldId id="1370" r:id="rId33"/>
    <p:sldId id="1371" r:id="rId34"/>
    <p:sldId id="1372" r:id="rId35"/>
    <p:sldId id="1373" r:id="rId36"/>
    <p:sldId id="1374" r:id="rId37"/>
    <p:sldId id="1375" r:id="rId38"/>
    <p:sldId id="1376" r:id="rId39"/>
    <p:sldId id="1377" r:id="rId40"/>
    <p:sldId id="1378" r:id="rId41"/>
    <p:sldId id="1379" r:id="rId42"/>
    <p:sldId id="1380" r:id="rId43"/>
    <p:sldId id="1381" r:id="rId44"/>
    <p:sldId id="1382" r:id="rId45"/>
    <p:sldId id="1383" r:id="rId46"/>
    <p:sldId id="1384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CF8"/>
    <a:srgbClr val="D77C93"/>
    <a:srgbClr val="D70072"/>
    <a:srgbClr val="C6AD06"/>
    <a:srgbClr val="D96A60"/>
    <a:srgbClr val="EDE116"/>
    <a:srgbClr val="A497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90" autoAdjust="0"/>
    <p:restoredTop sz="99877" autoAdjust="0"/>
  </p:normalViewPr>
  <p:slideViewPr>
    <p:cSldViewPr snapToGrid="0" snapToObjects="1">
      <p:cViewPr>
        <p:scale>
          <a:sx n="90" d="100"/>
          <a:sy n="90" d="100"/>
        </p:scale>
        <p:origin x="-54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8F128-454A-114B-92A9-1C0719602E73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865C4-0CFA-9E48-9849-760297064B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999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76EC3-4053-4042-87E8-774DB7BE948A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4A564-B5A9-1B48-9539-F4CC86F953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521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7221-A141-AA43-B1F0-23D2847EA1E7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945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46FD-CAEB-C54F-B132-B4CA3EC352AC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8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43F-F236-D24F-9542-1F5BF53408EE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40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6873-4DAE-B741-9B99-9D8B68699C87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848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624F-1A88-BA4D-8F32-D8D68F384383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36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989-A835-614E-8756-5C3A6DA81AD9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4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6F12-EDFE-114A-B8B0-2910906EE2F2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301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4CF-6988-C044-98A8-B4CCC8BD5E44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9443-4150-6948-B8B2-657E1C7F7449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62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EC35-A62B-A846-A654-946E4A678AFE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3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760-C3B7-E349-85B8-7B6FCB4D35D5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9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75C6-B12F-EB40-887D-260FBEAD9CEE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21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219200"/>
            <a:ext cx="78200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209675"/>
            <a:ext cx="78486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800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223963"/>
            <a:ext cx="78676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223963"/>
            <a:ext cx="7858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209675"/>
            <a:ext cx="7886700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247775"/>
            <a:ext cx="78771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209675"/>
            <a:ext cx="78771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228725"/>
            <a:ext cx="78676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228725"/>
            <a:ext cx="78676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888" y="1218092"/>
            <a:ext cx="78962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228725"/>
            <a:ext cx="7858125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228725"/>
            <a:ext cx="786765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223963"/>
            <a:ext cx="78581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214438"/>
            <a:ext cx="7858125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219200"/>
            <a:ext cx="78581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1223963"/>
            <a:ext cx="78867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223963"/>
            <a:ext cx="78676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219200"/>
            <a:ext cx="78581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3413" y="1195388"/>
            <a:ext cx="78771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1123950"/>
            <a:ext cx="810577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238250"/>
            <a:ext cx="78486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262063"/>
            <a:ext cx="78676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223963"/>
            <a:ext cx="78390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219200"/>
            <a:ext cx="78390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252538"/>
            <a:ext cx="78486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233488"/>
            <a:ext cx="7820025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38" y="1247775"/>
            <a:ext cx="785812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238250"/>
            <a:ext cx="78295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252538"/>
            <a:ext cx="78486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1219200"/>
            <a:ext cx="78200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247775"/>
            <a:ext cx="786765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5" y="1233488"/>
            <a:ext cx="78295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223963"/>
            <a:ext cx="78390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200150"/>
            <a:ext cx="78390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219200"/>
            <a:ext cx="78390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小塚ゴシック Pro 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小塚ゴシック Pro 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0"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33004</TotalTime>
  <Words>46</Words>
  <Application>Microsoft Office PowerPoint</Application>
  <PresentationFormat>On-screen Show (4:3)</PresentationFormat>
  <Paragraphs>46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Understanding, Accommodating, and Leveraging Radical Changes in Mobility of Users, Devices, and Software</dc:title>
  <dc:creator>Joshua Reich</dc:creator>
  <cp:lastModifiedBy>Windows User</cp:lastModifiedBy>
  <cp:revision>1053</cp:revision>
  <cp:lastPrinted>2013-09-16T14:57:07Z</cp:lastPrinted>
  <dcterms:created xsi:type="dcterms:W3CDTF">2011-07-06T20:32:25Z</dcterms:created>
  <dcterms:modified xsi:type="dcterms:W3CDTF">2015-01-30T21:21:03Z</dcterms:modified>
</cp:coreProperties>
</file>