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8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7DE2-8458-4969-8628-F9131B1D4E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037C-1E37-4E34-AD9C-3EEF5EF39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0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75E0B-0648-45C0-956A-25715792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74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2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5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77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9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99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8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03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2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1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2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7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0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3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331084"/>
            <a:ext cx="97536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zh-CN" sz="6600" b="1" spc="-5" dirty="0">
                <a:solidFill>
                  <a:srgbClr val="33B5F0"/>
                </a:solidFill>
                <a:latin typeface="Microsoft YaHei"/>
                <a:cs typeface="Microsoft YaHei"/>
              </a:rPr>
              <a:t>Cocos2dx</a:t>
            </a:r>
            <a:r>
              <a:rPr lang="zh-CN" altLang="en-US" sz="6600" b="1" spc="-5" dirty="0">
                <a:solidFill>
                  <a:srgbClr val="33B5F0"/>
                </a:solidFill>
                <a:latin typeface="Microsoft YaHei"/>
                <a:cs typeface="Microsoft YaHei"/>
              </a:rPr>
              <a:t>数据结构，本地存储和</a:t>
            </a:r>
            <a:r>
              <a:rPr lang="en-US" altLang="zh-CN" sz="6600" b="1" spc="-5" dirty="0" err="1">
                <a:solidFill>
                  <a:srgbClr val="33B5F0"/>
                </a:solidFill>
                <a:latin typeface="Microsoft YaHei"/>
                <a:cs typeface="Microsoft YaHei"/>
              </a:rPr>
              <a:t>tilemap</a:t>
            </a:r>
            <a:endParaRPr sz="6600" dirty="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7789" y="4608249"/>
            <a:ext cx="24669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宋体" panose="02010600030101010101" pitchFamily="2" charset="-122"/>
                <a:cs typeface="Microsoft YaHei"/>
              </a:rPr>
              <a:t>林伟涵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宋体" panose="02010600030101010101" pitchFamily="2" charset="-122"/>
                <a:cs typeface="Microsoft YaHei"/>
              </a:rPr>
              <a:t>2018/5/20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+mn-ea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9174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AFF1-1F8A-4484-8619-F0EA878F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Tmx</a:t>
            </a:r>
            <a:r>
              <a:rPr lang="zh-CN" altLang="en-US" dirty="0"/>
              <a:t>文件和屏幕的适配：根据放大因子</a:t>
            </a:r>
            <a:br>
              <a:rPr lang="zh-CN" altLang="en-US" dirty="0"/>
            </a:br>
            <a:r>
              <a:rPr lang="zh-CN" altLang="en-US" dirty="0"/>
              <a:t>大小来设置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4334978-0E22-4475-B7A2-F53C3DBE4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4512" y="1631640"/>
            <a:ext cx="2009524" cy="13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4673A0-F142-47E3-9B9F-F9C8FDD9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00" y="2584021"/>
            <a:ext cx="7285714" cy="4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5FED85-F6A8-408E-9662-312780FD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531" y="3105190"/>
            <a:ext cx="5047619" cy="20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C5282C-FF91-49A5-B657-896347CCE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705" y="5243377"/>
            <a:ext cx="5685714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8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1584198" y="0"/>
                </a:moveTo>
                <a:lnTo>
                  <a:pt x="1534855" y="711"/>
                </a:lnTo>
                <a:lnTo>
                  <a:pt x="1485889" y="2830"/>
                </a:lnTo>
                <a:lnTo>
                  <a:pt x="1437319" y="6337"/>
                </a:lnTo>
                <a:lnTo>
                  <a:pt x="1389170" y="11211"/>
                </a:lnTo>
                <a:lnTo>
                  <a:pt x="1341462" y="17432"/>
                </a:lnTo>
                <a:lnTo>
                  <a:pt x="1294217" y="24978"/>
                </a:lnTo>
                <a:lnTo>
                  <a:pt x="1247457" y="33830"/>
                </a:lnTo>
                <a:lnTo>
                  <a:pt x="1201204" y="43966"/>
                </a:lnTo>
                <a:lnTo>
                  <a:pt x="1155481" y="55365"/>
                </a:lnTo>
                <a:lnTo>
                  <a:pt x="1110308" y="68008"/>
                </a:lnTo>
                <a:lnTo>
                  <a:pt x="1065708" y="81873"/>
                </a:lnTo>
                <a:lnTo>
                  <a:pt x="1021703" y="96939"/>
                </a:lnTo>
                <a:lnTo>
                  <a:pt x="978315" y="113187"/>
                </a:lnTo>
                <a:lnTo>
                  <a:pt x="935565" y="130595"/>
                </a:lnTo>
                <a:lnTo>
                  <a:pt x="893476" y="149143"/>
                </a:lnTo>
                <a:lnTo>
                  <a:pt x="852069" y="168809"/>
                </a:lnTo>
                <a:lnTo>
                  <a:pt x="811367" y="189575"/>
                </a:lnTo>
                <a:lnTo>
                  <a:pt x="771390" y="211417"/>
                </a:lnTo>
                <a:lnTo>
                  <a:pt x="732162" y="234317"/>
                </a:lnTo>
                <a:lnTo>
                  <a:pt x="693704" y="258254"/>
                </a:lnTo>
                <a:lnTo>
                  <a:pt x="656038" y="283205"/>
                </a:lnTo>
                <a:lnTo>
                  <a:pt x="619186" y="309152"/>
                </a:lnTo>
                <a:lnTo>
                  <a:pt x="583169" y="336074"/>
                </a:lnTo>
                <a:lnTo>
                  <a:pt x="548011" y="363949"/>
                </a:lnTo>
                <a:lnTo>
                  <a:pt x="513731" y="392757"/>
                </a:lnTo>
                <a:lnTo>
                  <a:pt x="480354" y="422477"/>
                </a:lnTo>
                <a:lnTo>
                  <a:pt x="447900" y="453089"/>
                </a:lnTo>
                <a:lnTo>
                  <a:pt x="416391" y="484573"/>
                </a:lnTo>
                <a:lnTo>
                  <a:pt x="385849" y="516906"/>
                </a:lnTo>
                <a:lnTo>
                  <a:pt x="356297" y="550069"/>
                </a:lnTo>
                <a:lnTo>
                  <a:pt x="327755" y="584042"/>
                </a:lnTo>
                <a:lnTo>
                  <a:pt x="300247" y="618802"/>
                </a:lnTo>
                <a:lnTo>
                  <a:pt x="273794" y="654330"/>
                </a:lnTo>
                <a:lnTo>
                  <a:pt x="248417" y="690606"/>
                </a:lnTo>
                <a:lnTo>
                  <a:pt x="224139" y="727607"/>
                </a:lnTo>
                <a:lnTo>
                  <a:pt x="200982" y="765315"/>
                </a:lnTo>
                <a:lnTo>
                  <a:pt x="178967" y="803707"/>
                </a:lnTo>
                <a:lnTo>
                  <a:pt x="158117" y="842764"/>
                </a:lnTo>
                <a:lnTo>
                  <a:pt x="138453" y="882464"/>
                </a:lnTo>
                <a:lnTo>
                  <a:pt x="119998" y="922787"/>
                </a:lnTo>
                <a:lnTo>
                  <a:pt x="102772" y="963713"/>
                </a:lnTo>
                <a:lnTo>
                  <a:pt x="86799" y="1005221"/>
                </a:lnTo>
                <a:lnTo>
                  <a:pt x="72100" y="1047289"/>
                </a:lnTo>
                <a:lnTo>
                  <a:pt x="58697" y="1089898"/>
                </a:lnTo>
                <a:lnTo>
                  <a:pt x="46611" y="1133026"/>
                </a:lnTo>
                <a:lnTo>
                  <a:pt x="35866" y="1176653"/>
                </a:lnTo>
                <a:lnTo>
                  <a:pt x="26482" y="1220759"/>
                </a:lnTo>
                <a:lnTo>
                  <a:pt x="18481" y="1265323"/>
                </a:lnTo>
                <a:lnTo>
                  <a:pt x="11886" y="1310323"/>
                </a:lnTo>
                <a:lnTo>
                  <a:pt x="6719" y="1355740"/>
                </a:lnTo>
                <a:lnTo>
                  <a:pt x="3000" y="1401552"/>
                </a:lnTo>
                <a:lnTo>
                  <a:pt x="753" y="1447740"/>
                </a:lnTo>
                <a:lnTo>
                  <a:pt x="0" y="1494282"/>
                </a:lnTo>
                <a:lnTo>
                  <a:pt x="753" y="1540823"/>
                </a:lnTo>
                <a:lnTo>
                  <a:pt x="3000" y="1587011"/>
                </a:lnTo>
                <a:lnTo>
                  <a:pt x="6719" y="1632823"/>
                </a:lnTo>
                <a:lnTo>
                  <a:pt x="11886" y="1678240"/>
                </a:lnTo>
                <a:lnTo>
                  <a:pt x="18481" y="1723240"/>
                </a:lnTo>
                <a:lnTo>
                  <a:pt x="26482" y="1767804"/>
                </a:lnTo>
                <a:lnTo>
                  <a:pt x="35866" y="1811910"/>
                </a:lnTo>
                <a:lnTo>
                  <a:pt x="46611" y="1855537"/>
                </a:lnTo>
                <a:lnTo>
                  <a:pt x="58697" y="1898665"/>
                </a:lnTo>
                <a:lnTo>
                  <a:pt x="72100" y="1941274"/>
                </a:lnTo>
                <a:lnTo>
                  <a:pt x="86799" y="1983342"/>
                </a:lnTo>
                <a:lnTo>
                  <a:pt x="102772" y="2024850"/>
                </a:lnTo>
                <a:lnTo>
                  <a:pt x="119998" y="2065776"/>
                </a:lnTo>
                <a:lnTo>
                  <a:pt x="138453" y="2106099"/>
                </a:lnTo>
                <a:lnTo>
                  <a:pt x="158117" y="2145799"/>
                </a:lnTo>
                <a:lnTo>
                  <a:pt x="178967" y="2184856"/>
                </a:lnTo>
                <a:lnTo>
                  <a:pt x="200982" y="2223248"/>
                </a:lnTo>
                <a:lnTo>
                  <a:pt x="224139" y="2260956"/>
                </a:lnTo>
                <a:lnTo>
                  <a:pt x="248417" y="2297957"/>
                </a:lnTo>
                <a:lnTo>
                  <a:pt x="273794" y="2334233"/>
                </a:lnTo>
                <a:lnTo>
                  <a:pt x="300247" y="2369761"/>
                </a:lnTo>
                <a:lnTo>
                  <a:pt x="327755" y="2404521"/>
                </a:lnTo>
                <a:lnTo>
                  <a:pt x="356297" y="2438494"/>
                </a:lnTo>
                <a:lnTo>
                  <a:pt x="385849" y="2471657"/>
                </a:lnTo>
                <a:lnTo>
                  <a:pt x="416391" y="2503990"/>
                </a:lnTo>
                <a:lnTo>
                  <a:pt x="447900" y="2535474"/>
                </a:lnTo>
                <a:lnTo>
                  <a:pt x="480354" y="2566086"/>
                </a:lnTo>
                <a:lnTo>
                  <a:pt x="513731" y="2595806"/>
                </a:lnTo>
                <a:lnTo>
                  <a:pt x="548011" y="2624614"/>
                </a:lnTo>
                <a:lnTo>
                  <a:pt x="583169" y="2652489"/>
                </a:lnTo>
                <a:lnTo>
                  <a:pt x="619186" y="2679411"/>
                </a:lnTo>
                <a:lnTo>
                  <a:pt x="656038" y="2705358"/>
                </a:lnTo>
                <a:lnTo>
                  <a:pt x="693704" y="2730309"/>
                </a:lnTo>
                <a:lnTo>
                  <a:pt x="732162" y="2754246"/>
                </a:lnTo>
                <a:lnTo>
                  <a:pt x="771390" y="2777146"/>
                </a:lnTo>
                <a:lnTo>
                  <a:pt x="811367" y="2798988"/>
                </a:lnTo>
                <a:lnTo>
                  <a:pt x="852069" y="2819754"/>
                </a:lnTo>
                <a:lnTo>
                  <a:pt x="893476" y="2839420"/>
                </a:lnTo>
                <a:lnTo>
                  <a:pt x="935565" y="2857968"/>
                </a:lnTo>
                <a:lnTo>
                  <a:pt x="978315" y="2875376"/>
                </a:lnTo>
                <a:lnTo>
                  <a:pt x="1021703" y="2891624"/>
                </a:lnTo>
                <a:lnTo>
                  <a:pt x="1065708" y="2906690"/>
                </a:lnTo>
                <a:lnTo>
                  <a:pt x="1110308" y="2920555"/>
                </a:lnTo>
                <a:lnTo>
                  <a:pt x="1155481" y="2933198"/>
                </a:lnTo>
                <a:lnTo>
                  <a:pt x="1201204" y="2944597"/>
                </a:lnTo>
                <a:lnTo>
                  <a:pt x="1247457" y="2954733"/>
                </a:lnTo>
                <a:lnTo>
                  <a:pt x="1294217" y="2963585"/>
                </a:lnTo>
                <a:lnTo>
                  <a:pt x="1341462" y="2971131"/>
                </a:lnTo>
                <a:lnTo>
                  <a:pt x="1389170" y="2977352"/>
                </a:lnTo>
                <a:lnTo>
                  <a:pt x="1437319" y="2982226"/>
                </a:lnTo>
                <a:lnTo>
                  <a:pt x="1485889" y="2985733"/>
                </a:lnTo>
                <a:lnTo>
                  <a:pt x="1534855" y="2987852"/>
                </a:lnTo>
                <a:lnTo>
                  <a:pt x="1584198" y="2988564"/>
                </a:lnTo>
                <a:lnTo>
                  <a:pt x="1633540" y="2987852"/>
                </a:lnTo>
                <a:lnTo>
                  <a:pt x="1682506" y="2985733"/>
                </a:lnTo>
                <a:lnTo>
                  <a:pt x="1731076" y="2982226"/>
                </a:lnTo>
                <a:lnTo>
                  <a:pt x="1779225" y="2977352"/>
                </a:lnTo>
                <a:lnTo>
                  <a:pt x="1826933" y="2971131"/>
                </a:lnTo>
                <a:lnTo>
                  <a:pt x="1874178" y="2963585"/>
                </a:lnTo>
                <a:lnTo>
                  <a:pt x="1920938" y="2954733"/>
                </a:lnTo>
                <a:lnTo>
                  <a:pt x="1967191" y="2944597"/>
                </a:lnTo>
                <a:lnTo>
                  <a:pt x="2012914" y="2933198"/>
                </a:lnTo>
                <a:lnTo>
                  <a:pt x="2058087" y="2920555"/>
                </a:lnTo>
                <a:lnTo>
                  <a:pt x="2102687" y="2906690"/>
                </a:lnTo>
                <a:lnTo>
                  <a:pt x="2146692" y="2891624"/>
                </a:lnTo>
                <a:lnTo>
                  <a:pt x="2190080" y="2875376"/>
                </a:lnTo>
                <a:lnTo>
                  <a:pt x="2232830" y="2857968"/>
                </a:lnTo>
                <a:lnTo>
                  <a:pt x="2274919" y="2839420"/>
                </a:lnTo>
                <a:lnTo>
                  <a:pt x="2316326" y="2819754"/>
                </a:lnTo>
                <a:lnTo>
                  <a:pt x="2357028" y="2798988"/>
                </a:lnTo>
                <a:lnTo>
                  <a:pt x="2397005" y="2777146"/>
                </a:lnTo>
                <a:lnTo>
                  <a:pt x="2436233" y="2754246"/>
                </a:lnTo>
                <a:lnTo>
                  <a:pt x="2474691" y="2730309"/>
                </a:lnTo>
                <a:lnTo>
                  <a:pt x="2512357" y="2705358"/>
                </a:lnTo>
                <a:lnTo>
                  <a:pt x="2549209" y="2679411"/>
                </a:lnTo>
                <a:lnTo>
                  <a:pt x="2585226" y="2652489"/>
                </a:lnTo>
                <a:lnTo>
                  <a:pt x="2620384" y="2624614"/>
                </a:lnTo>
                <a:lnTo>
                  <a:pt x="2654664" y="2595806"/>
                </a:lnTo>
                <a:lnTo>
                  <a:pt x="2688041" y="2566086"/>
                </a:lnTo>
                <a:lnTo>
                  <a:pt x="2720495" y="2535474"/>
                </a:lnTo>
                <a:lnTo>
                  <a:pt x="2752004" y="2503990"/>
                </a:lnTo>
                <a:lnTo>
                  <a:pt x="2782546" y="2471657"/>
                </a:lnTo>
                <a:lnTo>
                  <a:pt x="2812098" y="2438494"/>
                </a:lnTo>
                <a:lnTo>
                  <a:pt x="2840640" y="2404521"/>
                </a:lnTo>
                <a:lnTo>
                  <a:pt x="2868148" y="2369761"/>
                </a:lnTo>
                <a:lnTo>
                  <a:pt x="2894601" y="2334233"/>
                </a:lnTo>
                <a:lnTo>
                  <a:pt x="2919978" y="2297957"/>
                </a:lnTo>
                <a:lnTo>
                  <a:pt x="2944256" y="2260956"/>
                </a:lnTo>
                <a:lnTo>
                  <a:pt x="2967413" y="2223248"/>
                </a:lnTo>
                <a:lnTo>
                  <a:pt x="2989428" y="2184856"/>
                </a:lnTo>
                <a:lnTo>
                  <a:pt x="3010278" y="2145799"/>
                </a:lnTo>
                <a:lnTo>
                  <a:pt x="3029942" y="2106099"/>
                </a:lnTo>
                <a:lnTo>
                  <a:pt x="3048397" y="2065776"/>
                </a:lnTo>
                <a:lnTo>
                  <a:pt x="3065623" y="2024850"/>
                </a:lnTo>
                <a:lnTo>
                  <a:pt x="3081596" y="1983342"/>
                </a:lnTo>
                <a:lnTo>
                  <a:pt x="3096295" y="1941274"/>
                </a:lnTo>
                <a:lnTo>
                  <a:pt x="3109698" y="1898665"/>
                </a:lnTo>
                <a:lnTo>
                  <a:pt x="3121784" y="1855537"/>
                </a:lnTo>
                <a:lnTo>
                  <a:pt x="3132529" y="1811910"/>
                </a:lnTo>
                <a:lnTo>
                  <a:pt x="3141913" y="1767804"/>
                </a:lnTo>
                <a:lnTo>
                  <a:pt x="3149914" y="1723240"/>
                </a:lnTo>
                <a:lnTo>
                  <a:pt x="3156509" y="1678240"/>
                </a:lnTo>
                <a:lnTo>
                  <a:pt x="3161676" y="1632823"/>
                </a:lnTo>
                <a:lnTo>
                  <a:pt x="3165395" y="1587011"/>
                </a:lnTo>
                <a:lnTo>
                  <a:pt x="3167642" y="1540823"/>
                </a:lnTo>
                <a:lnTo>
                  <a:pt x="3168396" y="1494282"/>
                </a:lnTo>
                <a:lnTo>
                  <a:pt x="3167642" y="1447740"/>
                </a:lnTo>
                <a:lnTo>
                  <a:pt x="3165395" y="1401552"/>
                </a:lnTo>
                <a:lnTo>
                  <a:pt x="3161676" y="1355740"/>
                </a:lnTo>
                <a:lnTo>
                  <a:pt x="3156509" y="1310323"/>
                </a:lnTo>
                <a:lnTo>
                  <a:pt x="3149914" y="1265323"/>
                </a:lnTo>
                <a:lnTo>
                  <a:pt x="3141913" y="1220759"/>
                </a:lnTo>
                <a:lnTo>
                  <a:pt x="3132529" y="1176653"/>
                </a:lnTo>
                <a:lnTo>
                  <a:pt x="3121784" y="1133026"/>
                </a:lnTo>
                <a:lnTo>
                  <a:pt x="3109698" y="1089898"/>
                </a:lnTo>
                <a:lnTo>
                  <a:pt x="3096295" y="1047289"/>
                </a:lnTo>
                <a:lnTo>
                  <a:pt x="3081596" y="1005221"/>
                </a:lnTo>
                <a:lnTo>
                  <a:pt x="3065623" y="963713"/>
                </a:lnTo>
                <a:lnTo>
                  <a:pt x="3048397" y="922787"/>
                </a:lnTo>
                <a:lnTo>
                  <a:pt x="3029942" y="882464"/>
                </a:lnTo>
                <a:lnTo>
                  <a:pt x="3010278" y="842764"/>
                </a:lnTo>
                <a:lnTo>
                  <a:pt x="2989428" y="803707"/>
                </a:lnTo>
                <a:lnTo>
                  <a:pt x="2967413" y="765315"/>
                </a:lnTo>
                <a:lnTo>
                  <a:pt x="2944256" y="727607"/>
                </a:lnTo>
                <a:lnTo>
                  <a:pt x="2919978" y="690606"/>
                </a:lnTo>
                <a:lnTo>
                  <a:pt x="2894601" y="654330"/>
                </a:lnTo>
                <a:lnTo>
                  <a:pt x="2868148" y="618802"/>
                </a:lnTo>
                <a:lnTo>
                  <a:pt x="2840640" y="584042"/>
                </a:lnTo>
                <a:lnTo>
                  <a:pt x="2812098" y="550069"/>
                </a:lnTo>
                <a:lnTo>
                  <a:pt x="2782546" y="516906"/>
                </a:lnTo>
                <a:lnTo>
                  <a:pt x="2752004" y="484573"/>
                </a:lnTo>
                <a:lnTo>
                  <a:pt x="2720495" y="453089"/>
                </a:lnTo>
                <a:lnTo>
                  <a:pt x="2688041" y="422477"/>
                </a:lnTo>
                <a:lnTo>
                  <a:pt x="2654664" y="392757"/>
                </a:lnTo>
                <a:lnTo>
                  <a:pt x="2620384" y="363949"/>
                </a:lnTo>
                <a:lnTo>
                  <a:pt x="2585226" y="336074"/>
                </a:lnTo>
                <a:lnTo>
                  <a:pt x="2549209" y="309152"/>
                </a:lnTo>
                <a:lnTo>
                  <a:pt x="2512357" y="283205"/>
                </a:lnTo>
                <a:lnTo>
                  <a:pt x="2474691" y="258254"/>
                </a:lnTo>
                <a:lnTo>
                  <a:pt x="2436233" y="234317"/>
                </a:lnTo>
                <a:lnTo>
                  <a:pt x="2397005" y="211417"/>
                </a:lnTo>
                <a:lnTo>
                  <a:pt x="2357028" y="189575"/>
                </a:lnTo>
                <a:lnTo>
                  <a:pt x="2316326" y="168809"/>
                </a:lnTo>
                <a:lnTo>
                  <a:pt x="2274919" y="149143"/>
                </a:lnTo>
                <a:lnTo>
                  <a:pt x="2232830" y="130595"/>
                </a:lnTo>
                <a:lnTo>
                  <a:pt x="2190080" y="113187"/>
                </a:lnTo>
                <a:lnTo>
                  <a:pt x="2146692" y="96939"/>
                </a:lnTo>
                <a:lnTo>
                  <a:pt x="2102687" y="81873"/>
                </a:lnTo>
                <a:lnTo>
                  <a:pt x="2058087" y="68008"/>
                </a:lnTo>
                <a:lnTo>
                  <a:pt x="2012914" y="55365"/>
                </a:lnTo>
                <a:lnTo>
                  <a:pt x="1967191" y="43966"/>
                </a:lnTo>
                <a:lnTo>
                  <a:pt x="1920938" y="33830"/>
                </a:lnTo>
                <a:lnTo>
                  <a:pt x="1874178" y="24978"/>
                </a:lnTo>
                <a:lnTo>
                  <a:pt x="1826933" y="17432"/>
                </a:lnTo>
                <a:lnTo>
                  <a:pt x="1779225" y="11211"/>
                </a:lnTo>
                <a:lnTo>
                  <a:pt x="1731076" y="6337"/>
                </a:lnTo>
                <a:lnTo>
                  <a:pt x="1682506" y="2830"/>
                </a:lnTo>
                <a:lnTo>
                  <a:pt x="1633540" y="711"/>
                </a:lnTo>
                <a:lnTo>
                  <a:pt x="158419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0" y="1494282"/>
                </a:moveTo>
                <a:lnTo>
                  <a:pt x="753" y="1447740"/>
                </a:lnTo>
                <a:lnTo>
                  <a:pt x="3000" y="1401552"/>
                </a:lnTo>
                <a:lnTo>
                  <a:pt x="6719" y="1355740"/>
                </a:lnTo>
                <a:lnTo>
                  <a:pt x="11886" y="1310323"/>
                </a:lnTo>
                <a:lnTo>
                  <a:pt x="18481" y="1265323"/>
                </a:lnTo>
                <a:lnTo>
                  <a:pt x="26482" y="1220759"/>
                </a:lnTo>
                <a:lnTo>
                  <a:pt x="35866" y="1176653"/>
                </a:lnTo>
                <a:lnTo>
                  <a:pt x="46611" y="1133026"/>
                </a:lnTo>
                <a:lnTo>
                  <a:pt x="58697" y="1089898"/>
                </a:lnTo>
                <a:lnTo>
                  <a:pt x="72100" y="1047289"/>
                </a:lnTo>
                <a:lnTo>
                  <a:pt x="86799" y="1005221"/>
                </a:lnTo>
                <a:lnTo>
                  <a:pt x="102772" y="963713"/>
                </a:lnTo>
                <a:lnTo>
                  <a:pt x="119998" y="922787"/>
                </a:lnTo>
                <a:lnTo>
                  <a:pt x="138453" y="882464"/>
                </a:lnTo>
                <a:lnTo>
                  <a:pt x="158117" y="842764"/>
                </a:lnTo>
                <a:lnTo>
                  <a:pt x="178967" y="803707"/>
                </a:lnTo>
                <a:lnTo>
                  <a:pt x="200982" y="765315"/>
                </a:lnTo>
                <a:lnTo>
                  <a:pt x="224139" y="727607"/>
                </a:lnTo>
                <a:lnTo>
                  <a:pt x="248417" y="690606"/>
                </a:lnTo>
                <a:lnTo>
                  <a:pt x="273794" y="654330"/>
                </a:lnTo>
                <a:lnTo>
                  <a:pt x="300247" y="618802"/>
                </a:lnTo>
                <a:lnTo>
                  <a:pt x="327755" y="584042"/>
                </a:lnTo>
                <a:lnTo>
                  <a:pt x="356297" y="550069"/>
                </a:lnTo>
                <a:lnTo>
                  <a:pt x="385849" y="516906"/>
                </a:lnTo>
                <a:lnTo>
                  <a:pt x="416391" y="484573"/>
                </a:lnTo>
                <a:lnTo>
                  <a:pt x="447900" y="453089"/>
                </a:lnTo>
                <a:lnTo>
                  <a:pt x="480354" y="422477"/>
                </a:lnTo>
                <a:lnTo>
                  <a:pt x="513731" y="392757"/>
                </a:lnTo>
                <a:lnTo>
                  <a:pt x="548011" y="363949"/>
                </a:lnTo>
                <a:lnTo>
                  <a:pt x="583169" y="336074"/>
                </a:lnTo>
                <a:lnTo>
                  <a:pt x="619186" y="309152"/>
                </a:lnTo>
                <a:lnTo>
                  <a:pt x="656038" y="283205"/>
                </a:lnTo>
                <a:lnTo>
                  <a:pt x="693704" y="258254"/>
                </a:lnTo>
                <a:lnTo>
                  <a:pt x="732162" y="234317"/>
                </a:lnTo>
                <a:lnTo>
                  <a:pt x="771390" y="211417"/>
                </a:lnTo>
                <a:lnTo>
                  <a:pt x="811367" y="189575"/>
                </a:lnTo>
                <a:lnTo>
                  <a:pt x="852069" y="168809"/>
                </a:lnTo>
                <a:lnTo>
                  <a:pt x="893476" y="149143"/>
                </a:lnTo>
                <a:lnTo>
                  <a:pt x="935565" y="130595"/>
                </a:lnTo>
                <a:lnTo>
                  <a:pt x="978315" y="113187"/>
                </a:lnTo>
                <a:lnTo>
                  <a:pt x="1021703" y="96939"/>
                </a:lnTo>
                <a:lnTo>
                  <a:pt x="1065708" y="81873"/>
                </a:lnTo>
                <a:lnTo>
                  <a:pt x="1110308" y="68008"/>
                </a:lnTo>
                <a:lnTo>
                  <a:pt x="1155481" y="55365"/>
                </a:lnTo>
                <a:lnTo>
                  <a:pt x="1201204" y="43966"/>
                </a:lnTo>
                <a:lnTo>
                  <a:pt x="1247457" y="33830"/>
                </a:lnTo>
                <a:lnTo>
                  <a:pt x="1294217" y="24978"/>
                </a:lnTo>
                <a:lnTo>
                  <a:pt x="1341462" y="17432"/>
                </a:lnTo>
                <a:lnTo>
                  <a:pt x="1389170" y="11211"/>
                </a:lnTo>
                <a:lnTo>
                  <a:pt x="1437319" y="6337"/>
                </a:lnTo>
                <a:lnTo>
                  <a:pt x="1485889" y="2830"/>
                </a:lnTo>
                <a:lnTo>
                  <a:pt x="1534855" y="711"/>
                </a:lnTo>
                <a:lnTo>
                  <a:pt x="1584198" y="0"/>
                </a:lnTo>
                <a:lnTo>
                  <a:pt x="1633540" y="711"/>
                </a:lnTo>
                <a:lnTo>
                  <a:pt x="1682506" y="2830"/>
                </a:lnTo>
                <a:lnTo>
                  <a:pt x="1731076" y="6337"/>
                </a:lnTo>
                <a:lnTo>
                  <a:pt x="1779225" y="11211"/>
                </a:lnTo>
                <a:lnTo>
                  <a:pt x="1826933" y="17432"/>
                </a:lnTo>
                <a:lnTo>
                  <a:pt x="1874178" y="24978"/>
                </a:lnTo>
                <a:lnTo>
                  <a:pt x="1920938" y="33830"/>
                </a:lnTo>
                <a:lnTo>
                  <a:pt x="1967191" y="43966"/>
                </a:lnTo>
                <a:lnTo>
                  <a:pt x="2012914" y="55365"/>
                </a:lnTo>
                <a:lnTo>
                  <a:pt x="2058087" y="68008"/>
                </a:lnTo>
                <a:lnTo>
                  <a:pt x="2102687" y="81873"/>
                </a:lnTo>
                <a:lnTo>
                  <a:pt x="2146692" y="96939"/>
                </a:lnTo>
                <a:lnTo>
                  <a:pt x="2190080" y="113187"/>
                </a:lnTo>
                <a:lnTo>
                  <a:pt x="2232830" y="130595"/>
                </a:lnTo>
                <a:lnTo>
                  <a:pt x="2274919" y="149143"/>
                </a:lnTo>
                <a:lnTo>
                  <a:pt x="2316326" y="168809"/>
                </a:lnTo>
                <a:lnTo>
                  <a:pt x="2357028" y="189575"/>
                </a:lnTo>
                <a:lnTo>
                  <a:pt x="2397005" y="211417"/>
                </a:lnTo>
                <a:lnTo>
                  <a:pt x="2436233" y="234317"/>
                </a:lnTo>
                <a:lnTo>
                  <a:pt x="2474691" y="258254"/>
                </a:lnTo>
                <a:lnTo>
                  <a:pt x="2512357" y="283205"/>
                </a:lnTo>
                <a:lnTo>
                  <a:pt x="2549209" y="309152"/>
                </a:lnTo>
                <a:lnTo>
                  <a:pt x="2585226" y="336074"/>
                </a:lnTo>
                <a:lnTo>
                  <a:pt x="2620384" y="363949"/>
                </a:lnTo>
                <a:lnTo>
                  <a:pt x="2654664" y="392757"/>
                </a:lnTo>
                <a:lnTo>
                  <a:pt x="2688041" y="422477"/>
                </a:lnTo>
                <a:lnTo>
                  <a:pt x="2720495" y="453089"/>
                </a:lnTo>
                <a:lnTo>
                  <a:pt x="2752004" y="484573"/>
                </a:lnTo>
                <a:lnTo>
                  <a:pt x="2782546" y="516906"/>
                </a:lnTo>
                <a:lnTo>
                  <a:pt x="2812098" y="550069"/>
                </a:lnTo>
                <a:lnTo>
                  <a:pt x="2840640" y="584042"/>
                </a:lnTo>
                <a:lnTo>
                  <a:pt x="2868148" y="618802"/>
                </a:lnTo>
                <a:lnTo>
                  <a:pt x="2894601" y="654330"/>
                </a:lnTo>
                <a:lnTo>
                  <a:pt x="2919978" y="690606"/>
                </a:lnTo>
                <a:lnTo>
                  <a:pt x="2944256" y="727607"/>
                </a:lnTo>
                <a:lnTo>
                  <a:pt x="2967413" y="765315"/>
                </a:lnTo>
                <a:lnTo>
                  <a:pt x="2989428" y="803707"/>
                </a:lnTo>
                <a:lnTo>
                  <a:pt x="3010278" y="842764"/>
                </a:lnTo>
                <a:lnTo>
                  <a:pt x="3029942" y="882464"/>
                </a:lnTo>
                <a:lnTo>
                  <a:pt x="3048397" y="922787"/>
                </a:lnTo>
                <a:lnTo>
                  <a:pt x="3065623" y="963713"/>
                </a:lnTo>
                <a:lnTo>
                  <a:pt x="3081596" y="1005221"/>
                </a:lnTo>
                <a:lnTo>
                  <a:pt x="3096295" y="1047289"/>
                </a:lnTo>
                <a:lnTo>
                  <a:pt x="3109698" y="1089898"/>
                </a:lnTo>
                <a:lnTo>
                  <a:pt x="3121784" y="1133026"/>
                </a:lnTo>
                <a:lnTo>
                  <a:pt x="3132529" y="1176653"/>
                </a:lnTo>
                <a:lnTo>
                  <a:pt x="3141913" y="1220759"/>
                </a:lnTo>
                <a:lnTo>
                  <a:pt x="3149914" y="1265323"/>
                </a:lnTo>
                <a:lnTo>
                  <a:pt x="3156509" y="1310323"/>
                </a:lnTo>
                <a:lnTo>
                  <a:pt x="3161676" y="1355740"/>
                </a:lnTo>
                <a:lnTo>
                  <a:pt x="3165395" y="1401552"/>
                </a:lnTo>
                <a:lnTo>
                  <a:pt x="3167642" y="1447740"/>
                </a:lnTo>
                <a:lnTo>
                  <a:pt x="3168396" y="1494282"/>
                </a:lnTo>
                <a:lnTo>
                  <a:pt x="3167642" y="1540823"/>
                </a:lnTo>
                <a:lnTo>
                  <a:pt x="3165395" y="1587011"/>
                </a:lnTo>
                <a:lnTo>
                  <a:pt x="3161676" y="1632823"/>
                </a:lnTo>
                <a:lnTo>
                  <a:pt x="3156509" y="1678240"/>
                </a:lnTo>
                <a:lnTo>
                  <a:pt x="3149914" y="1723240"/>
                </a:lnTo>
                <a:lnTo>
                  <a:pt x="3141913" y="1767804"/>
                </a:lnTo>
                <a:lnTo>
                  <a:pt x="3132529" y="1811910"/>
                </a:lnTo>
                <a:lnTo>
                  <a:pt x="3121784" y="1855537"/>
                </a:lnTo>
                <a:lnTo>
                  <a:pt x="3109698" y="1898665"/>
                </a:lnTo>
                <a:lnTo>
                  <a:pt x="3096295" y="1941274"/>
                </a:lnTo>
                <a:lnTo>
                  <a:pt x="3081596" y="1983342"/>
                </a:lnTo>
                <a:lnTo>
                  <a:pt x="3065623" y="2024850"/>
                </a:lnTo>
                <a:lnTo>
                  <a:pt x="3048397" y="2065776"/>
                </a:lnTo>
                <a:lnTo>
                  <a:pt x="3029942" y="2106099"/>
                </a:lnTo>
                <a:lnTo>
                  <a:pt x="3010278" y="2145799"/>
                </a:lnTo>
                <a:lnTo>
                  <a:pt x="2989428" y="2184856"/>
                </a:lnTo>
                <a:lnTo>
                  <a:pt x="2967413" y="2223248"/>
                </a:lnTo>
                <a:lnTo>
                  <a:pt x="2944256" y="2260956"/>
                </a:lnTo>
                <a:lnTo>
                  <a:pt x="2919978" y="2297957"/>
                </a:lnTo>
                <a:lnTo>
                  <a:pt x="2894601" y="2334233"/>
                </a:lnTo>
                <a:lnTo>
                  <a:pt x="2868148" y="2369761"/>
                </a:lnTo>
                <a:lnTo>
                  <a:pt x="2840640" y="2404521"/>
                </a:lnTo>
                <a:lnTo>
                  <a:pt x="2812098" y="2438494"/>
                </a:lnTo>
                <a:lnTo>
                  <a:pt x="2782546" y="2471657"/>
                </a:lnTo>
                <a:lnTo>
                  <a:pt x="2752004" y="2503990"/>
                </a:lnTo>
                <a:lnTo>
                  <a:pt x="2720495" y="2535474"/>
                </a:lnTo>
                <a:lnTo>
                  <a:pt x="2688041" y="2566086"/>
                </a:lnTo>
                <a:lnTo>
                  <a:pt x="2654664" y="2595806"/>
                </a:lnTo>
                <a:lnTo>
                  <a:pt x="2620384" y="2624614"/>
                </a:lnTo>
                <a:lnTo>
                  <a:pt x="2585226" y="2652489"/>
                </a:lnTo>
                <a:lnTo>
                  <a:pt x="2549209" y="2679411"/>
                </a:lnTo>
                <a:lnTo>
                  <a:pt x="2512357" y="2705358"/>
                </a:lnTo>
                <a:lnTo>
                  <a:pt x="2474691" y="2730309"/>
                </a:lnTo>
                <a:lnTo>
                  <a:pt x="2436233" y="2754246"/>
                </a:lnTo>
                <a:lnTo>
                  <a:pt x="2397005" y="2777146"/>
                </a:lnTo>
                <a:lnTo>
                  <a:pt x="2357028" y="2798988"/>
                </a:lnTo>
                <a:lnTo>
                  <a:pt x="2316326" y="2819754"/>
                </a:lnTo>
                <a:lnTo>
                  <a:pt x="2274919" y="2839420"/>
                </a:lnTo>
                <a:lnTo>
                  <a:pt x="2232830" y="2857968"/>
                </a:lnTo>
                <a:lnTo>
                  <a:pt x="2190080" y="2875376"/>
                </a:lnTo>
                <a:lnTo>
                  <a:pt x="2146692" y="2891624"/>
                </a:lnTo>
                <a:lnTo>
                  <a:pt x="2102687" y="2906690"/>
                </a:lnTo>
                <a:lnTo>
                  <a:pt x="2058087" y="2920555"/>
                </a:lnTo>
                <a:lnTo>
                  <a:pt x="2012914" y="2933198"/>
                </a:lnTo>
                <a:lnTo>
                  <a:pt x="1967191" y="2944597"/>
                </a:lnTo>
                <a:lnTo>
                  <a:pt x="1920938" y="2954733"/>
                </a:lnTo>
                <a:lnTo>
                  <a:pt x="1874178" y="2963585"/>
                </a:lnTo>
                <a:lnTo>
                  <a:pt x="1826933" y="2971131"/>
                </a:lnTo>
                <a:lnTo>
                  <a:pt x="1779225" y="2977352"/>
                </a:lnTo>
                <a:lnTo>
                  <a:pt x="1731076" y="2982226"/>
                </a:lnTo>
                <a:lnTo>
                  <a:pt x="1682506" y="2985733"/>
                </a:lnTo>
                <a:lnTo>
                  <a:pt x="1633540" y="2987852"/>
                </a:lnTo>
                <a:lnTo>
                  <a:pt x="1584198" y="2988564"/>
                </a:lnTo>
                <a:lnTo>
                  <a:pt x="1534855" y="2987852"/>
                </a:lnTo>
                <a:lnTo>
                  <a:pt x="1485889" y="2985733"/>
                </a:lnTo>
                <a:lnTo>
                  <a:pt x="1437319" y="2982226"/>
                </a:lnTo>
                <a:lnTo>
                  <a:pt x="1389170" y="2977352"/>
                </a:lnTo>
                <a:lnTo>
                  <a:pt x="1341462" y="2971131"/>
                </a:lnTo>
                <a:lnTo>
                  <a:pt x="1294217" y="2963585"/>
                </a:lnTo>
                <a:lnTo>
                  <a:pt x="1247457" y="2954733"/>
                </a:lnTo>
                <a:lnTo>
                  <a:pt x="1201204" y="2944597"/>
                </a:lnTo>
                <a:lnTo>
                  <a:pt x="1155481" y="2933198"/>
                </a:lnTo>
                <a:lnTo>
                  <a:pt x="1110308" y="2920555"/>
                </a:lnTo>
                <a:lnTo>
                  <a:pt x="1065708" y="2906690"/>
                </a:lnTo>
                <a:lnTo>
                  <a:pt x="1021703" y="2891624"/>
                </a:lnTo>
                <a:lnTo>
                  <a:pt x="978315" y="2875376"/>
                </a:lnTo>
                <a:lnTo>
                  <a:pt x="935565" y="2857968"/>
                </a:lnTo>
                <a:lnTo>
                  <a:pt x="893476" y="2839420"/>
                </a:lnTo>
                <a:lnTo>
                  <a:pt x="852069" y="2819754"/>
                </a:lnTo>
                <a:lnTo>
                  <a:pt x="811367" y="2798988"/>
                </a:lnTo>
                <a:lnTo>
                  <a:pt x="771390" y="2777146"/>
                </a:lnTo>
                <a:lnTo>
                  <a:pt x="732162" y="2754246"/>
                </a:lnTo>
                <a:lnTo>
                  <a:pt x="693704" y="2730309"/>
                </a:lnTo>
                <a:lnTo>
                  <a:pt x="656038" y="2705358"/>
                </a:lnTo>
                <a:lnTo>
                  <a:pt x="619186" y="2679411"/>
                </a:lnTo>
                <a:lnTo>
                  <a:pt x="583169" y="2652489"/>
                </a:lnTo>
                <a:lnTo>
                  <a:pt x="548011" y="2624614"/>
                </a:lnTo>
                <a:lnTo>
                  <a:pt x="513731" y="2595806"/>
                </a:lnTo>
                <a:lnTo>
                  <a:pt x="480354" y="2566086"/>
                </a:lnTo>
                <a:lnTo>
                  <a:pt x="447900" y="2535474"/>
                </a:lnTo>
                <a:lnTo>
                  <a:pt x="416391" y="2503990"/>
                </a:lnTo>
                <a:lnTo>
                  <a:pt x="385849" y="2471657"/>
                </a:lnTo>
                <a:lnTo>
                  <a:pt x="356297" y="2438494"/>
                </a:lnTo>
                <a:lnTo>
                  <a:pt x="327755" y="2404521"/>
                </a:lnTo>
                <a:lnTo>
                  <a:pt x="300247" y="2369761"/>
                </a:lnTo>
                <a:lnTo>
                  <a:pt x="273794" y="2334233"/>
                </a:lnTo>
                <a:lnTo>
                  <a:pt x="248417" y="2297957"/>
                </a:lnTo>
                <a:lnTo>
                  <a:pt x="224139" y="2260956"/>
                </a:lnTo>
                <a:lnTo>
                  <a:pt x="200982" y="2223248"/>
                </a:lnTo>
                <a:lnTo>
                  <a:pt x="178967" y="2184856"/>
                </a:lnTo>
                <a:lnTo>
                  <a:pt x="158117" y="2145799"/>
                </a:lnTo>
                <a:lnTo>
                  <a:pt x="138453" y="2106099"/>
                </a:lnTo>
                <a:lnTo>
                  <a:pt x="119998" y="2065776"/>
                </a:lnTo>
                <a:lnTo>
                  <a:pt x="102772" y="2024850"/>
                </a:lnTo>
                <a:lnTo>
                  <a:pt x="86799" y="1983342"/>
                </a:lnTo>
                <a:lnTo>
                  <a:pt x="72100" y="1941274"/>
                </a:lnTo>
                <a:lnTo>
                  <a:pt x="58697" y="1898665"/>
                </a:lnTo>
                <a:lnTo>
                  <a:pt x="46611" y="1855537"/>
                </a:lnTo>
                <a:lnTo>
                  <a:pt x="35866" y="1811910"/>
                </a:lnTo>
                <a:lnTo>
                  <a:pt x="26482" y="1767804"/>
                </a:lnTo>
                <a:lnTo>
                  <a:pt x="18481" y="1723240"/>
                </a:lnTo>
                <a:lnTo>
                  <a:pt x="11886" y="1678240"/>
                </a:lnTo>
                <a:lnTo>
                  <a:pt x="6719" y="1632823"/>
                </a:lnTo>
                <a:lnTo>
                  <a:pt x="3000" y="1587011"/>
                </a:lnTo>
                <a:lnTo>
                  <a:pt x="753" y="1540823"/>
                </a:lnTo>
                <a:lnTo>
                  <a:pt x="0" y="14942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0050" y="4404614"/>
            <a:ext cx="369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THANKS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WATCHING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0"/>
            <a:ext cx="76200" cy="1314450"/>
          </a:xfrm>
          <a:custGeom>
            <a:avLst/>
            <a:gdLst/>
            <a:ahLst/>
            <a:cxnLst/>
            <a:rect l="l" t="t" r="r" b="b"/>
            <a:pathLst>
              <a:path w="76200" h="1314450">
                <a:moveTo>
                  <a:pt x="31750" y="1239528"/>
                </a:moveTo>
                <a:lnTo>
                  <a:pt x="23252" y="1241238"/>
                </a:lnTo>
                <a:lnTo>
                  <a:pt x="11144" y="1249394"/>
                </a:lnTo>
                <a:lnTo>
                  <a:pt x="2988" y="1261502"/>
                </a:lnTo>
                <a:lnTo>
                  <a:pt x="0" y="1276350"/>
                </a:lnTo>
                <a:lnTo>
                  <a:pt x="2988" y="1291197"/>
                </a:lnTo>
                <a:lnTo>
                  <a:pt x="11144" y="1303305"/>
                </a:lnTo>
                <a:lnTo>
                  <a:pt x="23252" y="1311461"/>
                </a:lnTo>
                <a:lnTo>
                  <a:pt x="38100" y="1314450"/>
                </a:lnTo>
                <a:lnTo>
                  <a:pt x="52947" y="1311461"/>
                </a:lnTo>
                <a:lnTo>
                  <a:pt x="65055" y="1303305"/>
                </a:lnTo>
                <a:lnTo>
                  <a:pt x="73211" y="1291197"/>
                </a:lnTo>
                <a:lnTo>
                  <a:pt x="76200" y="1276350"/>
                </a:lnTo>
                <a:lnTo>
                  <a:pt x="31750" y="1276350"/>
                </a:lnTo>
                <a:lnTo>
                  <a:pt x="31750" y="1239528"/>
                </a:lnTo>
                <a:close/>
              </a:path>
              <a:path w="76200" h="1314450">
                <a:moveTo>
                  <a:pt x="38100" y="1238250"/>
                </a:moveTo>
                <a:lnTo>
                  <a:pt x="31750" y="1239528"/>
                </a:lnTo>
                <a:lnTo>
                  <a:pt x="31750" y="1276350"/>
                </a:lnTo>
                <a:lnTo>
                  <a:pt x="44450" y="1276350"/>
                </a:lnTo>
                <a:lnTo>
                  <a:pt x="44450" y="1239528"/>
                </a:lnTo>
                <a:lnTo>
                  <a:pt x="38100" y="1238250"/>
                </a:lnTo>
                <a:close/>
              </a:path>
              <a:path w="76200" h="1314450">
                <a:moveTo>
                  <a:pt x="44450" y="1239528"/>
                </a:moveTo>
                <a:lnTo>
                  <a:pt x="44450" y="1276350"/>
                </a:lnTo>
                <a:lnTo>
                  <a:pt x="76200" y="1276350"/>
                </a:lnTo>
                <a:lnTo>
                  <a:pt x="73211" y="1261502"/>
                </a:lnTo>
                <a:lnTo>
                  <a:pt x="65055" y="1249394"/>
                </a:lnTo>
                <a:lnTo>
                  <a:pt x="52947" y="1241238"/>
                </a:lnTo>
                <a:lnTo>
                  <a:pt x="44450" y="1239528"/>
                </a:lnTo>
                <a:close/>
              </a:path>
              <a:path w="76200" h="1314450">
                <a:moveTo>
                  <a:pt x="44450" y="0"/>
                </a:moveTo>
                <a:lnTo>
                  <a:pt x="31750" y="0"/>
                </a:lnTo>
                <a:lnTo>
                  <a:pt x="31750" y="1239528"/>
                </a:lnTo>
                <a:lnTo>
                  <a:pt x="38100" y="1238250"/>
                </a:lnTo>
                <a:lnTo>
                  <a:pt x="44450" y="1238250"/>
                </a:lnTo>
                <a:lnTo>
                  <a:pt x="44450" y="0"/>
                </a:lnTo>
                <a:close/>
              </a:path>
              <a:path w="76200" h="1314450">
                <a:moveTo>
                  <a:pt x="44450" y="1238250"/>
                </a:moveTo>
                <a:lnTo>
                  <a:pt x="38100" y="1238250"/>
                </a:lnTo>
                <a:lnTo>
                  <a:pt x="44450" y="1239528"/>
                </a:lnTo>
                <a:lnTo>
                  <a:pt x="44450" y="123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0" y="2438400"/>
            <a:ext cx="9404723" cy="1400530"/>
          </a:xfrm>
          <a:prstGeom prst="rect">
            <a:avLst/>
          </a:prstGeom>
        </p:spPr>
        <p:txBody>
          <a:bodyPr vert="horz" wrap="square" lIns="0" tIns="133858" rIns="0" bIns="0" rtlCol="0">
            <a:spAutoFit/>
          </a:bodyPr>
          <a:lstStyle/>
          <a:p>
            <a:pPr marL="1687195">
              <a:lnSpc>
                <a:spcPct val="100000"/>
              </a:lnSpc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22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在上次作业基础上，加上怪物，实现以下功能：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随机产生怪物并且怪物会向角色靠近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怪物碰到角色后，角色掉血，角色血量为空则播放死亡动画并解除所有事件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角色可以攻击怪物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 </a:t>
            </a:r>
            <a:r>
              <a:rPr lang="zh-CN" altLang="en-US" dirty="0"/>
              <a:t>使用</a:t>
            </a:r>
            <a:r>
              <a:rPr lang="en-US" altLang="zh-CN" dirty="0" err="1"/>
              <a:t>tilemap</a:t>
            </a:r>
            <a:r>
              <a:rPr lang="zh-CN" altLang="en-US" dirty="0"/>
              <a:t>创建地图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5. </a:t>
            </a:r>
            <a:r>
              <a:rPr lang="zh-CN" altLang="en-US" dirty="0"/>
              <a:t>加分项：使用本地数据存储，记录打到的怪物数量，同时在游戏中显示打倒数量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2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58BBE-BD30-47D2-9072-37D738C1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C360B-4931-4C34-9B42-6816D6C2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随机产生怪物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CD1610-A4FC-4900-B995-A1CD9950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14" y="2827620"/>
            <a:ext cx="6542857" cy="8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12375F-330F-4FA3-A104-79EB27B4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27" y="4035300"/>
            <a:ext cx="567619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9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0D4D6-11BD-401E-BCFF-EE3714BD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1BB93-CB05-46DA-BFAD-B9DD898A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怪物碰到角色后，角色掉血，使用</a:t>
            </a:r>
            <a:r>
              <a:rPr lang="en-US" altLang="zh-CN" dirty="0" err="1"/>
              <a:t>Rect</a:t>
            </a:r>
            <a:r>
              <a:rPr lang="zh-CN" altLang="en-US" dirty="0"/>
              <a:t>类中的</a:t>
            </a:r>
            <a:r>
              <a:rPr lang="en-US" altLang="zh-CN" dirty="0" err="1"/>
              <a:t>containsPoint</a:t>
            </a:r>
            <a:r>
              <a:rPr lang="zh-CN" altLang="en-US" dirty="0"/>
              <a:t>做简单的碰</a:t>
            </a:r>
            <a:br>
              <a:rPr lang="zh-CN" altLang="en-US" dirty="0"/>
            </a:br>
            <a:r>
              <a:rPr lang="zh-CN" altLang="en-US" dirty="0"/>
              <a:t>撞检测（例如怪物的坐标在角色的</a:t>
            </a:r>
            <a:r>
              <a:rPr lang="en-US" altLang="zh-CN" dirty="0" err="1"/>
              <a:t>Rect</a:t>
            </a:r>
            <a:r>
              <a:rPr lang="zh-CN" altLang="en-US" dirty="0"/>
              <a:t>中时，发生碰撞）移除碰撞的怪物，</a:t>
            </a:r>
            <a:br>
              <a:rPr lang="zh-CN" altLang="en-US" dirty="0"/>
            </a:br>
            <a:r>
              <a:rPr lang="zh-CN" altLang="en-US" dirty="0"/>
              <a:t>并让角色掉血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580F2B-79D7-4C26-B5BB-559D38CE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3" y="3168295"/>
            <a:ext cx="6476934" cy="16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91D24-3D48-4D75-BEF0-FF4B3D32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437F2-F001-4A8E-A1BA-667714CF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角色可以攻击怪物，打到怪物后回血，使用</a:t>
            </a:r>
            <a:r>
              <a:rPr lang="en-US" altLang="zh-CN" dirty="0"/>
              <a:t>2</a:t>
            </a:r>
            <a:r>
              <a:rPr lang="zh-CN" altLang="en-US" dirty="0"/>
              <a:t>中的碰撞检测，将检测的</a:t>
            </a:r>
            <a:br>
              <a:rPr lang="zh-CN" altLang="en-US" dirty="0"/>
            </a:br>
            <a:r>
              <a:rPr lang="en-US" altLang="zh-CN" dirty="0" err="1"/>
              <a:t>Rect</a:t>
            </a:r>
            <a:r>
              <a:rPr lang="zh-CN" altLang="en-US" dirty="0"/>
              <a:t>改成我们设置的攻击范围（</a:t>
            </a:r>
            <a:r>
              <a:rPr lang="en-US" altLang="zh-CN" dirty="0" err="1"/>
              <a:t>Rect</a:t>
            </a:r>
            <a:r>
              <a:rPr lang="zh-CN" altLang="en-US" dirty="0"/>
              <a:t>）（此处为角色水平方向前后</a:t>
            </a:r>
            <a:r>
              <a:rPr lang="en-US" altLang="zh-CN" dirty="0"/>
              <a:t>40</a:t>
            </a:r>
            <a:r>
              <a:rPr lang="zh-CN" altLang="en-US" dirty="0"/>
              <a:t>），再判断</a:t>
            </a:r>
            <a:r>
              <a:rPr lang="en-US" altLang="zh-CN" dirty="0" err="1"/>
              <a:t>Rect</a:t>
            </a:r>
            <a:r>
              <a:rPr lang="zh-CN" altLang="en-US" dirty="0"/>
              <a:t>中是否有怪物，如果有怪物，消灭一只怪物，并回血。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F18060-214E-4E50-8A77-0D79A017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355521"/>
            <a:ext cx="5400000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0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8D13C-B8EE-4E5B-AD4E-CA952D33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一些实现思路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B871C-B78B-4D4E-A835-7EBA1561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怪物移动，怪物的坐标和角色的坐标都是</a:t>
            </a:r>
            <a:r>
              <a:rPr lang="en-US" altLang="zh-CN" dirty="0"/>
              <a:t>Vec2</a:t>
            </a:r>
            <a:r>
              <a:rPr lang="zh-CN" altLang="en-US" dirty="0"/>
              <a:t>（向量），作减法就可以</a:t>
            </a:r>
            <a:br>
              <a:rPr lang="zh-CN" altLang="en-US" dirty="0"/>
            </a:br>
            <a:r>
              <a:rPr lang="zh-CN" altLang="en-US" dirty="0"/>
              <a:t>获得从怪物到角色的方向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5F0377-E67D-4DAA-AB65-93548669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14" y="3603039"/>
            <a:ext cx="5657143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1AD83-83D7-42E5-A2E2-1F679032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69C15-DCB5-46E7-851F-FE8095B4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代码仅供参考，如果你有更好的实现思路完全可以不按照提示中来写，比如碰撞判断等等，只要完成了要求即可</a:t>
            </a:r>
          </a:p>
        </p:txBody>
      </p:sp>
    </p:spTree>
    <p:extLst>
      <p:ext uri="{BB962C8B-B14F-4D97-AF65-F5344CB8AC3E}">
        <p14:creationId xmlns:p14="http://schemas.microsoft.com/office/powerpoint/2010/main" val="253786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EF871-C50F-4143-B9C7-0CDA39E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翻转的实现思路：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08171B-9918-4DF3-A444-45E0A58B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567" y="2181803"/>
            <a:ext cx="3761905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92BFD-DAC3-4EC6-AF65-85574E06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移除怪物的实现思路：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FD4931-FEC0-489C-8BF6-209AB6A09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905" y="2605190"/>
            <a:ext cx="7038095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8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161</Words>
  <Application>Microsoft Office PowerPoint</Application>
  <PresentationFormat>宽屏</PresentationFormat>
  <Paragraphs>25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Microsoft YaHei</vt:lpstr>
      <vt:lpstr>Arial</vt:lpstr>
      <vt:lpstr>Calibri</vt:lpstr>
      <vt:lpstr>Century Gothic</vt:lpstr>
      <vt:lpstr>Wingdings 3</vt:lpstr>
      <vt:lpstr>离子</vt:lpstr>
      <vt:lpstr>Cocos2dx数据结构，本地存储和tilemap</vt:lpstr>
      <vt:lpstr>作业</vt:lpstr>
      <vt:lpstr>一些实现思路</vt:lpstr>
      <vt:lpstr>一些实现思路</vt:lpstr>
      <vt:lpstr>一些实现思路</vt:lpstr>
      <vt:lpstr>一些实现思路 </vt:lpstr>
      <vt:lpstr>以上</vt:lpstr>
      <vt:lpstr>翻转的实现思路：  </vt:lpstr>
      <vt:lpstr>移除怪物的实现思路：  </vt:lpstr>
      <vt:lpstr>Tmx文件和屏幕的适配：根据放大因子 大小来设置 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伟涵 林</dc:creator>
  <cp:lastModifiedBy>伟涵 林</cp:lastModifiedBy>
  <cp:revision>8</cp:revision>
  <dcterms:created xsi:type="dcterms:W3CDTF">2018-05-20T07:56:40Z</dcterms:created>
  <dcterms:modified xsi:type="dcterms:W3CDTF">2018-05-28T12:20:19Z</dcterms:modified>
</cp:coreProperties>
</file>