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6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18659" y="1388363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1584832" y="0"/>
                </a:moveTo>
                <a:lnTo>
                  <a:pt x="1535429" y="762"/>
                </a:lnTo>
                <a:lnTo>
                  <a:pt x="1486535" y="2794"/>
                </a:lnTo>
                <a:lnTo>
                  <a:pt x="1437893" y="6350"/>
                </a:lnTo>
                <a:lnTo>
                  <a:pt x="1389761" y="11175"/>
                </a:lnTo>
                <a:lnTo>
                  <a:pt x="1342009" y="17399"/>
                </a:lnTo>
                <a:lnTo>
                  <a:pt x="1294764" y="25019"/>
                </a:lnTo>
                <a:lnTo>
                  <a:pt x="1247902" y="33782"/>
                </a:lnTo>
                <a:lnTo>
                  <a:pt x="1201674" y="43941"/>
                </a:lnTo>
                <a:lnTo>
                  <a:pt x="1155953" y="55372"/>
                </a:lnTo>
                <a:lnTo>
                  <a:pt x="1110741" y="67945"/>
                </a:lnTo>
                <a:lnTo>
                  <a:pt x="1066164" y="81914"/>
                </a:lnTo>
                <a:lnTo>
                  <a:pt x="1022095" y="96900"/>
                </a:lnTo>
                <a:lnTo>
                  <a:pt x="978662" y="113157"/>
                </a:lnTo>
                <a:lnTo>
                  <a:pt x="935989" y="130556"/>
                </a:lnTo>
                <a:lnTo>
                  <a:pt x="893826" y="149098"/>
                </a:lnTo>
                <a:lnTo>
                  <a:pt x="852424" y="168783"/>
                </a:lnTo>
                <a:lnTo>
                  <a:pt x="811656" y="189611"/>
                </a:lnTo>
                <a:lnTo>
                  <a:pt x="771651" y="211327"/>
                </a:lnTo>
                <a:lnTo>
                  <a:pt x="732409" y="234314"/>
                </a:lnTo>
                <a:lnTo>
                  <a:pt x="693927" y="258190"/>
                </a:lnTo>
                <a:lnTo>
                  <a:pt x="656336" y="283210"/>
                </a:lnTo>
                <a:lnTo>
                  <a:pt x="619378" y="309118"/>
                </a:lnTo>
                <a:lnTo>
                  <a:pt x="583438" y="336041"/>
                </a:lnTo>
                <a:lnTo>
                  <a:pt x="548259" y="363855"/>
                </a:lnTo>
                <a:lnTo>
                  <a:pt x="513968" y="392684"/>
                </a:lnTo>
                <a:lnTo>
                  <a:pt x="480567" y="422401"/>
                </a:lnTo>
                <a:lnTo>
                  <a:pt x="448055" y="453009"/>
                </a:lnTo>
                <a:lnTo>
                  <a:pt x="416560" y="484505"/>
                </a:lnTo>
                <a:lnTo>
                  <a:pt x="385952" y="516889"/>
                </a:lnTo>
                <a:lnTo>
                  <a:pt x="356488" y="550037"/>
                </a:lnTo>
                <a:lnTo>
                  <a:pt x="327913" y="583946"/>
                </a:lnTo>
                <a:lnTo>
                  <a:pt x="300354" y="618744"/>
                </a:lnTo>
                <a:lnTo>
                  <a:pt x="273938" y="654303"/>
                </a:lnTo>
                <a:lnTo>
                  <a:pt x="248538" y="690499"/>
                </a:lnTo>
                <a:lnTo>
                  <a:pt x="224281" y="727456"/>
                </a:lnTo>
                <a:lnTo>
                  <a:pt x="201040" y="765175"/>
                </a:lnTo>
                <a:lnTo>
                  <a:pt x="179069" y="803656"/>
                </a:lnTo>
                <a:lnTo>
                  <a:pt x="158241" y="842645"/>
                </a:lnTo>
                <a:lnTo>
                  <a:pt x="138556" y="882396"/>
                </a:lnTo>
                <a:lnTo>
                  <a:pt x="120014" y="922655"/>
                </a:lnTo>
                <a:lnTo>
                  <a:pt x="102869" y="963549"/>
                </a:lnTo>
                <a:lnTo>
                  <a:pt x="86867" y="1005077"/>
                </a:lnTo>
                <a:lnTo>
                  <a:pt x="72136" y="1047114"/>
                </a:lnTo>
                <a:lnTo>
                  <a:pt x="58674" y="1089787"/>
                </a:lnTo>
                <a:lnTo>
                  <a:pt x="46609" y="1132839"/>
                </a:lnTo>
                <a:lnTo>
                  <a:pt x="35940" y="1176527"/>
                </a:lnTo>
                <a:lnTo>
                  <a:pt x="26542" y="1220597"/>
                </a:lnTo>
                <a:lnTo>
                  <a:pt x="18541" y="1265174"/>
                </a:lnTo>
                <a:lnTo>
                  <a:pt x="11937" y="1310132"/>
                </a:lnTo>
                <a:lnTo>
                  <a:pt x="6730" y="1355598"/>
                </a:lnTo>
                <a:lnTo>
                  <a:pt x="3048" y="1401318"/>
                </a:lnTo>
                <a:lnTo>
                  <a:pt x="762" y="1447546"/>
                </a:lnTo>
                <a:lnTo>
                  <a:pt x="0" y="1494027"/>
                </a:lnTo>
                <a:lnTo>
                  <a:pt x="762" y="1540637"/>
                </a:lnTo>
                <a:lnTo>
                  <a:pt x="3048" y="1586864"/>
                </a:lnTo>
                <a:lnTo>
                  <a:pt x="6730" y="1632585"/>
                </a:lnTo>
                <a:lnTo>
                  <a:pt x="11937" y="1678051"/>
                </a:lnTo>
                <a:lnTo>
                  <a:pt x="18541" y="1723009"/>
                </a:lnTo>
                <a:lnTo>
                  <a:pt x="26542" y="1767586"/>
                </a:lnTo>
                <a:lnTo>
                  <a:pt x="35940" y="1811655"/>
                </a:lnTo>
                <a:lnTo>
                  <a:pt x="46609" y="1855343"/>
                </a:lnTo>
                <a:lnTo>
                  <a:pt x="58674" y="1898396"/>
                </a:lnTo>
                <a:lnTo>
                  <a:pt x="72136" y="1941068"/>
                </a:lnTo>
                <a:lnTo>
                  <a:pt x="86867" y="1983105"/>
                </a:lnTo>
                <a:lnTo>
                  <a:pt x="102869" y="2024634"/>
                </a:lnTo>
                <a:lnTo>
                  <a:pt x="120014" y="2065527"/>
                </a:lnTo>
                <a:lnTo>
                  <a:pt x="138556" y="2105787"/>
                </a:lnTo>
                <a:lnTo>
                  <a:pt x="158241" y="2145538"/>
                </a:lnTo>
                <a:lnTo>
                  <a:pt x="179069" y="2184527"/>
                </a:lnTo>
                <a:lnTo>
                  <a:pt x="201040" y="2223008"/>
                </a:lnTo>
                <a:lnTo>
                  <a:pt x="224281" y="2260727"/>
                </a:lnTo>
                <a:lnTo>
                  <a:pt x="248538" y="2297684"/>
                </a:lnTo>
                <a:lnTo>
                  <a:pt x="273938" y="2333879"/>
                </a:lnTo>
                <a:lnTo>
                  <a:pt x="300354" y="2369439"/>
                </a:lnTo>
                <a:lnTo>
                  <a:pt x="327913" y="2404237"/>
                </a:lnTo>
                <a:lnTo>
                  <a:pt x="356488" y="2438146"/>
                </a:lnTo>
                <a:lnTo>
                  <a:pt x="385952" y="2471293"/>
                </a:lnTo>
                <a:lnTo>
                  <a:pt x="416560" y="2503678"/>
                </a:lnTo>
                <a:lnTo>
                  <a:pt x="448055" y="2535174"/>
                </a:lnTo>
                <a:lnTo>
                  <a:pt x="480567" y="2565781"/>
                </a:lnTo>
                <a:lnTo>
                  <a:pt x="513968" y="2595499"/>
                </a:lnTo>
                <a:lnTo>
                  <a:pt x="548259" y="2624328"/>
                </a:lnTo>
                <a:lnTo>
                  <a:pt x="583438" y="2652141"/>
                </a:lnTo>
                <a:lnTo>
                  <a:pt x="619378" y="2679065"/>
                </a:lnTo>
                <a:lnTo>
                  <a:pt x="656336" y="2704973"/>
                </a:lnTo>
                <a:lnTo>
                  <a:pt x="693927" y="2729992"/>
                </a:lnTo>
                <a:lnTo>
                  <a:pt x="732409" y="2753868"/>
                </a:lnTo>
                <a:lnTo>
                  <a:pt x="771651" y="2776855"/>
                </a:lnTo>
                <a:lnTo>
                  <a:pt x="811656" y="2798572"/>
                </a:lnTo>
                <a:lnTo>
                  <a:pt x="852424" y="2819400"/>
                </a:lnTo>
                <a:lnTo>
                  <a:pt x="893826" y="2839085"/>
                </a:lnTo>
                <a:lnTo>
                  <a:pt x="935989" y="2857627"/>
                </a:lnTo>
                <a:lnTo>
                  <a:pt x="978662" y="2875026"/>
                </a:lnTo>
                <a:lnTo>
                  <a:pt x="1022095" y="2891282"/>
                </a:lnTo>
                <a:lnTo>
                  <a:pt x="1066164" y="2906268"/>
                </a:lnTo>
                <a:lnTo>
                  <a:pt x="1110741" y="2920238"/>
                </a:lnTo>
                <a:lnTo>
                  <a:pt x="1155953" y="2932811"/>
                </a:lnTo>
                <a:lnTo>
                  <a:pt x="1201674" y="2944241"/>
                </a:lnTo>
                <a:lnTo>
                  <a:pt x="1247902" y="2954401"/>
                </a:lnTo>
                <a:lnTo>
                  <a:pt x="1294764" y="2963164"/>
                </a:lnTo>
                <a:lnTo>
                  <a:pt x="1342009" y="2970784"/>
                </a:lnTo>
                <a:lnTo>
                  <a:pt x="1389761" y="2977007"/>
                </a:lnTo>
                <a:lnTo>
                  <a:pt x="1437893" y="2981833"/>
                </a:lnTo>
                <a:lnTo>
                  <a:pt x="1486535" y="2985389"/>
                </a:lnTo>
                <a:lnTo>
                  <a:pt x="1535429" y="2987421"/>
                </a:lnTo>
                <a:lnTo>
                  <a:pt x="1584832" y="2988183"/>
                </a:lnTo>
                <a:lnTo>
                  <a:pt x="1634236" y="2987421"/>
                </a:lnTo>
                <a:lnTo>
                  <a:pt x="1683130" y="2985389"/>
                </a:lnTo>
                <a:lnTo>
                  <a:pt x="1731772" y="2981833"/>
                </a:lnTo>
                <a:lnTo>
                  <a:pt x="1779904" y="2977007"/>
                </a:lnTo>
                <a:lnTo>
                  <a:pt x="1827656" y="2970784"/>
                </a:lnTo>
                <a:lnTo>
                  <a:pt x="1874901" y="2963164"/>
                </a:lnTo>
                <a:lnTo>
                  <a:pt x="1921764" y="2954401"/>
                </a:lnTo>
                <a:lnTo>
                  <a:pt x="1967991" y="2944241"/>
                </a:lnTo>
                <a:lnTo>
                  <a:pt x="2013712" y="2932811"/>
                </a:lnTo>
                <a:lnTo>
                  <a:pt x="2058923" y="2920238"/>
                </a:lnTo>
                <a:lnTo>
                  <a:pt x="2103500" y="2906268"/>
                </a:lnTo>
                <a:lnTo>
                  <a:pt x="2147569" y="2891282"/>
                </a:lnTo>
                <a:lnTo>
                  <a:pt x="2191004" y="2875026"/>
                </a:lnTo>
                <a:lnTo>
                  <a:pt x="2233675" y="2857627"/>
                </a:lnTo>
                <a:lnTo>
                  <a:pt x="2275840" y="2839085"/>
                </a:lnTo>
                <a:lnTo>
                  <a:pt x="2317241" y="2819400"/>
                </a:lnTo>
                <a:lnTo>
                  <a:pt x="2358009" y="2798572"/>
                </a:lnTo>
                <a:lnTo>
                  <a:pt x="2398014" y="2776855"/>
                </a:lnTo>
                <a:lnTo>
                  <a:pt x="2437257" y="2753868"/>
                </a:lnTo>
                <a:lnTo>
                  <a:pt x="2475738" y="2729992"/>
                </a:lnTo>
                <a:lnTo>
                  <a:pt x="2513330" y="2704973"/>
                </a:lnTo>
                <a:lnTo>
                  <a:pt x="2550287" y="2679065"/>
                </a:lnTo>
                <a:lnTo>
                  <a:pt x="2586228" y="2652141"/>
                </a:lnTo>
                <a:lnTo>
                  <a:pt x="2621407" y="2624328"/>
                </a:lnTo>
                <a:lnTo>
                  <a:pt x="2655696" y="2595499"/>
                </a:lnTo>
                <a:lnTo>
                  <a:pt x="2689097" y="2565781"/>
                </a:lnTo>
                <a:lnTo>
                  <a:pt x="2721610" y="2535174"/>
                </a:lnTo>
                <a:lnTo>
                  <a:pt x="2753106" y="2503678"/>
                </a:lnTo>
                <a:lnTo>
                  <a:pt x="2783713" y="2471293"/>
                </a:lnTo>
                <a:lnTo>
                  <a:pt x="2813176" y="2438146"/>
                </a:lnTo>
                <a:lnTo>
                  <a:pt x="2841751" y="2404237"/>
                </a:lnTo>
                <a:lnTo>
                  <a:pt x="2869311" y="2369439"/>
                </a:lnTo>
                <a:lnTo>
                  <a:pt x="2895726" y="2333879"/>
                </a:lnTo>
                <a:lnTo>
                  <a:pt x="2921126" y="2297684"/>
                </a:lnTo>
                <a:lnTo>
                  <a:pt x="2945384" y="2260727"/>
                </a:lnTo>
                <a:lnTo>
                  <a:pt x="2968624" y="2223008"/>
                </a:lnTo>
                <a:lnTo>
                  <a:pt x="2990595" y="2184527"/>
                </a:lnTo>
                <a:lnTo>
                  <a:pt x="3011423" y="2145538"/>
                </a:lnTo>
                <a:lnTo>
                  <a:pt x="3031109" y="2105787"/>
                </a:lnTo>
                <a:lnTo>
                  <a:pt x="3049650" y="2065527"/>
                </a:lnTo>
                <a:lnTo>
                  <a:pt x="3066795" y="2024634"/>
                </a:lnTo>
                <a:lnTo>
                  <a:pt x="3082797" y="1983105"/>
                </a:lnTo>
                <a:lnTo>
                  <a:pt x="3097530" y="1941068"/>
                </a:lnTo>
                <a:lnTo>
                  <a:pt x="3110991" y="1898396"/>
                </a:lnTo>
                <a:lnTo>
                  <a:pt x="3123057" y="1855343"/>
                </a:lnTo>
                <a:lnTo>
                  <a:pt x="3133724" y="1811655"/>
                </a:lnTo>
                <a:lnTo>
                  <a:pt x="3143122" y="1767586"/>
                </a:lnTo>
                <a:lnTo>
                  <a:pt x="3151123" y="1723009"/>
                </a:lnTo>
                <a:lnTo>
                  <a:pt x="3157728" y="1678051"/>
                </a:lnTo>
                <a:lnTo>
                  <a:pt x="3162935" y="1632585"/>
                </a:lnTo>
                <a:lnTo>
                  <a:pt x="3166617" y="1586864"/>
                </a:lnTo>
                <a:lnTo>
                  <a:pt x="3168904" y="1540637"/>
                </a:lnTo>
                <a:lnTo>
                  <a:pt x="3169666" y="1494027"/>
                </a:lnTo>
                <a:lnTo>
                  <a:pt x="3168904" y="1447546"/>
                </a:lnTo>
                <a:lnTo>
                  <a:pt x="3166617" y="1401318"/>
                </a:lnTo>
                <a:lnTo>
                  <a:pt x="3162935" y="1355598"/>
                </a:lnTo>
                <a:lnTo>
                  <a:pt x="3157728" y="1310132"/>
                </a:lnTo>
                <a:lnTo>
                  <a:pt x="3151123" y="1265174"/>
                </a:lnTo>
                <a:lnTo>
                  <a:pt x="3143122" y="1220597"/>
                </a:lnTo>
                <a:lnTo>
                  <a:pt x="3133724" y="1176527"/>
                </a:lnTo>
                <a:lnTo>
                  <a:pt x="3123057" y="1132839"/>
                </a:lnTo>
                <a:lnTo>
                  <a:pt x="3110991" y="1089787"/>
                </a:lnTo>
                <a:lnTo>
                  <a:pt x="3097530" y="1047114"/>
                </a:lnTo>
                <a:lnTo>
                  <a:pt x="3082797" y="1005077"/>
                </a:lnTo>
                <a:lnTo>
                  <a:pt x="3066795" y="963549"/>
                </a:lnTo>
                <a:lnTo>
                  <a:pt x="3049650" y="922655"/>
                </a:lnTo>
                <a:lnTo>
                  <a:pt x="3031109" y="882396"/>
                </a:lnTo>
                <a:lnTo>
                  <a:pt x="3011423" y="842645"/>
                </a:lnTo>
                <a:lnTo>
                  <a:pt x="2990595" y="803656"/>
                </a:lnTo>
                <a:lnTo>
                  <a:pt x="2968624" y="765175"/>
                </a:lnTo>
                <a:lnTo>
                  <a:pt x="2945384" y="727456"/>
                </a:lnTo>
                <a:lnTo>
                  <a:pt x="2921126" y="690499"/>
                </a:lnTo>
                <a:lnTo>
                  <a:pt x="2895726" y="654303"/>
                </a:lnTo>
                <a:lnTo>
                  <a:pt x="2869311" y="618744"/>
                </a:lnTo>
                <a:lnTo>
                  <a:pt x="2841751" y="583946"/>
                </a:lnTo>
                <a:lnTo>
                  <a:pt x="2813176" y="550037"/>
                </a:lnTo>
                <a:lnTo>
                  <a:pt x="2783713" y="516889"/>
                </a:lnTo>
                <a:lnTo>
                  <a:pt x="2753106" y="484505"/>
                </a:lnTo>
                <a:lnTo>
                  <a:pt x="2721610" y="453009"/>
                </a:lnTo>
                <a:lnTo>
                  <a:pt x="2689097" y="422401"/>
                </a:lnTo>
                <a:lnTo>
                  <a:pt x="2655696" y="392684"/>
                </a:lnTo>
                <a:lnTo>
                  <a:pt x="2621407" y="363855"/>
                </a:lnTo>
                <a:lnTo>
                  <a:pt x="2586228" y="336041"/>
                </a:lnTo>
                <a:lnTo>
                  <a:pt x="2550287" y="309118"/>
                </a:lnTo>
                <a:lnTo>
                  <a:pt x="2513330" y="283210"/>
                </a:lnTo>
                <a:lnTo>
                  <a:pt x="2475738" y="258190"/>
                </a:lnTo>
                <a:lnTo>
                  <a:pt x="2437257" y="234314"/>
                </a:lnTo>
                <a:lnTo>
                  <a:pt x="2398014" y="211327"/>
                </a:lnTo>
                <a:lnTo>
                  <a:pt x="2358009" y="189611"/>
                </a:lnTo>
                <a:lnTo>
                  <a:pt x="2317241" y="168783"/>
                </a:lnTo>
                <a:lnTo>
                  <a:pt x="2275840" y="149098"/>
                </a:lnTo>
                <a:lnTo>
                  <a:pt x="2233675" y="130556"/>
                </a:lnTo>
                <a:lnTo>
                  <a:pt x="2191004" y="113157"/>
                </a:lnTo>
                <a:lnTo>
                  <a:pt x="2147569" y="96900"/>
                </a:lnTo>
                <a:lnTo>
                  <a:pt x="2103500" y="81914"/>
                </a:lnTo>
                <a:lnTo>
                  <a:pt x="2058923" y="67945"/>
                </a:lnTo>
                <a:lnTo>
                  <a:pt x="2013712" y="55372"/>
                </a:lnTo>
                <a:lnTo>
                  <a:pt x="1967991" y="43941"/>
                </a:lnTo>
                <a:lnTo>
                  <a:pt x="1921764" y="33782"/>
                </a:lnTo>
                <a:lnTo>
                  <a:pt x="1874901" y="25019"/>
                </a:lnTo>
                <a:lnTo>
                  <a:pt x="1827656" y="17399"/>
                </a:lnTo>
                <a:lnTo>
                  <a:pt x="1779904" y="11175"/>
                </a:lnTo>
                <a:lnTo>
                  <a:pt x="1731772" y="6350"/>
                </a:lnTo>
                <a:lnTo>
                  <a:pt x="1683130" y="2794"/>
                </a:lnTo>
                <a:lnTo>
                  <a:pt x="1634236" y="762"/>
                </a:lnTo>
                <a:lnTo>
                  <a:pt x="1584832" y="0"/>
                </a:lnTo>
                <a:close/>
              </a:path>
            </a:pathLst>
          </a:custGeom>
          <a:solidFill>
            <a:srgbClr val="4F8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19421" y="1389125"/>
            <a:ext cx="3169920" cy="2988310"/>
          </a:xfrm>
          <a:custGeom>
            <a:avLst/>
            <a:gdLst/>
            <a:ahLst/>
            <a:cxnLst/>
            <a:rect l="l" t="t" r="r" b="b"/>
            <a:pathLst>
              <a:path w="3169920" h="2988310">
                <a:moveTo>
                  <a:pt x="0" y="1494027"/>
                </a:moveTo>
                <a:lnTo>
                  <a:pt x="762" y="1447546"/>
                </a:lnTo>
                <a:lnTo>
                  <a:pt x="3048" y="1401318"/>
                </a:lnTo>
                <a:lnTo>
                  <a:pt x="6730" y="1355598"/>
                </a:lnTo>
                <a:lnTo>
                  <a:pt x="11937" y="1310132"/>
                </a:lnTo>
                <a:lnTo>
                  <a:pt x="18541" y="1265174"/>
                </a:lnTo>
                <a:lnTo>
                  <a:pt x="26542" y="1220597"/>
                </a:lnTo>
                <a:lnTo>
                  <a:pt x="35940" y="1176527"/>
                </a:lnTo>
                <a:lnTo>
                  <a:pt x="46608" y="1132839"/>
                </a:lnTo>
                <a:lnTo>
                  <a:pt x="58674" y="1089787"/>
                </a:lnTo>
                <a:lnTo>
                  <a:pt x="72136" y="1047114"/>
                </a:lnTo>
                <a:lnTo>
                  <a:pt x="86867" y="1005077"/>
                </a:lnTo>
                <a:lnTo>
                  <a:pt x="102869" y="963549"/>
                </a:lnTo>
                <a:lnTo>
                  <a:pt x="120014" y="922654"/>
                </a:lnTo>
                <a:lnTo>
                  <a:pt x="138556" y="882396"/>
                </a:lnTo>
                <a:lnTo>
                  <a:pt x="158241" y="842645"/>
                </a:lnTo>
                <a:lnTo>
                  <a:pt x="179069" y="803656"/>
                </a:lnTo>
                <a:lnTo>
                  <a:pt x="201040" y="765175"/>
                </a:lnTo>
                <a:lnTo>
                  <a:pt x="224281" y="727456"/>
                </a:lnTo>
                <a:lnTo>
                  <a:pt x="248538" y="690499"/>
                </a:lnTo>
                <a:lnTo>
                  <a:pt x="273938" y="654303"/>
                </a:lnTo>
                <a:lnTo>
                  <a:pt x="300354" y="618744"/>
                </a:lnTo>
                <a:lnTo>
                  <a:pt x="327913" y="583946"/>
                </a:lnTo>
                <a:lnTo>
                  <a:pt x="356488" y="550037"/>
                </a:lnTo>
                <a:lnTo>
                  <a:pt x="385952" y="516889"/>
                </a:lnTo>
                <a:lnTo>
                  <a:pt x="416560" y="484504"/>
                </a:lnTo>
                <a:lnTo>
                  <a:pt x="448055" y="453009"/>
                </a:lnTo>
                <a:lnTo>
                  <a:pt x="480567" y="422401"/>
                </a:lnTo>
                <a:lnTo>
                  <a:pt x="513968" y="392684"/>
                </a:lnTo>
                <a:lnTo>
                  <a:pt x="548258" y="363854"/>
                </a:lnTo>
                <a:lnTo>
                  <a:pt x="583438" y="336041"/>
                </a:lnTo>
                <a:lnTo>
                  <a:pt x="619378" y="309118"/>
                </a:lnTo>
                <a:lnTo>
                  <a:pt x="656336" y="283210"/>
                </a:lnTo>
                <a:lnTo>
                  <a:pt x="693927" y="258190"/>
                </a:lnTo>
                <a:lnTo>
                  <a:pt x="732408" y="234314"/>
                </a:lnTo>
                <a:lnTo>
                  <a:pt x="771651" y="211327"/>
                </a:lnTo>
                <a:lnTo>
                  <a:pt x="811656" y="189611"/>
                </a:lnTo>
                <a:lnTo>
                  <a:pt x="852424" y="168783"/>
                </a:lnTo>
                <a:lnTo>
                  <a:pt x="893826" y="149098"/>
                </a:lnTo>
                <a:lnTo>
                  <a:pt x="935989" y="130556"/>
                </a:lnTo>
                <a:lnTo>
                  <a:pt x="978662" y="113157"/>
                </a:lnTo>
                <a:lnTo>
                  <a:pt x="1022095" y="96900"/>
                </a:lnTo>
                <a:lnTo>
                  <a:pt x="1066164" y="81914"/>
                </a:lnTo>
                <a:lnTo>
                  <a:pt x="1110741" y="67945"/>
                </a:lnTo>
                <a:lnTo>
                  <a:pt x="1155953" y="55372"/>
                </a:lnTo>
                <a:lnTo>
                  <a:pt x="1201674" y="43941"/>
                </a:lnTo>
                <a:lnTo>
                  <a:pt x="1247902" y="33782"/>
                </a:lnTo>
                <a:lnTo>
                  <a:pt x="1294764" y="25019"/>
                </a:lnTo>
                <a:lnTo>
                  <a:pt x="1342008" y="17399"/>
                </a:lnTo>
                <a:lnTo>
                  <a:pt x="1389761" y="11175"/>
                </a:lnTo>
                <a:lnTo>
                  <a:pt x="1437893" y="6350"/>
                </a:lnTo>
                <a:lnTo>
                  <a:pt x="1486535" y="2794"/>
                </a:lnTo>
                <a:lnTo>
                  <a:pt x="1535429" y="762"/>
                </a:lnTo>
                <a:lnTo>
                  <a:pt x="1584832" y="0"/>
                </a:lnTo>
                <a:lnTo>
                  <a:pt x="1634236" y="762"/>
                </a:lnTo>
                <a:lnTo>
                  <a:pt x="1683130" y="2794"/>
                </a:lnTo>
                <a:lnTo>
                  <a:pt x="1731772" y="6350"/>
                </a:lnTo>
                <a:lnTo>
                  <a:pt x="1779904" y="11175"/>
                </a:lnTo>
                <a:lnTo>
                  <a:pt x="1827656" y="17399"/>
                </a:lnTo>
                <a:lnTo>
                  <a:pt x="1874901" y="25019"/>
                </a:lnTo>
                <a:lnTo>
                  <a:pt x="1921764" y="33782"/>
                </a:lnTo>
                <a:lnTo>
                  <a:pt x="1967991" y="43941"/>
                </a:lnTo>
                <a:lnTo>
                  <a:pt x="2013711" y="55372"/>
                </a:lnTo>
                <a:lnTo>
                  <a:pt x="2058924" y="67945"/>
                </a:lnTo>
                <a:lnTo>
                  <a:pt x="2103501" y="81914"/>
                </a:lnTo>
                <a:lnTo>
                  <a:pt x="2147570" y="96900"/>
                </a:lnTo>
                <a:lnTo>
                  <a:pt x="2191004" y="113157"/>
                </a:lnTo>
                <a:lnTo>
                  <a:pt x="2233676" y="130556"/>
                </a:lnTo>
                <a:lnTo>
                  <a:pt x="2275839" y="149098"/>
                </a:lnTo>
                <a:lnTo>
                  <a:pt x="2317242" y="168783"/>
                </a:lnTo>
                <a:lnTo>
                  <a:pt x="2358008" y="189611"/>
                </a:lnTo>
                <a:lnTo>
                  <a:pt x="2398013" y="211327"/>
                </a:lnTo>
                <a:lnTo>
                  <a:pt x="2437256" y="234314"/>
                </a:lnTo>
                <a:lnTo>
                  <a:pt x="2475737" y="258190"/>
                </a:lnTo>
                <a:lnTo>
                  <a:pt x="2513329" y="283210"/>
                </a:lnTo>
                <a:lnTo>
                  <a:pt x="2550286" y="309118"/>
                </a:lnTo>
                <a:lnTo>
                  <a:pt x="2586228" y="336041"/>
                </a:lnTo>
                <a:lnTo>
                  <a:pt x="2621406" y="363854"/>
                </a:lnTo>
                <a:lnTo>
                  <a:pt x="2655697" y="392684"/>
                </a:lnTo>
                <a:lnTo>
                  <a:pt x="2689098" y="422401"/>
                </a:lnTo>
                <a:lnTo>
                  <a:pt x="2721609" y="453009"/>
                </a:lnTo>
                <a:lnTo>
                  <a:pt x="2753105" y="484504"/>
                </a:lnTo>
                <a:lnTo>
                  <a:pt x="2783712" y="516889"/>
                </a:lnTo>
                <a:lnTo>
                  <a:pt x="2813177" y="550037"/>
                </a:lnTo>
                <a:lnTo>
                  <a:pt x="2841752" y="583946"/>
                </a:lnTo>
                <a:lnTo>
                  <a:pt x="2869310" y="618744"/>
                </a:lnTo>
                <a:lnTo>
                  <a:pt x="2895727" y="654303"/>
                </a:lnTo>
                <a:lnTo>
                  <a:pt x="2921127" y="690499"/>
                </a:lnTo>
                <a:lnTo>
                  <a:pt x="2945383" y="727456"/>
                </a:lnTo>
                <a:lnTo>
                  <a:pt x="2968625" y="765175"/>
                </a:lnTo>
                <a:lnTo>
                  <a:pt x="2990596" y="803656"/>
                </a:lnTo>
                <a:lnTo>
                  <a:pt x="3011424" y="842645"/>
                </a:lnTo>
                <a:lnTo>
                  <a:pt x="3031108" y="882396"/>
                </a:lnTo>
                <a:lnTo>
                  <a:pt x="3049651" y="922654"/>
                </a:lnTo>
                <a:lnTo>
                  <a:pt x="3066796" y="963549"/>
                </a:lnTo>
                <a:lnTo>
                  <a:pt x="3082798" y="1005077"/>
                </a:lnTo>
                <a:lnTo>
                  <a:pt x="3097529" y="1047114"/>
                </a:lnTo>
                <a:lnTo>
                  <a:pt x="3110992" y="1089787"/>
                </a:lnTo>
                <a:lnTo>
                  <a:pt x="3123056" y="1132839"/>
                </a:lnTo>
                <a:lnTo>
                  <a:pt x="3133725" y="1176527"/>
                </a:lnTo>
                <a:lnTo>
                  <a:pt x="3143123" y="1220597"/>
                </a:lnTo>
                <a:lnTo>
                  <a:pt x="3151124" y="1265174"/>
                </a:lnTo>
                <a:lnTo>
                  <a:pt x="3157728" y="1310132"/>
                </a:lnTo>
                <a:lnTo>
                  <a:pt x="3162934" y="1355598"/>
                </a:lnTo>
                <a:lnTo>
                  <a:pt x="3166618" y="1401318"/>
                </a:lnTo>
                <a:lnTo>
                  <a:pt x="3168904" y="1447546"/>
                </a:lnTo>
                <a:lnTo>
                  <a:pt x="3169666" y="1494027"/>
                </a:lnTo>
                <a:lnTo>
                  <a:pt x="3168904" y="1540637"/>
                </a:lnTo>
                <a:lnTo>
                  <a:pt x="3166618" y="1586864"/>
                </a:lnTo>
                <a:lnTo>
                  <a:pt x="3162934" y="1632585"/>
                </a:lnTo>
                <a:lnTo>
                  <a:pt x="3157728" y="1678051"/>
                </a:lnTo>
                <a:lnTo>
                  <a:pt x="3151124" y="1723009"/>
                </a:lnTo>
                <a:lnTo>
                  <a:pt x="3143123" y="1767586"/>
                </a:lnTo>
                <a:lnTo>
                  <a:pt x="3133725" y="1811654"/>
                </a:lnTo>
                <a:lnTo>
                  <a:pt x="3123056" y="1855343"/>
                </a:lnTo>
                <a:lnTo>
                  <a:pt x="3110992" y="1898396"/>
                </a:lnTo>
                <a:lnTo>
                  <a:pt x="3097529" y="1941068"/>
                </a:lnTo>
                <a:lnTo>
                  <a:pt x="3082798" y="1983104"/>
                </a:lnTo>
                <a:lnTo>
                  <a:pt x="3066796" y="2024634"/>
                </a:lnTo>
                <a:lnTo>
                  <a:pt x="3049651" y="2065527"/>
                </a:lnTo>
                <a:lnTo>
                  <a:pt x="3031108" y="2105787"/>
                </a:lnTo>
                <a:lnTo>
                  <a:pt x="3011424" y="2145538"/>
                </a:lnTo>
                <a:lnTo>
                  <a:pt x="2990596" y="2184527"/>
                </a:lnTo>
                <a:lnTo>
                  <a:pt x="2968625" y="2223008"/>
                </a:lnTo>
                <a:lnTo>
                  <a:pt x="2945383" y="2260727"/>
                </a:lnTo>
                <a:lnTo>
                  <a:pt x="2921127" y="2297684"/>
                </a:lnTo>
                <a:lnTo>
                  <a:pt x="2895727" y="2333879"/>
                </a:lnTo>
                <a:lnTo>
                  <a:pt x="2869310" y="2369439"/>
                </a:lnTo>
                <a:lnTo>
                  <a:pt x="2841752" y="2404237"/>
                </a:lnTo>
                <a:lnTo>
                  <a:pt x="2813177" y="2438146"/>
                </a:lnTo>
                <a:lnTo>
                  <a:pt x="2783712" y="2471293"/>
                </a:lnTo>
                <a:lnTo>
                  <a:pt x="2753105" y="2503678"/>
                </a:lnTo>
                <a:lnTo>
                  <a:pt x="2721609" y="2535174"/>
                </a:lnTo>
                <a:lnTo>
                  <a:pt x="2689098" y="2565781"/>
                </a:lnTo>
                <a:lnTo>
                  <a:pt x="2655697" y="2595499"/>
                </a:lnTo>
                <a:lnTo>
                  <a:pt x="2621406" y="2624328"/>
                </a:lnTo>
                <a:lnTo>
                  <a:pt x="2586228" y="2652141"/>
                </a:lnTo>
                <a:lnTo>
                  <a:pt x="2550286" y="2679065"/>
                </a:lnTo>
                <a:lnTo>
                  <a:pt x="2513329" y="2704973"/>
                </a:lnTo>
                <a:lnTo>
                  <a:pt x="2475737" y="2729992"/>
                </a:lnTo>
                <a:lnTo>
                  <a:pt x="2437256" y="2753868"/>
                </a:lnTo>
                <a:lnTo>
                  <a:pt x="2398013" y="2776855"/>
                </a:lnTo>
                <a:lnTo>
                  <a:pt x="2358008" y="2798572"/>
                </a:lnTo>
                <a:lnTo>
                  <a:pt x="2317242" y="2819400"/>
                </a:lnTo>
                <a:lnTo>
                  <a:pt x="2275839" y="2839085"/>
                </a:lnTo>
                <a:lnTo>
                  <a:pt x="2233676" y="2857627"/>
                </a:lnTo>
                <a:lnTo>
                  <a:pt x="2191004" y="2875026"/>
                </a:lnTo>
                <a:lnTo>
                  <a:pt x="2147570" y="2891282"/>
                </a:lnTo>
                <a:lnTo>
                  <a:pt x="2103501" y="2906268"/>
                </a:lnTo>
                <a:lnTo>
                  <a:pt x="2058924" y="2920238"/>
                </a:lnTo>
                <a:lnTo>
                  <a:pt x="2013711" y="2932811"/>
                </a:lnTo>
                <a:lnTo>
                  <a:pt x="1967991" y="2944241"/>
                </a:lnTo>
                <a:lnTo>
                  <a:pt x="1921764" y="2954401"/>
                </a:lnTo>
                <a:lnTo>
                  <a:pt x="1874901" y="2963164"/>
                </a:lnTo>
                <a:lnTo>
                  <a:pt x="1827656" y="2970784"/>
                </a:lnTo>
                <a:lnTo>
                  <a:pt x="1779904" y="2977007"/>
                </a:lnTo>
                <a:lnTo>
                  <a:pt x="1731772" y="2981833"/>
                </a:lnTo>
                <a:lnTo>
                  <a:pt x="1683130" y="2985389"/>
                </a:lnTo>
                <a:lnTo>
                  <a:pt x="1634236" y="2987421"/>
                </a:lnTo>
                <a:lnTo>
                  <a:pt x="1584832" y="2988183"/>
                </a:lnTo>
                <a:lnTo>
                  <a:pt x="1535429" y="2987421"/>
                </a:lnTo>
                <a:lnTo>
                  <a:pt x="1486535" y="2985389"/>
                </a:lnTo>
                <a:lnTo>
                  <a:pt x="1437893" y="2981833"/>
                </a:lnTo>
                <a:lnTo>
                  <a:pt x="1389761" y="2977007"/>
                </a:lnTo>
                <a:lnTo>
                  <a:pt x="1342008" y="2970784"/>
                </a:lnTo>
                <a:lnTo>
                  <a:pt x="1294764" y="2963164"/>
                </a:lnTo>
                <a:lnTo>
                  <a:pt x="1247902" y="2954401"/>
                </a:lnTo>
                <a:lnTo>
                  <a:pt x="1201674" y="2944241"/>
                </a:lnTo>
                <a:lnTo>
                  <a:pt x="1155953" y="2932811"/>
                </a:lnTo>
                <a:lnTo>
                  <a:pt x="1110741" y="2920238"/>
                </a:lnTo>
                <a:lnTo>
                  <a:pt x="1066164" y="2906268"/>
                </a:lnTo>
                <a:lnTo>
                  <a:pt x="1022095" y="2891282"/>
                </a:lnTo>
                <a:lnTo>
                  <a:pt x="978662" y="2875026"/>
                </a:lnTo>
                <a:lnTo>
                  <a:pt x="935989" y="2857627"/>
                </a:lnTo>
                <a:lnTo>
                  <a:pt x="893826" y="2839085"/>
                </a:lnTo>
                <a:lnTo>
                  <a:pt x="852424" y="2819400"/>
                </a:lnTo>
                <a:lnTo>
                  <a:pt x="811656" y="2798572"/>
                </a:lnTo>
                <a:lnTo>
                  <a:pt x="771651" y="2776855"/>
                </a:lnTo>
                <a:lnTo>
                  <a:pt x="732408" y="2753868"/>
                </a:lnTo>
                <a:lnTo>
                  <a:pt x="693927" y="2729992"/>
                </a:lnTo>
                <a:lnTo>
                  <a:pt x="656336" y="2704973"/>
                </a:lnTo>
                <a:lnTo>
                  <a:pt x="619378" y="2679065"/>
                </a:lnTo>
                <a:lnTo>
                  <a:pt x="583438" y="2652141"/>
                </a:lnTo>
                <a:lnTo>
                  <a:pt x="548258" y="2624328"/>
                </a:lnTo>
                <a:lnTo>
                  <a:pt x="513968" y="2595499"/>
                </a:lnTo>
                <a:lnTo>
                  <a:pt x="480567" y="2565781"/>
                </a:lnTo>
                <a:lnTo>
                  <a:pt x="448055" y="2535174"/>
                </a:lnTo>
                <a:lnTo>
                  <a:pt x="416560" y="2503678"/>
                </a:lnTo>
                <a:lnTo>
                  <a:pt x="385952" y="2471293"/>
                </a:lnTo>
                <a:lnTo>
                  <a:pt x="356488" y="2438146"/>
                </a:lnTo>
                <a:lnTo>
                  <a:pt x="327913" y="2404237"/>
                </a:lnTo>
                <a:lnTo>
                  <a:pt x="300354" y="2369439"/>
                </a:lnTo>
                <a:lnTo>
                  <a:pt x="273938" y="2333879"/>
                </a:lnTo>
                <a:lnTo>
                  <a:pt x="248538" y="2297684"/>
                </a:lnTo>
                <a:lnTo>
                  <a:pt x="224281" y="2260727"/>
                </a:lnTo>
                <a:lnTo>
                  <a:pt x="201040" y="2223008"/>
                </a:lnTo>
                <a:lnTo>
                  <a:pt x="179069" y="2184527"/>
                </a:lnTo>
                <a:lnTo>
                  <a:pt x="158241" y="2145538"/>
                </a:lnTo>
                <a:lnTo>
                  <a:pt x="138556" y="2105787"/>
                </a:lnTo>
                <a:lnTo>
                  <a:pt x="120014" y="2065527"/>
                </a:lnTo>
                <a:lnTo>
                  <a:pt x="102869" y="2024634"/>
                </a:lnTo>
                <a:lnTo>
                  <a:pt x="86867" y="1983104"/>
                </a:lnTo>
                <a:lnTo>
                  <a:pt x="72136" y="1941068"/>
                </a:lnTo>
                <a:lnTo>
                  <a:pt x="58674" y="1898396"/>
                </a:lnTo>
                <a:lnTo>
                  <a:pt x="46608" y="1855343"/>
                </a:lnTo>
                <a:lnTo>
                  <a:pt x="35940" y="1811654"/>
                </a:lnTo>
                <a:lnTo>
                  <a:pt x="26542" y="1767586"/>
                </a:lnTo>
                <a:lnTo>
                  <a:pt x="18541" y="1723009"/>
                </a:lnTo>
                <a:lnTo>
                  <a:pt x="11937" y="1678051"/>
                </a:lnTo>
                <a:lnTo>
                  <a:pt x="6730" y="1632585"/>
                </a:lnTo>
                <a:lnTo>
                  <a:pt x="3048" y="1586864"/>
                </a:lnTo>
                <a:lnTo>
                  <a:pt x="762" y="1540637"/>
                </a:lnTo>
                <a:lnTo>
                  <a:pt x="0" y="1494027"/>
                </a:lnTo>
                <a:close/>
              </a:path>
            </a:pathLst>
          </a:custGeom>
          <a:ln w="25908">
            <a:solidFill>
              <a:srgbClr val="385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7095" y="2435809"/>
            <a:ext cx="279780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518403"/>
            <a:ext cx="1586484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61347" y="6309359"/>
            <a:ext cx="1655063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047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0476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9413" y="305561"/>
            <a:ext cx="277317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B5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91" y="1900555"/>
            <a:ext cx="10821416" cy="2453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395" y="2275459"/>
            <a:ext cx="78879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15" dirty="0">
                <a:latin typeface="Trebuchet MS"/>
                <a:cs typeface="Trebuchet MS"/>
              </a:rPr>
              <a:t>Cocos2d-x</a:t>
            </a:r>
            <a:r>
              <a:rPr sz="6600" b="1" spc="-565" dirty="0">
                <a:latin typeface="Trebuchet MS"/>
                <a:cs typeface="Trebuchet MS"/>
              </a:rPr>
              <a:t> </a:t>
            </a:r>
            <a:r>
              <a:rPr sz="6600" dirty="0">
                <a:latin typeface="Noto Sans Mono CJK JP Regular"/>
                <a:cs typeface="Noto Sans Mono CJK JP Regular"/>
              </a:rPr>
              <a:t>期末</a:t>
            </a:r>
            <a:r>
              <a:rPr sz="6600" b="1" spc="-465" dirty="0">
                <a:latin typeface="Trebuchet MS"/>
                <a:cs typeface="Trebuchet MS"/>
              </a:rPr>
              <a:t>Project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4395" y="6309359"/>
            <a:ext cx="1655063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2095" y="6237730"/>
            <a:ext cx="2212848" cy="565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1" y="320802"/>
            <a:ext cx="3733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Mono CJK JP Regular"/>
                <a:cs typeface="Noto Sans Mono CJK JP Regular"/>
              </a:rPr>
              <a:t>期末</a:t>
            </a:r>
            <a:r>
              <a:rPr spc="-254" dirty="0"/>
              <a:t>P</a:t>
            </a:r>
            <a:r>
              <a:rPr spc="-360" dirty="0"/>
              <a:t>r</a:t>
            </a:r>
            <a:r>
              <a:rPr spc="-390" dirty="0"/>
              <a:t>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091" y="1900554"/>
            <a:ext cx="8131809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项目要求：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9020" indent="-121920">
              <a:lnSpc>
                <a:spcPts val="2090"/>
              </a:lnSpc>
              <a:buFont typeface="Arial"/>
              <a:buChar char="•"/>
              <a:tabLst>
                <a:tab pos="1049655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小组使用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cocos2d-x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编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写一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个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7750" indent="-120650">
              <a:lnSpc>
                <a:spcPct val="100000"/>
              </a:lnSpc>
              <a:buFont typeface="Arial"/>
              <a:buChar char="•"/>
              <a:tabLst>
                <a:tab pos="104775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书写</a:t>
            </a:r>
            <a:r>
              <a:rPr sz="1800" spc="94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“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期末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验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报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1800" spc="47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”(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按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照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末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验报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模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板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)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9020" indent="-121920">
              <a:lnSpc>
                <a:spcPct val="100000"/>
              </a:lnSpc>
              <a:buFont typeface="Arial"/>
              <a:buChar char="•"/>
              <a:tabLst>
                <a:tab pos="1049655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录制视频建议在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【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分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钟内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】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(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推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荐录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软</a:t>
            </a:r>
            <a:r>
              <a:rPr sz="18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: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屏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幕录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像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专</a:t>
            </a:r>
            <a:r>
              <a:rPr sz="18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家</a:t>
            </a: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,</a:t>
            </a:r>
            <a:r>
              <a:rPr sz="1800" spc="-9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bandicam)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高分捷径：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4575" indent="-117475">
              <a:lnSpc>
                <a:spcPts val="2110"/>
              </a:lnSpc>
              <a:buFont typeface="Arial"/>
              <a:buChar char="•"/>
              <a:tabLst>
                <a:tab pos="104521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使用尽量多的已学的知识点(不要简单功能的叠加)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5844" indent="-118745">
              <a:lnSpc>
                <a:spcPct val="100000"/>
              </a:lnSpc>
              <a:buFont typeface="Arial"/>
              <a:buChar char="•"/>
              <a:tabLst>
                <a:tab pos="104648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游戏界面美观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5844" indent="-118745">
              <a:lnSpc>
                <a:spcPct val="100000"/>
              </a:lnSpc>
              <a:buFont typeface="Arial"/>
              <a:buChar char="•"/>
              <a:tabLst>
                <a:tab pos="1046480" algn="l"/>
              </a:tabLst>
            </a:pPr>
            <a:r>
              <a:rPr sz="18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游戏实现有难度</a:t>
            </a:r>
            <a:endParaRPr sz="1800">
              <a:latin typeface="Noto Sans Mono CJK JP Regular"/>
              <a:cs typeface="Noto Sans Mono CJK JP Regular"/>
            </a:endParaRPr>
          </a:p>
          <a:p>
            <a:pPr marL="1044575" indent="-117475">
              <a:lnSpc>
                <a:spcPct val="100000"/>
              </a:lnSpc>
              <a:buFont typeface="Arial"/>
              <a:buChar char="•"/>
              <a:tabLst>
                <a:tab pos="1045210" algn="l"/>
              </a:tabLst>
            </a:pPr>
            <a:r>
              <a:rPr sz="180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游戏具有创新性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1" y="320802"/>
            <a:ext cx="37338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Mono CJK JP Regular"/>
                <a:cs typeface="Noto Sans Mono CJK JP Regular"/>
              </a:rPr>
              <a:t>期末</a:t>
            </a:r>
            <a:r>
              <a:rPr spc="-254" dirty="0"/>
              <a:t>P</a:t>
            </a:r>
            <a:r>
              <a:rPr spc="-360" dirty="0"/>
              <a:t>r</a:t>
            </a:r>
            <a:r>
              <a:rPr spc="-390" dirty="0"/>
              <a:t>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91" y="1900555"/>
            <a:ext cx="7379970" cy="24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提交要求：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1064260" indent="-137160">
              <a:lnSpc>
                <a:spcPts val="2320"/>
              </a:lnSpc>
              <a:buFont typeface="Arial"/>
              <a:buChar char="•"/>
              <a:tabLst>
                <a:tab pos="1064895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成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zip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</a:t>
            </a:r>
            <a:endParaRPr sz="2000">
              <a:latin typeface="Noto Sans Mono CJK JP Regular"/>
              <a:cs typeface="Noto Sans Mono CJK JP Regular"/>
            </a:endParaRPr>
          </a:p>
          <a:p>
            <a:pPr marL="1085850" indent="-158750">
              <a:lnSpc>
                <a:spcPct val="100000"/>
              </a:lnSpc>
              <a:buFont typeface="Arial"/>
              <a:buChar char="•"/>
              <a:tabLst>
                <a:tab pos="1085850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命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格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式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000" spc="-4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组长学号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组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长姓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名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末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Project.zip</a:t>
            </a:r>
            <a:endParaRPr sz="2000">
              <a:latin typeface="Trebuchet MS"/>
              <a:cs typeface="Trebuchet MS"/>
            </a:endParaRPr>
          </a:p>
          <a:p>
            <a:pPr marL="1059815" indent="-132715">
              <a:lnSpc>
                <a:spcPts val="2370"/>
              </a:lnSpc>
              <a:spcBef>
                <a:spcPts val="60"/>
              </a:spcBef>
              <a:buFont typeface="Arial"/>
              <a:buChar char="•"/>
              <a:tabLst>
                <a:tab pos="1060450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提交压缩文件内目录结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构</a:t>
            </a:r>
            <a:r>
              <a:rPr sz="20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16075" lvl="1" indent="-231775">
              <a:lnSpc>
                <a:spcPts val="2370"/>
              </a:lnSpc>
              <a:buFont typeface="Wingdings"/>
              <a:buChar char=""/>
              <a:tabLst>
                <a:tab pos="1616710" algn="l"/>
              </a:tabLst>
            </a:pP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夹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包括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Classes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夹和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文件夹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38935" lvl="1" indent="-254635">
              <a:lnSpc>
                <a:spcPct val="100000"/>
              </a:lnSpc>
              <a:buFont typeface="Wingdings"/>
              <a:buChar char=""/>
              <a:tabLst>
                <a:tab pos="1639570" algn="l"/>
              </a:tabLst>
            </a:pPr>
            <a:r>
              <a:rPr sz="2000" spc="-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期末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实验报</a:t>
            </a:r>
            <a:r>
              <a:rPr sz="2000" spc="-2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告</a:t>
            </a:r>
            <a:r>
              <a:rPr sz="2000" spc="-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.pdf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29410" lvl="1" indent="-24511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1630045" algn="l"/>
              </a:tabLst>
            </a:pP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录制的视频</a:t>
            </a:r>
            <a:endParaRPr sz="2000">
              <a:latin typeface="Noto Sans Mono CJK JP Regular"/>
              <a:cs typeface="Noto Sans Mono CJK JP Regular"/>
            </a:endParaRPr>
          </a:p>
          <a:p>
            <a:pPr marL="1620520">
              <a:lnSpc>
                <a:spcPct val="100000"/>
              </a:lnSpc>
              <a:spcBef>
                <a:spcPts val="15"/>
              </a:spcBef>
            </a:pPr>
            <a:r>
              <a:rPr sz="2000" spc="-14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打包后的可执行</a:t>
            </a:r>
            <a:r>
              <a:rPr sz="2000" spc="-16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文</a:t>
            </a:r>
            <a:r>
              <a:rPr sz="20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件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7200" y="1331975"/>
            <a:ext cx="3694176" cy="4835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De</a:t>
            </a:r>
            <a:r>
              <a:rPr spc="-160" dirty="0"/>
              <a:t>a</a:t>
            </a:r>
            <a:r>
              <a:rPr spc="-170" dirty="0"/>
              <a:t>d</a:t>
            </a:r>
            <a:r>
              <a:rPr spc="-220" dirty="0"/>
              <a:t>li</a:t>
            </a:r>
            <a:r>
              <a:rPr spc="-430" dirty="0"/>
              <a:t>n</a:t>
            </a:r>
            <a:r>
              <a:rPr spc="-2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546" y="2184019"/>
            <a:ext cx="6573520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展示时间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：（</a:t>
            </a:r>
            <a:r>
              <a:rPr lang="en-US" altLang="zh-CN" sz="2400" spc="-35" dirty="0">
                <a:solidFill>
                  <a:srgbClr val="FFFFFF"/>
                </a:solidFill>
                <a:latin typeface="Trebuchet MS"/>
                <a:cs typeface="Noto Sans Mono CJK JP Regular"/>
              </a:rPr>
              <a:t>18</a:t>
            </a:r>
            <a:r>
              <a:rPr lang="zh-CN" altLang="en-US" sz="2400" spc="-35" dirty="0">
                <a:solidFill>
                  <a:srgbClr val="FFFFFF"/>
                </a:solidFill>
                <a:latin typeface="Trebuchet MS"/>
                <a:cs typeface="Noto Sans Mono CJK JP Regular"/>
              </a:rPr>
              <a:t>周</a:t>
            </a:r>
            <a:r>
              <a:rPr lang="zh-CN" altLang="en-US" sz="2400" spc="-35" dirty="0">
                <a:solidFill>
                  <a:srgbClr val="FFFFFF"/>
                </a:solidFill>
                <a:latin typeface="Trebuchet MS"/>
                <a:cs typeface="Trebuchet MS"/>
              </a:rPr>
              <a:t>）</a:t>
            </a: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展示idea或</a:t>
            </a:r>
            <a:r>
              <a:rPr sz="2400" spc="-1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者</a:t>
            </a:r>
            <a:r>
              <a:rPr sz="2400" spc="-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demo</a:t>
            </a:r>
            <a:endParaRPr sz="2400" dirty="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项目最终制品截止</a:t>
            </a:r>
            <a:r>
              <a:rPr sz="2400" spc="-15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时</a:t>
            </a:r>
            <a:r>
              <a:rPr sz="2400" dirty="0" err="1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间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：（</a:t>
            </a:r>
            <a:r>
              <a:rPr lang="en-US" altLang="zh-CN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20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周周日</a:t>
            </a:r>
            <a:r>
              <a:rPr lang="en-US" altLang="zh-CN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23:59</a:t>
            </a:r>
            <a:r>
              <a:rPr lang="zh-CN" altLang="en-US" sz="2400" spc="-35" dirty="0">
                <a:solidFill>
                  <a:srgbClr val="FFFFFF"/>
                </a:solidFill>
                <a:latin typeface="Noto Sans Mono CJK JP Regular"/>
                <a:cs typeface="Noto Sans Mono CJK JP Regular"/>
                <a:sym typeface="Wingdings" panose="05000000000000000000" pitchFamily="2" charset="2"/>
              </a:rPr>
              <a:t>）</a:t>
            </a:r>
            <a:endParaRPr sz="2400" dirty="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0050" y="4385817"/>
            <a:ext cx="3651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THANKS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WATCHING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57900" y="1239011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0"/>
            <a:ext cx="0" cy="1240790"/>
          </a:xfrm>
          <a:custGeom>
            <a:avLst/>
            <a:gdLst/>
            <a:ahLst/>
            <a:cxnLst/>
            <a:rect l="l" t="t" r="r" b="b"/>
            <a:pathLst>
              <a:path h="1240790">
                <a:moveTo>
                  <a:pt x="0" y="0"/>
                </a:moveTo>
                <a:lnTo>
                  <a:pt x="0" y="124028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7095" y="2435809"/>
            <a:ext cx="269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THE</a:t>
            </a:r>
            <a:r>
              <a:rPr sz="4800" spc="-17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18403"/>
            <a:ext cx="1584960" cy="1339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871" y="6309359"/>
            <a:ext cx="1655064" cy="48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10571" y="6237730"/>
            <a:ext cx="2212848" cy="565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Noto Sans Mono CJK JP Regular</vt:lpstr>
      <vt:lpstr>宋体</vt:lpstr>
      <vt:lpstr>Arial</vt:lpstr>
      <vt:lpstr>Calibri</vt:lpstr>
      <vt:lpstr>Times New Roman</vt:lpstr>
      <vt:lpstr>Trebuchet MS</vt:lpstr>
      <vt:lpstr>Wingdings</vt:lpstr>
      <vt:lpstr>Office Theme</vt:lpstr>
      <vt:lpstr>Cocos2d-x 期末Project</vt:lpstr>
      <vt:lpstr>期末Project</vt:lpstr>
      <vt:lpstr>期末Project</vt:lpstr>
      <vt:lpstr>Deadline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Cocos2dx 游戏开发教程</dc:title>
  <dc:creator>何家豪</dc:creator>
  <cp:lastModifiedBy>伟涵 林</cp:lastModifiedBy>
  <cp:revision>2</cp:revision>
  <dcterms:created xsi:type="dcterms:W3CDTF">2018-05-28T14:40:58Z</dcterms:created>
  <dcterms:modified xsi:type="dcterms:W3CDTF">2018-05-31T08:13:10Z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2018-05-28T00:00:00Z</vt:filetime>
  </property>
</Properties>
</file>