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9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181" y="198246"/>
            <a:ext cx="61315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B5EF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B5EF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3129" y="1760931"/>
            <a:ext cx="9365741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83" y="1555750"/>
            <a:ext cx="10778032" cy="225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B5EF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3cschool.cc/sqlite/sqlite-tutorial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jp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cos.com/doc/tutorial/show?id=2455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4695" marR="5080" indent="-1988185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Cocos2dx</a:t>
            </a:r>
            <a:r>
              <a:rPr spc="-660" dirty="0"/>
              <a:t> </a:t>
            </a:r>
            <a:r>
              <a:rPr b="0" dirty="0">
                <a:latin typeface="Noto Sans Mono CJK JP Regular"/>
                <a:cs typeface="Noto Sans Mono CJK JP Regular"/>
              </a:rPr>
              <a:t>数据结</a:t>
            </a:r>
            <a:r>
              <a:rPr b="0" spc="-10" dirty="0">
                <a:latin typeface="Noto Sans Mono CJK JP Regular"/>
                <a:cs typeface="Noto Sans Mono CJK JP Regular"/>
              </a:rPr>
              <a:t>构</a:t>
            </a:r>
            <a:r>
              <a:rPr b="0" spc="-5" dirty="0">
                <a:latin typeface="Noto Sans Mono CJK JP Regular"/>
                <a:cs typeface="Noto Sans Mono CJK JP Regular"/>
              </a:rPr>
              <a:t>，数据 </a:t>
            </a:r>
            <a:r>
              <a:rPr b="0" dirty="0">
                <a:latin typeface="Noto Sans Mono CJK JP Regular"/>
                <a:cs typeface="Noto Sans Mono CJK JP Regular"/>
              </a:rPr>
              <a:t>存储和</a:t>
            </a:r>
            <a:r>
              <a:rPr spc="-240" dirty="0"/>
              <a:t>TileMap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395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2095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 dirty="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011" y="1590802"/>
            <a:ext cx="9164320" cy="447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5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创建精灵对象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tabLst>
                <a:tab pos="1461770" algn="l"/>
                <a:tab pos="27343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e*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	=</a:t>
            </a:r>
            <a:r>
              <a:rPr sz="280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Sprite::create("CloseNormal.png");</a:t>
            </a:r>
            <a:endParaRPr sz="2800" dirty="0">
              <a:latin typeface="Times New Roman"/>
              <a:cs typeface="Times New Roman"/>
            </a:endParaRPr>
          </a:p>
          <a:p>
            <a:pPr marL="927100" marR="1818639" indent="-915035">
              <a:lnSpc>
                <a:spcPct val="100000"/>
              </a:lnSpc>
              <a:spcBef>
                <a:spcPts val="2405"/>
              </a:spcBef>
              <a:tabLst>
                <a:tab pos="5505450" algn="l"/>
              </a:tabLst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 </a:t>
            </a:r>
            <a:r>
              <a:rPr sz="2800" spc="11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 栈 上 申 请 </a:t>
            </a:r>
            <a:r>
              <a:rPr sz="2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Vector</a:t>
            </a:r>
            <a:r>
              <a:rPr sz="2800" spc="9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 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os2d::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ontain</a:t>
            </a:r>
            <a:r>
              <a:rPr sz="28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在数组的最后插入一个对象指针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spcBef>
                <a:spcPts val="2880"/>
              </a:spcBef>
            </a:pPr>
            <a:r>
              <a:rPr sz="28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container.pushback(sprite);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  <a:spcBef>
                <a:spcPts val="900"/>
              </a:spcBef>
              <a:tabLst>
                <a:tab pos="53784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在数组位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插入一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对象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指针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927100">
              <a:lnSpc>
                <a:spcPts val="3335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 dirty="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638" y="2233371"/>
            <a:ext cx="8181340" cy="3462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84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在数组位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插入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对象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指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针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737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判断对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是否在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容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器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内</a:t>
            </a:r>
            <a:r>
              <a:rPr sz="2800" spc="1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返回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bool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值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tabLst>
                <a:tab pos="1849755" algn="l"/>
              </a:tabLst>
            </a:pP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bool	isHere</a:t>
            </a:r>
            <a:r>
              <a:rPr sz="2800" b="1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er.</a:t>
            </a:r>
            <a:r>
              <a:rPr sz="28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s(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rit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e)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ts val="3329"/>
              </a:lnSpc>
            </a:pPr>
            <a:r>
              <a:rPr sz="2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9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获取位置为</a:t>
            </a:r>
            <a:r>
              <a:rPr sz="2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8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的对</a:t>
            </a:r>
            <a:r>
              <a:rPr sz="2800" spc="1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象指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针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927100">
              <a:lnSpc>
                <a:spcPts val="3329"/>
              </a:lnSpc>
              <a:tabLst>
                <a:tab pos="2376170" algn="l"/>
                <a:tab pos="382587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e*	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pSprite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5239" y="340309"/>
            <a:ext cx="3390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0" dirty="0">
                <a:latin typeface="Noto Sans Mono CJK JP Regular"/>
                <a:cs typeface="Noto Sans Mono CJK JP Regular"/>
              </a:rPr>
              <a:t>如何遍历数组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7538" y="1047749"/>
            <a:ext cx="7903845" cy="516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95"/>
              </a:spcBef>
            </a:pPr>
            <a:r>
              <a:rPr sz="2800" spc="30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简单的遍历，使用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c++11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auto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语法</a:t>
            </a:r>
            <a:endParaRPr sz="2800" dirty="0">
              <a:latin typeface="Noto Sans CJK JP Regular"/>
              <a:cs typeface="Noto Sans CJK JP Regular"/>
            </a:endParaRPr>
          </a:p>
          <a:p>
            <a:pPr marL="12700">
              <a:lnSpc>
                <a:spcPts val="3300"/>
              </a:lnSpc>
            </a:pP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for(auto 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sp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container)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800" dirty="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//do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ts val="3350"/>
              </a:lnSpc>
            </a:pPr>
            <a:r>
              <a:rPr sz="2800" spc="28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利用迭代器遍历</a:t>
            </a:r>
            <a:endParaRPr sz="2800" dirty="0">
              <a:latin typeface="Noto Sans CJK JP Regular"/>
              <a:cs typeface="Noto Sans CJK JP Regular"/>
            </a:endParaRPr>
          </a:p>
          <a:p>
            <a:pPr marL="12700" marR="5080">
              <a:lnSpc>
                <a:spcPts val="3400"/>
              </a:lnSpc>
              <a:spcBef>
                <a:spcPts val="70"/>
              </a:spcBef>
            </a:pP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cocos2d:Vector&lt;Sprite*&gt;::iterator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container.begin();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for(;it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28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container.end();)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285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//(*it)-&gt;function();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382" y="267411"/>
            <a:ext cx="8431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0" dirty="0">
                <a:latin typeface="Noto Sans Mono CJK JP Regular"/>
                <a:cs typeface="Noto Sans Mono CJK JP Regular"/>
              </a:rPr>
              <a:t>一种在遍历中删除数</a:t>
            </a:r>
            <a:r>
              <a:rPr sz="4400" b="0" spc="-10" dirty="0">
                <a:latin typeface="Noto Sans Mono CJK JP Regular"/>
                <a:cs typeface="Noto Sans Mono CJK JP Regular"/>
              </a:rPr>
              <a:t>组</a:t>
            </a:r>
            <a:r>
              <a:rPr sz="4400" b="0" spc="10" dirty="0">
                <a:latin typeface="Noto Sans Mono CJK JP Regular"/>
                <a:cs typeface="Noto Sans Mono CJK JP Regular"/>
              </a:rPr>
              <a:t>元素的</a:t>
            </a:r>
            <a:r>
              <a:rPr sz="4400" b="0" spc="-10" dirty="0">
                <a:latin typeface="Noto Sans Mono CJK JP Regular"/>
                <a:cs typeface="Noto Sans Mono CJK JP Regular"/>
              </a:rPr>
              <a:t>方</a:t>
            </a:r>
            <a:r>
              <a:rPr sz="4400" b="0" spc="5" dirty="0">
                <a:latin typeface="Noto Sans Mono CJK JP Regular"/>
                <a:cs typeface="Noto Sans Mono CJK JP Regular"/>
              </a:rPr>
              <a:t>法</a:t>
            </a:r>
            <a:endParaRPr sz="4400" dirty="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1170559"/>
            <a:ext cx="8212455" cy="51098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94640">
              <a:lnSpc>
                <a:spcPts val="3520"/>
              </a:lnSpc>
              <a:spcBef>
                <a:spcPts val="80"/>
              </a:spcBef>
            </a:pP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cocos2d:Vector&lt;Sprite*&gt;::iterator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container.begin();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for(;it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28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container.end();){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85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(sprite_1==(*it)){</a:t>
            </a:r>
            <a:endParaRPr sz="2800" dirty="0">
              <a:latin typeface="Arial"/>
              <a:cs typeface="Arial"/>
            </a:endParaRPr>
          </a:p>
          <a:p>
            <a:pPr marL="2755900" marR="5080" indent="-1829435">
              <a:lnSpc>
                <a:spcPct val="107100"/>
              </a:lnSpc>
              <a:spcBef>
                <a:spcPts val="305"/>
              </a:spcBef>
            </a:pPr>
            <a:r>
              <a:rPr sz="2800" spc="28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800" spc="24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800" spc="-1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28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27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1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执行后会返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回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指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向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下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一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个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元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素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迭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代器  </a:t>
            </a:r>
            <a:r>
              <a:rPr sz="2800" spc="85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2800" spc="-24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-4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0000"/>
                </a:solidFill>
                <a:latin typeface="Arial"/>
                <a:cs typeface="Arial"/>
              </a:rPr>
              <a:t>container.erase(it);</a:t>
            </a:r>
            <a:endParaRPr sz="28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5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else{</a:t>
            </a:r>
            <a:endParaRPr sz="2800" dirty="0">
              <a:latin typeface="Arial"/>
              <a:cs typeface="Arial"/>
            </a:endParaRPr>
          </a:p>
          <a:p>
            <a:pPr marR="2031364" algn="ctr">
              <a:lnSpc>
                <a:spcPct val="100000"/>
              </a:lnSpc>
              <a:spcBef>
                <a:spcPts val="300"/>
              </a:spcBef>
            </a:pP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it++;</a:t>
            </a:r>
            <a:endParaRPr sz="2800" dirty="0">
              <a:latin typeface="Arial"/>
              <a:cs typeface="Arial"/>
            </a:endParaRPr>
          </a:p>
          <a:p>
            <a:pPr marR="424815" algn="ctr">
              <a:lnSpc>
                <a:spcPct val="100000"/>
              </a:lnSpc>
              <a:spcBef>
                <a:spcPts val="300"/>
              </a:spcBef>
            </a:pP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//do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endParaRPr sz="28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576" y="644093"/>
            <a:ext cx="60921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375" dirty="0">
                <a:latin typeface="Arial"/>
                <a:cs typeface="Arial"/>
              </a:rPr>
              <a:t>cocos2d::Map&lt;K,V&gt;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2328034"/>
            <a:ext cx="10210165" cy="313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6565">
              <a:lnSpc>
                <a:spcPct val="155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  <a:tab pos="1824355" algn="l"/>
              </a:tabLst>
            </a:pP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作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底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层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结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构的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联 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式容器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	而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储键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关联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式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，它可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265" marR="6350">
              <a:lnSpc>
                <a:spcPct val="180000"/>
              </a:lnSpc>
              <a:spcBef>
                <a:spcPts val="5"/>
              </a:spcBef>
            </a:pP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以通过它们的键快速检索对应的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2400" spc="37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unordered_map，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键通常是唯 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而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则与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键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应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。在unordered_map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内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部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元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无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它 们是根据键的哈希值来存取的，存取的时间复杂度是常量，超级快。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模版参数</a:t>
            </a:r>
            <a:endParaRPr sz="60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2530221"/>
            <a:ext cx="8611235" cy="30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只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包含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成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员：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38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typedef 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std::unordered_map&lt;K, </a:t>
            </a:r>
            <a:r>
              <a:rPr sz="2400" spc="3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V&gt;</a:t>
            </a:r>
            <a:r>
              <a:rPr sz="2400" spc="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RefMap;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RefMap</a:t>
            </a:r>
            <a:r>
              <a:rPr sz="2400" spc="1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_data;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1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的内存管理是由编译器处理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，当在栈中声明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320"/>
              </a:spcBef>
            </a:pP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对象时，无需费心释放它占用的内存。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基本用例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2560700"/>
            <a:ext cx="9803130" cy="122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9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并没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有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重载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[]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操作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不要用下标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[i]来取</a:t>
            </a:r>
            <a:endParaRPr sz="2800" dirty="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750"/>
              </a:spcBef>
            </a:pPr>
            <a:r>
              <a:rPr sz="2800" spc="9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对象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的元素。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011" y="1590802"/>
            <a:ext cx="9164320" cy="455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5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创建精灵对象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tabLst>
                <a:tab pos="1461770" algn="l"/>
                <a:tab pos="27343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e*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	=</a:t>
            </a:r>
            <a:r>
              <a:rPr sz="280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Sprite::create("CloseNormal.png");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在栈上申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请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Map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tabLst>
                <a:tab pos="7104380" algn="l"/>
              </a:tabLst>
            </a:pP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cocos2d::Map&lt;std::string,Sprite*&gt;	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map;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7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插入键值对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</a:pP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map.insert("monster",sprite);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927100" marR="4159885" indent="-915035">
              <a:lnSpc>
                <a:spcPts val="3300"/>
              </a:lnSpc>
              <a:spcBef>
                <a:spcPts val="5"/>
              </a:spcBef>
            </a:pP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返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回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中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映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射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的元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值  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map.at("monster");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92223"/>
            <a:ext cx="10369296" cy="4436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792223"/>
            <a:ext cx="10369550" cy="4436110"/>
          </a:xfrm>
          <a:custGeom>
            <a:avLst/>
            <a:gdLst/>
            <a:ahLst/>
            <a:cxnLst/>
            <a:rect l="l" t="t" r="r" b="b"/>
            <a:pathLst>
              <a:path w="10369550" h="4436110">
                <a:moveTo>
                  <a:pt x="0" y="739266"/>
                </a:moveTo>
                <a:lnTo>
                  <a:pt x="1574" y="690752"/>
                </a:lnTo>
                <a:lnTo>
                  <a:pt x="6222" y="643001"/>
                </a:lnTo>
                <a:lnTo>
                  <a:pt x="13855" y="596138"/>
                </a:lnTo>
                <a:lnTo>
                  <a:pt x="24384" y="550290"/>
                </a:lnTo>
                <a:lnTo>
                  <a:pt x="37693" y="505713"/>
                </a:lnTo>
                <a:lnTo>
                  <a:pt x="53695" y="462279"/>
                </a:lnTo>
                <a:lnTo>
                  <a:pt x="72288" y="420115"/>
                </a:lnTo>
                <a:lnTo>
                  <a:pt x="93383" y="379475"/>
                </a:lnTo>
                <a:lnTo>
                  <a:pt x="116865" y="340233"/>
                </a:lnTo>
                <a:lnTo>
                  <a:pt x="142659" y="302767"/>
                </a:lnTo>
                <a:lnTo>
                  <a:pt x="170649" y="266826"/>
                </a:lnTo>
                <a:lnTo>
                  <a:pt x="200748" y="232917"/>
                </a:lnTo>
                <a:lnTo>
                  <a:pt x="232854" y="200787"/>
                </a:lnTo>
                <a:lnTo>
                  <a:pt x="266877" y="170687"/>
                </a:lnTo>
                <a:lnTo>
                  <a:pt x="302704" y="142621"/>
                </a:lnTo>
                <a:lnTo>
                  <a:pt x="340258" y="116839"/>
                </a:lnTo>
                <a:lnTo>
                  <a:pt x="379425" y="93345"/>
                </a:lnTo>
                <a:lnTo>
                  <a:pt x="420116" y="72262"/>
                </a:lnTo>
                <a:lnTo>
                  <a:pt x="462280" y="53721"/>
                </a:lnTo>
                <a:lnTo>
                  <a:pt x="505713" y="37718"/>
                </a:lnTo>
                <a:lnTo>
                  <a:pt x="550291" y="24384"/>
                </a:lnTo>
                <a:lnTo>
                  <a:pt x="596138" y="13842"/>
                </a:lnTo>
                <a:lnTo>
                  <a:pt x="643001" y="6223"/>
                </a:lnTo>
                <a:lnTo>
                  <a:pt x="690753" y="1524"/>
                </a:lnTo>
                <a:lnTo>
                  <a:pt x="739394" y="0"/>
                </a:lnTo>
                <a:lnTo>
                  <a:pt x="9629648" y="0"/>
                </a:lnTo>
                <a:lnTo>
                  <a:pt x="9678289" y="1524"/>
                </a:lnTo>
                <a:lnTo>
                  <a:pt x="9726041" y="6223"/>
                </a:lnTo>
                <a:lnTo>
                  <a:pt x="9772904" y="13842"/>
                </a:lnTo>
                <a:lnTo>
                  <a:pt x="9818624" y="24384"/>
                </a:lnTo>
                <a:lnTo>
                  <a:pt x="9863328" y="37718"/>
                </a:lnTo>
                <a:lnTo>
                  <a:pt x="9906762" y="53721"/>
                </a:lnTo>
                <a:lnTo>
                  <a:pt x="9948926" y="72262"/>
                </a:lnTo>
                <a:lnTo>
                  <a:pt x="9989566" y="93345"/>
                </a:lnTo>
                <a:lnTo>
                  <a:pt x="10028809" y="116839"/>
                </a:lnTo>
                <a:lnTo>
                  <a:pt x="10066274" y="142621"/>
                </a:lnTo>
                <a:lnTo>
                  <a:pt x="10102088" y="170687"/>
                </a:lnTo>
                <a:lnTo>
                  <a:pt x="10136124" y="200787"/>
                </a:lnTo>
                <a:lnTo>
                  <a:pt x="10168255" y="232917"/>
                </a:lnTo>
                <a:lnTo>
                  <a:pt x="10198354" y="266826"/>
                </a:lnTo>
                <a:lnTo>
                  <a:pt x="10226421" y="302767"/>
                </a:lnTo>
                <a:lnTo>
                  <a:pt x="10252202" y="340233"/>
                </a:lnTo>
                <a:lnTo>
                  <a:pt x="10275697" y="379475"/>
                </a:lnTo>
                <a:lnTo>
                  <a:pt x="10296779" y="420115"/>
                </a:lnTo>
                <a:lnTo>
                  <a:pt x="10315321" y="462279"/>
                </a:lnTo>
                <a:lnTo>
                  <a:pt x="10331323" y="505713"/>
                </a:lnTo>
                <a:lnTo>
                  <a:pt x="10344658" y="550290"/>
                </a:lnTo>
                <a:lnTo>
                  <a:pt x="10355199" y="596138"/>
                </a:lnTo>
                <a:lnTo>
                  <a:pt x="10362819" y="643001"/>
                </a:lnTo>
                <a:lnTo>
                  <a:pt x="10367518" y="690752"/>
                </a:lnTo>
                <a:lnTo>
                  <a:pt x="10369042" y="739266"/>
                </a:lnTo>
                <a:lnTo>
                  <a:pt x="10369042" y="3696589"/>
                </a:lnTo>
                <a:lnTo>
                  <a:pt x="10367518" y="3745229"/>
                </a:lnTo>
                <a:lnTo>
                  <a:pt x="10362819" y="3792981"/>
                </a:lnTo>
                <a:lnTo>
                  <a:pt x="10355199" y="3839870"/>
                </a:lnTo>
                <a:lnTo>
                  <a:pt x="10344658" y="3885666"/>
                </a:lnTo>
                <a:lnTo>
                  <a:pt x="10331323" y="3930332"/>
                </a:lnTo>
                <a:lnTo>
                  <a:pt x="10315321" y="3973779"/>
                </a:lnTo>
                <a:lnTo>
                  <a:pt x="10296779" y="4015892"/>
                </a:lnTo>
                <a:lnTo>
                  <a:pt x="10275697" y="4056570"/>
                </a:lnTo>
                <a:lnTo>
                  <a:pt x="10252202" y="4095737"/>
                </a:lnTo>
                <a:lnTo>
                  <a:pt x="10226421" y="4133291"/>
                </a:lnTo>
                <a:lnTo>
                  <a:pt x="10198354" y="4169117"/>
                </a:lnTo>
                <a:lnTo>
                  <a:pt x="10168255" y="4203141"/>
                </a:lnTo>
                <a:lnTo>
                  <a:pt x="10136124" y="4235246"/>
                </a:lnTo>
                <a:lnTo>
                  <a:pt x="10102088" y="4265345"/>
                </a:lnTo>
                <a:lnTo>
                  <a:pt x="10066274" y="4293336"/>
                </a:lnTo>
                <a:lnTo>
                  <a:pt x="10028809" y="4319117"/>
                </a:lnTo>
                <a:lnTo>
                  <a:pt x="9989566" y="4342612"/>
                </a:lnTo>
                <a:lnTo>
                  <a:pt x="9948926" y="4363694"/>
                </a:lnTo>
                <a:lnTo>
                  <a:pt x="9906762" y="4382287"/>
                </a:lnTo>
                <a:lnTo>
                  <a:pt x="9863328" y="4398289"/>
                </a:lnTo>
                <a:lnTo>
                  <a:pt x="9818624" y="4411599"/>
                </a:lnTo>
                <a:lnTo>
                  <a:pt x="9772904" y="4422114"/>
                </a:lnTo>
                <a:lnTo>
                  <a:pt x="9726041" y="4429760"/>
                </a:lnTo>
                <a:lnTo>
                  <a:pt x="9678289" y="4434408"/>
                </a:lnTo>
                <a:lnTo>
                  <a:pt x="9629648" y="4435983"/>
                </a:lnTo>
                <a:lnTo>
                  <a:pt x="739394" y="4435983"/>
                </a:lnTo>
                <a:lnTo>
                  <a:pt x="690753" y="4434408"/>
                </a:lnTo>
                <a:lnTo>
                  <a:pt x="643001" y="4429760"/>
                </a:lnTo>
                <a:lnTo>
                  <a:pt x="596138" y="4422114"/>
                </a:lnTo>
                <a:lnTo>
                  <a:pt x="550291" y="4411599"/>
                </a:lnTo>
                <a:lnTo>
                  <a:pt x="505713" y="4398289"/>
                </a:lnTo>
                <a:lnTo>
                  <a:pt x="462280" y="4382287"/>
                </a:lnTo>
                <a:lnTo>
                  <a:pt x="420116" y="4363694"/>
                </a:lnTo>
                <a:lnTo>
                  <a:pt x="379425" y="4342612"/>
                </a:lnTo>
                <a:lnTo>
                  <a:pt x="340258" y="4319117"/>
                </a:lnTo>
                <a:lnTo>
                  <a:pt x="302704" y="4293336"/>
                </a:lnTo>
                <a:lnTo>
                  <a:pt x="266877" y="4265345"/>
                </a:lnTo>
                <a:lnTo>
                  <a:pt x="232854" y="4235246"/>
                </a:lnTo>
                <a:lnTo>
                  <a:pt x="200748" y="4203141"/>
                </a:lnTo>
                <a:lnTo>
                  <a:pt x="170649" y="4169117"/>
                </a:lnTo>
                <a:lnTo>
                  <a:pt x="142659" y="4133291"/>
                </a:lnTo>
                <a:lnTo>
                  <a:pt x="116865" y="4095737"/>
                </a:lnTo>
                <a:lnTo>
                  <a:pt x="93383" y="4056570"/>
                </a:lnTo>
                <a:lnTo>
                  <a:pt x="72288" y="4015892"/>
                </a:lnTo>
                <a:lnTo>
                  <a:pt x="53695" y="3973779"/>
                </a:lnTo>
                <a:lnTo>
                  <a:pt x="37693" y="3930332"/>
                </a:lnTo>
                <a:lnTo>
                  <a:pt x="24384" y="3885666"/>
                </a:lnTo>
                <a:lnTo>
                  <a:pt x="13855" y="3839870"/>
                </a:lnTo>
                <a:lnTo>
                  <a:pt x="6222" y="3792981"/>
                </a:lnTo>
                <a:lnTo>
                  <a:pt x="1574" y="3745229"/>
                </a:lnTo>
                <a:lnTo>
                  <a:pt x="0" y="3696589"/>
                </a:lnTo>
                <a:lnTo>
                  <a:pt x="0" y="739266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1856" y="644093"/>
            <a:ext cx="46634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09" dirty="0">
                <a:latin typeface="Arial"/>
                <a:cs typeface="Arial"/>
              </a:rPr>
              <a:t>c</a:t>
            </a:r>
            <a:r>
              <a:rPr sz="6000" b="0" spc="-210" dirty="0">
                <a:latin typeface="Arial"/>
                <a:cs typeface="Arial"/>
              </a:rPr>
              <a:t>o</a:t>
            </a:r>
            <a:r>
              <a:rPr sz="6000" b="0" spc="-509" dirty="0">
                <a:latin typeface="Arial"/>
                <a:cs typeface="Arial"/>
              </a:rPr>
              <a:t>c</a:t>
            </a:r>
            <a:r>
              <a:rPr sz="6000" b="0" spc="-210" dirty="0">
                <a:latin typeface="Arial"/>
                <a:cs typeface="Arial"/>
              </a:rPr>
              <a:t>o</a:t>
            </a:r>
            <a:r>
              <a:rPr sz="6000" b="0" spc="-690" dirty="0">
                <a:latin typeface="Arial"/>
                <a:cs typeface="Arial"/>
              </a:rPr>
              <a:t>s</a:t>
            </a:r>
            <a:r>
              <a:rPr sz="6000" b="0" spc="-340" dirty="0">
                <a:latin typeface="Arial"/>
                <a:cs typeface="Arial"/>
              </a:rPr>
              <a:t>2</a:t>
            </a:r>
            <a:r>
              <a:rPr sz="6000" b="0" spc="-220" dirty="0">
                <a:latin typeface="Arial"/>
                <a:cs typeface="Arial"/>
              </a:rPr>
              <a:t>d</a:t>
            </a:r>
            <a:r>
              <a:rPr sz="6000" b="0" spc="-100" dirty="0">
                <a:latin typeface="Arial"/>
                <a:cs typeface="Arial"/>
              </a:rPr>
              <a:t>::</a:t>
            </a:r>
            <a:r>
              <a:rPr sz="6000" b="0" spc="-635" dirty="0">
                <a:latin typeface="Arial"/>
                <a:cs typeface="Arial"/>
              </a:rPr>
              <a:t>V</a:t>
            </a:r>
            <a:r>
              <a:rPr sz="6000" b="0" spc="-495" dirty="0">
                <a:latin typeface="Arial"/>
                <a:cs typeface="Arial"/>
              </a:rPr>
              <a:t>a</a:t>
            </a:r>
            <a:r>
              <a:rPr sz="6000" b="0" spc="5" dirty="0">
                <a:latin typeface="Arial"/>
                <a:cs typeface="Arial"/>
              </a:rPr>
              <a:t>l</a:t>
            </a:r>
            <a:r>
              <a:rPr sz="6000" b="0" spc="-220" dirty="0">
                <a:latin typeface="Arial"/>
                <a:cs typeface="Arial"/>
              </a:rPr>
              <a:t>u</a:t>
            </a:r>
            <a:r>
              <a:rPr sz="6000" b="0" spc="-355" dirty="0">
                <a:latin typeface="Arial"/>
                <a:cs typeface="Arial"/>
              </a:rPr>
              <a:t>e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500" y="1985264"/>
            <a:ext cx="9892030" cy="403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cocos2d::Value是许多基本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型的封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装</a:t>
            </a:r>
            <a:endParaRPr sz="2400" dirty="0">
              <a:latin typeface="Noto Sans CJK JP Regular"/>
              <a:cs typeface="Noto Sans CJK JP Regular"/>
            </a:endParaRPr>
          </a:p>
          <a:p>
            <a:pPr marL="756285" lvl="1" indent="-287020">
              <a:lnSpc>
                <a:spcPct val="100000"/>
              </a:lnSpc>
              <a:spcBef>
                <a:spcPts val="21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(int,float,double,bool,unsigned</a:t>
            </a:r>
            <a:r>
              <a:rPr sz="2100" spc="2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100" spc="-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char,char*</a:t>
            </a:r>
            <a:r>
              <a:rPr sz="21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和</a:t>
            </a:r>
            <a:r>
              <a:rPr sz="21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std::string)</a:t>
            </a:r>
            <a:endParaRPr sz="2100" dirty="0">
              <a:latin typeface="Noto Sans CJK JP Regular"/>
              <a:cs typeface="Noto Sans CJK JP Regular"/>
            </a:endParaRPr>
          </a:p>
          <a:p>
            <a:pPr marL="756285" marR="1463675" lvl="1" indent="-287020">
              <a:lnSpc>
                <a:spcPct val="1833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std::vector&lt;Value&gt;,</a:t>
            </a:r>
            <a:r>
              <a:rPr sz="2100" spc="1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1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std::unordered_map&lt;std::string,Value&gt;</a:t>
            </a:r>
            <a:r>
              <a:rPr sz="2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和 std::unordered_map&lt;int,Value&gt;</a:t>
            </a:r>
            <a:endParaRPr sz="2100" dirty="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2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可以将上面提及的基本类型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与cocos2d::Value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类互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相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转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换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cocos2d::Value底层用一个统一的变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量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来保存任意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基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本类型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它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更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305"/>
              </a:spcBef>
            </a:pP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加节省内存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011" y="1590802"/>
            <a:ext cx="3578225" cy="433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利用默认构造器创建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 marR="252729">
              <a:lnSpc>
                <a:spcPct val="100000"/>
              </a:lnSpc>
              <a:spcBef>
                <a:spcPts val="5"/>
              </a:spcBef>
            </a:pP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用字符串初始化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 marR="708660">
              <a:lnSpc>
                <a:spcPct val="100000"/>
              </a:lnSpc>
            </a:pP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用整型数初始化 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 / . . . . . . . . . . . . .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0755" y="2366772"/>
            <a:ext cx="367283" cy="9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0755" y="3314700"/>
            <a:ext cx="367283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0755" y="4262628"/>
            <a:ext cx="367283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2092" y="2183891"/>
            <a:ext cx="170687" cy="4674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7520" y="2429255"/>
            <a:ext cx="1011935" cy="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0755" y="2412492"/>
            <a:ext cx="1009015" cy="562610"/>
          </a:xfrm>
          <a:custGeom>
            <a:avLst/>
            <a:gdLst/>
            <a:ahLst/>
            <a:cxnLst/>
            <a:rect l="l" t="t" r="r" b="b"/>
            <a:pathLst>
              <a:path w="1009014" h="562610">
                <a:moveTo>
                  <a:pt x="728471" y="0"/>
                </a:moveTo>
                <a:lnTo>
                  <a:pt x="0" y="0"/>
                </a:lnTo>
                <a:lnTo>
                  <a:pt x="0" y="562102"/>
                </a:lnTo>
                <a:lnTo>
                  <a:pt x="728471" y="562102"/>
                </a:lnTo>
                <a:lnTo>
                  <a:pt x="773938" y="558419"/>
                </a:lnTo>
                <a:lnTo>
                  <a:pt x="817118" y="547751"/>
                </a:lnTo>
                <a:lnTo>
                  <a:pt x="857249" y="530733"/>
                </a:lnTo>
                <a:lnTo>
                  <a:pt x="894080" y="507873"/>
                </a:lnTo>
                <a:lnTo>
                  <a:pt x="926719" y="479806"/>
                </a:lnTo>
                <a:lnTo>
                  <a:pt x="954658" y="447040"/>
                </a:lnTo>
                <a:lnTo>
                  <a:pt x="977519" y="410210"/>
                </a:lnTo>
                <a:lnTo>
                  <a:pt x="994536" y="369950"/>
                </a:lnTo>
                <a:lnTo>
                  <a:pt x="1005078" y="326644"/>
                </a:lnTo>
                <a:lnTo>
                  <a:pt x="1008760" y="281050"/>
                </a:lnTo>
                <a:lnTo>
                  <a:pt x="1005078" y="235458"/>
                </a:lnTo>
                <a:lnTo>
                  <a:pt x="994536" y="192150"/>
                </a:lnTo>
                <a:lnTo>
                  <a:pt x="977519" y="151892"/>
                </a:lnTo>
                <a:lnTo>
                  <a:pt x="954658" y="115062"/>
                </a:lnTo>
                <a:lnTo>
                  <a:pt x="926719" y="82296"/>
                </a:lnTo>
                <a:lnTo>
                  <a:pt x="894080" y="54229"/>
                </a:lnTo>
                <a:lnTo>
                  <a:pt x="857249" y="31369"/>
                </a:lnTo>
                <a:lnTo>
                  <a:pt x="817118" y="14350"/>
                </a:lnTo>
                <a:lnTo>
                  <a:pt x="773938" y="3683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9103" y="2487167"/>
            <a:ext cx="426720" cy="428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1747" y="2534792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7520" y="3378708"/>
            <a:ext cx="1011935" cy="563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0755" y="3361944"/>
            <a:ext cx="1009015" cy="560705"/>
          </a:xfrm>
          <a:custGeom>
            <a:avLst/>
            <a:gdLst/>
            <a:ahLst/>
            <a:cxnLst/>
            <a:rect l="l" t="t" r="r" b="b"/>
            <a:pathLst>
              <a:path w="1009014" h="560704">
                <a:moveTo>
                  <a:pt x="728471" y="0"/>
                </a:moveTo>
                <a:lnTo>
                  <a:pt x="0" y="0"/>
                </a:lnTo>
                <a:lnTo>
                  <a:pt x="0" y="560323"/>
                </a:lnTo>
                <a:lnTo>
                  <a:pt x="728471" y="560323"/>
                </a:lnTo>
                <a:lnTo>
                  <a:pt x="773938" y="556640"/>
                </a:lnTo>
                <a:lnTo>
                  <a:pt x="817118" y="545972"/>
                </a:lnTo>
                <a:lnTo>
                  <a:pt x="857249" y="529081"/>
                </a:lnTo>
                <a:lnTo>
                  <a:pt x="894080" y="506221"/>
                </a:lnTo>
                <a:lnTo>
                  <a:pt x="926719" y="478281"/>
                </a:lnTo>
                <a:lnTo>
                  <a:pt x="954658" y="445642"/>
                </a:lnTo>
                <a:lnTo>
                  <a:pt x="977519" y="408939"/>
                </a:lnTo>
                <a:lnTo>
                  <a:pt x="994536" y="368680"/>
                </a:lnTo>
                <a:lnTo>
                  <a:pt x="1005078" y="325627"/>
                </a:lnTo>
                <a:lnTo>
                  <a:pt x="1008760" y="280161"/>
                </a:lnTo>
                <a:lnTo>
                  <a:pt x="1005078" y="234695"/>
                </a:lnTo>
                <a:lnTo>
                  <a:pt x="994536" y="191642"/>
                </a:lnTo>
                <a:lnTo>
                  <a:pt x="977519" y="151383"/>
                </a:lnTo>
                <a:lnTo>
                  <a:pt x="954658" y="114680"/>
                </a:lnTo>
                <a:lnTo>
                  <a:pt x="926719" y="82041"/>
                </a:lnTo>
                <a:lnTo>
                  <a:pt x="894080" y="54101"/>
                </a:lnTo>
                <a:lnTo>
                  <a:pt x="857249" y="31241"/>
                </a:lnTo>
                <a:lnTo>
                  <a:pt x="817118" y="14350"/>
                </a:lnTo>
                <a:lnTo>
                  <a:pt x="773938" y="3682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9103" y="3432047"/>
            <a:ext cx="426720" cy="426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71747" y="3483355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7520" y="4326635"/>
            <a:ext cx="1011935" cy="56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0755" y="4309871"/>
            <a:ext cx="1009015" cy="560705"/>
          </a:xfrm>
          <a:custGeom>
            <a:avLst/>
            <a:gdLst/>
            <a:ahLst/>
            <a:cxnLst/>
            <a:rect l="l" t="t" r="r" b="b"/>
            <a:pathLst>
              <a:path w="1009014" h="560704">
                <a:moveTo>
                  <a:pt x="728471" y="0"/>
                </a:moveTo>
                <a:lnTo>
                  <a:pt x="0" y="0"/>
                </a:lnTo>
                <a:lnTo>
                  <a:pt x="0" y="560323"/>
                </a:lnTo>
                <a:lnTo>
                  <a:pt x="728471" y="560323"/>
                </a:lnTo>
                <a:lnTo>
                  <a:pt x="773938" y="556640"/>
                </a:lnTo>
                <a:lnTo>
                  <a:pt x="817118" y="545972"/>
                </a:lnTo>
                <a:lnTo>
                  <a:pt x="857249" y="529082"/>
                </a:lnTo>
                <a:lnTo>
                  <a:pt x="894080" y="506221"/>
                </a:lnTo>
                <a:lnTo>
                  <a:pt x="926719" y="478281"/>
                </a:lnTo>
                <a:lnTo>
                  <a:pt x="954658" y="445642"/>
                </a:lnTo>
                <a:lnTo>
                  <a:pt x="977519" y="408939"/>
                </a:lnTo>
                <a:lnTo>
                  <a:pt x="994536" y="368680"/>
                </a:lnTo>
                <a:lnTo>
                  <a:pt x="1005078" y="325627"/>
                </a:lnTo>
                <a:lnTo>
                  <a:pt x="1008760" y="280161"/>
                </a:lnTo>
                <a:lnTo>
                  <a:pt x="1005078" y="234695"/>
                </a:lnTo>
                <a:lnTo>
                  <a:pt x="994536" y="191642"/>
                </a:lnTo>
                <a:lnTo>
                  <a:pt x="977519" y="151383"/>
                </a:lnTo>
                <a:lnTo>
                  <a:pt x="954658" y="114680"/>
                </a:lnTo>
                <a:lnTo>
                  <a:pt x="926719" y="82041"/>
                </a:lnTo>
                <a:lnTo>
                  <a:pt x="894080" y="54101"/>
                </a:lnTo>
                <a:lnTo>
                  <a:pt x="857249" y="31241"/>
                </a:lnTo>
                <a:lnTo>
                  <a:pt x="817118" y="14350"/>
                </a:lnTo>
                <a:lnTo>
                  <a:pt x="773938" y="3682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9103" y="4383023"/>
            <a:ext cx="426720" cy="426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1747" y="4431538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0370" y="2430221"/>
            <a:ext cx="4116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Cocos2dx</a:t>
            </a:r>
            <a:r>
              <a:rPr sz="2800" spc="114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3.x</a:t>
            </a:r>
            <a:r>
              <a:rPr sz="2800" spc="-10" dirty="0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的数据结构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2373" y="3451605"/>
            <a:ext cx="2146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本地数据存储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2373" y="4328540"/>
            <a:ext cx="378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瓦片地图与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tilemap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95816" y="1036319"/>
            <a:ext cx="466344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4895" y="0"/>
            <a:ext cx="169164" cy="142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7379" y="362711"/>
            <a:ext cx="3974591" cy="751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6479" y="358140"/>
            <a:ext cx="3133344" cy="871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0615" y="345947"/>
            <a:ext cx="3971290" cy="748030"/>
          </a:xfrm>
          <a:custGeom>
            <a:avLst/>
            <a:gdLst/>
            <a:ahLst/>
            <a:cxnLst/>
            <a:rect l="l" t="t" r="r" b="b"/>
            <a:pathLst>
              <a:path w="3971290" h="748030">
                <a:moveTo>
                  <a:pt x="3971163" y="0"/>
                </a:moveTo>
                <a:lnTo>
                  <a:pt x="354203" y="0"/>
                </a:lnTo>
                <a:lnTo>
                  <a:pt x="306070" y="3428"/>
                </a:lnTo>
                <a:lnTo>
                  <a:pt x="259969" y="13335"/>
                </a:lnTo>
                <a:lnTo>
                  <a:pt x="216281" y="29337"/>
                </a:lnTo>
                <a:lnTo>
                  <a:pt x="175387" y="51053"/>
                </a:lnTo>
                <a:lnTo>
                  <a:pt x="137795" y="77977"/>
                </a:lnTo>
                <a:lnTo>
                  <a:pt x="103759" y="109474"/>
                </a:lnTo>
                <a:lnTo>
                  <a:pt x="73787" y="145414"/>
                </a:lnTo>
                <a:lnTo>
                  <a:pt x="48387" y="185165"/>
                </a:lnTo>
                <a:lnTo>
                  <a:pt x="27812" y="228346"/>
                </a:lnTo>
                <a:lnTo>
                  <a:pt x="12700" y="274574"/>
                </a:lnTo>
                <a:lnTo>
                  <a:pt x="3175" y="323214"/>
                </a:lnTo>
                <a:lnTo>
                  <a:pt x="0" y="373888"/>
                </a:lnTo>
                <a:lnTo>
                  <a:pt x="3175" y="424688"/>
                </a:lnTo>
                <a:lnTo>
                  <a:pt x="12700" y="473328"/>
                </a:lnTo>
                <a:lnTo>
                  <a:pt x="27812" y="519556"/>
                </a:lnTo>
                <a:lnTo>
                  <a:pt x="48387" y="562737"/>
                </a:lnTo>
                <a:lnTo>
                  <a:pt x="73787" y="602488"/>
                </a:lnTo>
                <a:lnTo>
                  <a:pt x="103759" y="638428"/>
                </a:lnTo>
                <a:lnTo>
                  <a:pt x="137795" y="669925"/>
                </a:lnTo>
                <a:lnTo>
                  <a:pt x="175387" y="696849"/>
                </a:lnTo>
                <a:lnTo>
                  <a:pt x="216281" y="718565"/>
                </a:lnTo>
                <a:lnTo>
                  <a:pt x="259969" y="734567"/>
                </a:lnTo>
                <a:lnTo>
                  <a:pt x="306070" y="744474"/>
                </a:lnTo>
                <a:lnTo>
                  <a:pt x="354203" y="747902"/>
                </a:lnTo>
                <a:lnTo>
                  <a:pt x="3971163" y="747902"/>
                </a:lnTo>
                <a:lnTo>
                  <a:pt x="3971163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343269" y="409143"/>
            <a:ext cx="2658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目录</a:t>
            </a:r>
            <a:r>
              <a:rPr sz="3200" b="0" spc="34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00" b="0" spc="-20" dirty="0" smtClean="0">
                <a:solidFill>
                  <a:srgbClr val="90DFFC"/>
                </a:solidFill>
                <a:latin typeface="Times New Roman"/>
                <a:cs typeface="Times New Roman"/>
              </a:rPr>
              <a:t>contents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355" y="2924555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623062" y="0"/>
                </a:moveTo>
                <a:lnTo>
                  <a:pt x="574420" y="1905"/>
                </a:lnTo>
                <a:lnTo>
                  <a:pt x="526669" y="7366"/>
                </a:lnTo>
                <a:lnTo>
                  <a:pt x="480187" y="16383"/>
                </a:lnTo>
                <a:lnTo>
                  <a:pt x="434975" y="28702"/>
                </a:lnTo>
                <a:lnTo>
                  <a:pt x="391160" y="44323"/>
                </a:lnTo>
                <a:lnTo>
                  <a:pt x="348995" y="62992"/>
                </a:lnTo>
                <a:lnTo>
                  <a:pt x="308610" y="84582"/>
                </a:lnTo>
                <a:lnTo>
                  <a:pt x="270001" y="108966"/>
                </a:lnTo>
                <a:lnTo>
                  <a:pt x="233299" y="136017"/>
                </a:lnTo>
                <a:lnTo>
                  <a:pt x="198881" y="165735"/>
                </a:lnTo>
                <a:lnTo>
                  <a:pt x="166624" y="197739"/>
                </a:lnTo>
                <a:lnTo>
                  <a:pt x="136906" y="232029"/>
                </a:lnTo>
                <a:lnTo>
                  <a:pt x="109600" y="268351"/>
                </a:lnTo>
                <a:lnTo>
                  <a:pt x="85089" y="306832"/>
                </a:lnTo>
                <a:lnTo>
                  <a:pt x="63373" y="346964"/>
                </a:lnTo>
                <a:lnTo>
                  <a:pt x="44576" y="389001"/>
                </a:lnTo>
                <a:lnTo>
                  <a:pt x="28829" y="432435"/>
                </a:lnTo>
                <a:lnTo>
                  <a:pt x="16510" y="477393"/>
                </a:lnTo>
                <a:lnTo>
                  <a:pt x="7366" y="523621"/>
                </a:lnTo>
                <a:lnTo>
                  <a:pt x="1905" y="570992"/>
                </a:lnTo>
                <a:lnTo>
                  <a:pt x="0" y="619506"/>
                </a:lnTo>
                <a:lnTo>
                  <a:pt x="1905" y="667893"/>
                </a:lnTo>
                <a:lnTo>
                  <a:pt x="7366" y="715264"/>
                </a:lnTo>
                <a:lnTo>
                  <a:pt x="16510" y="761492"/>
                </a:lnTo>
                <a:lnTo>
                  <a:pt x="28829" y="806450"/>
                </a:lnTo>
                <a:lnTo>
                  <a:pt x="44576" y="849884"/>
                </a:lnTo>
                <a:lnTo>
                  <a:pt x="63373" y="891921"/>
                </a:lnTo>
                <a:lnTo>
                  <a:pt x="85089" y="932053"/>
                </a:lnTo>
                <a:lnTo>
                  <a:pt x="109600" y="970534"/>
                </a:lnTo>
                <a:lnTo>
                  <a:pt x="136906" y="1006856"/>
                </a:lnTo>
                <a:lnTo>
                  <a:pt x="166624" y="1041146"/>
                </a:lnTo>
                <a:lnTo>
                  <a:pt x="198881" y="1073150"/>
                </a:lnTo>
                <a:lnTo>
                  <a:pt x="233299" y="1102868"/>
                </a:lnTo>
                <a:lnTo>
                  <a:pt x="270001" y="1129919"/>
                </a:lnTo>
                <a:lnTo>
                  <a:pt x="308610" y="1154303"/>
                </a:lnTo>
                <a:lnTo>
                  <a:pt x="348995" y="1175893"/>
                </a:lnTo>
                <a:lnTo>
                  <a:pt x="391160" y="1194562"/>
                </a:lnTo>
                <a:lnTo>
                  <a:pt x="434975" y="1210183"/>
                </a:lnTo>
                <a:lnTo>
                  <a:pt x="480187" y="1222502"/>
                </a:lnTo>
                <a:lnTo>
                  <a:pt x="526669" y="1231519"/>
                </a:lnTo>
                <a:lnTo>
                  <a:pt x="574420" y="1236980"/>
                </a:lnTo>
                <a:lnTo>
                  <a:pt x="623062" y="1238885"/>
                </a:lnTo>
                <a:lnTo>
                  <a:pt x="671702" y="1236980"/>
                </a:lnTo>
                <a:lnTo>
                  <a:pt x="719455" y="1231519"/>
                </a:lnTo>
                <a:lnTo>
                  <a:pt x="765937" y="1222502"/>
                </a:lnTo>
                <a:lnTo>
                  <a:pt x="811149" y="1210183"/>
                </a:lnTo>
                <a:lnTo>
                  <a:pt x="854963" y="1194562"/>
                </a:lnTo>
                <a:lnTo>
                  <a:pt x="897127" y="1175893"/>
                </a:lnTo>
                <a:lnTo>
                  <a:pt x="937513" y="1154303"/>
                </a:lnTo>
                <a:lnTo>
                  <a:pt x="976121" y="1129919"/>
                </a:lnTo>
                <a:lnTo>
                  <a:pt x="1012825" y="1102868"/>
                </a:lnTo>
                <a:lnTo>
                  <a:pt x="1047242" y="1073150"/>
                </a:lnTo>
                <a:lnTo>
                  <a:pt x="1079500" y="1041146"/>
                </a:lnTo>
                <a:lnTo>
                  <a:pt x="1109218" y="1006856"/>
                </a:lnTo>
                <a:lnTo>
                  <a:pt x="1136523" y="970534"/>
                </a:lnTo>
                <a:lnTo>
                  <a:pt x="1161033" y="932053"/>
                </a:lnTo>
                <a:lnTo>
                  <a:pt x="1182751" y="891921"/>
                </a:lnTo>
                <a:lnTo>
                  <a:pt x="1201546" y="849884"/>
                </a:lnTo>
                <a:lnTo>
                  <a:pt x="1217295" y="806450"/>
                </a:lnTo>
                <a:lnTo>
                  <a:pt x="1229614" y="761492"/>
                </a:lnTo>
                <a:lnTo>
                  <a:pt x="1238758" y="715264"/>
                </a:lnTo>
                <a:lnTo>
                  <a:pt x="1244219" y="667893"/>
                </a:lnTo>
                <a:lnTo>
                  <a:pt x="1246124" y="619506"/>
                </a:lnTo>
                <a:lnTo>
                  <a:pt x="1244219" y="570992"/>
                </a:lnTo>
                <a:lnTo>
                  <a:pt x="1238758" y="523621"/>
                </a:lnTo>
                <a:lnTo>
                  <a:pt x="1229614" y="477393"/>
                </a:lnTo>
                <a:lnTo>
                  <a:pt x="1217295" y="432435"/>
                </a:lnTo>
                <a:lnTo>
                  <a:pt x="1201546" y="389001"/>
                </a:lnTo>
                <a:lnTo>
                  <a:pt x="1182751" y="346964"/>
                </a:lnTo>
                <a:lnTo>
                  <a:pt x="1161033" y="306832"/>
                </a:lnTo>
                <a:lnTo>
                  <a:pt x="1136523" y="268351"/>
                </a:lnTo>
                <a:lnTo>
                  <a:pt x="1109218" y="232029"/>
                </a:lnTo>
                <a:lnTo>
                  <a:pt x="1079500" y="197739"/>
                </a:lnTo>
                <a:lnTo>
                  <a:pt x="1047242" y="165735"/>
                </a:lnTo>
                <a:lnTo>
                  <a:pt x="1012825" y="136017"/>
                </a:lnTo>
                <a:lnTo>
                  <a:pt x="976121" y="108966"/>
                </a:lnTo>
                <a:lnTo>
                  <a:pt x="937513" y="84582"/>
                </a:lnTo>
                <a:lnTo>
                  <a:pt x="897127" y="62992"/>
                </a:lnTo>
                <a:lnTo>
                  <a:pt x="854963" y="44323"/>
                </a:lnTo>
                <a:lnTo>
                  <a:pt x="811149" y="28702"/>
                </a:lnTo>
                <a:lnTo>
                  <a:pt x="765937" y="16383"/>
                </a:lnTo>
                <a:lnTo>
                  <a:pt x="719455" y="7366"/>
                </a:lnTo>
                <a:lnTo>
                  <a:pt x="671702" y="1905"/>
                </a:lnTo>
                <a:lnTo>
                  <a:pt x="623062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6117" y="2925317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0" y="619506"/>
                </a:moveTo>
                <a:lnTo>
                  <a:pt x="1905" y="570992"/>
                </a:lnTo>
                <a:lnTo>
                  <a:pt x="7365" y="523621"/>
                </a:lnTo>
                <a:lnTo>
                  <a:pt x="16509" y="477393"/>
                </a:lnTo>
                <a:lnTo>
                  <a:pt x="28829" y="432435"/>
                </a:lnTo>
                <a:lnTo>
                  <a:pt x="44576" y="389001"/>
                </a:lnTo>
                <a:lnTo>
                  <a:pt x="63373" y="346964"/>
                </a:lnTo>
                <a:lnTo>
                  <a:pt x="85089" y="306832"/>
                </a:lnTo>
                <a:lnTo>
                  <a:pt x="109600" y="268351"/>
                </a:lnTo>
                <a:lnTo>
                  <a:pt x="136906" y="232029"/>
                </a:lnTo>
                <a:lnTo>
                  <a:pt x="166624" y="197739"/>
                </a:lnTo>
                <a:lnTo>
                  <a:pt x="198881" y="165735"/>
                </a:lnTo>
                <a:lnTo>
                  <a:pt x="233299" y="136017"/>
                </a:lnTo>
                <a:lnTo>
                  <a:pt x="270001" y="108966"/>
                </a:lnTo>
                <a:lnTo>
                  <a:pt x="308609" y="84582"/>
                </a:lnTo>
                <a:lnTo>
                  <a:pt x="348995" y="62992"/>
                </a:lnTo>
                <a:lnTo>
                  <a:pt x="391159" y="44323"/>
                </a:lnTo>
                <a:lnTo>
                  <a:pt x="434975" y="28702"/>
                </a:lnTo>
                <a:lnTo>
                  <a:pt x="480187" y="16383"/>
                </a:lnTo>
                <a:lnTo>
                  <a:pt x="526669" y="7366"/>
                </a:lnTo>
                <a:lnTo>
                  <a:pt x="574420" y="1905"/>
                </a:lnTo>
                <a:lnTo>
                  <a:pt x="623062" y="0"/>
                </a:lnTo>
                <a:lnTo>
                  <a:pt x="671702" y="1905"/>
                </a:lnTo>
                <a:lnTo>
                  <a:pt x="719455" y="7366"/>
                </a:lnTo>
                <a:lnTo>
                  <a:pt x="765937" y="16383"/>
                </a:lnTo>
                <a:lnTo>
                  <a:pt x="811149" y="28702"/>
                </a:lnTo>
                <a:lnTo>
                  <a:pt x="854963" y="44323"/>
                </a:lnTo>
                <a:lnTo>
                  <a:pt x="897127" y="62992"/>
                </a:lnTo>
                <a:lnTo>
                  <a:pt x="937513" y="84582"/>
                </a:lnTo>
                <a:lnTo>
                  <a:pt x="976121" y="108966"/>
                </a:lnTo>
                <a:lnTo>
                  <a:pt x="1012825" y="136017"/>
                </a:lnTo>
                <a:lnTo>
                  <a:pt x="1047242" y="165735"/>
                </a:lnTo>
                <a:lnTo>
                  <a:pt x="1079500" y="197739"/>
                </a:lnTo>
                <a:lnTo>
                  <a:pt x="1109218" y="232029"/>
                </a:lnTo>
                <a:lnTo>
                  <a:pt x="1136523" y="268351"/>
                </a:lnTo>
                <a:lnTo>
                  <a:pt x="1161033" y="306832"/>
                </a:lnTo>
                <a:lnTo>
                  <a:pt x="1182751" y="346964"/>
                </a:lnTo>
                <a:lnTo>
                  <a:pt x="1201546" y="389001"/>
                </a:lnTo>
                <a:lnTo>
                  <a:pt x="1217295" y="432435"/>
                </a:lnTo>
                <a:lnTo>
                  <a:pt x="1229614" y="477393"/>
                </a:lnTo>
                <a:lnTo>
                  <a:pt x="1238758" y="523621"/>
                </a:lnTo>
                <a:lnTo>
                  <a:pt x="1244219" y="570992"/>
                </a:lnTo>
                <a:lnTo>
                  <a:pt x="1246124" y="619506"/>
                </a:lnTo>
                <a:lnTo>
                  <a:pt x="1244219" y="667893"/>
                </a:lnTo>
                <a:lnTo>
                  <a:pt x="1238758" y="715264"/>
                </a:lnTo>
                <a:lnTo>
                  <a:pt x="1229614" y="761492"/>
                </a:lnTo>
                <a:lnTo>
                  <a:pt x="1217295" y="806450"/>
                </a:lnTo>
                <a:lnTo>
                  <a:pt x="1201546" y="849884"/>
                </a:lnTo>
                <a:lnTo>
                  <a:pt x="1182751" y="891921"/>
                </a:lnTo>
                <a:lnTo>
                  <a:pt x="1161033" y="932053"/>
                </a:lnTo>
                <a:lnTo>
                  <a:pt x="1136523" y="970534"/>
                </a:lnTo>
                <a:lnTo>
                  <a:pt x="1109218" y="1006856"/>
                </a:lnTo>
                <a:lnTo>
                  <a:pt x="1079500" y="1041146"/>
                </a:lnTo>
                <a:lnTo>
                  <a:pt x="1047242" y="1073150"/>
                </a:lnTo>
                <a:lnTo>
                  <a:pt x="1012825" y="1102868"/>
                </a:lnTo>
                <a:lnTo>
                  <a:pt x="976121" y="1129919"/>
                </a:lnTo>
                <a:lnTo>
                  <a:pt x="937513" y="1154303"/>
                </a:lnTo>
                <a:lnTo>
                  <a:pt x="897127" y="1175893"/>
                </a:lnTo>
                <a:lnTo>
                  <a:pt x="854963" y="1194562"/>
                </a:lnTo>
                <a:lnTo>
                  <a:pt x="811149" y="1210183"/>
                </a:lnTo>
                <a:lnTo>
                  <a:pt x="765937" y="1222502"/>
                </a:lnTo>
                <a:lnTo>
                  <a:pt x="719455" y="1231519"/>
                </a:lnTo>
                <a:lnTo>
                  <a:pt x="671702" y="1236980"/>
                </a:lnTo>
                <a:lnTo>
                  <a:pt x="623062" y="1238885"/>
                </a:lnTo>
                <a:lnTo>
                  <a:pt x="574420" y="1236980"/>
                </a:lnTo>
                <a:lnTo>
                  <a:pt x="526669" y="1231519"/>
                </a:lnTo>
                <a:lnTo>
                  <a:pt x="480187" y="1222502"/>
                </a:lnTo>
                <a:lnTo>
                  <a:pt x="434975" y="1210183"/>
                </a:lnTo>
                <a:lnTo>
                  <a:pt x="391159" y="1194562"/>
                </a:lnTo>
                <a:lnTo>
                  <a:pt x="348995" y="1175893"/>
                </a:lnTo>
                <a:lnTo>
                  <a:pt x="308609" y="1154303"/>
                </a:lnTo>
                <a:lnTo>
                  <a:pt x="270001" y="1129919"/>
                </a:lnTo>
                <a:lnTo>
                  <a:pt x="233299" y="1102868"/>
                </a:lnTo>
                <a:lnTo>
                  <a:pt x="198881" y="1073150"/>
                </a:lnTo>
                <a:lnTo>
                  <a:pt x="166624" y="1041146"/>
                </a:lnTo>
                <a:lnTo>
                  <a:pt x="136906" y="1006856"/>
                </a:lnTo>
                <a:lnTo>
                  <a:pt x="109600" y="970534"/>
                </a:lnTo>
                <a:lnTo>
                  <a:pt x="85089" y="932053"/>
                </a:lnTo>
                <a:lnTo>
                  <a:pt x="63373" y="891921"/>
                </a:lnTo>
                <a:lnTo>
                  <a:pt x="44576" y="849884"/>
                </a:lnTo>
                <a:lnTo>
                  <a:pt x="28829" y="806450"/>
                </a:lnTo>
                <a:lnTo>
                  <a:pt x="16509" y="761492"/>
                </a:lnTo>
                <a:lnTo>
                  <a:pt x="7365" y="715264"/>
                </a:lnTo>
                <a:lnTo>
                  <a:pt x="1905" y="667893"/>
                </a:lnTo>
                <a:lnTo>
                  <a:pt x="0" y="619506"/>
                </a:lnTo>
                <a:close/>
              </a:path>
            </a:pathLst>
          </a:custGeom>
          <a:ln w="25908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7214" y="3434588"/>
            <a:ext cx="97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ection2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6" y="19812"/>
                </a:lnTo>
                <a:lnTo>
                  <a:pt x="79236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15990" y="3272154"/>
            <a:ext cx="2466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本地数据存储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011" y="2203704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5700395" y="0"/>
                </a:moveTo>
                <a:lnTo>
                  <a:pt x="131825" y="0"/>
                </a:lnTo>
                <a:lnTo>
                  <a:pt x="90169" y="6731"/>
                </a:lnTo>
                <a:lnTo>
                  <a:pt x="53975" y="25400"/>
                </a:lnTo>
                <a:lnTo>
                  <a:pt x="25400" y="53975"/>
                </a:lnTo>
                <a:lnTo>
                  <a:pt x="6731" y="90170"/>
                </a:lnTo>
                <a:lnTo>
                  <a:pt x="0" y="131825"/>
                </a:lnTo>
                <a:lnTo>
                  <a:pt x="0" y="658876"/>
                </a:lnTo>
                <a:lnTo>
                  <a:pt x="6731" y="700532"/>
                </a:lnTo>
                <a:lnTo>
                  <a:pt x="25400" y="736726"/>
                </a:lnTo>
                <a:lnTo>
                  <a:pt x="53975" y="765301"/>
                </a:lnTo>
                <a:lnTo>
                  <a:pt x="90169" y="783971"/>
                </a:lnTo>
                <a:lnTo>
                  <a:pt x="131825" y="790701"/>
                </a:lnTo>
                <a:lnTo>
                  <a:pt x="5700395" y="790701"/>
                </a:lnTo>
                <a:lnTo>
                  <a:pt x="5742051" y="783971"/>
                </a:lnTo>
                <a:lnTo>
                  <a:pt x="5778245" y="765301"/>
                </a:lnTo>
                <a:lnTo>
                  <a:pt x="5806820" y="736726"/>
                </a:lnTo>
                <a:lnTo>
                  <a:pt x="5825490" y="700532"/>
                </a:lnTo>
                <a:lnTo>
                  <a:pt x="5832220" y="658876"/>
                </a:lnTo>
                <a:lnTo>
                  <a:pt x="5832220" y="131825"/>
                </a:lnTo>
                <a:lnTo>
                  <a:pt x="5825490" y="90170"/>
                </a:lnTo>
                <a:lnTo>
                  <a:pt x="5806820" y="53975"/>
                </a:lnTo>
                <a:lnTo>
                  <a:pt x="5778245" y="25400"/>
                </a:lnTo>
                <a:lnTo>
                  <a:pt x="5742051" y="6731"/>
                </a:lnTo>
                <a:lnTo>
                  <a:pt x="5700395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4011" y="2203704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0" y="131825"/>
                </a:moveTo>
                <a:lnTo>
                  <a:pt x="6731" y="90170"/>
                </a:lnTo>
                <a:lnTo>
                  <a:pt x="25400" y="53975"/>
                </a:lnTo>
                <a:lnTo>
                  <a:pt x="53975" y="25400"/>
                </a:lnTo>
                <a:lnTo>
                  <a:pt x="90169" y="6731"/>
                </a:lnTo>
                <a:lnTo>
                  <a:pt x="131825" y="0"/>
                </a:lnTo>
                <a:lnTo>
                  <a:pt x="5700395" y="0"/>
                </a:lnTo>
                <a:lnTo>
                  <a:pt x="5742051" y="6731"/>
                </a:lnTo>
                <a:lnTo>
                  <a:pt x="5778245" y="25400"/>
                </a:lnTo>
                <a:lnTo>
                  <a:pt x="5806820" y="53975"/>
                </a:lnTo>
                <a:lnTo>
                  <a:pt x="5825490" y="90170"/>
                </a:lnTo>
                <a:lnTo>
                  <a:pt x="5832220" y="131825"/>
                </a:lnTo>
                <a:lnTo>
                  <a:pt x="5832220" y="658876"/>
                </a:lnTo>
                <a:lnTo>
                  <a:pt x="5825490" y="700532"/>
                </a:lnTo>
                <a:lnTo>
                  <a:pt x="5806820" y="736726"/>
                </a:lnTo>
                <a:lnTo>
                  <a:pt x="5778245" y="765301"/>
                </a:lnTo>
                <a:lnTo>
                  <a:pt x="5742051" y="783971"/>
                </a:lnTo>
                <a:lnTo>
                  <a:pt x="5700395" y="790701"/>
                </a:lnTo>
                <a:lnTo>
                  <a:pt x="131825" y="790701"/>
                </a:lnTo>
                <a:lnTo>
                  <a:pt x="90169" y="783971"/>
                </a:lnTo>
                <a:lnTo>
                  <a:pt x="53975" y="765301"/>
                </a:lnTo>
                <a:lnTo>
                  <a:pt x="25400" y="736726"/>
                </a:lnTo>
                <a:lnTo>
                  <a:pt x="6731" y="700532"/>
                </a:lnTo>
                <a:lnTo>
                  <a:pt x="0" y="658876"/>
                </a:lnTo>
                <a:lnTo>
                  <a:pt x="0" y="13182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0483" y="3963923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5700141" y="0"/>
                </a:moveTo>
                <a:lnTo>
                  <a:pt x="132080" y="0"/>
                </a:lnTo>
                <a:lnTo>
                  <a:pt x="90297" y="6731"/>
                </a:lnTo>
                <a:lnTo>
                  <a:pt x="54102" y="25526"/>
                </a:lnTo>
                <a:lnTo>
                  <a:pt x="25527" y="54101"/>
                </a:lnTo>
                <a:lnTo>
                  <a:pt x="6731" y="90296"/>
                </a:lnTo>
                <a:lnTo>
                  <a:pt x="0" y="132080"/>
                </a:lnTo>
                <a:lnTo>
                  <a:pt x="0" y="660400"/>
                </a:lnTo>
                <a:lnTo>
                  <a:pt x="6731" y="702182"/>
                </a:lnTo>
                <a:lnTo>
                  <a:pt x="25527" y="738377"/>
                </a:lnTo>
                <a:lnTo>
                  <a:pt x="54102" y="766952"/>
                </a:lnTo>
                <a:lnTo>
                  <a:pt x="90297" y="785749"/>
                </a:lnTo>
                <a:lnTo>
                  <a:pt x="132080" y="792480"/>
                </a:lnTo>
                <a:lnTo>
                  <a:pt x="5700141" y="792480"/>
                </a:lnTo>
                <a:lnTo>
                  <a:pt x="5741924" y="785749"/>
                </a:lnTo>
                <a:lnTo>
                  <a:pt x="5778119" y="766952"/>
                </a:lnTo>
                <a:lnTo>
                  <a:pt x="5806694" y="738377"/>
                </a:lnTo>
                <a:lnTo>
                  <a:pt x="5825490" y="702182"/>
                </a:lnTo>
                <a:lnTo>
                  <a:pt x="5832221" y="660400"/>
                </a:lnTo>
                <a:lnTo>
                  <a:pt x="5832221" y="132080"/>
                </a:lnTo>
                <a:lnTo>
                  <a:pt x="5825490" y="90296"/>
                </a:lnTo>
                <a:lnTo>
                  <a:pt x="5806694" y="54101"/>
                </a:lnTo>
                <a:lnTo>
                  <a:pt x="5778119" y="25526"/>
                </a:lnTo>
                <a:lnTo>
                  <a:pt x="5741924" y="6731"/>
                </a:lnTo>
                <a:lnTo>
                  <a:pt x="5700141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0483" y="3963923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0" y="132080"/>
                </a:moveTo>
                <a:lnTo>
                  <a:pt x="6731" y="90296"/>
                </a:lnTo>
                <a:lnTo>
                  <a:pt x="25527" y="54101"/>
                </a:lnTo>
                <a:lnTo>
                  <a:pt x="54102" y="25526"/>
                </a:lnTo>
                <a:lnTo>
                  <a:pt x="90297" y="6731"/>
                </a:lnTo>
                <a:lnTo>
                  <a:pt x="132080" y="0"/>
                </a:lnTo>
                <a:lnTo>
                  <a:pt x="5700141" y="0"/>
                </a:lnTo>
                <a:lnTo>
                  <a:pt x="5741924" y="6731"/>
                </a:lnTo>
                <a:lnTo>
                  <a:pt x="5778119" y="25526"/>
                </a:lnTo>
                <a:lnTo>
                  <a:pt x="5806694" y="54101"/>
                </a:lnTo>
                <a:lnTo>
                  <a:pt x="5825490" y="90296"/>
                </a:lnTo>
                <a:lnTo>
                  <a:pt x="5832221" y="132080"/>
                </a:lnTo>
                <a:lnTo>
                  <a:pt x="5832221" y="660400"/>
                </a:lnTo>
                <a:lnTo>
                  <a:pt x="5825490" y="702182"/>
                </a:lnTo>
                <a:lnTo>
                  <a:pt x="5806694" y="738377"/>
                </a:lnTo>
                <a:lnTo>
                  <a:pt x="5778119" y="766952"/>
                </a:lnTo>
                <a:lnTo>
                  <a:pt x="5741924" y="785749"/>
                </a:lnTo>
                <a:lnTo>
                  <a:pt x="5700141" y="792480"/>
                </a:lnTo>
                <a:lnTo>
                  <a:pt x="132080" y="792480"/>
                </a:lnTo>
                <a:lnTo>
                  <a:pt x="90297" y="785749"/>
                </a:lnTo>
                <a:lnTo>
                  <a:pt x="54102" y="766952"/>
                </a:lnTo>
                <a:lnTo>
                  <a:pt x="25527" y="738377"/>
                </a:lnTo>
                <a:lnTo>
                  <a:pt x="6731" y="702182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38676" y="1993849"/>
            <a:ext cx="3692525" cy="270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0" spc="-260" dirty="0">
                <a:solidFill>
                  <a:srgbClr val="FFFFFF"/>
                </a:solidFill>
                <a:latin typeface="Arial"/>
                <a:cs typeface="Arial"/>
              </a:rPr>
              <a:t>UserDefault</a:t>
            </a:r>
            <a:endParaRPr sz="6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6000" b="0" spc="-470" dirty="0">
                <a:solidFill>
                  <a:srgbClr val="FFFFFF"/>
                </a:solidFill>
                <a:latin typeface="Arial"/>
                <a:cs typeface="Arial"/>
              </a:rPr>
              <a:t>SQLite</a:t>
            </a:r>
            <a:endParaRPr sz="6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352" y="1485900"/>
            <a:ext cx="10369296" cy="410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485900"/>
            <a:ext cx="10369550" cy="4105910"/>
          </a:xfrm>
          <a:custGeom>
            <a:avLst/>
            <a:gdLst/>
            <a:ahLst/>
            <a:cxnLst/>
            <a:rect l="l" t="t" r="r" b="b"/>
            <a:pathLst>
              <a:path w="10369550" h="4105910">
                <a:moveTo>
                  <a:pt x="0" y="684276"/>
                </a:moveTo>
                <a:lnTo>
                  <a:pt x="1714" y="635380"/>
                </a:lnTo>
                <a:lnTo>
                  <a:pt x="6794" y="587375"/>
                </a:lnTo>
                <a:lnTo>
                  <a:pt x="15112" y="540512"/>
                </a:lnTo>
                <a:lnTo>
                  <a:pt x="26568" y="494791"/>
                </a:lnTo>
                <a:lnTo>
                  <a:pt x="41020" y="450341"/>
                </a:lnTo>
                <a:lnTo>
                  <a:pt x="58381" y="407288"/>
                </a:lnTo>
                <a:lnTo>
                  <a:pt x="78511" y="365633"/>
                </a:lnTo>
                <a:lnTo>
                  <a:pt x="101307" y="325754"/>
                </a:lnTo>
                <a:lnTo>
                  <a:pt x="126657" y="287527"/>
                </a:lnTo>
                <a:lnTo>
                  <a:pt x="154431" y="251205"/>
                </a:lnTo>
                <a:lnTo>
                  <a:pt x="184531" y="216788"/>
                </a:lnTo>
                <a:lnTo>
                  <a:pt x="216827" y="184530"/>
                </a:lnTo>
                <a:lnTo>
                  <a:pt x="251218" y="154432"/>
                </a:lnTo>
                <a:lnTo>
                  <a:pt x="287566" y="126619"/>
                </a:lnTo>
                <a:lnTo>
                  <a:pt x="325767" y="101346"/>
                </a:lnTo>
                <a:lnTo>
                  <a:pt x="365759" y="78486"/>
                </a:lnTo>
                <a:lnTo>
                  <a:pt x="407288" y="58420"/>
                </a:lnTo>
                <a:lnTo>
                  <a:pt x="450341" y="41021"/>
                </a:lnTo>
                <a:lnTo>
                  <a:pt x="494791" y="26542"/>
                </a:lnTo>
                <a:lnTo>
                  <a:pt x="540511" y="15112"/>
                </a:lnTo>
                <a:lnTo>
                  <a:pt x="587501" y="6730"/>
                </a:lnTo>
                <a:lnTo>
                  <a:pt x="635381" y="1777"/>
                </a:lnTo>
                <a:lnTo>
                  <a:pt x="684276" y="0"/>
                </a:lnTo>
                <a:lnTo>
                  <a:pt x="9684766" y="0"/>
                </a:lnTo>
                <a:lnTo>
                  <a:pt x="9733661" y="1777"/>
                </a:lnTo>
                <a:lnTo>
                  <a:pt x="9781540" y="6730"/>
                </a:lnTo>
                <a:lnTo>
                  <a:pt x="9828530" y="15112"/>
                </a:lnTo>
                <a:lnTo>
                  <a:pt x="9874250" y="26542"/>
                </a:lnTo>
                <a:lnTo>
                  <a:pt x="9918700" y="41021"/>
                </a:lnTo>
                <a:lnTo>
                  <a:pt x="9961753" y="58420"/>
                </a:lnTo>
                <a:lnTo>
                  <a:pt x="10003282" y="78486"/>
                </a:lnTo>
                <a:lnTo>
                  <a:pt x="10043287" y="101346"/>
                </a:lnTo>
                <a:lnTo>
                  <a:pt x="10081514" y="126619"/>
                </a:lnTo>
                <a:lnTo>
                  <a:pt x="10117836" y="154432"/>
                </a:lnTo>
                <a:lnTo>
                  <a:pt x="10152253" y="184530"/>
                </a:lnTo>
                <a:lnTo>
                  <a:pt x="10184511" y="216788"/>
                </a:lnTo>
                <a:lnTo>
                  <a:pt x="10214610" y="251205"/>
                </a:lnTo>
                <a:lnTo>
                  <a:pt x="10242423" y="287527"/>
                </a:lnTo>
                <a:lnTo>
                  <a:pt x="10267696" y="325754"/>
                </a:lnTo>
                <a:lnTo>
                  <a:pt x="10290556" y="365633"/>
                </a:lnTo>
                <a:lnTo>
                  <a:pt x="10310622" y="407288"/>
                </a:lnTo>
                <a:lnTo>
                  <a:pt x="10328021" y="450341"/>
                </a:lnTo>
                <a:lnTo>
                  <a:pt x="10342499" y="494791"/>
                </a:lnTo>
                <a:lnTo>
                  <a:pt x="10353929" y="540512"/>
                </a:lnTo>
                <a:lnTo>
                  <a:pt x="10362184" y="587375"/>
                </a:lnTo>
                <a:lnTo>
                  <a:pt x="10367264" y="635380"/>
                </a:lnTo>
                <a:lnTo>
                  <a:pt x="10369042" y="684276"/>
                </a:lnTo>
                <a:lnTo>
                  <a:pt x="10369042" y="3421126"/>
                </a:lnTo>
                <a:lnTo>
                  <a:pt x="10367264" y="3470021"/>
                </a:lnTo>
                <a:lnTo>
                  <a:pt x="10362184" y="3518027"/>
                </a:lnTo>
                <a:lnTo>
                  <a:pt x="10353929" y="3564890"/>
                </a:lnTo>
                <a:lnTo>
                  <a:pt x="10342499" y="3610610"/>
                </a:lnTo>
                <a:lnTo>
                  <a:pt x="10328021" y="3655060"/>
                </a:lnTo>
                <a:lnTo>
                  <a:pt x="10310622" y="3698113"/>
                </a:lnTo>
                <a:lnTo>
                  <a:pt x="10290556" y="3739769"/>
                </a:lnTo>
                <a:lnTo>
                  <a:pt x="10267696" y="3779647"/>
                </a:lnTo>
                <a:lnTo>
                  <a:pt x="10242423" y="3817874"/>
                </a:lnTo>
                <a:lnTo>
                  <a:pt x="10214610" y="3854196"/>
                </a:lnTo>
                <a:lnTo>
                  <a:pt x="10184511" y="3888613"/>
                </a:lnTo>
                <a:lnTo>
                  <a:pt x="10152253" y="3920871"/>
                </a:lnTo>
                <a:lnTo>
                  <a:pt x="10117836" y="3950970"/>
                </a:lnTo>
                <a:lnTo>
                  <a:pt x="10081514" y="3978783"/>
                </a:lnTo>
                <a:lnTo>
                  <a:pt x="10043287" y="4004055"/>
                </a:lnTo>
                <a:lnTo>
                  <a:pt x="10003282" y="4026916"/>
                </a:lnTo>
                <a:lnTo>
                  <a:pt x="9961753" y="4046981"/>
                </a:lnTo>
                <a:lnTo>
                  <a:pt x="9918700" y="4064380"/>
                </a:lnTo>
                <a:lnTo>
                  <a:pt x="9874250" y="4078859"/>
                </a:lnTo>
                <a:lnTo>
                  <a:pt x="9828530" y="4090289"/>
                </a:lnTo>
                <a:lnTo>
                  <a:pt x="9781540" y="4098544"/>
                </a:lnTo>
                <a:lnTo>
                  <a:pt x="9733661" y="4103687"/>
                </a:lnTo>
                <a:lnTo>
                  <a:pt x="9684766" y="4105402"/>
                </a:lnTo>
                <a:lnTo>
                  <a:pt x="684276" y="4105402"/>
                </a:lnTo>
                <a:lnTo>
                  <a:pt x="635381" y="4103687"/>
                </a:lnTo>
                <a:lnTo>
                  <a:pt x="587501" y="4098544"/>
                </a:lnTo>
                <a:lnTo>
                  <a:pt x="540511" y="4090289"/>
                </a:lnTo>
                <a:lnTo>
                  <a:pt x="494791" y="4078859"/>
                </a:lnTo>
                <a:lnTo>
                  <a:pt x="450341" y="4064380"/>
                </a:lnTo>
                <a:lnTo>
                  <a:pt x="407288" y="4046981"/>
                </a:lnTo>
                <a:lnTo>
                  <a:pt x="365759" y="4026916"/>
                </a:lnTo>
                <a:lnTo>
                  <a:pt x="325767" y="4004055"/>
                </a:lnTo>
                <a:lnTo>
                  <a:pt x="287566" y="3978783"/>
                </a:lnTo>
                <a:lnTo>
                  <a:pt x="251218" y="3950970"/>
                </a:lnTo>
                <a:lnTo>
                  <a:pt x="216827" y="3920871"/>
                </a:lnTo>
                <a:lnTo>
                  <a:pt x="184531" y="3888613"/>
                </a:lnTo>
                <a:lnTo>
                  <a:pt x="154431" y="3854196"/>
                </a:lnTo>
                <a:lnTo>
                  <a:pt x="126657" y="3817874"/>
                </a:lnTo>
                <a:lnTo>
                  <a:pt x="101307" y="3779647"/>
                </a:lnTo>
                <a:lnTo>
                  <a:pt x="78511" y="3739769"/>
                </a:lnTo>
                <a:lnTo>
                  <a:pt x="58381" y="3698113"/>
                </a:lnTo>
                <a:lnTo>
                  <a:pt x="41020" y="3655060"/>
                </a:lnTo>
                <a:lnTo>
                  <a:pt x="26568" y="3610610"/>
                </a:lnTo>
                <a:lnTo>
                  <a:pt x="15112" y="3564890"/>
                </a:lnTo>
                <a:lnTo>
                  <a:pt x="6794" y="3518027"/>
                </a:lnTo>
                <a:lnTo>
                  <a:pt x="1714" y="3470021"/>
                </a:lnTo>
                <a:lnTo>
                  <a:pt x="0" y="3421126"/>
                </a:lnTo>
                <a:lnTo>
                  <a:pt x="0" y="6842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0010" y="1676693"/>
            <a:ext cx="896810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2165" algn="just">
              <a:lnSpc>
                <a:spcPct val="120000"/>
              </a:lnSpc>
              <a:spcBef>
                <a:spcPts val="105"/>
              </a:spcBef>
            </a:pP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戏</a:t>
            </a:r>
            <a:r>
              <a:rPr sz="32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有经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常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于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变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化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动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态数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，亦 有不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常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变动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相对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稳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定的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静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态数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例如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个游戏 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环境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设置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状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态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（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乐开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音量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大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小等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），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还有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关卡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通关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，最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高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分记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录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等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，通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常会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把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这些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存储在一个本地数据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文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件中，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游戏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运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时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可以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随时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进行加载或更改。</a:t>
            </a:r>
            <a:endParaRPr sz="32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3645" y="501522"/>
            <a:ext cx="37134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45" dirty="0">
                <a:latin typeface="Arial"/>
                <a:cs typeface="Arial"/>
              </a:rPr>
              <a:t>UserDefault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110" y="3024377"/>
            <a:ext cx="829881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最简单的数据存储类，一个灵巧方便的微型数据库</a:t>
            </a:r>
            <a:endParaRPr sz="2800" dirty="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适用于基础数据类型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存取</a:t>
            </a:r>
            <a:endParaRPr sz="2800" dirty="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数据将以xml文件格式存储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6554" y="407619"/>
            <a:ext cx="3381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常用使用方法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486" y="1327785"/>
            <a:ext cx="9141460" cy="471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9425" algn="l"/>
              </a:tabLst>
            </a:pPr>
            <a:r>
              <a:rPr sz="2800" spc="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#define</a:t>
            </a:r>
            <a:r>
              <a:rPr sz="28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database	</a:t>
            </a:r>
            <a:r>
              <a:rPr sz="2800" spc="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UserDefault::getInstance()</a:t>
            </a:r>
            <a:endParaRPr sz="28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检测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xml</a:t>
            </a:r>
            <a:r>
              <a:rPr sz="2800" spc="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文件是否存</a:t>
            </a:r>
            <a:r>
              <a:rPr sz="2800" spc="4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800" spc="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（非必须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）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tabLst>
                <a:tab pos="5245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	</a:t>
            </a:r>
            <a:r>
              <a:rPr sz="28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(!database-&gt;getBoolForKey("isExist")){</a:t>
            </a:r>
            <a:endParaRPr sz="2800" dirty="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  <a:tabLst>
                <a:tab pos="8094980" algn="l"/>
              </a:tabLst>
            </a:pPr>
            <a:r>
              <a:rPr sz="28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database-&gt;setBoolForKey("isExist",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784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简单存取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tabLst>
                <a:tab pos="1591310" algn="l"/>
                <a:tab pos="2661285" algn="l"/>
                <a:tab pos="305943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2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value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	</a:t>
            </a: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14;</a:t>
            </a:r>
            <a:endParaRPr sz="2800" dirty="0">
              <a:latin typeface="Times New Roman"/>
              <a:cs typeface="Times New Roman"/>
            </a:endParaRPr>
          </a:p>
          <a:p>
            <a:pPr marL="927100" marR="197485">
              <a:lnSpc>
                <a:spcPts val="3300"/>
              </a:lnSpc>
              <a:spcBef>
                <a:spcPts val="160"/>
              </a:spcBef>
              <a:tabLst>
                <a:tab pos="7355840" algn="l"/>
              </a:tabLst>
            </a:pPr>
            <a:r>
              <a:rPr sz="2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database-&gt;setIntegerForKey("value",	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value);  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databas</a:t>
            </a:r>
            <a:r>
              <a:rPr sz="28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&gt;s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tSt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y(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6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llo</a:t>
            </a:r>
            <a:r>
              <a:rPr sz="28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5920" y="551180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常用使用方法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638" y="1660651"/>
            <a:ext cx="91052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执行上述代码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后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会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本地计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算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机的某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地方生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成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 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fau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件，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请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同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学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们阅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读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源</a:t>
            </a:r>
            <a:r>
              <a:rPr sz="2800" spc="7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码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800" spc="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想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办法</a:t>
            </a:r>
            <a:r>
              <a:rPr sz="2800" spc="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找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出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 件所在位置并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查看里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面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的内</a:t>
            </a:r>
            <a:r>
              <a:rPr sz="2800" spc="3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容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endParaRPr sz="2800" dirty="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796" y="3212592"/>
            <a:ext cx="9000744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6751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6751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5" y="529082"/>
                </a:lnTo>
                <a:lnTo>
                  <a:pt x="7543" y="482853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3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80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10153777" y="0"/>
                </a:lnTo>
                <a:lnTo>
                  <a:pt x="10201021" y="1905"/>
                </a:lnTo>
                <a:lnTo>
                  <a:pt x="10247249" y="7493"/>
                </a:lnTo>
                <a:lnTo>
                  <a:pt x="10292334" y="16763"/>
                </a:lnTo>
                <a:lnTo>
                  <a:pt x="10335895" y="29337"/>
                </a:lnTo>
                <a:lnTo>
                  <a:pt x="10378059" y="45338"/>
                </a:lnTo>
                <a:lnTo>
                  <a:pt x="10418572" y="64388"/>
                </a:lnTo>
                <a:lnTo>
                  <a:pt x="10457307" y="86360"/>
                </a:lnTo>
                <a:lnTo>
                  <a:pt x="10494137" y="111251"/>
                </a:lnTo>
                <a:lnTo>
                  <a:pt x="10528808" y="138684"/>
                </a:lnTo>
                <a:lnTo>
                  <a:pt x="10561320" y="168783"/>
                </a:lnTo>
                <a:lnTo>
                  <a:pt x="10591419" y="201295"/>
                </a:lnTo>
                <a:lnTo>
                  <a:pt x="10618851" y="235965"/>
                </a:lnTo>
                <a:lnTo>
                  <a:pt x="10643743" y="272796"/>
                </a:lnTo>
                <a:lnTo>
                  <a:pt x="10665714" y="311403"/>
                </a:lnTo>
                <a:lnTo>
                  <a:pt x="10684764" y="352044"/>
                </a:lnTo>
                <a:lnTo>
                  <a:pt x="10700766" y="394208"/>
                </a:lnTo>
                <a:lnTo>
                  <a:pt x="10713339" y="437769"/>
                </a:lnTo>
                <a:lnTo>
                  <a:pt x="10722610" y="482853"/>
                </a:lnTo>
                <a:lnTo>
                  <a:pt x="10728198" y="529082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8" y="2928620"/>
                </a:lnTo>
                <a:lnTo>
                  <a:pt x="10722610" y="2974848"/>
                </a:lnTo>
                <a:lnTo>
                  <a:pt x="10713339" y="3019933"/>
                </a:lnTo>
                <a:lnTo>
                  <a:pt x="10700766" y="3063494"/>
                </a:lnTo>
                <a:lnTo>
                  <a:pt x="10684764" y="3105658"/>
                </a:lnTo>
                <a:lnTo>
                  <a:pt x="10665714" y="3146298"/>
                </a:lnTo>
                <a:lnTo>
                  <a:pt x="10643743" y="3184906"/>
                </a:lnTo>
                <a:lnTo>
                  <a:pt x="10618851" y="3221736"/>
                </a:lnTo>
                <a:lnTo>
                  <a:pt x="10591419" y="3256407"/>
                </a:lnTo>
                <a:lnTo>
                  <a:pt x="10561320" y="3288919"/>
                </a:lnTo>
                <a:lnTo>
                  <a:pt x="10528808" y="3319018"/>
                </a:lnTo>
                <a:lnTo>
                  <a:pt x="10494137" y="3346450"/>
                </a:lnTo>
                <a:lnTo>
                  <a:pt x="10457307" y="3371342"/>
                </a:lnTo>
                <a:lnTo>
                  <a:pt x="10418572" y="3393376"/>
                </a:lnTo>
                <a:lnTo>
                  <a:pt x="10378059" y="3412413"/>
                </a:lnTo>
                <a:lnTo>
                  <a:pt x="10335895" y="3428314"/>
                </a:lnTo>
                <a:lnTo>
                  <a:pt x="10292334" y="3440950"/>
                </a:lnTo>
                <a:lnTo>
                  <a:pt x="10247249" y="3450158"/>
                </a:lnTo>
                <a:lnTo>
                  <a:pt x="10201021" y="3455797"/>
                </a:lnTo>
                <a:lnTo>
                  <a:pt x="10153777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80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2585" y="573151"/>
            <a:ext cx="20116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800" dirty="0">
                <a:latin typeface="Arial"/>
                <a:cs typeface="Arial"/>
              </a:rPr>
              <a:t>SQL</a:t>
            </a:r>
            <a:r>
              <a:rPr sz="6000" b="0" spc="-254" dirty="0">
                <a:latin typeface="Arial"/>
                <a:cs typeface="Arial"/>
              </a:rPr>
              <a:t>i</a:t>
            </a:r>
            <a:r>
              <a:rPr sz="6000" b="0" spc="285" dirty="0">
                <a:latin typeface="Arial"/>
                <a:cs typeface="Arial"/>
              </a:rPr>
              <a:t>t</a:t>
            </a:r>
            <a:r>
              <a:rPr sz="6000" b="0" spc="-355" dirty="0">
                <a:latin typeface="Arial"/>
                <a:cs typeface="Arial"/>
              </a:rPr>
              <a:t>e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110" y="3024377"/>
            <a:ext cx="1017397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使用非常广泛的嵌入式数据</a:t>
            </a:r>
            <a:r>
              <a:rPr sz="2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，它有小巧</a:t>
            </a:r>
            <a:r>
              <a:rPr sz="2800" spc="1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、高效、跨平台、开</a:t>
            </a:r>
            <a:endParaRPr sz="2800" dirty="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745"/>
              </a:spcBef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源免费和易操作的特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点。</a:t>
            </a:r>
            <a:endParaRPr sz="2800" dirty="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十分适用于移动游戏应用的开</a:t>
            </a:r>
            <a:r>
              <a:rPr sz="2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485900"/>
            <a:ext cx="10369296" cy="475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485900"/>
            <a:ext cx="10369550" cy="4753610"/>
          </a:xfrm>
          <a:custGeom>
            <a:avLst/>
            <a:gdLst/>
            <a:ahLst/>
            <a:cxnLst/>
            <a:rect l="l" t="t" r="r" b="b"/>
            <a:pathLst>
              <a:path w="10369550" h="4753610">
                <a:moveTo>
                  <a:pt x="0" y="792226"/>
                </a:moveTo>
                <a:lnTo>
                  <a:pt x="1447" y="743965"/>
                </a:lnTo>
                <a:lnTo>
                  <a:pt x="5727" y="696467"/>
                </a:lnTo>
                <a:lnTo>
                  <a:pt x="12763" y="649732"/>
                </a:lnTo>
                <a:lnTo>
                  <a:pt x="22466" y="604138"/>
                </a:lnTo>
                <a:lnTo>
                  <a:pt x="34759" y="559435"/>
                </a:lnTo>
                <a:lnTo>
                  <a:pt x="49568" y="515747"/>
                </a:lnTo>
                <a:lnTo>
                  <a:pt x="66789" y="473328"/>
                </a:lnTo>
                <a:lnTo>
                  <a:pt x="86347" y="432180"/>
                </a:lnTo>
                <a:lnTo>
                  <a:pt x="108165" y="392302"/>
                </a:lnTo>
                <a:lnTo>
                  <a:pt x="132156" y="353949"/>
                </a:lnTo>
                <a:lnTo>
                  <a:pt x="158229" y="317119"/>
                </a:lnTo>
                <a:lnTo>
                  <a:pt x="186321" y="281813"/>
                </a:lnTo>
                <a:lnTo>
                  <a:pt x="216331" y="248158"/>
                </a:lnTo>
                <a:lnTo>
                  <a:pt x="248183" y="216280"/>
                </a:lnTo>
                <a:lnTo>
                  <a:pt x="281800" y="186309"/>
                </a:lnTo>
                <a:lnTo>
                  <a:pt x="317093" y="158241"/>
                </a:lnTo>
                <a:lnTo>
                  <a:pt x="353974" y="132207"/>
                </a:lnTo>
                <a:lnTo>
                  <a:pt x="392366" y="108203"/>
                </a:lnTo>
                <a:lnTo>
                  <a:pt x="432181" y="86360"/>
                </a:lnTo>
                <a:lnTo>
                  <a:pt x="473328" y="66801"/>
                </a:lnTo>
                <a:lnTo>
                  <a:pt x="515747" y="49529"/>
                </a:lnTo>
                <a:lnTo>
                  <a:pt x="559435" y="34798"/>
                </a:lnTo>
                <a:lnTo>
                  <a:pt x="604138" y="22478"/>
                </a:lnTo>
                <a:lnTo>
                  <a:pt x="649859" y="12700"/>
                </a:lnTo>
                <a:lnTo>
                  <a:pt x="696468" y="5714"/>
                </a:lnTo>
                <a:lnTo>
                  <a:pt x="743966" y="1397"/>
                </a:lnTo>
                <a:lnTo>
                  <a:pt x="792226" y="0"/>
                </a:lnTo>
                <a:lnTo>
                  <a:pt x="9576816" y="0"/>
                </a:lnTo>
                <a:lnTo>
                  <a:pt x="9625076" y="1397"/>
                </a:lnTo>
                <a:lnTo>
                  <a:pt x="9672574" y="5714"/>
                </a:lnTo>
                <a:lnTo>
                  <a:pt x="9719183" y="12700"/>
                </a:lnTo>
                <a:lnTo>
                  <a:pt x="9764903" y="22478"/>
                </a:lnTo>
                <a:lnTo>
                  <a:pt x="9809607" y="34798"/>
                </a:lnTo>
                <a:lnTo>
                  <a:pt x="9853295" y="49529"/>
                </a:lnTo>
                <a:lnTo>
                  <a:pt x="9895713" y="66801"/>
                </a:lnTo>
                <a:lnTo>
                  <a:pt x="9936861" y="86360"/>
                </a:lnTo>
                <a:lnTo>
                  <a:pt x="9976612" y="108203"/>
                </a:lnTo>
                <a:lnTo>
                  <a:pt x="10015093" y="132207"/>
                </a:lnTo>
                <a:lnTo>
                  <a:pt x="10051923" y="158241"/>
                </a:lnTo>
                <a:lnTo>
                  <a:pt x="10087229" y="186309"/>
                </a:lnTo>
                <a:lnTo>
                  <a:pt x="10120884" y="216280"/>
                </a:lnTo>
                <a:lnTo>
                  <a:pt x="10152761" y="248158"/>
                </a:lnTo>
                <a:lnTo>
                  <a:pt x="10182733" y="281813"/>
                </a:lnTo>
                <a:lnTo>
                  <a:pt x="10210800" y="317119"/>
                </a:lnTo>
                <a:lnTo>
                  <a:pt x="10236835" y="353949"/>
                </a:lnTo>
                <a:lnTo>
                  <a:pt x="10260838" y="392302"/>
                </a:lnTo>
                <a:lnTo>
                  <a:pt x="10282682" y="432180"/>
                </a:lnTo>
                <a:lnTo>
                  <a:pt x="10302240" y="473328"/>
                </a:lnTo>
                <a:lnTo>
                  <a:pt x="10319512" y="515747"/>
                </a:lnTo>
                <a:lnTo>
                  <a:pt x="10334244" y="559435"/>
                </a:lnTo>
                <a:lnTo>
                  <a:pt x="10346563" y="604138"/>
                </a:lnTo>
                <a:lnTo>
                  <a:pt x="10356215" y="649732"/>
                </a:lnTo>
                <a:lnTo>
                  <a:pt x="10363327" y="696467"/>
                </a:lnTo>
                <a:lnTo>
                  <a:pt x="10367645" y="743965"/>
                </a:lnTo>
                <a:lnTo>
                  <a:pt x="10369042" y="792226"/>
                </a:lnTo>
                <a:lnTo>
                  <a:pt x="10369042" y="3960876"/>
                </a:lnTo>
                <a:lnTo>
                  <a:pt x="10367645" y="4009136"/>
                </a:lnTo>
                <a:lnTo>
                  <a:pt x="10363327" y="4056634"/>
                </a:lnTo>
                <a:lnTo>
                  <a:pt x="10356215" y="4103306"/>
                </a:lnTo>
                <a:lnTo>
                  <a:pt x="10346563" y="4149026"/>
                </a:lnTo>
                <a:lnTo>
                  <a:pt x="10334244" y="4193730"/>
                </a:lnTo>
                <a:lnTo>
                  <a:pt x="10319512" y="4237329"/>
                </a:lnTo>
                <a:lnTo>
                  <a:pt x="10302240" y="4279760"/>
                </a:lnTo>
                <a:lnTo>
                  <a:pt x="10282682" y="4320921"/>
                </a:lnTo>
                <a:lnTo>
                  <a:pt x="10260838" y="4360748"/>
                </a:lnTo>
                <a:lnTo>
                  <a:pt x="10236835" y="4399140"/>
                </a:lnTo>
                <a:lnTo>
                  <a:pt x="10210800" y="4436021"/>
                </a:lnTo>
                <a:lnTo>
                  <a:pt x="10182733" y="4471314"/>
                </a:lnTo>
                <a:lnTo>
                  <a:pt x="10152761" y="4504918"/>
                </a:lnTo>
                <a:lnTo>
                  <a:pt x="10120884" y="4536770"/>
                </a:lnTo>
                <a:lnTo>
                  <a:pt x="10087229" y="4566793"/>
                </a:lnTo>
                <a:lnTo>
                  <a:pt x="10051923" y="4594872"/>
                </a:lnTo>
                <a:lnTo>
                  <a:pt x="10015093" y="4620958"/>
                </a:lnTo>
                <a:lnTo>
                  <a:pt x="9976612" y="4644948"/>
                </a:lnTo>
                <a:lnTo>
                  <a:pt x="9936861" y="4666754"/>
                </a:lnTo>
                <a:lnTo>
                  <a:pt x="9895713" y="4686312"/>
                </a:lnTo>
                <a:lnTo>
                  <a:pt x="9853295" y="4703533"/>
                </a:lnTo>
                <a:lnTo>
                  <a:pt x="9809607" y="4718342"/>
                </a:lnTo>
                <a:lnTo>
                  <a:pt x="9764903" y="4730635"/>
                </a:lnTo>
                <a:lnTo>
                  <a:pt x="9719183" y="4740338"/>
                </a:lnTo>
                <a:lnTo>
                  <a:pt x="9672574" y="4747374"/>
                </a:lnTo>
                <a:lnTo>
                  <a:pt x="9625076" y="4751654"/>
                </a:lnTo>
                <a:lnTo>
                  <a:pt x="9576816" y="4753102"/>
                </a:lnTo>
                <a:lnTo>
                  <a:pt x="792226" y="4753102"/>
                </a:lnTo>
                <a:lnTo>
                  <a:pt x="743966" y="4751654"/>
                </a:lnTo>
                <a:lnTo>
                  <a:pt x="696468" y="4747374"/>
                </a:lnTo>
                <a:lnTo>
                  <a:pt x="649859" y="4740338"/>
                </a:lnTo>
                <a:lnTo>
                  <a:pt x="604138" y="4730635"/>
                </a:lnTo>
                <a:lnTo>
                  <a:pt x="559435" y="4718342"/>
                </a:lnTo>
                <a:lnTo>
                  <a:pt x="515747" y="4703533"/>
                </a:lnTo>
                <a:lnTo>
                  <a:pt x="473328" y="4686312"/>
                </a:lnTo>
                <a:lnTo>
                  <a:pt x="432181" y="4666754"/>
                </a:lnTo>
                <a:lnTo>
                  <a:pt x="392366" y="4644948"/>
                </a:lnTo>
                <a:lnTo>
                  <a:pt x="353974" y="4620958"/>
                </a:lnTo>
                <a:lnTo>
                  <a:pt x="317093" y="4594872"/>
                </a:lnTo>
                <a:lnTo>
                  <a:pt x="281800" y="4566793"/>
                </a:lnTo>
                <a:lnTo>
                  <a:pt x="248183" y="4536770"/>
                </a:lnTo>
                <a:lnTo>
                  <a:pt x="216331" y="4504918"/>
                </a:lnTo>
                <a:lnTo>
                  <a:pt x="186321" y="4471314"/>
                </a:lnTo>
                <a:lnTo>
                  <a:pt x="158229" y="4436021"/>
                </a:lnTo>
                <a:lnTo>
                  <a:pt x="132156" y="4399140"/>
                </a:lnTo>
                <a:lnTo>
                  <a:pt x="108165" y="4360748"/>
                </a:lnTo>
                <a:lnTo>
                  <a:pt x="86347" y="4320921"/>
                </a:lnTo>
                <a:lnTo>
                  <a:pt x="66789" y="4279760"/>
                </a:lnTo>
                <a:lnTo>
                  <a:pt x="49568" y="4237329"/>
                </a:lnTo>
                <a:lnTo>
                  <a:pt x="34759" y="4193730"/>
                </a:lnTo>
                <a:lnTo>
                  <a:pt x="22466" y="4149026"/>
                </a:lnTo>
                <a:lnTo>
                  <a:pt x="12763" y="4103306"/>
                </a:lnTo>
                <a:lnTo>
                  <a:pt x="5727" y="4056634"/>
                </a:lnTo>
                <a:lnTo>
                  <a:pt x="1447" y="4009136"/>
                </a:lnTo>
                <a:lnTo>
                  <a:pt x="0" y="3960876"/>
                </a:lnTo>
                <a:lnTo>
                  <a:pt x="0" y="7922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0010" y="1964791"/>
            <a:ext cx="929386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2165">
              <a:lnSpc>
                <a:spcPct val="120000"/>
              </a:lnSpc>
              <a:spcBef>
                <a:spcPts val="100"/>
              </a:spcBef>
            </a:pPr>
            <a:r>
              <a:rPr sz="3200" spc="-245" dirty="0">
                <a:solidFill>
                  <a:srgbClr val="33B5EF"/>
                </a:solidFill>
                <a:latin typeface="Arial"/>
                <a:cs typeface="Arial"/>
              </a:rPr>
              <a:t>SQLite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软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实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现了自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给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自足</a:t>
            </a:r>
            <a:r>
              <a:rPr sz="32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、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无服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务器的、零配置的、事务性的</a:t>
            </a:r>
            <a:r>
              <a:rPr sz="3200" spc="18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-480" dirty="0">
                <a:solidFill>
                  <a:srgbClr val="33B5EF"/>
                </a:solidFill>
                <a:latin typeface="Arial"/>
                <a:cs typeface="Arial"/>
              </a:rPr>
              <a:t>SQL</a:t>
            </a:r>
            <a:r>
              <a:rPr sz="3200" spc="-160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数据库引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擎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 </a:t>
            </a:r>
            <a:r>
              <a:rPr sz="3200" spc="-245" dirty="0">
                <a:solidFill>
                  <a:srgbClr val="33B5EF"/>
                </a:solidFill>
                <a:latin typeface="Arial"/>
                <a:cs typeface="Arial"/>
              </a:rPr>
              <a:t>SQLite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增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长最快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数据库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引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擎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，这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在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普及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方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面的增长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与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它的尺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寸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大小无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3200" spc="-250" dirty="0">
                <a:solidFill>
                  <a:srgbClr val="33B5EF"/>
                </a:solidFill>
                <a:latin typeface="Arial"/>
                <a:cs typeface="Arial"/>
              </a:rPr>
              <a:t>SQLite</a:t>
            </a:r>
            <a:r>
              <a:rPr sz="3200" spc="-215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源代码不受 版权限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制。</a:t>
            </a:r>
            <a:endParaRPr sz="32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8091" y="5301233"/>
            <a:ext cx="746505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40" dirty="0">
                <a:solidFill>
                  <a:srgbClr val="FFFFFF"/>
                </a:solidFill>
                <a:latin typeface="Trebuchet MS"/>
                <a:cs typeface="Trebuchet MS"/>
              </a:rPr>
              <a:t>*SQLite</a:t>
            </a:r>
            <a:r>
              <a:rPr sz="2100" spc="-2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学习网</a:t>
            </a:r>
            <a:r>
              <a:rPr sz="2100" spc="-3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站</a:t>
            </a:r>
            <a:r>
              <a:rPr sz="2100" spc="-15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000" b="1" i="1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http://www.w3cschool.cc/sqlite/sqlite-tutorial.html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717" y="407619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创建数据库</a:t>
            </a:r>
            <a:endParaRPr sz="4400" dirty="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1155657"/>
            <a:ext cx="10136505" cy="45745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4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包含相关文件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#include</a:t>
            </a:r>
            <a:r>
              <a:rPr sz="2800" b="1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"sqlite3.h"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8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数据库指针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163830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8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8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pdb</a:t>
            </a:r>
            <a:r>
              <a:rPr sz="280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=NULL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数据库路径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r>
              <a:rPr sz="2400" b="1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b="1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FileUtils::getInstance()-&gt;getWritablePath()+"save.db"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根据路径</a:t>
            </a: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path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打开或创建数据库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80085" algn="l"/>
                <a:tab pos="1924050" algn="l"/>
                <a:tab pos="22898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	r</a:t>
            </a:r>
            <a:r>
              <a:rPr sz="28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	=	</a:t>
            </a:r>
            <a:r>
              <a:rPr sz="28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sqlite3_open(path.c_str(),&amp;pdb);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-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若成功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2800" spc="-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等于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SQLITE_OK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112" y="334467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创建新表</a:t>
            </a:r>
            <a:endParaRPr sz="4400" dirty="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580134"/>
            <a:ext cx="10116185" cy="342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//SQLite</a:t>
            </a:r>
            <a:r>
              <a:rPr sz="2800" spc="11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语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句</a:t>
            </a:r>
            <a:r>
              <a:rPr sz="2800" spc="1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创建一个主键为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名字为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hero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的表</a:t>
            </a:r>
            <a:endParaRPr sz="2800" dirty="0">
              <a:latin typeface="Noto Sans Mono CJK JP Regular"/>
              <a:cs typeface="Noto Sans Mono CJK JP Regular"/>
            </a:endParaRPr>
          </a:p>
          <a:p>
            <a:pPr marL="12700" marR="915035">
              <a:lnSpc>
                <a:spcPct val="157100"/>
              </a:lnSpc>
              <a:spcBef>
                <a:spcPts val="100"/>
              </a:spcBef>
              <a:tabLst>
                <a:tab pos="1863725" algn="l"/>
                <a:tab pos="2733040" algn="l"/>
                <a:tab pos="3991610" algn="l"/>
                <a:tab pos="4866640" algn="l"/>
                <a:tab pos="6209665" algn="l"/>
                <a:tab pos="8088630" algn="l"/>
              </a:tabLst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b="1" spc="-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4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-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g	</a:t>
            </a:r>
            <a:r>
              <a:rPr sz="24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sz="2400" b="1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	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sz="240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table	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ro</a:t>
            </a:r>
            <a:r>
              <a:rPr sz="24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-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sz="2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sz="24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primary	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sz="24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not  </a:t>
            </a:r>
            <a:r>
              <a:rPr sz="24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null,name</a:t>
            </a:r>
            <a:r>
              <a:rPr sz="24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char(10));";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/*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运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行</a:t>
            </a: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SQLite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语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句，运行参数分别为数据库指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针，</a:t>
            </a: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SQLite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语句，回</a:t>
            </a:r>
            <a:r>
              <a:rPr sz="24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调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函</a:t>
            </a:r>
            <a:r>
              <a:rPr sz="24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endParaRPr sz="240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回调参数，错误信息</a:t>
            </a:r>
            <a:r>
              <a:rPr sz="2400" spc="11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*/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810"/>
              </a:spcBef>
              <a:tabLst>
                <a:tab pos="1932939" algn="l"/>
                <a:tab pos="2258695" algn="l"/>
                <a:tab pos="5101590" algn="l"/>
                <a:tab pos="7112000" algn="l"/>
              </a:tabLst>
            </a:pPr>
            <a:r>
              <a:rPr sz="24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4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ul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	=	s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,	s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400" b="1" spc="-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sz="24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NULL,</a:t>
            </a:r>
            <a:r>
              <a:rPr sz="2400" b="1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NULL,NULL);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783" y="2927604"/>
            <a:ext cx="1249680" cy="1235710"/>
          </a:xfrm>
          <a:custGeom>
            <a:avLst/>
            <a:gdLst/>
            <a:ahLst/>
            <a:cxnLst/>
            <a:rect l="l" t="t" r="r" b="b"/>
            <a:pathLst>
              <a:path w="1249680" h="1235710">
                <a:moveTo>
                  <a:pt x="624713" y="0"/>
                </a:moveTo>
                <a:lnTo>
                  <a:pt x="575945" y="1905"/>
                </a:lnTo>
                <a:lnTo>
                  <a:pt x="528066" y="7366"/>
                </a:lnTo>
                <a:lnTo>
                  <a:pt x="481457" y="16256"/>
                </a:lnTo>
                <a:lnTo>
                  <a:pt x="436118" y="28701"/>
                </a:lnTo>
                <a:lnTo>
                  <a:pt x="392303" y="44196"/>
                </a:lnTo>
                <a:lnTo>
                  <a:pt x="350012" y="62737"/>
                </a:lnTo>
                <a:lnTo>
                  <a:pt x="309372" y="84328"/>
                </a:lnTo>
                <a:lnTo>
                  <a:pt x="270637" y="108712"/>
                </a:lnTo>
                <a:lnTo>
                  <a:pt x="233934" y="135762"/>
                </a:lnTo>
                <a:lnTo>
                  <a:pt x="199390" y="165226"/>
                </a:lnTo>
                <a:lnTo>
                  <a:pt x="167132" y="197231"/>
                </a:lnTo>
                <a:lnTo>
                  <a:pt x="137287" y="231394"/>
                </a:lnTo>
                <a:lnTo>
                  <a:pt x="109855" y="267716"/>
                </a:lnTo>
                <a:lnTo>
                  <a:pt x="85343" y="305943"/>
                </a:lnTo>
                <a:lnTo>
                  <a:pt x="63500" y="346075"/>
                </a:lnTo>
                <a:lnTo>
                  <a:pt x="44704" y="387985"/>
                </a:lnTo>
                <a:lnTo>
                  <a:pt x="28956" y="431292"/>
                </a:lnTo>
                <a:lnTo>
                  <a:pt x="16510" y="476123"/>
                </a:lnTo>
                <a:lnTo>
                  <a:pt x="7366" y="522224"/>
                </a:lnTo>
                <a:lnTo>
                  <a:pt x="1905" y="569468"/>
                </a:lnTo>
                <a:lnTo>
                  <a:pt x="0" y="617728"/>
                </a:lnTo>
                <a:lnTo>
                  <a:pt x="1905" y="666115"/>
                </a:lnTo>
                <a:lnTo>
                  <a:pt x="7366" y="713359"/>
                </a:lnTo>
                <a:lnTo>
                  <a:pt x="16510" y="759460"/>
                </a:lnTo>
                <a:lnTo>
                  <a:pt x="28956" y="804291"/>
                </a:lnTo>
                <a:lnTo>
                  <a:pt x="44704" y="847598"/>
                </a:lnTo>
                <a:lnTo>
                  <a:pt x="63500" y="889508"/>
                </a:lnTo>
                <a:lnTo>
                  <a:pt x="85343" y="929640"/>
                </a:lnTo>
                <a:lnTo>
                  <a:pt x="109855" y="967867"/>
                </a:lnTo>
                <a:lnTo>
                  <a:pt x="137287" y="1004189"/>
                </a:lnTo>
                <a:lnTo>
                  <a:pt x="167132" y="1038352"/>
                </a:lnTo>
                <a:lnTo>
                  <a:pt x="199390" y="1070356"/>
                </a:lnTo>
                <a:lnTo>
                  <a:pt x="233934" y="1099820"/>
                </a:lnTo>
                <a:lnTo>
                  <a:pt x="270637" y="1126871"/>
                </a:lnTo>
                <a:lnTo>
                  <a:pt x="309372" y="1151255"/>
                </a:lnTo>
                <a:lnTo>
                  <a:pt x="350012" y="1172718"/>
                </a:lnTo>
                <a:lnTo>
                  <a:pt x="392303" y="1191387"/>
                </a:lnTo>
                <a:lnTo>
                  <a:pt x="436118" y="1206881"/>
                </a:lnTo>
                <a:lnTo>
                  <a:pt x="481457" y="1219200"/>
                </a:lnTo>
                <a:lnTo>
                  <a:pt x="528066" y="1228217"/>
                </a:lnTo>
                <a:lnTo>
                  <a:pt x="575945" y="1233678"/>
                </a:lnTo>
                <a:lnTo>
                  <a:pt x="624713" y="1235583"/>
                </a:lnTo>
                <a:lnTo>
                  <a:pt x="673481" y="1233678"/>
                </a:lnTo>
                <a:lnTo>
                  <a:pt x="721360" y="1228217"/>
                </a:lnTo>
                <a:lnTo>
                  <a:pt x="767969" y="1219200"/>
                </a:lnTo>
                <a:lnTo>
                  <a:pt x="813308" y="1206881"/>
                </a:lnTo>
                <a:lnTo>
                  <a:pt x="857123" y="1191387"/>
                </a:lnTo>
                <a:lnTo>
                  <a:pt x="899414" y="1172718"/>
                </a:lnTo>
                <a:lnTo>
                  <a:pt x="940054" y="1151255"/>
                </a:lnTo>
                <a:lnTo>
                  <a:pt x="978789" y="1126871"/>
                </a:lnTo>
                <a:lnTo>
                  <a:pt x="1015492" y="1099820"/>
                </a:lnTo>
                <a:lnTo>
                  <a:pt x="1050036" y="1070356"/>
                </a:lnTo>
                <a:lnTo>
                  <a:pt x="1082294" y="1038352"/>
                </a:lnTo>
                <a:lnTo>
                  <a:pt x="1112139" y="1004189"/>
                </a:lnTo>
                <a:lnTo>
                  <a:pt x="1139571" y="967867"/>
                </a:lnTo>
                <a:lnTo>
                  <a:pt x="1164082" y="929640"/>
                </a:lnTo>
                <a:lnTo>
                  <a:pt x="1185926" y="889508"/>
                </a:lnTo>
                <a:lnTo>
                  <a:pt x="1204722" y="847598"/>
                </a:lnTo>
                <a:lnTo>
                  <a:pt x="1220470" y="804291"/>
                </a:lnTo>
                <a:lnTo>
                  <a:pt x="1232916" y="759460"/>
                </a:lnTo>
                <a:lnTo>
                  <a:pt x="1242060" y="713359"/>
                </a:lnTo>
                <a:lnTo>
                  <a:pt x="1247521" y="666115"/>
                </a:lnTo>
                <a:lnTo>
                  <a:pt x="1249426" y="617728"/>
                </a:lnTo>
                <a:lnTo>
                  <a:pt x="1247521" y="569468"/>
                </a:lnTo>
                <a:lnTo>
                  <a:pt x="1242060" y="522224"/>
                </a:lnTo>
                <a:lnTo>
                  <a:pt x="1232916" y="476123"/>
                </a:lnTo>
                <a:lnTo>
                  <a:pt x="1220470" y="431292"/>
                </a:lnTo>
                <a:lnTo>
                  <a:pt x="1204722" y="387985"/>
                </a:lnTo>
                <a:lnTo>
                  <a:pt x="1185926" y="346075"/>
                </a:lnTo>
                <a:lnTo>
                  <a:pt x="1164082" y="305943"/>
                </a:lnTo>
                <a:lnTo>
                  <a:pt x="1139571" y="267716"/>
                </a:lnTo>
                <a:lnTo>
                  <a:pt x="1112139" y="231394"/>
                </a:lnTo>
                <a:lnTo>
                  <a:pt x="1082294" y="197231"/>
                </a:lnTo>
                <a:lnTo>
                  <a:pt x="1050036" y="165226"/>
                </a:lnTo>
                <a:lnTo>
                  <a:pt x="1015492" y="135762"/>
                </a:lnTo>
                <a:lnTo>
                  <a:pt x="978789" y="108712"/>
                </a:lnTo>
                <a:lnTo>
                  <a:pt x="940054" y="84328"/>
                </a:lnTo>
                <a:lnTo>
                  <a:pt x="899414" y="62737"/>
                </a:lnTo>
                <a:lnTo>
                  <a:pt x="857123" y="44196"/>
                </a:lnTo>
                <a:lnTo>
                  <a:pt x="813308" y="28701"/>
                </a:lnTo>
                <a:lnTo>
                  <a:pt x="767969" y="16256"/>
                </a:lnTo>
                <a:lnTo>
                  <a:pt x="721360" y="7366"/>
                </a:lnTo>
                <a:lnTo>
                  <a:pt x="673481" y="1905"/>
                </a:lnTo>
                <a:lnTo>
                  <a:pt x="624713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1545" y="2928366"/>
            <a:ext cx="1249680" cy="1235710"/>
          </a:xfrm>
          <a:custGeom>
            <a:avLst/>
            <a:gdLst/>
            <a:ahLst/>
            <a:cxnLst/>
            <a:rect l="l" t="t" r="r" b="b"/>
            <a:pathLst>
              <a:path w="1249680" h="1235710">
                <a:moveTo>
                  <a:pt x="0" y="617728"/>
                </a:moveTo>
                <a:lnTo>
                  <a:pt x="1905" y="569468"/>
                </a:lnTo>
                <a:lnTo>
                  <a:pt x="7366" y="522224"/>
                </a:lnTo>
                <a:lnTo>
                  <a:pt x="16510" y="476123"/>
                </a:lnTo>
                <a:lnTo>
                  <a:pt x="28956" y="431292"/>
                </a:lnTo>
                <a:lnTo>
                  <a:pt x="44704" y="387985"/>
                </a:lnTo>
                <a:lnTo>
                  <a:pt x="63500" y="346075"/>
                </a:lnTo>
                <a:lnTo>
                  <a:pt x="85343" y="305943"/>
                </a:lnTo>
                <a:lnTo>
                  <a:pt x="109855" y="267716"/>
                </a:lnTo>
                <a:lnTo>
                  <a:pt x="137287" y="231394"/>
                </a:lnTo>
                <a:lnTo>
                  <a:pt x="167131" y="197231"/>
                </a:lnTo>
                <a:lnTo>
                  <a:pt x="199390" y="165226"/>
                </a:lnTo>
                <a:lnTo>
                  <a:pt x="233934" y="135762"/>
                </a:lnTo>
                <a:lnTo>
                  <a:pt x="270637" y="108712"/>
                </a:lnTo>
                <a:lnTo>
                  <a:pt x="309372" y="84328"/>
                </a:lnTo>
                <a:lnTo>
                  <a:pt x="350012" y="62737"/>
                </a:lnTo>
                <a:lnTo>
                  <a:pt x="392303" y="44196"/>
                </a:lnTo>
                <a:lnTo>
                  <a:pt x="436118" y="28701"/>
                </a:lnTo>
                <a:lnTo>
                  <a:pt x="481456" y="16256"/>
                </a:lnTo>
                <a:lnTo>
                  <a:pt x="528066" y="7366"/>
                </a:lnTo>
                <a:lnTo>
                  <a:pt x="575945" y="1905"/>
                </a:lnTo>
                <a:lnTo>
                  <a:pt x="624713" y="0"/>
                </a:lnTo>
                <a:lnTo>
                  <a:pt x="673481" y="1905"/>
                </a:lnTo>
                <a:lnTo>
                  <a:pt x="721360" y="7366"/>
                </a:lnTo>
                <a:lnTo>
                  <a:pt x="767969" y="16256"/>
                </a:lnTo>
                <a:lnTo>
                  <a:pt x="813308" y="28701"/>
                </a:lnTo>
                <a:lnTo>
                  <a:pt x="857123" y="44196"/>
                </a:lnTo>
                <a:lnTo>
                  <a:pt x="899414" y="62737"/>
                </a:lnTo>
                <a:lnTo>
                  <a:pt x="940054" y="84328"/>
                </a:lnTo>
                <a:lnTo>
                  <a:pt x="978789" y="108712"/>
                </a:lnTo>
                <a:lnTo>
                  <a:pt x="1015492" y="135762"/>
                </a:lnTo>
                <a:lnTo>
                  <a:pt x="1050036" y="165226"/>
                </a:lnTo>
                <a:lnTo>
                  <a:pt x="1082294" y="197231"/>
                </a:lnTo>
                <a:lnTo>
                  <a:pt x="1112139" y="231394"/>
                </a:lnTo>
                <a:lnTo>
                  <a:pt x="1139571" y="267716"/>
                </a:lnTo>
                <a:lnTo>
                  <a:pt x="1164082" y="305943"/>
                </a:lnTo>
                <a:lnTo>
                  <a:pt x="1185926" y="346075"/>
                </a:lnTo>
                <a:lnTo>
                  <a:pt x="1204722" y="387985"/>
                </a:lnTo>
                <a:lnTo>
                  <a:pt x="1220470" y="431292"/>
                </a:lnTo>
                <a:lnTo>
                  <a:pt x="1232916" y="476123"/>
                </a:lnTo>
                <a:lnTo>
                  <a:pt x="1242060" y="522224"/>
                </a:lnTo>
                <a:lnTo>
                  <a:pt x="1247521" y="569468"/>
                </a:lnTo>
                <a:lnTo>
                  <a:pt x="1249426" y="617728"/>
                </a:lnTo>
                <a:lnTo>
                  <a:pt x="1247521" y="666114"/>
                </a:lnTo>
                <a:lnTo>
                  <a:pt x="1242060" y="713359"/>
                </a:lnTo>
                <a:lnTo>
                  <a:pt x="1232916" y="759460"/>
                </a:lnTo>
                <a:lnTo>
                  <a:pt x="1220470" y="804291"/>
                </a:lnTo>
                <a:lnTo>
                  <a:pt x="1204722" y="847598"/>
                </a:lnTo>
                <a:lnTo>
                  <a:pt x="1185926" y="889508"/>
                </a:lnTo>
                <a:lnTo>
                  <a:pt x="1164082" y="929640"/>
                </a:lnTo>
                <a:lnTo>
                  <a:pt x="1139571" y="967867"/>
                </a:lnTo>
                <a:lnTo>
                  <a:pt x="1112139" y="1004189"/>
                </a:lnTo>
                <a:lnTo>
                  <a:pt x="1082294" y="1038352"/>
                </a:lnTo>
                <a:lnTo>
                  <a:pt x="1050036" y="1070356"/>
                </a:lnTo>
                <a:lnTo>
                  <a:pt x="1015492" y="1099820"/>
                </a:lnTo>
                <a:lnTo>
                  <a:pt x="978789" y="1126871"/>
                </a:lnTo>
                <a:lnTo>
                  <a:pt x="940054" y="1151255"/>
                </a:lnTo>
                <a:lnTo>
                  <a:pt x="899414" y="1172718"/>
                </a:lnTo>
                <a:lnTo>
                  <a:pt x="857123" y="1191387"/>
                </a:lnTo>
                <a:lnTo>
                  <a:pt x="813308" y="1206881"/>
                </a:lnTo>
                <a:lnTo>
                  <a:pt x="767969" y="1219200"/>
                </a:lnTo>
                <a:lnTo>
                  <a:pt x="721360" y="1228217"/>
                </a:lnTo>
                <a:lnTo>
                  <a:pt x="673481" y="1233678"/>
                </a:lnTo>
                <a:lnTo>
                  <a:pt x="624713" y="1235583"/>
                </a:lnTo>
                <a:lnTo>
                  <a:pt x="575945" y="1233678"/>
                </a:lnTo>
                <a:lnTo>
                  <a:pt x="528066" y="1228217"/>
                </a:lnTo>
                <a:lnTo>
                  <a:pt x="481456" y="1219200"/>
                </a:lnTo>
                <a:lnTo>
                  <a:pt x="436118" y="1206881"/>
                </a:lnTo>
                <a:lnTo>
                  <a:pt x="392303" y="1191387"/>
                </a:lnTo>
                <a:lnTo>
                  <a:pt x="350012" y="1172718"/>
                </a:lnTo>
                <a:lnTo>
                  <a:pt x="309372" y="1151255"/>
                </a:lnTo>
                <a:lnTo>
                  <a:pt x="270637" y="1126871"/>
                </a:lnTo>
                <a:lnTo>
                  <a:pt x="233934" y="1099820"/>
                </a:lnTo>
                <a:lnTo>
                  <a:pt x="199390" y="1070356"/>
                </a:lnTo>
                <a:lnTo>
                  <a:pt x="167131" y="1038352"/>
                </a:lnTo>
                <a:lnTo>
                  <a:pt x="137287" y="1004189"/>
                </a:lnTo>
                <a:lnTo>
                  <a:pt x="109855" y="967867"/>
                </a:lnTo>
                <a:lnTo>
                  <a:pt x="85343" y="929640"/>
                </a:lnTo>
                <a:lnTo>
                  <a:pt x="63500" y="889508"/>
                </a:lnTo>
                <a:lnTo>
                  <a:pt x="44704" y="847598"/>
                </a:lnTo>
                <a:lnTo>
                  <a:pt x="28956" y="804291"/>
                </a:lnTo>
                <a:lnTo>
                  <a:pt x="16510" y="759460"/>
                </a:lnTo>
                <a:lnTo>
                  <a:pt x="7366" y="713359"/>
                </a:lnTo>
                <a:lnTo>
                  <a:pt x="1905" y="666114"/>
                </a:lnTo>
                <a:lnTo>
                  <a:pt x="0" y="617728"/>
                </a:lnTo>
                <a:close/>
              </a:path>
            </a:pathLst>
          </a:custGeom>
          <a:ln w="25907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6833" y="3362401"/>
            <a:ext cx="973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section1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422897" y="3272154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数据结构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482600"/>
            <a:ext cx="6079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>
                <a:latin typeface="Liberation Sans Narrow"/>
                <a:cs typeface="Liberation Sans Narrow"/>
              </a:rPr>
              <a:t>SQLite</a:t>
            </a:r>
            <a:r>
              <a:rPr sz="4400" b="0" spc="-60" dirty="0">
                <a:latin typeface="Noto Sans Mono CJK JP Regular"/>
                <a:cs typeface="Noto Sans Mono CJK JP Regular"/>
              </a:rPr>
              <a:t>语</a:t>
            </a:r>
            <a:r>
              <a:rPr sz="4400" b="0" dirty="0">
                <a:latin typeface="Noto Sans Mono CJK JP Regular"/>
                <a:cs typeface="Noto Sans Mono CJK JP Regular"/>
              </a:rPr>
              <a:t>句</a:t>
            </a:r>
            <a:r>
              <a:rPr sz="4400" b="0" spc="-1455" dirty="0">
                <a:latin typeface="Noto Sans Mono CJK JP Regular"/>
                <a:cs typeface="Noto Sans Mono CJK JP Regular"/>
              </a:rPr>
              <a:t> </a:t>
            </a:r>
            <a:r>
              <a:rPr sz="4400" b="0" dirty="0">
                <a:latin typeface="Noto Sans Mono CJK JP Regular"/>
                <a:cs typeface="Noto Sans Mono CJK JP Regular"/>
              </a:rPr>
              <a:t>增删改查</a:t>
            </a:r>
            <a:endParaRPr sz="4400" dirty="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5585" y="2125217"/>
            <a:ext cx="6129655" cy="313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向表中插入一条</a:t>
            </a:r>
            <a:r>
              <a:rPr sz="2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１，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iori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的数据</a:t>
            </a:r>
            <a:endParaRPr sz="24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"insert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hero</a:t>
            </a:r>
            <a:r>
              <a:rPr sz="24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values(1,'iori');";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删除表中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条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据</a:t>
            </a:r>
            <a:endParaRPr sz="24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"delete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hero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400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id=1;";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把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的数</a:t>
            </a:r>
            <a:r>
              <a:rPr sz="24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据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改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hehe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"update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hero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set name='hehe'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400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id=2;";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1638" y="369823"/>
            <a:ext cx="7898765" cy="583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char</a:t>
            </a:r>
            <a:r>
              <a:rPr sz="240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rebuchet MS"/>
                <a:cs typeface="Trebuchet MS"/>
              </a:rPr>
              <a:t>**re;//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查询结果</a:t>
            </a:r>
            <a:endParaRPr sz="2400" dirty="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Trebuchet MS"/>
                <a:cs typeface="Trebuchet MS"/>
              </a:rPr>
              <a:t>row,</a:t>
            </a:r>
            <a:r>
              <a:rPr sz="24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rebuchet MS"/>
                <a:cs typeface="Trebuchet MS"/>
              </a:rPr>
              <a:t>col;//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行、列</a:t>
            </a:r>
            <a:endParaRPr sz="2400" dirty="0">
              <a:latin typeface="Noto Sans Mono CJK JP Regular"/>
              <a:cs typeface="Noto Sans Mono CJK JP Regular"/>
            </a:endParaRPr>
          </a:p>
          <a:p>
            <a:pPr marL="927100">
              <a:lnSpc>
                <a:spcPts val="2735"/>
              </a:lnSpc>
              <a:spcBef>
                <a:spcPts val="2645"/>
              </a:spcBef>
            </a:pP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根据语句获取表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中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</a:t>
            </a:r>
            <a:endParaRPr sz="2400" dirty="0">
              <a:latin typeface="Noto Sans Mono CJK JP Regular"/>
              <a:cs typeface="Noto Sans Mono CJK JP Regular"/>
            </a:endParaRPr>
          </a:p>
          <a:p>
            <a:pPr marL="12700" marR="5080" indent="914400">
              <a:lnSpc>
                <a:spcPts val="2700"/>
              </a:lnSpc>
              <a:spcBef>
                <a:spcPts val="95"/>
              </a:spcBef>
            </a:pP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sqlite3_get_table(pdb, </a:t>
            </a:r>
            <a:r>
              <a:rPr sz="2400" b="1" spc="-105" dirty="0">
                <a:solidFill>
                  <a:srgbClr val="FFFFFF"/>
                </a:solidFill>
                <a:latin typeface="Trebuchet MS"/>
                <a:cs typeface="Trebuchet MS"/>
              </a:rPr>
              <a:t>"select </a:t>
            </a:r>
            <a:r>
              <a:rPr sz="2400" b="1" spc="15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2400" b="1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400" b="1" spc="-114" dirty="0">
                <a:solidFill>
                  <a:srgbClr val="FFFFFF"/>
                </a:solidFill>
                <a:latin typeface="Trebuchet MS"/>
                <a:cs typeface="Trebuchet MS"/>
              </a:rPr>
              <a:t>hero", 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&amp;re, 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&amp;row,  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&amp;col,</a:t>
            </a:r>
            <a:r>
              <a:rPr sz="2400" b="1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Trebuchet MS"/>
                <a:cs typeface="Trebuchet MS"/>
              </a:rPr>
              <a:t>NULL);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927100" marR="3225800">
              <a:lnSpc>
                <a:spcPts val="2500"/>
              </a:lnSpc>
              <a:spcBef>
                <a:spcPts val="5"/>
              </a:spcBef>
            </a:pP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遍历存储数组打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印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 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(int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1;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&lt;= </a:t>
            </a:r>
            <a:r>
              <a:rPr sz="2400" b="1" spc="-155" dirty="0">
                <a:solidFill>
                  <a:srgbClr val="FFFFFF"/>
                </a:solidFill>
                <a:latin typeface="Trebuchet MS"/>
                <a:cs typeface="Trebuchet MS"/>
              </a:rPr>
              <a:t>row;</a:t>
            </a:r>
            <a:r>
              <a:rPr sz="2400" b="1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rebuchet MS"/>
                <a:cs typeface="Trebuchet MS"/>
              </a:rPr>
              <a:t>i++)//2{</a:t>
            </a:r>
            <a:endParaRPr sz="2400" dirty="0">
              <a:latin typeface="Trebuchet MS"/>
              <a:cs typeface="Trebuchet MS"/>
            </a:endParaRPr>
          </a:p>
          <a:p>
            <a:pPr marL="1841500">
              <a:lnSpc>
                <a:spcPts val="2430"/>
              </a:lnSpc>
            </a:pP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(int </a:t>
            </a:r>
            <a:r>
              <a:rPr sz="2400" b="1" spc="-270" dirty="0">
                <a:solidFill>
                  <a:srgbClr val="FFFFFF"/>
                </a:solidFill>
                <a:latin typeface="Trebuchet MS"/>
                <a:cs typeface="Trebuchet MS"/>
              </a:rPr>
              <a:t>j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0; </a:t>
            </a:r>
            <a:r>
              <a:rPr sz="2400" b="1" spc="-270" dirty="0">
                <a:solidFill>
                  <a:srgbClr val="FFFFFF"/>
                </a:solidFill>
                <a:latin typeface="Trebuchet MS"/>
                <a:cs typeface="Trebuchet MS"/>
              </a:rPr>
              <a:t>j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&lt; </a:t>
            </a: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col;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j++){</a:t>
            </a:r>
            <a:endParaRPr sz="2400" dirty="0">
              <a:latin typeface="Trebuchet MS"/>
              <a:cs typeface="Trebuchet MS"/>
            </a:endParaRPr>
          </a:p>
          <a:p>
            <a:pPr marL="2755900">
              <a:lnSpc>
                <a:spcPts val="2520"/>
              </a:lnSpc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log("%s",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re[i*col 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400" b="1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j]);</a:t>
            </a:r>
            <a:endParaRPr sz="2400" dirty="0">
              <a:latin typeface="Trebuchet MS"/>
              <a:cs typeface="Trebuchet MS"/>
            </a:endParaRPr>
          </a:p>
          <a:p>
            <a:pPr marL="1841500">
              <a:lnSpc>
                <a:spcPts val="2550"/>
              </a:lnSpc>
            </a:pP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 dirty="0">
              <a:latin typeface="Trebuchet MS"/>
              <a:cs typeface="Trebuchet MS"/>
            </a:endParaRPr>
          </a:p>
          <a:p>
            <a:pPr marL="927100">
              <a:lnSpc>
                <a:spcPts val="2770"/>
              </a:lnSpc>
            </a:pP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927100" marR="3942079">
              <a:lnSpc>
                <a:spcPts val="2500"/>
              </a:lnSpc>
            </a:pP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查询后注意释放指针  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sqlite3_free_table(re);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161" y="737057"/>
            <a:ext cx="9232265" cy="899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520"/>
              </a:lnSpc>
              <a:spcBef>
                <a:spcPts val="80"/>
              </a:spcBef>
            </a:pPr>
            <a:r>
              <a:rPr sz="2800" b="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运行以上语句后，应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</a:t>
            </a:r>
            <a:r>
              <a:rPr sz="2800" b="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会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创</a:t>
            </a:r>
            <a:r>
              <a:rPr sz="2800" b="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建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800" b="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个</a:t>
            </a:r>
            <a:r>
              <a:rPr sz="2800" b="0" spc="-140" dirty="0">
                <a:solidFill>
                  <a:srgbClr val="FFFFFF"/>
                </a:solidFill>
                <a:latin typeface="Arial"/>
                <a:cs typeface="Arial"/>
              </a:rPr>
              <a:t>database.db</a:t>
            </a:r>
            <a:r>
              <a:rPr sz="2800" b="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据</a:t>
            </a:r>
            <a:r>
              <a:rPr sz="2800" b="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库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文</a:t>
            </a:r>
            <a:r>
              <a:rPr sz="2800" b="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  你可以找到此文件并打开查看甚至修改内</a:t>
            </a:r>
            <a:r>
              <a:rPr sz="28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容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4257" y="3789045"/>
            <a:ext cx="497459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90"/>
              </a:lnSpc>
              <a:spcBef>
                <a:spcPts val="100"/>
              </a:spcBef>
            </a:pPr>
            <a:r>
              <a:rPr sz="1800" spc="19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800" spc="1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推荐一款超轻量</a:t>
            </a:r>
            <a:r>
              <a:rPr sz="1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级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qli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</a:t>
            </a:r>
            <a:r>
              <a:rPr sz="1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库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文</a:t>
            </a:r>
            <a:r>
              <a:rPr sz="1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可</a:t>
            </a:r>
            <a:r>
              <a:rPr sz="1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视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化软</a:t>
            </a:r>
            <a:r>
              <a:rPr sz="1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1800" dirty="0">
              <a:latin typeface="Noto Sans CJK JP Regular"/>
              <a:cs typeface="Noto Sans CJK JP Regular"/>
            </a:endParaRPr>
          </a:p>
          <a:p>
            <a:pPr marL="50165" algn="ctr">
              <a:lnSpc>
                <a:spcPts val="2810"/>
              </a:lnSpc>
            </a:pPr>
            <a:r>
              <a:rPr sz="2400" b="1" spc="-165" dirty="0">
                <a:solidFill>
                  <a:srgbClr val="33B5EF"/>
                </a:solidFill>
                <a:latin typeface="Trebuchet MS"/>
                <a:cs typeface="Trebuchet MS"/>
              </a:rPr>
              <a:t>SQLite 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Datebase</a:t>
            </a:r>
            <a:r>
              <a:rPr sz="2400" b="1" spc="-235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33B5EF"/>
                </a:solidFill>
                <a:latin typeface="Trebuchet MS"/>
                <a:cs typeface="Trebuchet MS"/>
              </a:rPr>
              <a:t>browser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2408" y="1844039"/>
            <a:ext cx="5263895" cy="4334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355" y="2924555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623062" y="0"/>
                </a:moveTo>
                <a:lnTo>
                  <a:pt x="574420" y="1905"/>
                </a:lnTo>
                <a:lnTo>
                  <a:pt x="526669" y="7366"/>
                </a:lnTo>
                <a:lnTo>
                  <a:pt x="480187" y="16383"/>
                </a:lnTo>
                <a:lnTo>
                  <a:pt x="434975" y="28702"/>
                </a:lnTo>
                <a:lnTo>
                  <a:pt x="391160" y="44323"/>
                </a:lnTo>
                <a:lnTo>
                  <a:pt x="348995" y="62992"/>
                </a:lnTo>
                <a:lnTo>
                  <a:pt x="308610" y="84582"/>
                </a:lnTo>
                <a:lnTo>
                  <a:pt x="270001" y="108966"/>
                </a:lnTo>
                <a:lnTo>
                  <a:pt x="233299" y="136017"/>
                </a:lnTo>
                <a:lnTo>
                  <a:pt x="198881" y="165735"/>
                </a:lnTo>
                <a:lnTo>
                  <a:pt x="166624" y="197739"/>
                </a:lnTo>
                <a:lnTo>
                  <a:pt x="136906" y="232029"/>
                </a:lnTo>
                <a:lnTo>
                  <a:pt x="109600" y="268351"/>
                </a:lnTo>
                <a:lnTo>
                  <a:pt x="85089" y="306832"/>
                </a:lnTo>
                <a:lnTo>
                  <a:pt x="63373" y="346964"/>
                </a:lnTo>
                <a:lnTo>
                  <a:pt x="44576" y="389001"/>
                </a:lnTo>
                <a:lnTo>
                  <a:pt x="28829" y="432435"/>
                </a:lnTo>
                <a:lnTo>
                  <a:pt x="16510" y="477393"/>
                </a:lnTo>
                <a:lnTo>
                  <a:pt x="7366" y="523621"/>
                </a:lnTo>
                <a:lnTo>
                  <a:pt x="1905" y="570992"/>
                </a:lnTo>
                <a:lnTo>
                  <a:pt x="0" y="619506"/>
                </a:lnTo>
                <a:lnTo>
                  <a:pt x="1905" y="667893"/>
                </a:lnTo>
                <a:lnTo>
                  <a:pt x="7366" y="715264"/>
                </a:lnTo>
                <a:lnTo>
                  <a:pt x="16510" y="761492"/>
                </a:lnTo>
                <a:lnTo>
                  <a:pt x="28829" y="806450"/>
                </a:lnTo>
                <a:lnTo>
                  <a:pt x="44576" y="849884"/>
                </a:lnTo>
                <a:lnTo>
                  <a:pt x="63373" y="891921"/>
                </a:lnTo>
                <a:lnTo>
                  <a:pt x="85089" y="932053"/>
                </a:lnTo>
                <a:lnTo>
                  <a:pt x="109600" y="970534"/>
                </a:lnTo>
                <a:lnTo>
                  <a:pt x="136906" y="1006856"/>
                </a:lnTo>
                <a:lnTo>
                  <a:pt x="166624" y="1041146"/>
                </a:lnTo>
                <a:lnTo>
                  <a:pt x="198881" y="1073150"/>
                </a:lnTo>
                <a:lnTo>
                  <a:pt x="233299" y="1102868"/>
                </a:lnTo>
                <a:lnTo>
                  <a:pt x="270001" y="1129919"/>
                </a:lnTo>
                <a:lnTo>
                  <a:pt x="308610" y="1154303"/>
                </a:lnTo>
                <a:lnTo>
                  <a:pt x="348995" y="1175893"/>
                </a:lnTo>
                <a:lnTo>
                  <a:pt x="391160" y="1194562"/>
                </a:lnTo>
                <a:lnTo>
                  <a:pt x="434975" y="1210183"/>
                </a:lnTo>
                <a:lnTo>
                  <a:pt x="480187" y="1222502"/>
                </a:lnTo>
                <a:lnTo>
                  <a:pt x="526669" y="1231519"/>
                </a:lnTo>
                <a:lnTo>
                  <a:pt x="574420" y="1236980"/>
                </a:lnTo>
                <a:lnTo>
                  <a:pt x="623062" y="1238885"/>
                </a:lnTo>
                <a:lnTo>
                  <a:pt x="671702" y="1236980"/>
                </a:lnTo>
                <a:lnTo>
                  <a:pt x="719455" y="1231519"/>
                </a:lnTo>
                <a:lnTo>
                  <a:pt x="765937" y="1222502"/>
                </a:lnTo>
                <a:lnTo>
                  <a:pt x="811149" y="1210183"/>
                </a:lnTo>
                <a:lnTo>
                  <a:pt x="854963" y="1194562"/>
                </a:lnTo>
                <a:lnTo>
                  <a:pt x="897127" y="1175893"/>
                </a:lnTo>
                <a:lnTo>
                  <a:pt x="937513" y="1154303"/>
                </a:lnTo>
                <a:lnTo>
                  <a:pt x="976121" y="1129919"/>
                </a:lnTo>
                <a:lnTo>
                  <a:pt x="1012825" y="1102868"/>
                </a:lnTo>
                <a:lnTo>
                  <a:pt x="1047242" y="1073150"/>
                </a:lnTo>
                <a:lnTo>
                  <a:pt x="1079500" y="1041146"/>
                </a:lnTo>
                <a:lnTo>
                  <a:pt x="1109218" y="1006856"/>
                </a:lnTo>
                <a:lnTo>
                  <a:pt x="1136523" y="970534"/>
                </a:lnTo>
                <a:lnTo>
                  <a:pt x="1161033" y="932053"/>
                </a:lnTo>
                <a:lnTo>
                  <a:pt x="1182751" y="891921"/>
                </a:lnTo>
                <a:lnTo>
                  <a:pt x="1201546" y="849884"/>
                </a:lnTo>
                <a:lnTo>
                  <a:pt x="1217295" y="806450"/>
                </a:lnTo>
                <a:lnTo>
                  <a:pt x="1229614" y="761492"/>
                </a:lnTo>
                <a:lnTo>
                  <a:pt x="1238758" y="715264"/>
                </a:lnTo>
                <a:lnTo>
                  <a:pt x="1244219" y="667893"/>
                </a:lnTo>
                <a:lnTo>
                  <a:pt x="1246124" y="619506"/>
                </a:lnTo>
                <a:lnTo>
                  <a:pt x="1244219" y="570992"/>
                </a:lnTo>
                <a:lnTo>
                  <a:pt x="1238758" y="523621"/>
                </a:lnTo>
                <a:lnTo>
                  <a:pt x="1229614" y="477393"/>
                </a:lnTo>
                <a:lnTo>
                  <a:pt x="1217295" y="432435"/>
                </a:lnTo>
                <a:lnTo>
                  <a:pt x="1201546" y="389001"/>
                </a:lnTo>
                <a:lnTo>
                  <a:pt x="1182751" y="346964"/>
                </a:lnTo>
                <a:lnTo>
                  <a:pt x="1161033" y="306832"/>
                </a:lnTo>
                <a:lnTo>
                  <a:pt x="1136523" y="268351"/>
                </a:lnTo>
                <a:lnTo>
                  <a:pt x="1109218" y="232029"/>
                </a:lnTo>
                <a:lnTo>
                  <a:pt x="1079500" y="197739"/>
                </a:lnTo>
                <a:lnTo>
                  <a:pt x="1047242" y="165735"/>
                </a:lnTo>
                <a:lnTo>
                  <a:pt x="1012825" y="136017"/>
                </a:lnTo>
                <a:lnTo>
                  <a:pt x="976121" y="108966"/>
                </a:lnTo>
                <a:lnTo>
                  <a:pt x="937513" y="84582"/>
                </a:lnTo>
                <a:lnTo>
                  <a:pt x="897127" y="62992"/>
                </a:lnTo>
                <a:lnTo>
                  <a:pt x="854963" y="44323"/>
                </a:lnTo>
                <a:lnTo>
                  <a:pt x="811149" y="28702"/>
                </a:lnTo>
                <a:lnTo>
                  <a:pt x="765937" y="16383"/>
                </a:lnTo>
                <a:lnTo>
                  <a:pt x="719455" y="7366"/>
                </a:lnTo>
                <a:lnTo>
                  <a:pt x="671702" y="1905"/>
                </a:lnTo>
                <a:lnTo>
                  <a:pt x="623062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6117" y="2925317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0" y="619506"/>
                </a:moveTo>
                <a:lnTo>
                  <a:pt x="1905" y="570992"/>
                </a:lnTo>
                <a:lnTo>
                  <a:pt x="7365" y="523621"/>
                </a:lnTo>
                <a:lnTo>
                  <a:pt x="16509" y="477393"/>
                </a:lnTo>
                <a:lnTo>
                  <a:pt x="28829" y="432435"/>
                </a:lnTo>
                <a:lnTo>
                  <a:pt x="44576" y="389001"/>
                </a:lnTo>
                <a:lnTo>
                  <a:pt x="63373" y="346964"/>
                </a:lnTo>
                <a:lnTo>
                  <a:pt x="85089" y="306832"/>
                </a:lnTo>
                <a:lnTo>
                  <a:pt x="109600" y="268351"/>
                </a:lnTo>
                <a:lnTo>
                  <a:pt x="136906" y="232029"/>
                </a:lnTo>
                <a:lnTo>
                  <a:pt x="166624" y="197739"/>
                </a:lnTo>
                <a:lnTo>
                  <a:pt x="198881" y="165735"/>
                </a:lnTo>
                <a:lnTo>
                  <a:pt x="233299" y="136017"/>
                </a:lnTo>
                <a:lnTo>
                  <a:pt x="270001" y="108966"/>
                </a:lnTo>
                <a:lnTo>
                  <a:pt x="308609" y="84582"/>
                </a:lnTo>
                <a:lnTo>
                  <a:pt x="348995" y="62992"/>
                </a:lnTo>
                <a:lnTo>
                  <a:pt x="391159" y="44323"/>
                </a:lnTo>
                <a:lnTo>
                  <a:pt x="434975" y="28702"/>
                </a:lnTo>
                <a:lnTo>
                  <a:pt x="480187" y="16383"/>
                </a:lnTo>
                <a:lnTo>
                  <a:pt x="526669" y="7366"/>
                </a:lnTo>
                <a:lnTo>
                  <a:pt x="574420" y="1905"/>
                </a:lnTo>
                <a:lnTo>
                  <a:pt x="623062" y="0"/>
                </a:lnTo>
                <a:lnTo>
                  <a:pt x="671702" y="1905"/>
                </a:lnTo>
                <a:lnTo>
                  <a:pt x="719455" y="7366"/>
                </a:lnTo>
                <a:lnTo>
                  <a:pt x="765937" y="16383"/>
                </a:lnTo>
                <a:lnTo>
                  <a:pt x="811149" y="28702"/>
                </a:lnTo>
                <a:lnTo>
                  <a:pt x="854963" y="44323"/>
                </a:lnTo>
                <a:lnTo>
                  <a:pt x="897127" y="62992"/>
                </a:lnTo>
                <a:lnTo>
                  <a:pt x="937513" y="84582"/>
                </a:lnTo>
                <a:lnTo>
                  <a:pt x="976121" y="108966"/>
                </a:lnTo>
                <a:lnTo>
                  <a:pt x="1012825" y="136017"/>
                </a:lnTo>
                <a:lnTo>
                  <a:pt x="1047242" y="165735"/>
                </a:lnTo>
                <a:lnTo>
                  <a:pt x="1079500" y="197739"/>
                </a:lnTo>
                <a:lnTo>
                  <a:pt x="1109218" y="232029"/>
                </a:lnTo>
                <a:lnTo>
                  <a:pt x="1136523" y="268351"/>
                </a:lnTo>
                <a:lnTo>
                  <a:pt x="1161033" y="306832"/>
                </a:lnTo>
                <a:lnTo>
                  <a:pt x="1182751" y="346964"/>
                </a:lnTo>
                <a:lnTo>
                  <a:pt x="1201546" y="389001"/>
                </a:lnTo>
                <a:lnTo>
                  <a:pt x="1217295" y="432435"/>
                </a:lnTo>
                <a:lnTo>
                  <a:pt x="1229614" y="477393"/>
                </a:lnTo>
                <a:lnTo>
                  <a:pt x="1238758" y="523621"/>
                </a:lnTo>
                <a:lnTo>
                  <a:pt x="1244219" y="570992"/>
                </a:lnTo>
                <a:lnTo>
                  <a:pt x="1246124" y="619506"/>
                </a:lnTo>
                <a:lnTo>
                  <a:pt x="1244219" y="667893"/>
                </a:lnTo>
                <a:lnTo>
                  <a:pt x="1238758" y="715264"/>
                </a:lnTo>
                <a:lnTo>
                  <a:pt x="1229614" y="761492"/>
                </a:lnTo>
                <a:lnTo>
                  <a:pt x="1217295" y="806450"/>
                </a:lnTo>
                <a:lnTo>
                  <a:pt x="1201546" y="849884"/>
                </a:lnTo>
                <a:lnTo>
                  <a:pt x="1182751" y="891921"/>
                </a:lnTo>
                <a:lnTo>
                  <a:pt x="1161033" y="932053"/>
                </a:lnTo>
                <a:lnTo>
                  <a:pt x="1136523" y="970534"/>
                </a:lnTo>
                <a:lnTo>
                  <a:pt x="1109218" y="1006856"/>
                </a:lnTo>
                <a:lnTo>
                  <a:pt x="1079500" y="1041146"/>
                </a:lnTo>
                <a:lnTo>
                  <a:pt x="1047242" y="1073150"/>
                </a:lnTo>
                <a:lnTo>
                  <a:pt x="1012825" y="1102868"/>
                </a:lnTo>
                <a:lnTo>
                  <a:pt x="976121" y="1129919"/>
                </a:lnTo>
                <a:lnTo>
                  <a:pt x="937513" y="1154303"/>
                </a:lnTo>
                <a:lnTo>
                  <a:pt x="897127" y="1175893"/>
                </a:lnTo>
                <a:lnTo>
                  <a:pt x="854963" y="1194562"/>
                </a:lnTo>
                <a:lnTo>
                  <a:pt x="811149" y="1210183"/>
                </a:lnTo>
                <a:lnTo>
                  <a:pt x="765937" y="1222502"/>
                </a:lnTo>
                <a:lnTo>
                  <a:pt x="719455" y="1231519"/>
                </a:lnTo>
                <a:lnTo>
                  <a:pt x="671702" y="1236980"/>
                </a:lnTo>
                <a:lnTo>
                  <a:pt x="623062" y="1238885"/>
                </a:lnTo>
                <a:lnTo>
                  <a:pt x="574420" y="1236980"/>
                </a:lnTo>
                <a:lnTo>
                  <a:pt x="526669" y="1231519"/>
                </a:lnTo>
                <a:lnTo>
                  <a:pt x="480187" y="1222502"/>
                </a:lnTo>
                <a:lnTo>
                  <a:pt x="434975" y="1210183"/>
                </a:lnTo>
                <a:lnTo>
                  <a:pt x="391159" y="1194562"/>
                </a:lnTo>
                <a:lnTo>
                  <a:pt x="348995" y="1175893"/>
                </a:lnTo>
                <a:lnTo>
                  <a:pt x="308609" y="1154303"/>
                </a:lnTo>
                <a:lnTo>
                  <a:pt x="270001" y="1129919"/>
                </a:lnTo>
                <a:lnTo>
                  <a:pt x="233299" y="1102868"/>
                </a:lnTo>
                <a:lnTo>
                  <a:pt x="198881" y="1073150"/>
                </a:lnTo>
                <a:lnTo>
                  <a:pt x="166624" y="1041146"/>
                </a:lnTo>
                <a:lnTo>
                  <a:pt x="136906" y="1006856"/>
                </a:lnTo>
                <a:lnTo>
                  <a:pt x="109600" y="970534"/>
                </a:lnTo>
                <a:lnTo>
                  <a:pt x="85089" y="932053"/>
                </a:lnTo>
                <a:lnTo>
                  <a:pt x="63373" y="891921"/>
                </a:lnTo>
                <a:lnTo>
                  <a:pt x="44576" y="849884"/>
                </a:lnTo>
                <a:lnTo>
                  <a:pt x="28829" y="806450"/>
                </a:lnTo>
                <a:lnTo>
                  <a:pt x="16509" y="761492"/>
                </a:lnTo>
                <a:lnTo>
                  <a:pt x="7365" y="715264"/>
                </a:lnTo>
                <a:lnTo>
                  <a:pt x="1905" y="667893"/>
                </a:lnTo>
                <a:lnTo>
                  <a:pt x="0" y="619506"/>
                </a:lnTo>
                <a:close/>
              </a:path>
            </a:pathLst>
          </a:custGeom>
          <a:ln w="25908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7214" y="3434588"/>
            <a:ext cx="97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ection3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6" y="19812"/>
                </a:lnTo>
                <a:lnTo>
                  <a:pt x="79236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36616" y="3246247"/>
            <a:ext cx="4624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瓦片地图与</a:t>
            </a:r>
            <a:r>
              <a:rPr sz="3200" b="0" spc="-120" dirty="0">
                <a:solidFill>
                  <a:srgbClr val="FFFFFF"/>
                </a:solidFill>
                <a:latin typeface="Arial"/>
                <a:cs typeface="Arial"/>
              </a:rPr>
              <a:t>TileMap</a:t>
            </a: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的使用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239979"/>
            <a:ext cx="27508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00" dirty="0">
                <a:latin typeface="Arial"/>
                <a:cs typeface="Arial"/>
              </a:rPr>
              <a:t>TileMap: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5460" y="1897379"/>
            <a:ext cx="8580120" cy="4623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2079" y="427990"/>
            <a:ext cx="7150100" cy="8318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ct val="96900"/>
              </a:lnSpc>
              <a:spcBef>
                <a:spcPts val="165"/>
              </a:spcBef>
            </a:pP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一张大的世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界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地图或者背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景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图可以由几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种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地形来表</a:t>
            </a:r>
            <a:r>
              <a:rPr sz="1800" spc="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示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每种地形对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应一 张小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的图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，我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们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称这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些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小的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形图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为瓦</a:t>
            </a:r>
            <a:r>
              <a:rPr sz="18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（图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块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）。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把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这些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 </a:t>
            </a:r>
            <a:r>
              <a:rPr sz="18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拼接在一起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8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一个完整的地图就组合出来了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40" y="1917192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940" y="1917192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2"/>
                </a:lnTo>
                <a:lnTo>
                  <a:pt x="272745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819" y="16763"/>
                </a:lnTo>
                <a:lnTo>
                  <a:pt x="482841" y="7493"/>
                </a:lnTo>
                <a:lnTo>
                  <a:pt x="529056" y="1905"/>
                </a:lnTo>
                <a:lnTo>
                  <a:pt x="576313" y="0"/>
                </a:lnTo>
                <a:lnTo>
                  <a:pt x="10153777" y="0"/>
                </a:lnTo>
                <a:lnTo>
                  <a:pt x="10201020" y="1905"/>
                </a:lnTo>
                <a:lnTo>
                  <a:pt x="10247249" y="7493"/>
                </a:lnTo>
                <a:lnTo>
                  <a:pt x="10292334" y="16763"/>
                </a:lnTo>
                <a:lnTo>
                  <a:pt x="10335894" y="29337"/>
                </a:lnTo>
                <a:lnTo>
                  <a:pt x="10378059" y="45338"/>
                </a:lnTo>
                <a:lnTo>
                  <a:pt x="10418571" y="64388"/>
                </a:lnTo>
                <a:lnTo>
                  <a:pt x="10457307" y="86360"/>
                </a:lnTo>
                <a:lnTo>
                  <a:pt x="10494137" y="111252"/>
                </a:lnTo>
                <a:lnTo>
                  <a:pt x="10528808" y="138684"/>
                </a:lnTo>
                <a:lnTo>
                  <a:pt x="10561319" y="168783"/>
                </a:lnTo>
                <a:lnTo>
                  <a:pt x="10591418" y="201295"/>
                </a:lnTo>
                <a:lnTo>
                  <a:pt x="10618851" y="235966"/>
                </a:lnTo>
                <a:lnTo>
                  <a:pt x="10643742" y="272796"/>
                </a:lnTo>
                <a:lnTo>
                  <a:pt x="10665714" y="311404"/>
                </a:lnTo>
                <a:lnTo>
                  <a:pt x="10684764" y="352044"/>
                </a:lnTo>
                <a:lnTo>
                  <a:pt x="10700766" y="394208"/>
                </a:lnTo>
                <a:lnTo>
                  <a:pt x="10713339" y="437769"/>
                </a:lnTo>
                <a:lnTo>
                  <a:pt x="10722610" y="482854"/>
                </a:lnTo>
                <a:lnTo>
                  <a:pt x="10728198" y="529082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8" y="2928620"/>
                </a:lnTo>
                <a:lnTo>
                  <a:pt x="10722610" y="2974848"/>
                </a:lnTo>
                <a:lnTo>
                  <a:pt x="10713339" y="3019933"/>
                </a:lnTo>
                <a:lnTo>
                  <a:pt x="10700766" y="3063494"/>
                </a:lnTo>
                <a:lnTo>
                  <a:pt x="10684764" y="3105658"/>
                </a:lnTo>
                <a:lnTo>
                  <a:pt x="10665714" y="3146298"/>
                </a:lnTo>
                <a:lnTo>
                  <a:pt x="10643742" y="3184906"/>
                </a:lnTo>
                <a:lnTo>
                  <a:pt x="10618851" y="3221736"/>
                </a:lnTo>
                <a:lnTo>
                  <a:pt x="10591418" y="3256407"/>
                </a:lnTo>
                <a:lnTo>
                  <a:pt x="10561319" y="3288919"/>
                </a:lnTo>
                <a:lnTo>
                  <a:pt x="10528808" y="3319018"/>
                </a:lnTo>
                <a:lnTo>
                  <a:pt x="10494137" y="3346450"/>
                </a:lnTo>
                <a:lnTo>
                  <a:pt x="10457307" y="3371342"/>
                </a:lnTo>
                <a:lnTo>
                  <a:pt x="10418571" y="3393313"/>
                </a:lnTo>
                <a:lnTo>
                  <a:pt x="10378059" y="3412363"/>
                </a:lnTo>
                <a:lnTo>
                  <a:pt x="10335894" y="3428365"/>
                </a:lnTo>
                <a:lnTo>
                  <a:pt x="10292334" y="3440938"/>
                </a:lnTo>
                <a:lnTo>
                  <a:pt x="10247249" y="3450209"/>
                </a:lnTo>
                <a:lnTo>
                  <a:pt x="10201020" y="3455797"/>
                </a:lnTo>
                <a:lnTo>
                  <a:pt x="10153777" y="3457702"/>
                </a:lnTo>
                <a:lnTo>
                  <a:pt x="576313" y="3457702"/>
                </a:lnTo>
                <a:lnTo>
                  <a:pt x="529056" y="3455797"/>
                </a:lnTo>
                <a:lnTo>
                  <a:pt x="482841" y="3450209"/>
                </a:lnTo>
                <a:lnTo>
                  <a:pt x="437819" y="3440938"/>
                </a:lnTo>
                <a:lnTo>
                  <a:pt x="394157" y="3428365"/>
                </a:lnTo>
                <a:lnTo>
                  <a:pt x="351993" y="3412363"/>
                </a:lnTo>
                <a:lnTo>
                  <a:pt x="311467" y="3393313"/>
                </a:lnTo>
                <a:lnTo>
                  <a:pt x="272745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9556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的地图</a:t>
            </a:r>
            <a:r>
              <a:rPr sz="6000" b="0" spc="-25" dirty="0">
                <a:latin typeface="Noto Sans CJK JP Regular"/>
                <a:cs typeface="Noto Sans CJK JP Regular"/>
              </a:rPr>
              <a:t>方</a:t>
            </a:r>
            <a:r>
              <a:rPr sz="6000" b="0" dirty="0">
                <a:latin typeface="Noto Sans CJK JP Regular"/>
                <a:cs typeface="Noto Sans CJK JP Regular"/>
              </a:rPr>
              <a:t>向和坐标</a:t>
            </a:r>
            <a:r>
              <a:rPr sz="6000" b="0" spc="-20" dirty="0">
                <a:latin typeface="Noto Sans CJK JP Regular"/>
                <a:cs typeface="Noto Sans CJK JP Regular"/>
              </a:rPr>
              <a:t>系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2678125"/>
            <a:ext cx="10333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地图编辑器可以制作三类地</a:t>
            </a:r>
            <a:r>
              <a:rPr sz="2400" spc="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普</a:t>
            </a: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通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图（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直</a:t>
            </a:r>
            <a:r>
              <a:rPr sz="2400" b="1" spc="-30" dirty="0">
                <a:solidFill>
                  <a:srgbClr val="33B5EF"/>
                </a:solidFill>
                <a:latin typeface="Trebuchet MS"/>
                <a:cs typeface="Trebuchet MS"/>
              </a:rPr>
              <a:t>90</a:t>
            </a:r>
            <a:r>
              <a:rPr sz="2400" spc="-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°）</a:t>
            </a:r>
            <a:r>
              <a:rPr sz="2400" spc="-55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400" spc="-6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2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斜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45</a:t>
            </a:r>
            <a:r>
              <a:rPr sz="2400" b="1" spc="-49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</a:t>
            </a:r>
            <a:r>
              <a:rPr sz="2400" spc="-9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2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spc="-4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400" spc="-69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34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斜</a:t>
            </a:r>
            <a:r>
              <a:rPr sz="2400" b="1" spc="-20" dirty="0">
                <a:solidFill>
                  <a:srgbClr val="33B5EF"/>
                </a:solidFill>
                <a:latin typeface="Trebuchet MS"/>
                <a:cs typeface="Trebuchet MS"/>
              </a:rPr>
              <a:t>45</a:t>
            </a:r>
            <a:r>
              <a:rPr sz="2400" b="1" spc="-385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 marR="4800600">
              <a:lnSpc>
                <a:spcPts val="2930"/>
              </a:lnSpc>
              <a:spcBef>
                <a:spcPts val="6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交错地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r>
              <a:rPr sz="2400" spc="1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除此之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外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，而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Cocos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引擎还支 持六边形地图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2725"/>
              </a:lnSpc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瓦片地图的坐标系原点在左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上角</a:t>
            </a:r>
            <a:r>
              <a:rPr sz="2400" spc="-1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110" dirty="0">
                <a:solidFill>
                  <a:srgbClr val="33B5EF"/>
                </a:solidFill>
                <a:latin typeface="Trebuchet MS"/>
                <a:cs typeface="Trebuchet MS"/>
              </a:rPr>
              <a:t>x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轴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从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左到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右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y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轴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从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上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到下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640181" y="198246"/>
            <a:ext cx="694781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普通地图（直</a:t>
            </a:r>
            <a:r>
              <a:rPr spc="-305" dirty="0">
                <a:latin typeface="Arial"/>
                <a:cs typeface="Arial"/>
              </a:rPr>
              <a:t>90</a:t>
            </a:r>
            <a:r>
              <a:rPr spc="3779" dirty="0"/>
              <a:t>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59829" y="375118"/>
            <a:ext cx="76263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）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4272" y="2584702"/>
            <a:ext cx="4248912" cy="423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7995" y="3514342"/>
            <a:ext cx="4535424" cy="3343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8331" y="231647"/>
            <a:ext cx="4895087" cy="3337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4397" y="1459738"/>
            <a:ext cx="278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一般用于制作</a:t>
            </a:r>
            <a:r>
              <a:rPr sz="2400" b="1" spc="-155" dirty="0">
                <a:solidFill>
                  <a:srgbClr val="33B5EF"/>
                </a:solidFill>
                <a:latin typeface="Trebuchet MS"/>
                <a:cs typeface="Trebuchet MS"/>
              </a:rPr>
              <a:t>2d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游戏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1659" y="234695"/>
            <a:ext cx="6103620" cy="3646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781" y="198246"/>
            <a:ext cx="4629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斜</a:t>
            </a:r>
            <a:r>
              <a:rPr sz="6000" spc="-305" dirty="0">
                <a:solidFill>
                  <a:srgbClr val="33B5EF"/>
                </a:solidFill>
                <a:latin typeface="Arial"/>
                <a:cs typeface="Arial"/>
              </a:rPr>
              <a:t>4</a:t>
            </a:r>
            <a:r>
              <a:rPr sz="6000" spc="-320" dirty="0">
                <a:solidFill>
                  <a:srgbClr val="33B5EF"/>
                </a:solidFill>
                <a:latin typeface="Arial"/>
                <a:cs typeface="Arial"/>
              </a:rPr>
              <a:t>5</a:t>
            </a:r>
            <a:r>
              <a:rPr sz="6000" spc="3779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°</a:t>
            </a: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地图</a:t>
            </a:r>
            <a:endParaRPr sz="6000" dirty="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071" y="2778250"/>
            <a:ext cx="5303520" cy="4017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664" y="3214115"/>
            <a:ext cx="5734812" cy="3643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504" y="1516837"/>
            <a:ext cx="4046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33B5EF"/>
                </a:solidFill>
                <a:latin typeface="Trebuchet MS"/>
                <a:cs typeface="Trebuchet MS"/>
              </a:rPr>
              <a:t>45</a:t>
            </a:r>
            <a:r>
              <a:rPr sz="2400" spc="-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b="1" spc="-55" dirty="0">
                <a:solidFill>
                  <a:srgbClr val="33B5EF"/>
                </a:solidFill>
                <a:latin typeface="Trebuchet MS"/>
                <a:cs typeface="Trebuchet MS"/>
              </a:rPr>
              <a:t>tilemap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具有</a:t>
            </a:r>
            <a:r>
              <a:rPr sz="2400" spc="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伪</a:t>
            </a:r>
            <a:r>
              <a:rPr sz="2400" b="1" spc="-85" dirty="0">
                <a:solidFill>
                  <a:srgbClr val="33B5EF"/>
                </a:solidFill>
                <a:latin typeface="Trebuchet MS"/>
                <a:cs typeface="Trebuchet MS"/>
              </a:rPr>
              <a:t>3d</a:t>
            </a:r>
            <a:r>
              <a:rPr sz="2400" spc="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效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果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629371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latin typeface="Noto Sans CJK JP Regular"/>
                <a:cs typeface="Noto Sans CJK JP Regular"/>
              </a:rPr>
              <a:t>斜</a:t>
            </a:r>
            <a:r>
              <a:rPr sz="6000" b="0" spc="-305" dirty="0">
                <a:latin typeface="Arial"/>
                <a:cs typeface="Arial"/>
              </a:rPr>
              <a:t>4</a:t>
            </a:r>
            <a:r>
              <a:rPr sz="6000" b="0" spc="-320" dirty="0">
                <a:latin typeface="Arial"/>
                <a:cs typeface="Arial"/>
              </a:rPr>
              <a:t>5</a:t>
            </a:r>
            <a:r>
              <a:rPr sz="6000" b="0" spc="3779" dirty="0">
                <a:latin typeface="Noto Sans CJK JP Regular"/>
                <a:cs typeface="Noto Sans CJK JP Regular"/>
              </a:rPr>
              <a:t>°</a:t>
            </a:r>
            <a:r>
              <a:rPr sz="6000" b="0" dirty="0">
                <a:latin typeface="Noto Sans CJK JP Regular"/>
                <a:cs typeface="Noto Sans CJK JP Regular"/>
              </a:rPr>
              <a:t>交错地图</a:t>
            </a:r>
            <a:endParaRPr sz="60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1619" y="1412747"/>
            <a:ext cx="9150096" cy="4392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086" y="218059"/>
            <a:ext cx="535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支持六边形地图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4492" y="1249680"/>
            <a:ext cx="5080000" cy="499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9454" y="1274808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80">
                <a:moveTo>
                  <a:pt x="5700141" y="0"/>
                </a:moveTo>
                <a:lnTo>
                  <a:pt x="132079" y="0"/>
                </a:lnTo>
                <a:lnTo>
                  <a:pt x="90296" y="6731"/>
                </a:lnTo>
                <a:lnTo>
                  <a:pt x="54101" y="25527"/>
                </a:lnTo>
                <a:lnTo>
                  <a:pt x="25526" y="54102"/>
                </a:lnTo>
                <a:lnTo>
                  <a:pt x="6731" y="90297"/>
                </a:lnTo>
                <a:lnTo>
                  <a:pt x="0" y="132080"/>
                </a:lnTo>
                <a:lnTo>
                  <a:pt x="0" y="660400"/>
                </a:lnTo>
                <a:lnTo>
                  <a:pt x="6731" y="702183"/>
                </a:lnTo>
                <a:lnTo>
                  <a:pt x="25526" y="738378"/>
                </a:lnTo>
                <a:lnTo>
                  <a:pt x="54101" y="766953"/>
                </a:lnTo>
                <a:lnTo>
                  <a:pt x="90296" y="785749"/>
                </a:lnTo>
                <a:lnTo>
                  <a:pt x="132079" y="792480"/>
                </a:lnTo>
                <a:lnTo>
                  <a:pt x="5700141" y="792480"/>
                </a:lnTo>
                <a:lnTo>
                  <a:pt x="5741923" y="785749"/>
                </a:lnTo>
                <a:lnTo>
                  <a:pt x="5778119" y="766953"/>
                </a:lnTo>
                <a:lnTo>
                  <a:pt x="5806694" y="738378"/>
                </a:lnTo>
                <a:lnTo>
                  <a:pt x="5825490" y="702183"/>
                </a:lnTo>
                <a:lnTo>
                  <a:pt x="5832220" y="660400"/>
                </a:lnTo>
                <a:lnTo>
                  <a:pt x="5832220" y="132080"/>
                </a:lnTo>
                <a:lnTo>
                  <a:pt x="5825490" y="90297"/>
                </a:lnTo>
                <a:lnTo>
                  <a:pt x="5806694" y="54102"/>
                </a:lnTo>
                <a:lnTo>
                  <a:pt x="5778119" y="25527"/>
                </a:lnTo>
                <a:lnTo>
                  <a:pt x="5741923" y="6731"/>
                </a:lnTo>
                <a:lnTo>
                  <a:pt x="5700141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4011" y="1269491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80">
                <a:moveTo>
                  <a:pt x="0" y="132080"/>
                </a:moveTo>
                <a:lnTo>
                  <a:pt x="6731" y="90297"/>
                </a:lnTo>
                <a:lnTo>
                  <a:pt x="25526" y="54102"/>
                </a:lnTo>
                <a:lnTo>
                  <a:pt x="54101" y="25527"/>
                </a:lnTo>
                <a:lnTo>
                  <a:pt x="90296" y="6731"/>
                </a:lnTo>
                <a:lnTo>
                  <a:pt x="132079" y="0"/>
                </a:lnTo>
                <a:lnTo>
                  <a:pt x="5700141" y="0"/>
                </a:lnTo>
                <a:lnTo>
                  <a:pt x="5741923" y="6731"/>
                </a:lnTo>
                <a:lnTo>
                  <a:pt x="5778119" y="25527"/>
                </a:lnTo>
                <a:lnTo>
                  <a:pt x="5806694" y="54102"/>
                </a:lnTo>
                <a:lnTo>
                  <a:pt x="5825490" y="90297"/>
                </a:lnTo>
                <a:lnTo>
                  <a:pt x="5832220" y="132080"/>
                </a:lnTo>
                <a:lnTo>
                  <a:pt x="5832220" y="660400"/>
                </a:lnTo>
                <a:lnTo>
                  <a:pt x="5825490" y="702183"/>
                </a:lnTo>
                <a:lnTo>
                  <a:pt x="5806694" y="738378"/>
                </a:lnTo>
                <a:lnTo>
                  <a:pt x="5778119" y="766953"/>
                </a:lnTo>
                <a:lnTo>
                  <a:pt x="5741923" y="785749"/>
                </a:lnTo>
                <a:lnTo>
                  <a:pt x="5700141" y="792480"/>
                </a:lnTo>
                <a:lnTo>
                  <a:pt x="132079" y="792480"/>
                </a:lnTo>
                <a:lnTo>
                  <a:pt x="90296" y="785749"/>
                </a:lnTo>
                <a:lnTo>
                  <a:pt x="54101" y="766953"/>
                </a:lnTo>
                <a:lnTo>
                  <a:pt x="25526" y="738378"/>
                </a:lnTo>
                <a:lnTo>
                  <a:pt x="6731" y="702183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7248" y="4696967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5700141" y="0"/>
                </a:moveTo>
                <a:lnTo>
                  <a:pt x="132079" y="0"/>
                </a:lnTo>
                <a:lnTo>
                  <a:pt x="90296" y="6730"/>
                </a:lnTo>
                <a:lnTo>
                  <a:pt x="54101" y="25526"/>
                </a:lnTo>
                <a:lnTo>
                  <a:pt x="25526" y="54101"/>
                </a:lnTo>
                <a:lnTo>
                  <a:pt x="6731" y="90296"/>
                </a:lnTo>
                <a:lnTo>
                  <a:pt x="0" y="132079"/>
                </a:lnTo>
                <a:lnTo>
                  <a:pt x="0" y="660399"/>
                </a:lnTo>
                <a:lnTo>
                  <a:pt x="6731" y="702182"/>
                </a:lnTo>
                <a:lnTo>
                  <a:pt x="25526" y="738377"/>
                </a:lnTo>
                <a:lnTo>
                  <a:pt x="54101" y="766952"/>
                </a:lnTo>
                <a:lnTo>
                  <a:pt x="90296" y="785748"/>
                </a:lnTo>
                <a:lnTo>
                  <a:pt x="132079" y="792479"/>
                </a:lnTo>
                <a:lnTo>
                  <a:pt x="5700141" y="792479"/>
                </a:lnTo>
                <a:lnTo>
                  <a:pt x="5741924" y="785748"/>
                </a:lnTo>
                <a:lnTo>
                  <a:pt x="5778119" y="766952"/>
                </a:lnTo>
                <a:lnTo>
                  <a:pt x="5806694" y="738377"/>
                </a:lnTo>
                <a:lnTo>
                  <a:pt x="5825490" y="702182"/>
                </a:lnTo>
                <a:lnTo>
                  <a:pt x="5832221" y="660399"/>
                </a:lnTo>
                <a:lnTo>
                  <a:pt x="5832221" y="132079"/>
                </a:lnTo>
                <a:lnTo>
                  <a:pt x="5825490" y="90296"/>
                </a:lnTo>
                <a:lnTo>
                  <a:pt x="5806694" y="54101"/>
                </a:lnTo>
                <a:lnTo>
                  <a:pt x="5778119" y="25526"/>
                </a:lnTo>
                <a:lnTo>
                  <a:pt x="5741924" y="6730"/>
                </a:lnTo>
                <a:lnTo>
                  <a:pt x="5700141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7248" y="4696967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0" y="132079"/>
                </a:moveTo>
                <a:lnTo>
                  <a:pt x="6731" y="90296"/>
                </a:lnTo>
                <a:lnTo>
                  <a:pt x="25526" y="54101"/>
                </a:lnTo>
                <a:lnTo>
                  <a:pt x="54101" y="25526"/>
                </a:lnTo>
                <a:lnTo>
                  <a:pt x="90296" y="6730"/>
                </a:lnTo>
                <a:lnTo>
                  <a:pt x="132079" y="0"/>
                </a:lnTo>
                <a:lnTo>
                  <a:pt x="5700141" y="0"/>
                </a:lnTo>
                <a:lnTo>
                  <a:pt x="5741924" y="6730"/>
                </a:lnTo>
                <a:lnTo>
                  <a:pt x="5778119" y="25526"/>
                </a:lnTo>
                <a:lnTo>
                  <a:pt x="5806694" y="54101"/>
                </a:lnTo>
                <a:lnTo>
                  <a:pt x="5825490" y="90296"/>
                </a:lnTo>
                <a:lnTo>
                  <a:pt x="5832221" y="132079"/>
                </a:lnTo>
                <a:lnTo>
                  <a:pt x="5832221" y="660399"/>
                </a:lnTo>
                <a:lnTo>
                  <a:pt x="5825490" y="702182"/>
                </a:lnTo>
                <a:lnTo>
                  <a:pt x="5806694" y="738377"/>
                </a:lnTo>
                <a:lnTo>
                  <a:pt x="5778119" y="766952"/>
                </a:lnTo>
                <a:lnTo>
                  <a:pt x="5741924" y="785748"/>
                </a:lnTo>
                <a:lnTo>
                  <a:pt x="5700141" y="792479"/>
                </a:lnTo>
                <a:lnTo>
                  <a:pt x="132079" y="792479"/>
                </a:lnTo>
                <a:lnTo>
                  <a:pt x="90296" y="785748"/>
                </a:lnTo>
                <a:lnTo>
                  <a:pt x="54101" y="766952"/>
                </a:lnTo>
                <a:lnTo>
                  <a:pt x="25526" y="738377"/>
                </a:lnTo>
                <a:lnTo>
                  <a:pt x="6731" y="702182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0483" y="3031235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5700395" y="0"/>
                </a:moveTo>
                <a:lnTo>
                  <a:pt x="131826" y="0"/>
                </a:lnTo>
                <a:lnTo>
                  <a:pt x="90170" y="6730"/>
                </a:lnTo>
                <a:lnTo>
                  <a:pt x="53975" y="25400"/>
                </a:lnTo>
                <a:lnTo>
                  <a:pt x="25400" y="53975"/>
                </a:lnTo>
                <a:lnTo>
                  <a:pt x="6731" y="90169"/>
                </a:lnTo>
                <a:lnTo>
                  <a:pt x="0" y="131825"/>
                </a:lnTo>
                <a:lnTo>
                  <a:pt x="0" y="658876"/>
                </a:lnTo>
                <a:lnTo>
                  <a:pt x="6731" y="700532"/>
                </a:lnTo>
                <a:lnTo>
                  <a:pt x="25400" y="736726"/>
                </a:lnTo>
                <a:lnTo>
                  <a:pt x="53975" y="765301"/>
                </a:lnTo>
                <a:lnTo>
                  <a:pt x="90170" y="783970"/>
                </a:lnTo>
                <a:lnTo>
                  <a:pt x="131826" y="790701"/>
                </a:lnTo>
                <a:lnTo>
                  <a:pt x="5700395" y="790701"/>
                </a:lnTo>
                <a:lnTo>
                  <a:pt x="5742051" y="783970"/>
                </a:lnTo>
                <a:lnTo>
                  <a:pt x="5778246" y="765301"/>
                </a:lnTo>
                <a:lnTo>
                  <a:pt x="5806821" y="736726"/>
                </a:lnTo>
                <a:lnTo>
                  <a:pt x="5825490" y="700532"/>
                </a:lnTo>
                <a:lnTo>
                  <a:pt x="5832221" y="658876"/>
                </a:lnTo>
                <a:lnTo>
                  <a:pt x="5832221" y="131825"/>
                </a:lnTo>
                <a:lnTo>
                  <a:pt x="5825490" y="90169"/>
                </a:lnTo>
                <a:lnTo>
                  <a:pt x="5806821" y="53975"/>
                </a:lnTo>
                <a:lnTo>
                  <a:pt x="5778246" y="25400"/>
                </a:lnTo>
                <a:lnTo>
                  <a:pt x="5742051" y="6730"/>
                </a:lnTo>
                <a:lnTo>
                  <a:pt x="5700395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0483" y="3031235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0" y="131825"/>
                </a:moveTo>
                <a:lnTo>
                  <a:pt x="6731" y="90169"/>
                </a:lnTo>
                <a:lnTo>
                  <a:pt x="25400" y="53975"/>
                </a:lnTo>
                <a:lnTo>
                  <a:pt x="53975" y="25400"/>
                </a:lnTo>
                <a:lnTo>
                  <a:pt x="90170" y="6730"/>
                </a:lnTo>
                <a:lnTo>
                  <a:pt x="131826" y="0"/>
                </a:lnTo>
                <a:lnTo>
                  <a:pt x="5700395" y="0"/>
                </a:lnTo>
                <a:lnTo>
                  <a:pt x="5742051" y="6730"/>
                </a:lnTo>
                <a:lnTo>
                  <a:pt x="5778246" y="25400"/>
                </a:lnTo>
                <a:lnTo>
                  <a:pt x="5806821" y="53975"/>
                </a:lnTo>
                <a:lnTo>
                  <a:pt x="5825490" y="90169"/>
                </a:lnTo>
                <a:lnTo>
                  <a:pt x="5832221" y="131825"/>
                </a:lnTo>
                <a:lnTo>
                  <a:pt x="5832221" y="658876"/>
                </a:lnTo>
                <a:lnTo>
                  <a:pt x="5825490" y="700532"/>
                </a:lnTo>
                <a:lnTo>
                  <a:pt x="5806821" y="736726"/>
                </a:lnTo>
                <a:lnTo>
                  <a:pt x="5778246" y="765301"/>
                </a:lnTo>
                <a:lnTo>
                  <a:pt x="5742051" y="783970"/>
                </a:lnTo>
                <a:lnTo>
                  <a:pt x="5700395" y="790701"/>
                </a:lnTo>
                <a:lnTo>
                  <a:pt x="131826" y="790701"/>
                </a:lnTo>
                <a:lnTo>
                  <a:pt x="90170" y="783970"/>
                </a:lnTo>
                <a:lnTo>
                  <a:pt x="53975" y="765301"/>
                </a:lnTo>
                <a:lnTo>
                  <a:pt x="25400" y="736726"/>
                </a:lnTo>
                <a:lnTo>
                  <a:pt x="6731" y="700532"/>
                </a:lnTo>
                <a:lnTo>
                  <a:pt x="0" y="658876"/>
                </a:lnTo>
                <a:lnTo>
                  <a:pt x="0" y="13182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FFB2CC-FF61-49E1-8586-5273ED7AE7A1}"/>
              </a:ext>
            </a:extLst>
          </p:cNvPr>
          <p:cNvSpPr txBox="1"/>
          <p:nvPr/>
        </p:nvSpPr>
        <p:spPr>
          <a:xfrm>
            <a:off x="4953000" y="114105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Vector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717FF-FC05-4747-93D6-C148B9E09DBA}"/>
              </a:ext>
            </a:extLst>
          </p:cNvPr>
          <p:cNvSpPr txBox="1"/>
          <p:nvPr/>
        </p:nvSpPr>
        <p:spPr>
          <a:xfrm>
            <a:off x="4953000" y="2895695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Map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E0690E-F9B4-48FF-876E-BE025D3CC723}"/>
              </a:ext>
            </a:extLst>
          </p:cNvPr>
          <p:cNvSpPr txBox="1"/>
          <p:nvPr/>
        </p:nvSpPr>
        <p:spPr>
          <a:xfrm>
            <a:off x="4936671" y="4567529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Value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1319783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0163" y="1319783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4" y="529081"/>
                </a:lnTo>
                <a:lnTo>
                  <a:pt x="7543" y="482853"/>
                </a:lnTo>
                <a:lnTo>
                  <a:pt x="16751" y="437768"/>
                </a:lnTo>
                <a:lnTo>
                  <a:pt x="29375" y="394207"/>
                </a:lnTo>
                <a:lnTo>
                  <a:pt x="45288" y="352043"/>
                </a:lnTo>
                <a:lnTo>
                  <a:pt x="64325" y="311403"/>
                </a:lnTo>
                <a:lnTo>
                  <a:pt x="86347" y="272795"/>
                </a:lnTo>
                <a:lnTo>
                  <a:pt x="111201" y="235965"/>
                </a:lnTo>
                <a:lnTo>
                  <a:pt x="138734" y="201294"/>
                </a:lnTo>
                <a:lnTo>
                  <a:pt x="168795" y="168782"/>
                </a:lnTo>
                <a:lnTo>
                  <a:pt x="201256" y="138683"/>
                </a:lnTo>
                <a:lnTo>
                  <a:pt x="235953" y="111251"/>
                </a:lnTo>
                <a:lnTo>
                  <a:pt x="272745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819" y="16763"/>
                </a:lnTo>
                <a:lnTo>
                  <a:pt x="482841" y="7492"/>
                </a:lnTo>
                <a:lnTo>
                  <a:pt x="529056" y="1904"/>
                </a:lnTo>
                <a:lnTo>
                  <a:pt x="576313" y="0"/>
                </a:lnTo>
                <a:lnTo>
                  <a:pt x="10153777" y="0"/>
                </a:lnTo>
                <a:lnTo>
                  <a:pt x="10201020" y="1904"/>
                </a:lnTo>
                <a:lnTo>
                  <a:pt x="10247249" y="7492"/>
                </a:lnTo>
                <a:lnTo>
                  <a:pt x="10292334" y="16763"/>
                </a:lnTo>
                <a:lnTo>
                  <a:pt x="10335894" y="29337"/>
                </a:lnTo>
                <a:lnTo>
                  <a:pt x="10378059" y="45338"/>
                </a:lnTo>
                <a:lnTo>
                  <a:pt x="10418571" y="64388"/>
                </a:lnTo>
                <a:lnTo>
                  <a:pt x="10457307" y="86360"/>
                </a:lnTo>
                <a:lnTo>
                  <a:pt x="10494137" y="111251"/>
                </a:lnTo>
                <a:lnTo>
                  <a:pt x="10528808" y="138683"/>
                </a:lnTo>
                <a:lnTo>
                  <a:pt x="10561319" y="168782"/>
                </a:lnTo>
                <a:lnTo>
                  <a:pt x="10591418" y="201294"/>
                </a:lnTo>
                <a:lnTo>
                  <a:pt x="10618851" y="235965"/>
                </a:lnTo>
                <a:lnTo>
                  <a:pt x="10643742" y="272795"/>
                </a:lnTo>
                <a:lnTo>
                  <a:pt x="10665714" y="311403"/>
                </a:lnTo>
                <a:lnTo>
                  <a:pt x="10684764" y="352043"/>
                </a:lnTo>
                <a:lnTo>
                  <a:pt x="10700766" y="394207"/>
                </a:lnTo>
                <a:lnTo>
                  <a:pt x="10713339" y="437768"/>
                </a:lnTo>
                <a:lnTo>
                  <a:pt x="10722610" y="482853"/>
                </a:lnTo>
                <a:lnTo>
                  <a:pt x="10728197" y="529081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7" y="2928620"/>
                </a:lnTo>
                <a:lnTo>
                  <a:pt x="10722610" y="2974847"/>
                </a:lnTo>
                <a:lnTo>
                  <a:pt x="10713339" y="3019933"/>
                </a:lnTo>
                <a:lnTo>
                  <a:pt x="10700766" y="3063493"/>
                </a:lnTo>
                <a:lnTo>
                  <a:pt x="10684764" y="3105658"/>
                </a:lnTo>
                <a:lnTo>
                  <a:pt x="10665714" y="3146297"/>
                </a:lnTo>
                <a:lnTo>
                  <a:pt x="10643742" y="3184905"/>
                </a:lnTo>
                <a:lnTo>
                  <a:pt x="10618851" y="3221735"/>
                </a:lnTo>
                <a:lnTo>
                  <a:pt x="10591418" y="3256406"/>
                </a:lnTo>
                <a:lnTo>
                  <a:pt x="10561319" y="3288918"/>
                </a:lnTo>
                <a:lnTo>
                  <a:pt x="10528808" y="3319017"/>
                </a:lnTo>
                <a:lnTo>
                  <a:pt x="10494137" y="3346450"/>
                </a:lnTo>
                <a:lnTo>
                  <a:pt x="10457307" y="3371341"/>
                </a:lnTo>
                <a:lnTo>
                  <a:pt x="10418571" y="3393313"/>
                </a:lnTo>
                <a:lnTo>
                  <a:pt x="10378059" y="3412363"/>
                </a:lnTo>
                <a:lnTo>
                  <a:pt x="10335894" y="3428365"/>
                </a:lnTo>
                <a:lnTo>
                  <a:pt x="10292334" y="3440938"/>
                </a:lnTo>
                <a:lnTo>
                  <a:pt x="10247249" y="3450208"/>
                </a:lnTo>
                <a:lnTo>
                  <a:pt x="10201020" y="3455797"/>
                </a:lnTo>
                <a:lnTo>
                  <a:pt x="10153777" y="3457702"/>
                </a:lnTo>
                <a:lnTo>
                  <a:pt x="576313" y="3457702"/>
                </a:lnTo>
                <a:lnTo>
                  <a:pt x="529056" y="3455797"/>
                </a:lnTo>
                <a:lnTo>
                  <a:pt x="482841" y="3450208"/>
                </a:lnTo>
                <a:lnTo>
                  <a:pt x="437819" y="3440938"/>
                </a:lnTo>
                <a:lnTo>
                  <a:pt x="394157" y="3428365"/>
                </a:lnTo>
                <a:lnTo>
                  <a:pt x="351993" y="3412363"/>
                </a:lnTo>
                <a:lnTo>
                  <a:pt x="311467" y="3393313"/>
                </a:lnTo>
                <a:lnTo>
                  <a:pt x="272745" y="3371341"/>
                </a:lnTo>
                <a:lnTo>
                  <a:pt x="235953" y="3346450"/>
                </a:lnTo>
                <a:lnTo>
                  <a:pt x="201256" y="3319017"/>
                </a:lnTo>
                <a:lnTo>
                  <a:pt x="168795" y="3288918"/>
                </a:lnTo>
                <a:lnTo>
                  <a:pt x="138734" y="3256406"/>
                </a:lnTo>
                <a:lnTo>
                  <a:pt x="111201" y="3221735"/>
                </a:lnTo>
                <a:lnTo>
                  <a:pt x="86347" y="3184905"/>
                </a:lnTo>
                <a:lnTo>
                  <a:pt x="64325" y="3146297"/>
                </a:lnTo>
                <a:lnTo>
                  <a:pt x="45288" y="3105658"/>
                </a:lnTo>
                <a:lnTo>
                  <a:pt x="29375" y="3063493"/>
                </a:lnTo>
                <a:lnTo>
                  <a:pt x="16751" y="3019933"/>
                </a:lnTo>
                <a:lnTo>
                  <a:pt x="7543" y="2974847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5748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的地图</a:t>
            </a:r>
            <a:r>
              <a:rPr sz="6000" b="0" spc="-25" dirty="0">
                <a:latin typeface="Noto Sans CJK JP Regular"/>
                <a:cs typeface="Noto Sans CJK JP Regular"/>
              </a:rPr>
              <a:t>层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（</a:t>
            </a:r>
            <a:r>
              <a:rPr b="1" spc="-60" dirty="0">
                <a:latin typeface="Trebuchet MS"/>
                <a:cs typeface="Trebuchet MS"/>
              </a:rPr>
              <a:t>1</a:t>
            </a:r>
            <a:r>
              <a:rPr spc="-60" dirty="0"/>
              <a:t>）</a:t>
            </a:r>
            <a:r>
              <a:rPr spc="10" dirty="0"/>
              <a:t>每一个地图层可以被表</a:t>
            </a:r>
            <a:r>
              <a:rPr spc="15" dirty="0"/>
              <a:t>示</a:t>
            </a:r>
            <a:r>
              <a:rPr spc="10" dirty="0"/>
              <a:t>为</a:t>
            </a:r>
            <a:r>
              <a:rPr b="1" spc="-150" dirty="0">
                <a:latin typeface="Trebuchet MS"/>
                <a:cs typeface="Trebuchet MS"/>
              </a:rPr>
              <a:t>TMXLayer</a:t>
            </a:r>
            <a:r>
              <a:rPr spc="10" dirty="0"/>
              <a:t>类，</a:t>
            </a:r>
            <a:r>
              <a:rPr spc="5" dirty="0"/>
              <a:t>并设</a:t>
            </a:r>
            <a:r>
              <a:rPr dirty="0"/>
              <a:t>置</a:t>
            </a:r>
            <a:r>
              <a:rPr spc="5" dirty="0"/>
              <a:t>了名</a:t>
            </a:r>
            <a:r>
              <a:rPr spc="20" dirty="0"/>
              <a:t>称</a:t>
            </a:r>
            <a:r>
              <a:rPr spc="10" dirty="0"/>
              <a:t>。（</a:t>
            </a:r>
            <a:r>
              <a:rPr dirty="0"/>
              <a:t>如</a:t>
            </a:r>
            <a:r>
              <a:rPr spc="5" dirty="0"/>
              <a:t>下图有三</a:t>
            </a:r>
            <a:r>
              <a:rPr dirty="0"/>
              <a:t>个 地图</a:t>
            </a:r>
            <a:r>
              <a:rPr spc="-5" dirty="0"/>
              <a:t>层</a:t>
            </a:r>
            <a:r>
              <a:rPr spc="-25" dirty="0"/>
              <a:t>：</a:t>
            </a:r>
            <a:r>
              <a:rPr b="1" spc="-25" dirty="0">
                <a:latin typeface="Trebuchet MS"/>
                <a:cs typeface="Trebuchet MS"/>
              </a:rPr>
              <a:t>Meta</a:t>
            </a:r>
            <a:r>
              <a:rPr dirty="0"/>
              <a:t>、</a:t>
            </a:r>
            <a:r>
              <a:rPr b="1" spc="-160" dirty="0">
                <a:latin typeface="Trebuchet MS"/>
                <a:cs typeface="Trebuchet MS"/>
              </a:rPr>
              <a:t>Foreground</a:t>
            </a:r>
            <a:r>
              <a:rPr dirty="0"/>
              <a:t>、</a:t>
            </a:r>
            <a:r>
              <a:rPr b="1" spc="-125" dirty="0">
                <a:latin typeface="Trebuchet MS"/>
                <a:cs typeface="Trebuchet MS"/>
              </a:rPr>
              <a:t>BackGround</a:t>
            </a:r>
            <a:r>
              <a:rPr spc="-125" dirty="0"/>
              <a:t>）</a:t>
            </a:r>
            <a:r>
              <a:rPr spc="-15" dirty="0"/>
              <a:t>。</a:t>
            </a:r>
          </a:p>
          <a:p>
            <a:pPr marL="161925"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spc="-70" dirty="0"/>
              <a:t>（</a:t>
            </a:r>
            <a:r>
              <a:rPr b="1" spc="-70" dirty="0">
                <a:latin typeface="Trebuchet MS"/>
                <a:cs typeface="Trebuchet MS"/>
              </a:rPr>
              <a:t>2</a:t>
            </a:r>
            <a:r>
              <a:rPr spc="-70" dirty="0"/>
              <a:t>）</a:t>
            </a:r>
            <a:r>
              <a:rPr spc="-5" dirty="0"/>
              <a:t>每一个单一的瓦片被表示</a:t>
            </a:r>
            <a:r>
              <a:rPr dirty="0"/>
              <a:t>为</a:t>
            </a:r>
            <a:r>
              <a:rPr b="1" spc="-140" dirty="0">
                <a:latin typeface="Trebuchet MS"/>
                <a:cs typeface="Trebuchet MS"/>
              </a:rPr>
              <a:t>Sprite</a:t>
            </a:r>
            <a:r>
              <a:rPr spc="-5" dirty="0"/>
              <a:t>类，父节点为</a:t>
            </a:r>
            <a:r>
              <a:rPr b="1" spc="-135" dirty="0">
                <a:latin typeface="Trebuchet MS"/>
                <a:cs typeface="Trebuchet MS"/>
              </a:rPr>
              <a:t>TMXLayer</a:t>
            </a:r>
            <a:r>
              <a:rPr dirty="0"/>
              <a:t>。</a:t>
            </a:r>
          </a:p>
          <a:p>
            <a:pPr marL="161925"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spc="-65" dirty="0"/>
              <a:t>（</a:t>
            </a:r>
            <a:r>
              <a:rPr b="1" spc="-65" dirty="0">
                <a:latin typeface="Trebuchet MS"/>
                <a:cs typeface="Trebuchet MS"/>
              </a:rPr>
              <a:t>3</a:t>
            </a:r>
            <a:r>
              <a:rPr spc="-65" dirty="0"/>
              <a:t>）</a:t>
            </a:r>
            <a:r>
              <a:rPr dirty="0"/>
              <a:t>每一个地图层只能由</a:t>
            </a:r>
            <a:r>
              <a:rPr spc="5" dirty="0"/>
              <a:t>一</a:t>
            </a:r>
            <a:r>
              <a:rPr dirty="0"/>
              <a:t>套</a:t>
            </a:r>
            <a:r>
              <a:rPr spc="5" dirty="0"/>
              <a:t>瓦</a:t>
            </a:r>
            <a:r>
              <a:rPr dirty="0"/>
              <a:t>片</a:t>
            </a:r>
            <a:r>
              <a:rPr spc="5" dirty="0"/>
              <a:t>素</a:t>
            </a:r>
            <a:r>
              <a:rPr dirty="0"/>
              <a:t>材组</a:t>
            </a:r>
            <a:r>
              <a:rPr spc="20" dirty="0"/>
              <a:t>成</a:t>
            </a:r>
            <a:r>
              <a:rPr dirty="0"/>
              <a:t>，</a:t>
            </a:r>
            <a:r>
              <a:rPr spc="5" dirty="0"/>
              <a:t>否</a:t>
            </a:r>
            <a:r>
              <a:rPr dirty="0"/>
              <a:t>则会</a:t>
            </a:r>
            <a:r>
              <a:rPr spc="5" dirty="0"/>
              <a:t>出</a:t>
            </a:r>
            <a:r>
              <a:rPr dirty="0"/>
              <a:t>问</a:t>
            </a:r>
            <a:r>
              <a:rPr spc="15" dirty="0"/>
              <a:t>题</a:t>
            </a:r>
            <a:r>
              <a:rPr dirty="0"/>
              <a:t>。</a:t>
            </a:r>
          </a:p>
        </p:txBody>
      </p:sp>
      <p:sp>
        <p:nvSpPr>
          <p:cNvPr id="9" name="object 9"/>
          <p:cNvSpPr/>
          <p:nvPr/>
        </p:nvSpPr>
        <p:spPr>
          <a:xfrm>
            <a:off x="1342644" y="4096511"/>
            <a:ext cx="3285744" cy="257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2332" y="4096511"/>
            <a:ext cx="4372356" cy="2570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1319783"/>
            <a:ext cx="10728960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2083" y="1319783"/>
            <a:ext cx="10728960" cy="3458210"/>
          </a:xfrm>
          <a:custGeom>
            <a:avLst/>
            <a:gdLst/>
            <a:ahLst/>
            <a:cxnLst/>
            <a:rect l="l" t="t" r="r" b="b"/>
            <a:pathLst>
              <a:path w="10728960" h="3458210">
                <a:moveTo>
                  <a:pt x="0" y="576326"/>
                </a:moveTo>
                <a:lnTo>
                  <a:pt x="1904" y="529081"/>
                </a:lnTo>
                <a:lnTo>
                  <a:pt x="7543" y="482853"/>
                </a:lnTo>
                <a:lnTo>
                  <a:pt x="16751" y="437768"/>
                </a:lnTo>
                <a:lnTo>
                  <a:pt x="29387" y="394207"/>
                </a:lnTo>
                <a:lnTo>
                  <a:pt x="45288" y="352043"/>
                </a:lnTo>
                <a:lnTo>
                  <a:pt x="64325" y="311403"/>
                </a:lnTo>
                <a:lnTo>
                  <a:pt x="86347" y="272795"/>
                </a:lnTo>
                <a:lnTo>
                  <a:pt x="111201" y="235965"/>
                </a:lnTo>
                <a:lnTo>
                  <a:pt x="138734" y="201294"/>
                </a:lnTo>
                <a:lnTo>
                  <a:pt x="168808" y="168782"/>
                </a:lnTo>
                <a:lnTo>
                  <a:pt x="201269" y="138683"/>
                </a:lnTo>
                <a:lnTo>
                  <a:pt x="235965" y="111251"/>
                </a:lnTo>
                <a:lnTo>
                  <a:pt x="272745" y="86360"/>
                </a:lnTo>
                <a:lnTo>
                  <a:pt x="311480" y="64388"/>
                </a:lnTo>
                <a:lnTo>
                  <a:pt x="352005" y="45338"/>
                </a:lnTo>
                <a:lnTo>
                  <a:pt x="394169" y="29337"/>
                </a:lnTo>
                <a:lnTo>
                  <a:pt x="437832" y="16763"/>
                </a:lnTo>
                <a:lnTo>
                  <a:pt x="482853" y="7492"/>
                </a:lnTo>
                <a:lnTo>
                  <a:pt x="529069" y="1904"/>
                </a:lnTo>
                <a:lnTo>
                  <a:pt x="576338" y="0"/>
                </a:lnTo>
                <a:lnTo>
                  <a:pt x="10152634" y="0"/>
                </a:lnTo>
                <a:lnTo>
                  <a:pt x="10199878" y="1904"/>
                </a:lnTo>
                <a:lnTo>
                  <a:pt x="10246106" y="7492"/>
                </a:lnTo>
                <a:lnTo>
                  <a:pt x="10291064" y="16763"/>
                </a:lnTo>
                <a:lnTo>
                  <a:pt x="10334752" y="29337"/>
                </a:lnTo>
                <a:lnTo>
                  <a:pt x="10376916" y="45338"/>
                </a:lnTo>
                <a:lnTo>
                  <a:pt x="10417429" y="64388"/>
                </a:lnTo>
                <a:lnTo>
                  <a:pt x="10456164" y="86360"/>
                </a:lnTo>
                <a:lnTo>
                  <a:pt x="10492994" y="111251"/>
                </a:lnTo>
                <a:lnTo>
                  <a:pt x="10527665" y="138683"/>
                </a:lnTo>
                <a:lnTo>
                  <a:pt x="10560177" y="168782"/>
                </a:lnTo>
                <a:lnTo>
                  <a:pt x="10590276" y="201294"/>
                </a:lnTo>
                <a:lnTo>
                  <a:pt x="10617708" y="235965"/>
                </a:lnTo>
                <a:lnTo>
                  <a:pt x="10642600" y="272795"/>
                </a:lnTo>
                <a:lnTo>
                  <a:pt x="10664571" y="311403"/>
                </a:lnTo>
                <a:lnTo>
                  <a:pt x="10683621" y="352043"/>
                </a:lnTo>
                <a:lnTo>
                  <a:pt x="10699623" y="394207"/>
                </a:lnTo>
                <a:lnTo>
                  <a:pt x="10712196" y="437768"/>
                </a:lnTo>
                <a:lnTo>
                  <a:pt x="10721467" y="482853"/>
                </a:lnTo>
                <a:lnTo>
                  <a:pt x="10727055" y="529081"/>
                </a:lnTo>
                <a:lnTo>
                  <a:pt x="10728960" y="576326"/>
                </a:lnTo>
                <a:lnTo>
                  <a:pt x="10728960" y="2881376"/>
                </a:lnTo>
                <a:lnTo>
                  <a:pt x="10727055" y="2928620"/>
                </a:lnTo>
                <a:lnTo>
                  <a:pt x="10721467" y="2974847"/>
                </a:lnTo>
                <a:lnTo>
                  <a:pt x="10712196" y="3019933"/>
                </a:lnTo>
                <a:lnTo>
                  <a:pt x="10699623" y="3063493"/>
                </a:lnTo>
                <a:lnTo>
                  <a:pt x="10683621" y="3105658"/>
                </a:lnTo>
                <a:lnTo>
                  <a:pt x="10664571" y="3146297"/>
                </a:lnTo>
                <a:lnTo>
                  <a:pt x="10642600" y="3184905"/>
                </a:lnTo>
                <a:lnTo>
                  <a:pt x="10617708" y="3221735"/>
                </a:lnTo>
                <a:lnTo>
                  <a:pt x="10590276" y="3256406"/>
                </a:lnTo>
                <a:lnTo>
                  <a:pt x="10560177" y="3288918"/>
                </a:lnTo>
                <a:lnTo>
                  <a:pt x="10527665" y="3319017"/>
                </a:lnTo>
                <a:lnTo>
                  <a:pt x="10492994" y="3346450"/>
                </a:lnTo>
                <a:lnTo>
                  <a:pt x="10456164" y="3371341"/>
                </a:lnTo>
                <a:lnTo>
                  <a:pt x="10417429" y="3393313"/>
                </a:lnTo>
                <a:lnTo>
                  <a:pt x="10376916" y="3412363"/>
                </a:lnTo>
                <a:lnTo>
                  <a:pt x="10334752" y="3428365"/>
                </a:lnTo>
                <a:lnTo>
                  <a:pt x="10291064" y="3440938"/>
                </a:lnTo>
                <a:lnTo>
                  <a:pt x="10246106" y="3450208"/>
                </a:lnTo>
                <a:lnTo>
                  <a:pt x="10199878" y="3455797"/>
                </a:lnTo>
                <a:lnTo>
                  <a:pt x="10152634" y="3457702"/>
                </a:lnTo>
                <a:lnTo>
                  <a:pt x="576338" y="3457702"/>
                </a:lnTo>
                <a:lnTo>
                  <a:pt x="529069" y="3455797"/>
                </a:lnTo>
                <a:lnTo>
                  <a:pt x="482853" y="3450208"/>
                </a:lnTo>
                <a:lnTo>
                  <a:pt x="437832" y="3440938"/>
                </a:lnTo>
                <a:lnTo>
                  <a:pt x="394169" y="3428365"/>
                </a:lnTo>
                <a:lnTo>
                  <a:pt x="352005" y="3412363"/>
                </a:lnTo>
                <a:lnTo>
                  <a:pt x="311480" y="3393313"/>
                </a:lnTo>
                <a:lnTo>
                  <a:pt x="272745" y="3371341"/>
                </a:lnTo>
                <a:lnTo>
                  <a:pt x="235965" y="3346450"/>
                </a:lnTo>
                <a:lnTo>
                  <a:pt x="201269" y="3319017"/>
                </a:lnTo>
                <a:lnTo>
                  <a:pt x="168808" y="3288918"/>
                </a:lnTo>
                <a:lnTo>
                  <a:pt x="138734" y="3256406"/>
                </a:lnTo>
                <a:lnTo>
                  <a:pt x="111201" y="3221735"/>
                </a:lnTo>
                <a:lnTo>
                  <a:pt x="86347" y="3184905"/>
                </a:lnTo>
                <a:lnTo>
                  <a:pt x="64325" y="3146297"/>
                </a:lnTo>
                <a:lnTo>
                  <a:pt x="45288" y="3105658"/>
                </a:lnTo>
                <a:lnTo>
                  <a:pt x="29387" y="3063493"/>
                </a:lnTo>
                <a:lnTo>
                  <a:pt x="16751" y="3019933"/>
                </a:lnTo>
                <a:lnTo>
                  <a:pt x="7543" y="2974847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5748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的对象</a:t>
            </a:r>
            <a:r>
              <a:rPr sz="6000" b="0" spc="-25" dirty="0">
                <a:latin typeface="Noto Sans CJK JP Regular"/>
                <a:cs typeface="Noto Sans CJK JP Regular"/>
              </a:rPr>
              <a:t>层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053" y="1587449"/>
            <a:ext cx="10585450" cy="225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70" dirty="0">
                <a:solidFill>
                  <a:srgbClr val="33B5EF"/>
                </a:solidFill>
                <a:latin typeface="Trebuchet MS"/>
                <a:cs typeface="Trebuchet MS"/>
              </a:rPr>
              <a:t>1</a:t>
            </a:r>
            <a:r>
              <a:rPr sz="2400" spc="-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用来添加除背景以外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游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戏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元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信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息，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如道具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障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碍物等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象。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65" dirty="0">
                <a:solidFill>
                  <a:srgbClr val="33B5EF"/>
                </a:solidFill>
                <a:latin typeface="Trebuchet MS"/>
                <a:cs typeface="Trebuchet MS"/>
              </a:rPr>
              <a:t>2</a:t>
            </a: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一个对象层可以添加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多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对象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每个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象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区域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形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状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单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位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是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像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65" dirty="0">
                <a:solidFill>
                  <a:srgbClr val="33B5EF"/>
                </a:solidFill>
                <a:latin typeface="Trebuchet MS"/>
                <a:cs typeface="Trebuchet MS"/>
              </a:rPr>
              <a:t>3</a:t>
            </a: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对象层中的对象在</a:t>
            </a:r>
            <a:r>
              <a:rPr sz="2400" b="1" spc="-30" dirty="0">
                <a:solidFill>
                  <a:srgbClr val="33B5EF"/>
                </a:solidFill>
                <a:latin typeface="Trebuchet MS"/>
                <a:cs typeface="Trebuchet MS"/>
              </a:rPr>
              <a:t>TMX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中以</a:t>
            </a:r>
            <a:r>
              <a:rPr sz="2400" spc="-60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键值对</a:t>
            </a:r>
            <a:r>
              <a:rPr sz="2400" spc="-1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135" dirty="0">
                <a:solidFill>
                  <a:srgbClr val="33B5EF"/>
                </a:solidFill>
                <a:latin typeface="Trebuchet MS"/>
                <a:cs typeface="Trebuchet MS"/>
              </a:rPr>
              <a:t>key-value</a:t>
            </a:r>
            <a:r>
              <a:rPr sz="2400" spc="-1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形</a:t>
            </a:r>
            <a:r>
              <a:rPr sz="2400" spc="-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式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存在</a:t>
            </a:r>
            <a:r>
              <a:rPr sz="2400" spc="-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因</a:t>
            </a:r>
            <a:r>
              <a:rPr sz="2400" spc="-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此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可以 直接在</a:t>
            </a:r>
            <a:r>
              <a:rPr sz="2400" b="1" spc="-35" dirty="0">
                <a:solidFill>
                  <a:srgbClr val="33B5EF"/>
                </a:solidFill>
                <a:latin typeface="Trebuchet MS"/>
                <a:cs typeface="Trebuchet MS"/>
              </a:rPr>
              <a:t>TMX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文件中对其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进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行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修改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07964" y="3700271"/>
            <a:ext cx="4747260" cy="3028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40" y="1917192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940" y="1917192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2"/>
                </a:lnTo>
                <a:lnTo>
                  <a:pt x="272745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819" y="16763"/>
                </a:lnTo>
                <a:lnTo>
                  <a:pt x="482841" y="7493"/>
                </a:lnTo>
                <a:lnTo>
                  <a:pt x="529056" y="1905"/>
                </a:lnTo>
                <a:lnTo>
                  <a:pt x="576313" y="0"/>
                </a:lnTo>
                <a:lnTo>
                  <a:pt x="10153777" y="0"/>
                </a:lnTo>
                <a:lnTo>
                  <a:pt x="10201020" y="1905"/>
                </a:lnTo>
                <a:lnTo>
                  <a:pt x="10247249" y="7493"/>
                </a:lnTo>
                <a:lnTo>
                  <a:pt x="10292334" y="16763"/>
                </a:lnTo>
                <a:lnTo>
                  <a:pt x="10335894" y="29337"/>
                </a:lnTo>
                <a:lnTo>
                  <a:pt x="10378059" y="45338"/>
                </a:lnTo>
                <a:lnTo>
                  <a:pt x="10418571" y="64388"/>
                </a:lnTo>
                <a:lnTo>
                  <a:pt x="10457307" y="86360"/>
                </a:lnTo>
                <a:lnTo>
                  <a:pt x="10494137" y="111252"/>
                </a:lnTo>
                <a:lnTo>
                  <a:pt x="10528808" y="138684"/>
                </a:lnTo>
                <a:lnTo>
                  <a:pt x="10561319" y="168783"/>
                </a:lnTo>
                <a:lnTo>
                  <a:pt x="10591418" y="201295"/>
                </a:lnTo>
                <a:lnTo>
                  <a:pt x="10618851" y="235966"/>
                </a:lnTo>
                <a:lnTo>
                  <a:pt x="10643742" y="272796"/>
                </a:lnTo>
                <a:lnTo>
                  <a:pt x="10665714" y="311404"/>
                </a:lnTo>
                <a:lnTo>
                  <a:pt x="10684764" y="352044"/>
                </a:lnTo>
                <a:lnTo>
                  <a:pt x="10700766" y="394208"/>
                </a:lnTo>
                <a:lnTo>
                  <a:pt x="10713339" y="437769"/>
                </a:lnTo>
                <a:lnTo>
                  <a:pt x="10722610" y="482854"/>
                </a:lnTo>
                <a:lnTo>
                  <a:pt x="10728198" y="529082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8" y="2928620"/>
                </a:lnTo>
                <a:lnTo>
                  <a:pt x="10722610" y="2974848"/>
                </a:lnTo>
                <a:lnTo>
                  <a:pt x="10713339" y="3019933"/>
                </a:lnTo>
                <a:lnTo>
                  <a:pt x="10700766" y="3063494"/>
                </a:lnTo>
                <a:lnTo>
                  <a:pt x="10684764" y="3105658"/>
                </a:lnTo>
                <a:lnTo>
                  <a:pt x="10665714" y="3146298"/>
                </a:lnTo>
                <a:lnTo>
                  <a:pt x="10643742" y="3184906"/>
                </a:lnTo>
                <a:lnTo>
                  <a:pt x="10618851" y="3221736"/>
                </a:lnTo>
                <a:lnTo>
                  <a:pt x="10591418" y="3256407"/>
                </a:lnTo>
                <a:lnTo>
                  <a:pt x="10561319" y="3288919"/>
                </a:lnTo>
                <a:lnTo>
                  <a:pt x="10528808" y="3319018"/>
                </a:lnTo>
                <a:lnTo>
                  <a:pt x="10494137" y="3346450"/>
                </a:lnTo>
                <a:lnTo>
                  <a:pt x="10457307" y="3371342"/>
                </a:lnTo>
                <a:lnTo>
                  <a:pt x="10418571" y="3393313"/>
                </a:lnTo>
                <a:lnTo>
                  <a:pt x="10378059" y="3412363"/>
                </a:lnTo>
                <a:lnTo>
                  <a:pt x="10335894" y="3428365"/>
                </a:lnTo>
                <a:lnTo>
                  <a:pt x="10292334" y="3440938"/>
                </a:lnTo>
                <a:lnTo>
                  <a:pt x="10247249" y="3450209"/>
                </a:lnTo>
                <a:lnTo>
                  <a:pt x="10201020" y="3455797"/>
                </a:lnTo>
                <a:lnTo>
                  <a:pt x="10153777" y="3457702"/>
                </a:lnTo>
                <a:lnTo>
                  <a:pt x="576313" y="3457702"/>
                </a:lnTo>
                <a:lnTo>
                  <a:pt x="529056" y="3455797"/>
                </a:lnTo>
                <a:lnTo>
                  <a:pt x="482841" y="3450209"/>
                </a:lnTo>
                <a:lnTo>
                  <a:pt x="437819" y="3440938"/>
                </a:lnTo>
                <a:lnTo>
                  <a:pt x="394157" y="3428365"/>
                </a:lnTo>
                <a:lnTo>
                  <a:pt x="351993" y="3412363"/>
                </a:lnTo>
                <a:lnTo>
                  <a:pt x="311467" y="3393313"/>
                </a:lnTo>
                <a:lnTo>
                  <a:pt x="272745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9086" y="198246"/>
            <a:ext cx="9175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70" dirty="0">
                <a:solidFill>
                  <a:srgbClr val="33B5EF"/>
                </a:solidFill>
                <a:latin typeface="Arial"/>
                <a:cs typeface="Arial"/>
              </a:rPr>
              <a:t>Tilemap</a:t>
            </a: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瓦片的</a:t>
            </a:r>
            <a:r>
              <a:rPr sz="60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全</a:t>
            </a: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局标</a:t>
            </a:r>
            <a:r>
              <a:rPr sz="6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识</a:t>
            </a:r>
            <a:r>
              <a:rPr sz="6000" spc="-440" dirty="0">
                <a:solidFill>
                  <a:srgbClr val="33B5EF"/>
                </a:solidFill>
                <a:latin typeface="Arial"/>
                <a:cs typeface="Arial"/>
              </a:rPr>
              <a:t>GID: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2185542"/>
            <a:ext cx="10556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400" b="1" spc="-14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o</a:t>
            </a:r>
            <a:r>
              <a:rPr sz="2400" b="1" spc="-23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2400" b="1" spc="-85" dirty="0">
                <a:solidFill>
                  <a:srgbClr val="33B5EF"/>
                </a:solidFill>
                <a:latin typeface="Trebuchet MS"/>
                <a:cs typeface="Trebuchet MS"/>
              </a:rPr>
              <a:t>o</a:t>
            </a:r>
            <a:r>
              <a:rPr sz="2400" b="1" spc="-55" dirty="0">
                <a:solidFill>
                  <a:srgbClr val="33B5EF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游戏中，每一个瓦片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材都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全局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唯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标</a:t>
            </a:r>
            <a:r>
              <a:rPr sz="24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识</a:t>
            </a:r>
            <a:r>
              <a:rPr sz="2400" b="1" spc="-85" dirty="0">
                <a:solidFill>
                  <a:srgbClr val="33B5EF"/>
                </a:solidFill>
                <a:latin typeface="Trebuchet MS"/>
                <a:cs typeface="Trebuchet MS"/>
              </a:rPr>
              <a:t>G</a:t>
            </a:r>
            <a:r>
              <a:rPr sz="2400" b="1" spc="-20" dirty="0">
                <a:solidFill>
                  <a:srgbClr val="33B5EF"/>
                </a:solidFill>
                <a:latin typeface="Trebuchet MS"/>
                <a:cs typeface="Trebuchet MS"/>
              </a:rPr>
              <a:t>I</a:t>
            </a:r>
            <a:r>
              <a:rPr sz="2400" b="1" spc="-40" dirty="0">
                <a:solidFill>
                  <a:srgbClr val="33B5E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，而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24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b="1" spc="-50" dirty="0">
                <a:solidFill>
                  <a:srgbClr val="33B5EF"/>
                </a:solidFill>
                <a:latin typeface="Trebuchet MS"/>
                <a:cs typeface="Trebuchet MS"/>
              </a:rPr>
              <a:t>GI</a:t>
            </a:r>
            <a:r>
              <a:rPr sz="2400" b="1" spc="-60" dirty="0">
                <a:solidFill>
                  <a:srgbClr val="33B5EF"/>
                </a:solidFill>
                <a:latin typeface="Trebuchet MS"/>
                <a:cs typeface="Trebuchet MS"/>
              </a:rPr>
              <a:t>D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就是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表示该瓦片所使用的是哪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400" b="1" spc="-50" dirty="0">
                <a:solidFill>
                  <a:srgbClr val="33B5EF"/>
                </a:solidFill>
                <a:latin typeface="Trebuchet MS"/>
                <a:cs typeface="Trebuchet MS"/>
              </a:rPr>
              <a:t>GID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块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素材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2307" y="3070858"/>
            <a:ext cx="3267455" cy="3662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3520" y="3070858"/>
            <a:ext cx="3334512" cy="3662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1344167"/>
            <a:ext cx="10728960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2083" y="1344167"/>
            <a:ext cx="10728960" cy="3458210"/>
          </a:xfrm>
          <a:custGeom>
            <a:avLst/>
            <a:gdLst/>
            <a:ahLst/>
            <a:cxnLst/>
            <a:rect l="l" t="t" r="r" b="b"/>
            <a:pathLst>
              <a:path w="1072896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87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808" y="168783"/>
                </a:lnTo>
                <a:lnTo>
                  <a:pt x="201269" y="138684"/>
                </a:lnTo>
                <a:lnTo>
                  <a:pt x="235965" y="111252"/>
                </a:lnTo>
                <a:lnTo>
                  <a:pt x="272745" y="86360"/>
                </a:lnTo>
                <a:lnTo>
                  <a:pt x="311480" y="64389"/>
                </a:lnTo>
                <a:lnTo>
                  <a:pt x="352005" y="45339"/>
                </a:lnTo>
                <a:lnTo>
                  <a:pt x="394169" y="29337"/>
                </a:lnTo>
                <a:lnTo>
                  <a:pt x="437832" y="16764"/>
                </a:lnTo>
                <a:lnTo>
                  <a:pt x="482853" y="7493"/>
                </a:lnTo>
                <a:lnTo>
                  <a:pt x="529069" y="1905"/>
                </a:lnTo>
                <a:lnTo>
                  <a:pt x="576338" y="0"/>
                </a:lnTo>
                <a:lnTo>
                  <a:pt x="10152634" y="0"/>
                </a:lnTo>
                <a:lnTo>
                  <a:pt x="10199878" y="1905"/>
                </a:lnTo>
                <a:lnTo>
                  <a:pt x="10246106" y="7493"/>
                </a:lnTo>
                <a:lnTo>
                  <a:pt x="10291064" y="16764"/>
                </a:lnTo>
                <a:lnTo>
                  <a:pt x="10334752" y="29337"/>
                </a:lnTo>
                <a:lnTo>
                  <a:pt x="10376916" y="45339"/>
                </a:lnTo>
                <a:lnTo>
                  <a:pt x="10417429" y="64389"/>
                </a:lnTo>
                <a:lnTo>
                  <a:pt x="10456164" y="86360"/>
                </a:lnTo>
                <a:lnTo>
                  <a:pt x="10492994" y="111252"/>
                </a:lnTo>
                <a:lnTo>
                  <a:pt x="10527665" y="138684"/>
                </a:lnTo>
                <a:lnTo>
                  <a:pt x="10560177" y="168783"/>
                </a:lnTo>
                <a:lnTo>
                  <a:pt x="10590276" y="201295"/>
                </a:lnTo>
                <a:lnTo>
                  <a:pt x="10617708" y="235966"/>
                </a:lnTo>
                <a:lnTo>
                  <a:pt x="10642600" y="272796"/>
                </a:lnTo>
                <a:lnTo>
                  <a:pt x="10664571" y="311404"/>
                </a:lnTo>
                <a:lnTo>
                  <a:pt x="10683621" y="352044"/>
                </a:lnTo>
                <a:lnTo>
                  <a:pt x="10699623" y="394208"/>
                </a:lnTo>
                <a:lnTo>
                  <a:pt x="10712196" y="437769"/>
                </a:lnTo>
                <a:lnTo>
                  <a:pt x="10721467" y="482854"/>
                </a:lnTo>
                <a:lnTo>
                  <a:pt x="10727055" y="529082"/>
                </a:lnTo>
                <a:lnTo>
                  <a:pt x="10728960" y="576326"/>
                </a:lnTo>
                <a:lnTo>
                  <a:pt x="10728960" y="2881376"/>
                </a:lnTo>
                <a:lnTo>
                  <a:pt x="10727055" y="2928620"/>
                </a:lnTo>
                <a:lnTo>
                  <a:pt x="10721467" y="2974848"/>
                </a:lnTo>
                <a:lnTo>
                  <a:pt x="10712196" y="3019933"/>
                </a:lnTo>
                <a:lnTo>
                  <a:pt x="10699623" y="3063494"/>
                </a:lnTo>
                <a:lnTo>
                  <a:pt x="10683621" y="3105658"/>
                </a:lnTo>
                <a:lnTo>
                  <a:pt x="10664571" y="3146298"/>
                </a:lnTo>
                <a:lnTo>
                  <a:pt x="10642600" y="3184906"/>
                </a:lnTo>
                <a:lnTo>
                  <a:pt x="10617708" y="3221736"/>
                </a:lnTo>
                <a:lnTo>
                  <a:pt x="10590276" y="3256407"/>
                </a:lnTo>
                <a:lnTo>
                  <a:pt x="10560177" y="3288919"/>
                </a:lnTo>
                <a:lnTo>
                  <a:pt x="10527665" y="3319018"/>
                </a:lnTo>
                <a:lnTo>
                  <a:pt x="10492994" y="3346450"/>
                </a:lnTo>
                <a:lnTo>
                  <a:pt x="10456164" y="3371342"/>
                </a:lnTo>
                <a:lnTo>
                  <a:pt x="10417429" y="3393313"/>
                </a:lnTo>
                <a:lnTo>
                  <a:pt x="10376916" y="3412363"/>
                </a:lnTo>
                <a:lnTo>
                  <a:pt x="10334752" y="3428365"/>
                </a:lnTo>
                <a:lnTo>
                  <a:pt x="10291064" y="3440938"/>
                </a:lnTo>
                <a:lnTo>
                  <a:pt x="10246106" y="3450209"/>
                </a:lnTo>
                <a:lnTo>
                  <a:pt x="10199878" y="3455797"/>
                </a:lnTo>
                <a:lnTo>
                  <a:pt x="10152634" y="3457702"/>
                </a:lnTo>
                <a:lnTo>
                  <a:pt x="576338" y="3457702"/>
                </a:lnTo>
                <a:lnTo>
                  <a:pt x="529069" y="3455797"/>
                </a:lnTo>
                <a:lnTo>
                  <a:pt x="482853" y="3450209"/>
                </a:lnTo>
                <a:lnTo>
                  <a:pt x="437832" y="3440938"/>
                </a:lnTo>
                <a:lnTo>
                  <a:pt x="394169" y="3428365"/>
                </a:lnTo>
                <a:lnTo>
                  <a:pt x="352005" y="3412363"/>
                </a:lnTo>
                <a:lnTo>
                  <a:pt x="311480" y="3393313"/>
                </a:lnTo>
                <a:lnTo>
                  <a:pt x="272745" y="3371342"/>
                </a:lnTo>
                <a:lnTo>
                  <a:pt x="235965" y="3346450"/>
                </a:lnTo>
                <a:lnTo>
                  <a:pt x="201269" y="3319018"/>
                </a:lnTo>
                <a:lnTo>
                  <a:pt x="168808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87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8795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瓦片地</a:t>
            </a:r>
            <a:r>
              <a:rPr sz="6000" b="0" spc="-25" dirty="0">
                <a:latin typeface="Noto Sans CJK JP Regular"/>
                <a:cs typeface="Noto Sans CJK JP Regular"/>
              </a:rPr>
              <a:t>图</a:t>
            </a:r>
            <a:r>
              <a:rPr sz="6000" b="0" dirty="0">
                <a:latin typeface="Noto Sans CJK JP Regular"/>
                <a:cs typeface="Noto Sans CJK JP Regular"/>
              </a:rPr>
              <a:t>的属性</a:t>
            </a:r>
            <a:r>
              <a:rPr sz="6000" b="0" spc="-10" dirty="0">
                <a:latin typeface="Noto Sans CJK JP Regular"/>
                <a:cs typeface="Noto Sans CJK JP Regular"/>
              </a:rPr>
              <a:t>值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1522933"/>
            <a:ext cx="10449560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自定义的属性可以在地图编辑器中进行设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，并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且可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以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在代码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中获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取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这些属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性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2790"/>
              </a:lnSpc>
            </a:pP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以及对应的属性值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只要点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击</a:t>
            </a:r>
            <a:r>
              <a:rPr sz="2400" spc="126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“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目标</a:t>
            </a:r>
            <a:r>
              <a:rPr sz="2400" spc="126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”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，就可以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看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到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它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属性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并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且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可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以添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加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自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定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义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属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性</a:t>
            </a:r>
            <a:r>
              <a:rPr sz="24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17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2400" b="1" spc="-160" dirty="0">
                <a:solidFill>
                  <a:srgbClr val="33B5EF"/>
                </a:solidFill>
                <a:latin typeface="Trebuchet MS"/>
                <a:cs typeface="Trebuchet MS"/>
              </a:rPr>
              <a:t>u</a:t>
            </a:r>
            <a:r>
              <a:rPr sz="2400" b="1" spc="-90" dirty="0">
                <a:solidFill>
                  <a:srgbClr val="33B5EF"/>
                </a:solidFill>
                <a:latin typeface="Trebuchet MS"/>
                <a:cs typeface="Trebuchet MS"/>
              </a:rPr>
              <a:t>s</a:t>
            </a:r>
            <a:r>
              <a:rPr sz="2400" b="1" spc="-150" dirty="0">
                <a:solidFill>
                  <a:srgbClr val="33B5EF"/>
                </a:solidFill>
                <a:latin typeface="Trebuchet MS"/>
                <a:cs typeface="Trebuchet MS"/>
              </a:rPr>
              <a:t>t</a:t>
            </a:r>
            <a:r>
              <a:rPr sz="2400" b="1" spc="-65" dirty="0">
                <a:solidFill>
                  <a:srgbClr val="33B5EF"/>
                </a:solidFill>
                <a:latin typeface="Trebuchet MS"/>
                <a:cs typeface="Trebuchet MS"/>
              </a:rPr>
              <a:t>om  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Properties</a:t>
            </a:r>
            <a:r>
              <a:rPr sz="2400" spc="-1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3359" y="3540250"/>
            <a:ext cx="3276599" cy="3191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6432" y="264363"/>
            <a:ext cx="51104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083" y="1344167"/>
            <a:ext cx="10728960" cy="3457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083" y="1344167"/>
            <a:ext cx="10728960" cy="3458210"/>
          </a:xfrm>
          <a:custGeom>
            <a:avLst/>
            <a:gdLst/>
            <a:ahLst/>
            <a:cxnLst/>
            <a:rect l="l" t="t" r="r" b="b"/>
            <a:pathLst>
              <a:path w="1072896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87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808" y="168783"/>
                </a:lnTo>
                <a:lnTo>
                  <a:pt x="201269" y="138684"/>
                </a:lnTo>
                <a:lnTo>
                  <a:pt x="235965" y="111252"/>
                </a:lnTo>
                <a:lnTo>
                  <a:pt x="272745" y="86360"/>
                </a:lnTo>
                <a:lnTo>
                  <a:pt x="311480" y="64389"/>
                </a:lnTo>
                <a:lnTo>
                  <a:pt x="352005" y="45339"/>
                </a:lnTo>
                <a:lnTo>
                  <a:pt x="394169" y="29337"/>
                </a:lnTo>
                <a:lnTo>
                  <a:pt x="437832" y="16764"/>
                </a:lnTo>
                <a:lnTo>
                  <a:pt x="482853" y="7493"/>
                </a:lnTo>
                <a:lnTo>
                  <a:pt x="529069" y="1905"/>
                </a:lnTo>
                <a:lnTo>
                  <a:pt x="576338" y="0"/>
                </a:lnTo>
                <a:lnTo>
                  <a:pt x="10152634" y="0"/>
                </a:lnTo>
                <a:lnTo>
                  <a:pt x="10199878" y="1905"/>
                </a:lnTo>
                <a:lnTo>
                  <a:pt x="10246106" y="7493"/>
                </a:lnTo>
                <a:lnTo>
                  <a:pt x="10291064" y="16764"/>
                </a:lnTo>
                <a:lnTo>
                  <a:pt x="10334752" y="29337"/>
                </a:lnTo>
                <a:lnTo>
                  <a:pt x="10376916" y="45339"/>
                </a:lnTo>
                <a:lnTo>
                  <a:pt x="10417429" y="64389"/>
                </a:lnTo>
                <a:lnTo>
                  <a:pt x="10456164" y="86360"/>
                </a:lnTo>
                <a:lnTo>
                  <a:pt x="10492994" y="111252"/>
                </a:lnTo>
                <a:lnTo>
                  <a:pt x="10527665" y="138684"/>
                </a:lnTo>
                <a:lnTo>
                  <a:pt x="10560177" y="168783"/>
                </a:lnTo>
                <a:lnTo>
                  <a:pt x="10590276" y="201295"/>
                </a:lnTo>
                <a:lnTo>
                  <a:pt x="10617708" y="235966"/>
                </a:lnTo>
                <a:lnTo>
                  <a:pt x="10642600" y="272796"/>
                </a:lnTo>
                <a:lnTo>
                  <a:pt x="10664571" y="311404"/>
                </a:lnTo>
                <a:lnTo>
                  <a:pt x="10683621" y="352044"/>
                </a:lnTo>
                <a:lnTo>
                  <a:pt x="10699623" y="394208"/>
                </a:lnTo>
                <a:lnTo>
                  <a:pt x="10712196" y="437769"/>
                </a:lnTo>
                <a:lnTo>
                  <a:pt x="10721467" y="482854"/>
                </a:lnTo>
                <a:lnTo>
                  <a:pt x="10727055" y="529082"/>
                </a:lnTo>
                <a:lnTo>
                  <a:pt x="10728960" y="576326"/>
                </a:lnTo>
                <a:lnTo>
                  <a:pt x="10728960" y="2881376"/>
                </a:lnTo>
                <a:lnTo>
                  <a:pt x="10727055" y="2928620"/>
                </a:lnTo>
                <a:lnTo>
                  <a:pt x="10721467" y="2974848"/>
                </a:lnTo>
                <a:lnTo>
                  <a:pt x="10712196" y="3019933"/>
                </a:lnTo>
                <a:lnTo>
                  <a:pt x="10699623" y="3063494"/>
                </a:lnTo>
                <a:lnTo>
                  <a:pt x="10683621" y="3105658"/>
                </a:lnTo>
                <a:lnTo>
                  <a:pt x="10664571" y="3146298"/>
                </a:lnTo>
                <a:lnTo>
                  <a:pt x="10642600" y="3184906"/>
                </a:lnTo>
                <a:lnTo>
                  <a:pt x="10617708" y="3221736"/>
                </a:lnTo>
                <a:lnTo>
                  <a:pt x="10590276" y="3256407"/>
                </a:lnTo>
                <a:lnTo>
                  <a:pt x="10560177" y="3288919"/>
                </a:lnTo>
                <a:lnTo>
                  <a:pt x="10527665" y="3319018"/>
                </a:lnTo>
                <a:lnTo>
                  <a:pt x="10492994" y="3346450"/>
                </a:lnTo>
                <a:lnTo>
                  <a:pt x="10456164" y="3371342"/>
                </a:lnTo>
                <a:lnTo>
                  <a:pt x="10417429" y="3393313"/>
                </a:lnTo>
                <a:lnTo>
                  <a:pt x="10376916" y="3412363"/>
                </a:lnTo>
                <a:lnTo>
                  <a:pt x="10334752" y="3428365"/>
                </a:lnTo>
                <a:lnTo>
                  <a:pt x="10291064" y="3440938"/>
                </a:lnTo>
                <a:lnTo>
                  <a:pt x="10246106" y="3450209"/>
                </a:lnTo>
                <a:lnTo>
                  <a:pt x="10199878" y="3455797"/>
                </a:lnTo>
                <a:lnTo>
                  <a:pt x="10152634" y="3457702"/>
                </a:lnTo>
                <a:lnTo>
                  <a:pt x="576338" y="3457702"/>
                </a:lnTo>
                <a:lnTo>
                  <a:pt x="529069" y="3455797"/>
                </a:lnTo>
                <a:lnTo>
                  <a:pt x="482853" y="3450209"/>
                </a:lnTo>
                <a:lnTo>
                  <a:pt x="437832" y="3440938"/>
                </a:lnTo>
                <a:lnTo>
                  <a:pt x="394169" y="3428365"/>
                </a:lnTo>
                <a:lnTo>
                  <a:pt x="352005" y="3412363"/>
                </a:lnTo>
                <a:lnTo>
                  <a:pt x="311480" y="3393313"/>
                </a:lnTo>
                <a:lnTo>
                  <a:pt x="272745" y="3371342"/>
                </a:lnTo>
                <a:lnTo>
                  <a:pt x="235965" y="3346450"/>
                </a:lnTo>
                <a:lnTo>
                  <a:pt x="201269" y="3319018"/>
                </a:lnTo>
                <a:lnTo>
                  <a:pt x="168808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87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0214" y="2177922"/>
            <a:ext cx="992441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瓦片地图的锚点默认为（</a:t>
            </a:r>
            <a:r>
              <a:rPr sz="2400" spc="-6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-80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80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每个瓦片的锚点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默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认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也为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33B5EF"/>
                </a:solidFill>
                <a:latin typeface="Trebuchet MS"/>
                <a:cs typeface="Trebuchet MS"/>
              </a:rPr>
              <a:t>PS</a:t>
            </a:r>
            <a:r>
              <a:rPr sz="2400" spc="-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锚点是可以设置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，因为它不是继承于</a:t>
            </a:r>
            <a:r>
              <a:rPr sz="2400" b="1" spc="-165" dirty="0">
                <a:solidFill>
                  <a:srgbClr val="33B5EF"/>
                </a:solidFill>
                <a:latin typeface="Trebuchet MS"/>
                <a:cs typeface="Trebuchet MS"/>
              </a:rPr>
              <a:t>Layer</a:t>
            </a:r>
            <a:r>
              <a:rPr sz="2400" spc="-1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而是直接继承</a:t>
            </a:r>
            <a:r>
              <a:rPr sz="2400" spc="-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于</a:t>
            </a:r>
            <a:r>
              <a:rPr sz="2400" b="1" spc="-95" dirty="0">
                <a:solidFill>
                  <a:srgbClr val="33B5EF"/>
                </a:solidFill>
                <a:latin typeface="Trebuchet MS"/>
                <a:cs typeface="Trebuchet MS"/>
              </a:rPr>
              <a:t>Node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608" y="264363"/>
            <a:ext cx="63817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普通瓦片地图的锚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9816" y="1187196"/>
            <a:ext cx="5588000" cy="558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560" y="250647"/>
            <a:ext cx="6389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54" dirty="0">
                <a:latin typeface="Arial"/>
                <a:cs typeface="Arial"/>
              </a:rPr>
              <a:t>45</a:t>
            </a:r>
            <a:r>
              <a:rPr sz="5000" b="0" dirty="0">
                <a:latin typeface="Noto Sans CJK JP Regular"/>
                <a:cs typeface="Noto Sans CJK JP Regular"/>
              </a:rPr>
              <a:t>度瓦片地图的锚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2823" y="1229867"/>
            <a:ext cx="6350000" cy="5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127" y="250647"/>
            <a:ext cx="889121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斜</a:t>
            </a:r>
            <a:r>
              <a:rPr sz="5000" b="0" spc="-110" dirty="0">
                <a:latin typeface="Arial"/>
                <a:cs typeface="Arial"/>
              </a:rPr>
              <a:t>45</a:t>
            </a:r>
            <a:r>
              <a:rPr sz="5000" b="0" spc="-110" dirty="0">
                <a:latin typeface="Noto Sans CJK JP Regular"/>
                <a:cs typeface="Noto Sans CJK JP Regular"/>
              </a:rPr>
              <a:t>°</a:t>
            </a:r>
            <a:r>
              <a:rPr sz="5000" b="0" dirty="0" smtClean="0">
                <a:latin typeface="Noto Sans CJK JP Regular"/>
                <a:cs typeface="Noto Sans CJK JP Regular"/>
              </a:rPr>
              <a:t>交错瓦片地图的锚</a:t>
            </a:r>
            <a:r>
              <a:rPr sz="5000" b="0" spc="5" dirty="0" smtClean="0">
                <a:latin typeface="Noto Sans CJK JP Regular"/>
                <a:cs typeface="Noto Sans CJK JP Regular"/>
              </a:rPr>
              <a:t>点</a:t>
            </a:r>
            <a:endParaRPr sz="50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644" y="1546860"/>
            <a:ext cx="8854440" cy="425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616" y="264363"/>
            <a:ext cx="701738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地图层之间的遮罩关</a:t>
            </a:r>
            <a:r>
              <a:rPr sz="5000" b="0" spc="5" dirty="0">
                <a:latin typeface="Noto Sans CJK JP Regular"/>
                <a:cs typeface="Noto Sans CJK JP Regular"/>
              </a:rPr>
              <a:t>系：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792" y="1532585"/>
            <a:ext cx="105562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每个地图层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-5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-150" dirty="0">
                <a:solidFill>
                  <a:srgbClr val="33B5EF"/>
                </a:solidFill>
                <a:latin typeface="Trebuchet MS"/>
                <a:cs typeface="Trebuchet MS"/>
              </a:rPr>
              <a:t>zOrder</a:t>
            </a:r>
            <a:r>
              <a:rPr sz="2400" spc="-15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渲染顺序）会根据在地图编辑器中设置的前后关系进行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设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。由下往上设置</a:t>
            </a:r>
            <a:r>
              <a:rPr sz="2400" spc="-45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-175" dirty="0">
                <a:solidFill>
                  <a:srgbClr val="33B5EF"/>
                </a:solidFill>
                <a:latin typeface="Trebuchet MS"/>
                <a:cs typeface="Trebuchet MS"/>
              </a:rPr>
              <a:t>zOrder</a:t>
            </a:r>
            <a:r>
              <a:rPr sz="2400" b="1" spc="-25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值，最靠后</a:t>
            </a:r>
            <a:r>
              <a:rPr sz="2400" spc="3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b="1" spc="-175" dirty="0">
                <a:solidFill>
                  <a:srgbClr val="33B5EF"/>
                </a:solidFill>
                <a:latin typeface="Trebuchet MS"/>
                <a:cs typeface="Trebuchet MS"/>
              </a:rPr>
              <a:t>zOrder</a:t>
            </a:r>
            <a:r>
              <a:rPr sz="2400" b="1" spc="-245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b="1" spc="-215" dirty="0">
                <a:solidFill>
                  <a:srgbClr val="33B5EF"/>
                </a:solidFill>
                <a:latin typeface="Trebuchet MS"/>
                <a:cs typeface="Trebuchet MS"/>
              </a:rPr>
              <a:t>=</a:t>
            </a:r>
            <a:r>
              <a:rPr sz="2400" b="1" spc="-21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1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随后每个图层</a:t>
            </a:r>
            <a:r>
              <a:rPr sz="2400" b="1" spc="-180" dirty="0">
                <a:solidFill>
                  <a:srgbClr val="33B5EF"/>
                </a:solidFill>
                <a:latin typeface="Trebuchet MS"/>
                <a:cs typeface="Trebuchet MS"/>
              </a:rPr>
              <a:t>zOrder+1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4516" y="2377438"/>
            <a:ext cx="5146548" cy="4399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8044" y="2926079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1" y="0"/>
                </a:lnTo>
                <a:lnTo>
                  <a:pt x="132080" y="6477"/>
                </a:lnTo>
                <a:lnTo>
                  <a:pt x="89026" y="24511"/>
                </a:lnTo>
                <a:lnTo>
                  <a:pt x="52705" y="52705"/>
                </a:lnTo>
                <a:lnTo>
                  <a:pt x="24511" y="89027"/>
                </a:lnTo>
                <a:lnTo>
                  <a:pt x="6476" y="131953"/>
                </a:lnTo>
                <a:lnTo>
                  <a:pt x="0" y="179705"/>
                </a:lnTo>
                <a:lnTo>
                  <a:pt x="0" y="898779"/>
                </a:lnTo>
                <a:lnTo>
                  <a:pt x="6476" y="946531"/>
                </a:lnTo>
                <a:lnTo>
                  <a:pt x="24511" y="989457"/>
                </a:lnTo>
                <a:lnTo>
                  <a:pt x="52705" y="1025779"/>
                </a:lnTo>
                <a:lnTo>
                  <a:pt x="89026" y="1053973"/>
                </a:lnTo>
                <a:lnTo>
                  <a:pt x="132080" y="1072007"/>
                </a:lnTo>
                <a:lnTo>
                  <a:pt x="179831" y="1078484"/>
                </a:lnTo>
                <a:lnTo>
                  <a:pt x="6589649" y="1078484"/>
                </a:lnTo>
                <a:lnTo>
                  <a:pt x="6637401" y="1072007"/>
                </a:lnTo>
                <a:lnTo>
                  <a:pt x="6680454" y="1053973"/>
                </a:lnTo>
                <a:lnTo>
                  <a:pt x="6716776" y="1025779"/>
                </a:lnTo>
                <a:lnTo>
                  <a:pt x="6744970" y="989457"/>
                </a:lnTo>
                <a:lnTo>
                  <a:pt x="6763004" y="946531"/>
                </a:lnTo>
                <a:lnTo>
                  <a:pt x="6769481" y="898779"/>
                </a:lnTo>
                <a:lnTo>
                  <a:pt x="6769481" y="179705"/>
                </a:lnTo>
                <a:lnTo>
                  <a:pt x="6763004" y="131953"/>
                </a:lnTo>
                <a:lnTo>
                  <a:pt x="6744970" y="89027"/>
                </a:lnTo>
                <a:lnTo>
                  <a:pt x="6716776" y="52705"/>
                </a:lnTo>
                <a:lnTo>
                  <a:pt x="6680454" y="24511"/>
                </a:lnTo>
                <a:lnTo>
                  <a:pt x="6637401" y="6477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8044" y="2926079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5"/>
                </a:moveTo>
                <a:lnTo>
                  <a:pt x="6476" y="131953"/>
                </a:lnTo>
                <a:lnTo>
                  <a:pt x="24511" y="89027"/>
                </a:lnTo>
                <a:lnTo>
                  <a:pt x="52705" y="52705"/>
                </a:lnTo>
                <a:lnTo>
                  <a:pt x="89026" y="24511"/>
                </a:lnTo>
                <a:lnTo>
                  <a:pt x="132080" y="6477"/>
                </a:lnTo>
                <a:lnTo>
                  <a:pt x="179831" y="0"/>
                </a:lnTo>
                <a:lnTo>
                  <a:pt x="6589649" y="0"/>
                </a:lnTo>
                <a:lnTo>
                  <a:pt x="6637401" y="6477"/>
                </a:lnTo>
                <a:lnTo>
                  <a:pt x="6680454" y="24511"/>
                </a:lnTo>
                <a:lnTo>
                  <a:pt x="6716776" y="52705"/>
                </a:lnTo>
                <a:lnTo>
                  <a:pt x="6744970" y="89027"/>
                </a:lnTo>
                <a:lnTo>
                  <a:pt x="6763004" y="131953"/>
                </a:lnTo>
                <a:lnTo>
                  <a:pt x="6769481" y="179705"/>
                </a:lnTo>
                <a:lnTo>
                  <a:pt x="6769481" y="898779"/>
                </a:lnTo>
                <a:lnTo>
                  <a:pt x="6763004" y="946531"/>
                </a:lnTo>
                <a:lnTo>
                  <a:pt x="6744970" y="989457"/>
                </a:lnTo>
                <a:lnTo>
                  <a:pt x="6716776" y="1025779"/>
                </a:lnTo>
                <a:lnTo>
                  <a:pt x="6680454" y="1053973"/>
                </a:lnTo>
                <a:lnTo>
                  <a:pt x="6637401" y="1072007"/>
                </a:lnTo>
                <a:lnTo>
                  <a:pt x="6589649" y="1078484"/>
                </a:lnTo>
                <a:lnTo>
                  <a:pt x="179831" y="1078484"/>
                </a:lnTo>
                <a:lnTo>
                  <a:pt x="132080" y="1072007"/>
                </a:lnTo>
                <a:lnTo>
                  <a:pt x="89026" y="1053973"/>
                </a:lnTo>
                <a:lnTo>
                  <a:pt x="52705" y="1025779"/>
                </a:lnTo>
                <a:lnTo>
                  <a:pt x="24511" y="989457"/>
                </a:lnTo>
                <a:lnTo>
                  <a:pt x="6476" y="946531"/>
                </a:lnTo>
                <a:lnTo>
                  <a:pt x="0" y="898779"/>
                </a:lnTo>
                <a:lnTo>
                  <a:pt x="0" y="17970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6242" y="3200222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瓦片地图的制作与使用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352" y="1412747"/>
            <a:ext cx="10369296" cy="417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412747"/>
            <a:ext cx="10369550" cy="4178935"/>
          </a:xfrm>
          <a:custGeom>
            <a:avLst/>
            <a:gdLst/>
            <a:ahLst/>
            <a:cxnLst/>
            <a:rect l="l" t="t" r="r" b="b"/>
            <a:pathLst>
              <a:path w="10369550" h="4178935">
                <a:moveTo>
                  <a:pt x="0" y="696467"/>
                </a:moveTo>
                <a:lnTo>
                  <a:pt x="1600" y="648715"/>
                </a:lnTo>
                <a:lnTo>
                  <a:pt x="6362" y="601979"/>
                </a:lnTo>
                <a:lnTo>
                  <a:pt x="14147" y="556132"/>
                </a:lnTo>
                <a:lnTo>
                  <a:pt x="24879" y="511301"/>
                </a:lnTo>
                <a:lnTo>
                  <a:pt x="38442" y="467740"/>
                </a:lnTo>
                <a:lnTo>
                  <a:pt x="54724" y="425323"/>
                </a:lnTo>
                <a:lnTo>
                  <a:pt x="73647" y="384428"/>
                </a:lnTo>
                <a:lnTo>
                  <a:pt x="95084" y="344931"/>
                </a:lnTo>
                <a:lnTo>
                  <a:pt x="118948" y="307086"/>
                </a:lnTo>
                <a:lnTo>
                  <a:pt x="145110" y="270890"/>
                </a:lnTo>
                <a:lnTo>
                  <a:pt x="173494" y="236474"/>
                </a:lnTo>
                <a:lnTo>
                  <a:pt x="203987" y="203962"/>
                </a:lnTo>
                <a:lnTo>
                  <a:pt x="236473" y="173481"/>
                </a:lnTo>
                <a:lnTo>
                  <a:pt x="270865" y="145161"/>
                </a:lnTo>
                <a:lnTo>
                  <a:pt x="307060" y="118872"/>
                </a:lnTo>
                <a:lnTo>
                  <a:pt x="344944" y="95123"/>
                </a:lnTo>
                <a:lnTo>
                  <a:pt x="384428" y="73660"/>
                </a:lnTo>
                <a:lnTo>
                  <a:pt x="425322" y="54737"/>
                </a:lnTo>
                <a:lnTo>
                  <a:pt x="467741" y="38480"/>
                </a:lnTo>
                <a:lnTo>
                  <a:pt x="511301" y="24891"/>
                </a:lnTo>
                <a:lnTo>
                  <a:pt x="556132" y="14097"/>
                </a:lnTo>
                <a:lnTo>
                  <a:pt x="601979" y="6350"/>
                </a:lnTo>
                <a:lnTo>
                  <a:pt x="648716" y="1650"/>
                </a:lnTo>
                <a:lnTo>
                  <a:pt x="696467" y="0"/>
                </a:lnTo>
                <a:lnTo>
                  <a:pt x="9672574" y="0"/>
                </a:lnTo>
                <a:lnTo>
                  <a:pt x="9720326" y="1650"/>
                </a:lnTo>
                <a:lnTo>
                  <a:pt x="9767062" y="6350"/>
                </a:lnTo>
                <a:lnTo>
                  <a:pt x="9812909" y="14097"/>
                </a:lnTo>
                <a:lnTo>
                  <a:pt x="9857740" y="24891"/>
                </a:lnTo>
                <a:lnTo>
                  <a:pt x="9901301" y="38480"/>
                </a:lnTo>
                <a:lnTo>
                  <a:pt x="9943719" y="54737"/>
                </a:lnTo>
                <a:lnTo>
                  <a:pt x="9984613" y="73660"/>
                </a:lnTo>
                <a:lnTo>
                  <a:pt x="10024110" y="95123"/>
                </a:lnTo>
                <a:lnTo>
                  <a:pt x="10061956" y="118872"/>
                </a:lnTo>
                <a:lnTo>
                  <a:pt x="10098151" y="145161"/>
                </a:lnTo>
                <a:lnTo>
                  <a:pt x="10132568" y="173481"/>
                </a:lnTo>
                <a:lnTo>
                  <a:pt x="10165080" y="203962"/>
                </a:lnTo>
                <a:lnTo>
                  <a:pt x="10195560" y="236474"/>
                </a:lnTo>
                <a:lnTo>
                  <a:pt x="10223881" y="270890"/>
                </a:lnTo>
                <a:lnTo>
                  <a:pt x="10250170" y="307086"/>
                </a:lnTo>
                <a:lnTo>
                  <a:pt x="10273919" y="344931"/>
                </a:lnTo>
                <a:lnTo>
                  <a:pt x="10295382" y="384428"/>
                </a:lnTo>
                <a:lnTo>
                  <a:pt x="10314305" y="425323"/>
                </a:lnTo>
                <a:lnTo>
                  <a:pt x="10330561" y="467740"/>
                </a:lnTo>
                <a:lnTo>
                  <a:pt x="10344150" y="511301"/>
                </a:lnTo>
                <a:lnTo>
                  <a:pt x="10354945" y="556132"/>
                </a:lnTo>
                <a:lnTo>
                  <a:pt x="10362692" y="601979"/>
                </a:lnTo>
                <a:lnTo>
                  <a:pt x="10367391" y="648715"/>
                </a:lnTo>
                <a:lnTo>
                  <a:pt x="10369042" y="696467"/>
                </a:lnTo>
                <a:lnTo>
                  <a:pt x="10369042" y="3482213"/>
                </a:lnTo>
                <a:lnTo>
                  <a:pt x="10367391" y="3529965"/>
                </a:lnTo>
                <a:lnTo>
                  <a:pt x="10362692" y="3576701"/>
                </a:lnTo>
                <a:lnTo>
                  <a:pt x="10354945" y="3622548"/>
                </a:lnTo>
                <a:lnTo>
                  <a:pt x="10344150" y="3667379"/>
                </a:lnTo>
                <a:lnTo>
                  <a:pt x="10330561" y="3710940"/>
                </a:lnTo>
                <a:lnTo>
                  <a:pt x="10314305" y="3753357"/>
                </a:lnTo>
                <a:lnTo>
                  <a:pt x="10295382" y="3794252"/>
                </a:lnTo>
                <a:lnTo>
                  <a:pt x="10273919" y="3833749"/>
                </a:lnTo>
                <a:lnTo>
                  <a:pt x="10250170" y="3871595"/>
                </a:lnTo>
                <a:lnTo>
                  <a:pt x="10223881" y="3907790"/>
                </a:lnTo>
                <a:lnTo>
                  <a:pt x="10195560" y="3942206"/>
                </a:lnTo>
                <a:lnTo>
                  <a:pt x="10165080" y="3974718"/>
                </a:lnTo>
                <a:lnTo>
                  <a:pt x="10132568" y="4005199"/>
                </a:lnTo>
                <a:lnTo>
                  <a:pt x="10098151" y="4033520"/>
                </a:lnTo>
                <a:lnTo>
                  <a:pt x="10061956" y="4059808"/>
                </a:lnTo>
                <a:lnTo>
                  <a:pt x="10024110" y="4083557"/>
                </a:lnTo>
                <a:lnTo>
                  <a:pt x="9984613" y="4105021"/>
                </a:lnTo>
                <a:lnTo>
                  <a:pt x="9943719" y="4123943"/>
                </a:lnTo>
                <a:lnTo>
                  <a:pt x="9901301" y="4140200"/>
                </a:lnTo>
                <a:lnTo>
                  <a:pt x="9857740" y="4153789"/>
                </a:lnTo>
                <a:lnTo>
                  <a:pt x="9812909" y="4164583"/>
                </a:lnTo>
                <a:lnTo>
                  <a:pt x="9767062" y="4172330"/>
                </a:lnTo>
                <a:lnTo>
                  <a:pt x="9720326" y="4177068"/>
                </a:lnTo>
                <a:lnTo>
                  <a:pt x="9672574" y="4178680"/>
                </a:lnTo>
                <a:lnTo>
                  <a:pt x="696467" y="4178680"/>
                </a:lnTo>
                <a:lnTo>
                  <a:pt x="648716" y="4177068"/>
                </a:lnTo>
                <a:lnTo>
                  <a:pt x="601979" y="4172330"/>
                </a:lnTo>
                <a:lnTo>
                  <a:pt x="556132" y="4164583"/>
                </a:lnTo>
                <a:lnTo>
                  <a:pt x="511301" y="4153789"/>
                </a:lnTo>
                <a:lnTo>
                  <a:pt x="467741" y="4140200"/>
                </a:lnTo>
                <a:lnTo>
                  <a:pt x="425322" y="4123943"/>
                </a:lnTo>
                <a:lnTo>
                  <a:pt x="384428" y="4105021"/>
                </a:lnTo>
                <a:lnTo>
                  <a:pt x="344944" y="4083557"/>
                </a:lnTo>
                <a:lnTo>
                  <a:pt x="307060" y="4059808"/>
                </a:lnTo>
                <a:lnTo>
                  <a:pt x="270865" y="4033520"/>
                </a:lnTo>
                <a:lnTo>
                  <a:pt x="236473" y="4005199"/>
                </a:lnTo>
                <a:lnTo>
                  <a:pt x="203987" y="3974718"/>
                </a:lnTo>
                <a:lnTo>
                  <a:pt x="173494" y="3942206"/>
                </a:lnTo>
                <a:lnTo>
                  <a:pt x="145110" y="3907790"/>
                </a:lnTo>
                <a:lnTo>
                  <a:pt x="118948" y="3871595"/>
                </a:lnTo>
                <a:lnTo>
                  <a:pt x="95084" y="3833749"/>
                </a:lnTo>
                <a:lnTo>
                  <a:pt x="73647" y="3794252"/>
                </a:lnTo>
                <a:lnTo>
                  <a:pt x="54724" y="3753357"/>
                </a:lnTo>
                <a:lnTo>
                  <a:pt x="38442" y="3710940"/>
                </a:lnTo>
                <a:lnTo>
                  <a:pt x="24879" y="3667379"/>
                </a:lnTo>
                <a:lnTo>
                  <a:pt x="14147" y="3622548"/>
                </a:lnTo>
                <a:lnTo>
                  <a:pt x="6362" y="3576701"/>
                </a:lnTo>
                <a:lnTo>
                  <a:pt x="1600" y="3529965"/>
                </a:lnTo>
                <a:lnTo>
                  <a:pt x="0" y="3482213"/>
                </a:lnTo>
                <a:lnTo>
                  <a:pt x="0" y="69646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538" y="1603540"/>
            <a:ext cx="856107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2165" algn="just">
              <a:lnSpc>
                <a:spcPct val="120000"/>
              </a:lnSpc>
              <a:spcBef>
                <a:spcPts val="105"/>
              </a:spcBef>
            </a:pPr>
            <a:r>
              <a:rPr sz="3200" b="0" spc="5" dirty="0">
                <a:latin typeface="Noto Sans CJK JP Regular"/>
                <a:cs typeface="Noto Sans CJK JP Regular"/>
              </a:rPr>
              <a:t>数据</a:t>
            </a:r>
            <a:r>
              <a:rPr sz="3200" b="0" spc="-10" dirty="0">
                <a:latin typeface="Noto Sans CJK JP Regular"/>
                <a:cs typeface="Noto Sans CJK JP Regular"/>
              </a:rPr>
              <a:t>结</a:t>
            </a:r>
            <a:r>
              <a:rPr sz="3200" b="0" spc="5" dirty="0">
                <a:latin typeface="Noto Sans CJK JP Regular"/>
                <a:cs typeface="Noto Sans CJK JP Regular"/>
              </a:rPr>
              <a:t>构是</a:t>
            </a:r>
            <a:r>
              <a:rPr sz="3200" b="0" spc="-10" dirty="0">
                <a:latin typeface="Noto Sans CJK JP Regular"/>
                <a:cs typeface="Noto Sans CJK JP Regular"/>
              </a:rPr>
              <a:t>计</a:t>
            </a:r>
            <a:r>
              <a:rPr sz="3200" b="0" spc="5" dirty="0">
                <a:latin typeface="Noto Sans CJK JP Regular"/>
                <a:cs typeface="Noto Sans CJK JP Regular"/>
              </a:rPr>
              <a:t>算机</a:t>
            </a:r>
            <a:r>
              <a:rPr sz="3200" b="0" spc="-10" dirty="0">
                <a:latin typeface="Noto Sans CJK JP Regular"/>
                <a:cs typeface="Noto Sans CJK JP Regular"/>
              </a:rPr>
              <a:t>存</a:t>
            </a:r>
            <a:r>
              <a:rPr sz="3200" b="0" spc="-15" dirty="0">
                <a:latin typeface="Noto Sans CJK JP Regular"/>
                <a:cs typeface="Noto Sans CJK JP Regular"/>
              </a:rPr>
              <a:t>储</a:t>
            </a:r>
            <a:r>
              <a:rPr sz="3200" b="0" dirty="0">
                <a:latin typeface="Noto Sans CJK JP Regular"/>
                <a:cs typeface="Noto Sans CJK JP Regular"/>
              </a:rPr>
              <a:t>，</a:t>
            </a:r>
            <a:r>
              <a:rPr sz="3200" b="0" spc="-25" dirty="0">
                <a:latin typeface="Noto Sans CJK JP Regular"/>
                <a:cs typeface="Noto Sans CJK JP Regular"/>
              </a:rPr>
              <a:t>组</a:t>
            </a:r>
            <a:r>
              <a:rPr sz="3200" b="0" spc="-10" dirty="0">
                <a:latin typeface="Noto Sans CJK JP Regular"/>
                <a:cs typeface="Noto Sans CJK JP Regular"/>
              </a:rPr>
              <a:t>织</a:t>
            </a:r>
            <a:r>
              <a:rPr sz="3200" b="0" spc="-20" dirty="0">
                <a:latin typeface="Noto Sans CJK JP Regular"/>
                <a:cs typeface="Noto Sans CJK JP Regular"/>
              </a:rPr>
              <a:t>数</a:t>
            </a:r>
            <a:r>
              <a:rPr sz="3200" b="0" spc="-25" dirty="0">
                <a:latin typeface="Noto Sans CJK JP Regular"/>
                <a:cs typeface="Noto Sans CJK JP Regular"/>
              </a:rPr>
              <a:t>据</a:t>
            </a:r>
            <a:r>
              <a:rPr sz="3200" b="0" spc="-10" dirty="0">
                <a:latin typeface="Noto Sans CJK JP Regular"/>
                <a:cs typeface="Noto Sans CJK JP Regular"/>
              </a:rPr>
              <a:t>的</a:t>
            </a:r>
            <a:r>
              <a:rPr sz="3200" b="0" spc="-25" dirty="0">
                <a:latin typeface="Noto Sans CJK JP Regular"/>
                <a:cs typeface="Noto Sans CJK JP Regular"/>
              </a:rPr>
              <a:t>方式</a:t>
            </a:r>
            <a:r>
              <a:rPr sz="3200" b="0" spc="5" dirty="0">
                <a:latin typeface="Noto Sans CJK JP Regular"/>
                <a:cs typeface="Noto Sans CJK JP Regular"/>
              </a:rPr>
              <a:t>，  </a:t>
            </a:r>
            <a:r>
              <a:rPr sz="3200" b="0" spc="-15" dirty="0">
                <a:latin typeface="Noto Sans CJK JP Regular"/>
                <a:cs typeface="Noto Sans CJK JP Regular"/>
              </a:rPr>
              <a:t>适</a:t>
            </a:r>
            <a:r>
              <a:rPr sz="3200" b="0" dirty="0">
                <a:latin typeface="Noto Sans CJK JP Regular"/>
                <a:cs typeface="Noto Sans CJK JP Regular"/>
              </a:rPr>
              <a:t>当</a:t>
            </a:r>
            <a:r>
              <a:rPr sz="3200" b="0" spc="-15" dirty="0">
                <a:latin typeface="Noto Sans CJK JP Regular"/>
                <a:cs typeface="Noto Sans CJK JP Regular"/>
              </a:rPr>
              <a:t>使用</a:t>
            </a:r>
            <a:r>
              <a:rPr sz="3200" b="0" dirty="0">
                <a:latin typeface="Noto Sans CJK JP Regular"/>
                <a:cs typeface="Noto Sans CJK JP Regular"/>
              </a:rPr>
              <a:t>数</a:t>
            </a:r>
            <a:r>
              <a:rPr sz="3200" b="0" spc="-15" dirty="0">
                <a:latin typeface="Noto Sans CJK JP Regular"/>
                <a:cs typeface="Noto Sans CJK JP Regular"/>
              </a:rPr>
              <a:t>据结</a:t>
            </a:r>
            <a:r>
              <a:rPr sz="3200" b="0" dirty="0">
                <a:latin typeface="Noto Sans CJK JP Regular"/>
                <a:cs typeface="Noto Sans CJK JP Regular"/>
              </a:rPr>
              <a:t>构</a:t>
            </a:r>
            <a:r>
              <a:rPr sz="3200" b="0" spc="-15" dirty="0">
                <a:latin typeface="Noto Sans CJK JP Regular"/>
                <a:cs typeface="Noto Sans CJK JP Regular"/>
              </a:rPr>
              <a:t>让编</a:t>
            </a:r>
            <a:r>
              <a:rPr sz="3200" b="0" dirty="0">
                <a:latin typeface="Noto Sans CJK JP Regular"/>
                <a:cs typeface="Noto Sans CJK JP Regular"/>
              </a:rPr>
              <a:t>程</a:t>
            </a:r>
            <a:r>
              <a:rPr sz="3200" b="0" spc="-15" dirty="0">
                <a:latin typeface="Noto Sans CJK JP Regular"/>
                <a:cs typeface="Noto Sans CJK JP Regular"/>
              </a:rPr>
              <a:t>事半</a:t>
            </a:r>
            <a:r>
              <a:rPr sz="3200" b="0" dirty="0">
                <a:latin typeface="Noto Sans CJK JP Regular"/>
                <a:cs typeface="Noto Sans CJK JP Regular"/>
              </a:rPr>
              <a:t>功</a:t>
            </a:r>
            <a:r>
              <a:rPr sz="3200" b="0" spc="-5" dirty="0">
                <a:latin typeface="Noto Sans CJK JP Regular"/>
                <a:cs typeface="Noto Sans CJK JP Regular"/>
              </a:rPr>
              <a:t>倍</a:t>
            </a:r>
            <a:r>
              <a:rPr sz="3200" b="0" spc="-10" dirty="0">
                <a:latin typeface="Noto Sans CJK JP Regular"/>
                <a:cs typeface="Noto Sans CJK JP Regular"/>
              </a:rPr>
              <a:t>，</a:t>
            </a:r>
            <a:r>
              <a:rPr sz="3200" b="0" dirty="0">
                <a:latin typeface="Noto Sans CJK JP Regular"/>
                <a:cs typeface="Noto Sans CJK JP Regular"/>
              </a:rPr>
              <a:t>游</a:t>
            </a:r>
            <a:r>
              <a:rPr sz="3200" b="0" spc="-15" dirty="0">
                <a:latin typeface="Noto Sans CJK JP Regular"/>
                <a:cs typeface="Noto Sans CJK JP Regular"/>
              </a:rPr>
              <a:t>戏过</a:t>
            </a:r>
            <a:r>
              <a:rPr sz="3200" b="0" dirty="0">
                <a:latin typeface="Noto Sans CJK JP Regular"/>
                <a:cs typeface="Noto Sans CJK JP Regular"/>
              </a:rPr>
              <a:t>程实 则上</a:t>
            </a:r>
            <a:r>
              <a:rPr sz="3200" b="0" spc="-15" dirty="0">
                <a:latin typeface="Noto Sans CJK JP Regular"/>
                <a:cs typeface="Noto Sans CJK JP Regular"/>
              </a:rPr>
              <a:t>是</a:t>
            </a:r>
            <a:r>
              <a:rPr sz="3200" b="0" dirty="0">
                <a:latin typeface="Noto Sans CJK JP Regular"/>
                <a:cs typeface="Noto Sans CJK JP Regular"/>
              </a:rPr>
              <a:t>用户</a:t>
            </a:r>
            <a:r>
              <a:rPr sz="3200" b="0" spc="-15" dirty="0">
                <a:latin typeface="Noto Sans CJK JP Regular"/>
                <a:cs typeface="Noto Sans CJK JP Regular"/>
              </a:rPr>
              <a:t>和</a:t>
            </a:r>
            <a:r>
              <a:rPr sz="3200" b="0" dirty="0">
                <a:latin typeface="Noto Sans CJK JP Regular"/>
                <a:cs typeface="Noto Sans CJK JP Regular"/>
              </a:rPr>
              <a:t>数据</a:t>
            </a:r>
            <a:r>
              <a:rPr sz="3200" b="0" spc="-15" dirty="0">
                <a:latin typeface="Noto Sans CJK JP Regular"/>
                <a:cs typeface="Noto Sans CJK JP Regular"/>
              </a:rPr>
              <a:t>之</a:t>
            </a:r>
            <a:r>
              <a:rPr sz="3200" b="0" spc="5" dirty="0">
                <a:latin typeface="Noto Sans CJK JP Regular"/>
                <a:cs typeface="Noto Sans CJK JP Regular"/>
              </a:rPr>
              <a:t>间</a:t>
            </a:r>
            <a:r>
              <a:rPr sz="3200" b="0" dirty="0">
                <a:latin typeface="Noto Sans CJK JP Regular"/>
                <a:cs typeface="Noto Sans CJK JP Regular"/>
              </a:rPr>
              <a:t>的</a:t>
            </a:r>
            <a:r>
              <a:rPr sz="3200" b="0" spc="-15" dirty="0">
                <a:latin typeface="Noto Sans CJK JP Regular"/>
                <a:cs typeface="Noto Sans CJK JP Regular"/>
              </a:rPr>
              <a:t>交</a:t>
            </a:r>
            <a:r>
              <a:rPr sz="3200" b="0" dirty="0">
                <a:latin typeface="Noto Sans CJK JP Regular"/>
                <a:cs typeface="Noto Sans CJK JP Regular"/>
              </a:rPr>
              <a:t>互</a:t>
            </a:r>
            <a:r>
              <a:rPr sz="3200" b="0" spc="-15" dirty="0">
                <a:latin typeface="Noto Sans CJK JP Regular"/>
                <a:cs typeface="Noto Sans CJK JP Regular"/>
              </a:rPr>
              <a:t>，如</a:t>
            </a:r>
            <a:r>
              <a:rPr sz="3200" b="0" dirty="0">
                <a:latin typeface="Noto Sans CJK JP Regular"/>
                <a:cs typeface="Noto Sans CJK JP Regular"/>
              </a:rPr>
              <a:t>何合</a:t>
            </a:r>
            <a:r>
              <a:rPr sz="3200" b="0" spc="-15" dirty="0">
                <a:latin typeface="Noto Sans CJK JP Regular"/>
                <a:cs typeface="Noto Sans CJK JP Regular"/>
              </a:rPr>
              <a:t>理</a:t>
            </a:r>
            <a:r>
              <a:rPr sz="3200" b="0" dirty="0">
                <a:latin typeface="Noto Sans CJK JP Regular"/>
                <a:cs typeface="Noto Sans CJK JP Regular"/>
              </a:rPr>
              <a:t>的组织 </a:t>
            </a:r>
            <a:r>
              <a:rPr sz="3200" b="0" spc="-15" dirty="0">
                <a:latin typeface="Noto Sans CJK JP Regular"/>
                <a:cs typeface="Noto Sans CJK JP Regular"/>
              </a:rPr>
              <a:t>和</a:t>
            </a:r>
            <a:r>
              <a:rPr sz="3200" b="0" dirty="0">
                <a:latin typeface="Noto Sans CJK JP Regular"/>
                <a:cs typeface="Noto Sans CJK JP Regular"/>
              </a:rPr>
              <a:t>存</a:t>
            </a:r>
            <a:r>
              <a:rPr sz="3200" b="0" spc="-15" dirty="0">
                <a:latin typeface="Noto Sans CJK JP Regular"/>
                <a:cs typeface="Noto Sans CJK JP Regular"/>
              </a:rPr>
              <a:t>储游</a:t>
            </a:r>
            <a:r>
              <a:rPr sz="3200" b="0" dirty="0">
                <a:latin typeface="Noto Sans CJK JP Regular"/>
                <a:cs typeface="Noto Sans CJK JP Regular"/>
              </a:rPr>
              <a:t>戏</a:t>
            </a:r>
            <a:r>
              <a:rPr sz="3200" b="0" spc="-15" dirty="0">
                <a:latin typeface="Noto Sans CJK JP Regular"/>
                <a:cs typeface="Noto Sans CJK JP Regular"/>
              </a:rPr>
              <a:t>中的</a:t>
            </a:r>
            <a:r>
              <a:rPr sz="3200" b="0" dirty="0">
                <a:latin typeface="Noto Sans CJK JP Regular"/>
                <a:cs typeface="Noto Sans CJK JP Regular"/>
              </a:rPr>
              <a:t>各</a:t>
            </a:r>
            <a:r>
              <a:rPr sz="3200" b="0" spc="-15" dirty="0">
                <a:latin typeface="Noto Sans CJK JP Regular"/>
                <a:cs typeface="Noto Sans CJK JP Regular"/>
              </a:rPr>
              <a:t>种元</a:t>
            </a:r>
            <a:r>
              <a:rPr sz="3200" b="0" spc="5" dirty="0">
                <a:latin typeface="Noto Sans CJK JP Regular"/>
                <a:cs typeface="Noto Sans CJK JP Regular"/>
              </a:rPr>
              <a:t>素</a:t>
            </a:r>
            <a:r>
              <a:rPr sz="3200" b="0" spc="-175" dirty="0">
                <a:latin typeface="Noto Sans CJK JP Regular"/>
                <a:cs typeface="Noto Sans CJK JP Regular"/>
              </a:rPr>
              <a:t>，</a:t>
            </a:r>
            <a:r>
              <a:rPr sz="3200" b="0" spc="-175" dirty="0">
                <a:latin typeface="Arial"/>
                <a:cs typeface="Arial"/>
              </a:rPr>
              <a:t>cocos2dx</a:t>
            </a:r>
            <a:r>
              <a:rPr sz="3200" b="0" spc="-15" dirty="0">
                <a:latin typeface="Noto Sans CJK JP Regular"/>
                <a:cs typeface="Noto Sans CJK JP Regular"/>
              </a:rPr>
              <a:t>为</a:t>
            </a:r>
            <a:r>
              <a:rPr sz="3200" b="0" dirty="0">
                <a:latin typeface="Noto Sans CJK JP Regular"/>
                <a:cs typeface="Noto Sans CJK JP Regular"/>
              </a:rPr>
              <a:t>我</a:t>
            </a:r>
            <a:r>
              <a:rPr sz="3200" b="0" spc="-15" dirty="0">
                <a:latin typeface="Noto Sans CJK JP Regular"/>
                <a:cs typeface="Noto Sans CJK JP Regular"/>
              </a:rPr>
              <a:t>们提</a:t>
            </a:r>
            <a:r>
              <a:rPr sz="3200" b="0" dirty="0">
                <a:latin typeface="Noto Sans CJK JP Regular"/>
                <a:cs typeface="Noto Sans CJK JP Regular"/>
              </a:rPr>
              <a:t>供 了有效的解决方案。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497281"/>
            <a:ext cx="784923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-10" dirty="0">
                <a:latin typeface="Noto Sans CJK JP Regular"/>
                <a:cs typeface="Noto Sans CJK JP Regular"/>
              </a:rPr>
              <a:t>打开</a:t>
            </a:r>
            <a:r>
              <a:rPr sz="5500" b="0" spc="85" dirty="0">
                <a:latin typeface="Noto Sans CJK JP Regular"/>
                <a:cs typeface="Noto Sans CJK JP Regular"/>
              </a:rPr>
              <a:t>TILEMAP，</a:t>
            </a:r>
            <a:r>
              <a:rPr sz="5500" b="0" spc="-10" dirty="0">
                <a:latin typeface="Noto Sans CJK JP Regular"/>
                <a:cs typeface="Noto Sans CJK JP Regular"/>
              </a:rPr>
              <a:t>新建文件</a:t>
            </a:r>
            <a:endParaRPr sz="55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9432" y="1734311"/>
            <a:ext cx="6685788" cy="4581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361" y="3885438"/>
            <a:ext cx="3526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方向可选择</a:t>
            </a:r>
            <a:r>
              <a:rPr sz="18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4</a:t>
            </a:r>
            <a:r>
              <a:rPr sz="18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5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度</a:t>
            </a:r>
            <a:r>
              <a:rPr sz="1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18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45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度交</a:t>
            </a:r>
            <a:r>
              <a:rPr sz="1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错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等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4873497"/>
            <a:ext cx="413639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这里的宽度与高度</a:t>
            </a:r>
            <a:r>
              <a:rPr sz="1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指</a:t>
            </a:r>
            <a:r>
              <a:rPr sz="1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有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多少</a:t>
            </a:r>
            <a:r>
              <a:rPr sz="1800" spc="9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“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块</a:t>
            </a:r>
            <a:r>
              <a:rPr sz="1800" spc="944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”</a:t>
            </a:r>
            <a:endParaRPr sz="1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这里才是你绘制的地图的大小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8715" y="4107179"/>
            <a:ext cx="78739" cy="75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8223" y="4018788"/>
            <a:ext cx="1654175" cy="132715"/>
          </a:xfrm>
          <a:custGeom>
            <a:avLst/>
            <a:gdLst/>
            <a:ahLst/>
            <a:cxnLst/>
            <a:rect l="l" t="t" r="r" b="b"/>
            <a:pathLst>
              <a:path w="1654175" h="132714">
                <a:moveTo>
                  <a:pt x="1015" y="0"/>
                </a:moveTo>
                <a:lnTo>
                  <a:pt x="0" y="12700"/>
                </a:lnTo>
                <a:lnTo>
                  <a:pt x="1652777" y="132714"/>
                </a:lnTo>
                <a:lnTo>
                  <a:pt x="1653793" y="120014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7228" y="5243829"/>
            <a:ext cx="83820" cy="7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6196" y="5007864"/>
            <a:ext cx="903605" cy="278765"/>
          </a:xfrm>
          <a:custGeom>
            <a:avLst/>
            <a:gdLst/>
            <a:ahLst/>
            <a:cxnLst/>
            <a:rect l="l" t="t" r="r" b="b"/>
            <a:pathLst>
              <a:path w="903604" h="278764">
                <a:moveTo>
                  <a:pt x="3555" y="0"/>
                </a:moveTo>
                <a:lnTo>
                  <a:pt x="0" y="12192"/>
                </a:lnTo>
                <a:lnTo>
                  <a:pt x="900049" y="278638"/>
                </a:lnTo>
                <a:lnTo>
                  <a:pt x="903604" y="266446"/>
                </a:lnTo>
                <a:lnTo>
                  <a:pt x="3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0484" y="5614860"/>
            <a:ext cx="79882" cy="754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4967" y="5512308"/>
            <a:ext cx="1220470" cy="146685"/>
          </a:xfrm>
          <a:custGeom>
            <a:avLst/>
            <a:gdLst/>
            <a:ahLst/>
            <a:cxnLst/>
            <a:rect l="l" t="t" r="r" b="b"/>
            <a:pathLst>
              <a:path w="1220470" h="146685">
                <a:moveTo>
                  <a:pt x="1270" y="0"/>
                </a:moveTo>
                <a:lnTo>
                  <a:pt x="0" y="12699"/>
                </a:lnTo>
                <a:lnTo>
                  <a:pt x="1218946" y="146545"/>
                </a:lnTo>
                <a:lnTo>
                  <a:pt x="1220343" y="133997"/>
                </a:lnTo>
                <a:lnTo>
                  <a:pt x="12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423" y="1104900"/>
            <a:ext cx="5791200" cy="2924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411302"/>
            <a:ext cx="28174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-10" dirty="0">
                <a:latin typeface="Noto Sans CJK JP Regular"/>
                <a:cs typeface="Noto Sans CJK JP Regular"/>
              </a:rPr>
              <a:t>导入图块</a:t>
            </a:r>
            <a:endParaRPr sz="55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0291" y="3230498"/>
            <a:ext cx="2451735" cy="803910"/>
          </a:xfrm>
          <a:custGeom>
            <a:avLst/>
            <a:gdLst/>
            <a:ahLst/>
            <a:cxnLst/>
            <a:rect l="l" t="t" r="r" b="b"/>
            <a:pathLst>
              <a:path w="2451735" h="803910">
                <a:moveTo>
                  <a:pt x="2447798" y="0"/>
                </a:moveTo>
                <a:lnTo>
                  <a:pt x="0" y="791209"/>
                </a:lnTo>
                <a:lnTo>
                  <a:pt x="3810" y="803401"/>
                </a:lnTo>
                <a:lnTo>
                  <a:pt x="2451735" y="12191"/>
                </a:lnTo>
                <a:lnTo>
                  <a:pt x="2447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8310" y="3200400"/>
            <a:ext cx="84200" cy="723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2481" y="1724025"/>
            <a:ext cx="968375" cy="415925"/>
          </a:xfrm>
          <a:custGeom>
            <a:avLst/>
            <a:gdLst/>
            <a:ahLst/>
            <a:cxnLst/>
            <a:rect l="l" t="t" r="r" b="b"/>
            <a:pathLst>
              <a:path w="968375" h="415925">
                <a:moveTo>
                  <a:pt x="4825" y="0"/>
                </a:moveTo>
                <a:lnTo>
                  <a:pt x="0" y="11557"/>
                </a:lnTo>
                <a:lnTo>
                  <a:pt x="963168" y="415544"/>
                </a:lnTo>
                <a:lnTo>
                  <a:pt x="968121" y="403733"/>
                </a:lnTo>
                <a:lnTo>
                  <a:pt x="4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84664" y="1694688"/>
            <a:ext cx="84962" cy="70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0940" y="5278120"/>
            <a:ext cx="79883" cy="75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5423" y="5175503"/>
            <a:ext cx="1220470" cy="146685"/>
          </a:xfrm>
          <a:custGeom>
            <a:avLst/>
            <a:gdLst/>
            <a:ahLst/>
            <a:cxnLst/>
            <a:rect l="l" t="t" r="r" b="b"/>
            <a:pathLst>
              <a:path w="1220470" h="146685">
                <a:moveTo>
                  <a:pt x="1270" y="0"/>
                </a:moveTo>
                <a:lnTo>
                  <a:pt x="0" y="12700"/>
                </a:lnTo>
                <a:lnTo>
                  <a:pt x="1218946" y="146558"/>
                </a:lnTo>
                <a:lnTo>
                  <a:pt x="1220342" y="133985"/>
                </a:lnTo>
                <a:lnTo>
                  <a:pt x="12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40948" y="2368677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新建图层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51220" y="4381500"/>
            <a:ext cx="3200400" cy="1886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682" y="3777488"/>
            <a:ext cx="4113529" cy="164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素材原因，这里边距，间距设</a:t>
            </a:r>
            <a:endParaRPr sz="18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785"/>
              </a:spcBef>
            </a:pPr>
            <a:r>
              <a:rPr sz="1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1800" spc="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1</a:t>
            </a:r>
            <a:r>
              <a:rPr sz="1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个像素点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271395" lvl="1" indent="-457200">
              <a:lnSpc>
                <a:spcPct val="100000"/>
              </a:lnSpc>
              <a:spcBef>
                <a:spcPts val="1755"/>
              </a:spcBef>
              <a:buFont typeface="Arial"/>
              <a:buChar char="•"/>
              <a:tabLst>
                <a:tab pos="2271395" algn="l"/>
                <a:tab pos="227203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素材间有空白边界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8044" y="1348738"/>
            <a:ext cx="7272528" cy="5509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176" y="264363"/>
            <a:ext cx="2567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绘制地图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0028" y="3660394"/>
            <a:ext cx="78740" cy="75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2204" y="3573779"/>
            <a:ext cx="1651000" cy="131445"/>
          </a:xfrm>
          <a:custGeom>
            <a:avLst/>
            <a:gdLst/>
            <a:ahLst/>
            <a:cxnLst/>
            <a:rect l="l" t="t" r="r" b="b"/>
            <a:pathLst>
              <a:path w="1651000" h="131445">
                <a:moveTo>
                  <a:pt x="1015" y="0"/>
                </a:moveTo>
                <a:lnTo>
                  <a:pt x="0" y="12700"/>
                </a:lnTo>
                <a:lnTo>
                  <a:pt x="1650110" y="130937"/>
                </a:lnTo>
                <a:lnTo>
                  <a:pt x="1650999" y="118237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86800" y="4364863"/>
            <a:ext cx="79248" cy="755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2110" y="4264152"/>
            <a:ext cx="1508125" cy="145415"/>
          </a:xfrm>
          <a:custGeom>
            <a:avLst/>
            <a:gdLst/>
            <a:ahLst/>
            <a:cxnLst/>
            <a:rect l="l" t="t" r="r" b="b"/>
            <a:pathLst>
              <a:path w="1508125" h="145414">
                <a:moveTo>
                  <a:pt x="1506601" y="0"/>
                </a:moveTo>
                <a:lnTo>
                  <a:pt x="0" y="132206"/>
                </a:lnTo>
                <a:lnTo>
                  <a:pt x="1143" y="144906"/>
                </a:lnTo>
                <a:lnTo>
                  <a:pt x="1507744" y="12573"/>
                </a:lnTo>
                <a:lnTo>
                  <a:pt x="1506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130" y="3486657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任意摆放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6815" y="4065778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选取图片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55" y="283286"/>
            <a:ext cx="12966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导入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413" y="1537563"/>
            <a:ext cx="7356475" cy="40576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根据文件路径快速导入瓦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地图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TMXTiledMap* 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 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TMXTiledMap::create("map.tmx");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设置位置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tmx-&gt;setPosition(visibleSize.width </a:t>
            </a:r>
            <a:r>
              <a:rPr sz="2000" spc="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2, 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visibleSize.height </a:t>
            </a:r>
            <a:r>
              <a:rPr sz="2000" spc="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设置锚点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tmx-&gt;setAnchorPoint(Vec2(0.5,</a:t>
            </a:r>
            <a:r>
              <a:rPr sz="20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0.5));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309245">
              <a:lnSpc>
                <a:spcPct val="120000"/>
              </a:lnSpc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添加到游戏图层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其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</a:t>
            </a: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代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表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Z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轴（Z轴低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会被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高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的遮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挡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）  </a:t>
            </a:r>
            <a:r>
              <a:rPr sz="20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this-&gt;addChild(tmx,0);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9203" y="283286"/>
            <a:ext cx="19323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对象层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011" y="1607057"/>
            <a:ext cx="815403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对象层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允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许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你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在地图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上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圈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出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一些区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域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来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指定一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些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事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的发生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或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放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置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一个 游戏对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象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比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如，你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想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在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地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图放一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堵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墙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来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阻挡玩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家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前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进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又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或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者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设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置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个 开关，角色触碰后会触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发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某些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事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9052" y="2926079"/>
            <a:ext cx="3742944" cy="3011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360" y="264363"/>
            <a:ext cx="3202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解析对象层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010" y="1532382"/>
            <a:ext cx="7404100" cy="385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50"/>
              </a:lnSpc>
              <a:spcBef>
                <a:spcPts val="105"/>
              </a:spcBef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从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中获取对象层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ts val="2250"/>
              </a:lnSpc>
            </a:pPr>
            <a:r>
              <a:rPr sz="2000" spc="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TMXObjectGroup* </a:t>
            </a: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objects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2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map-&gt;getObjectGroup(“wall");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从对象层中获取对象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组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ValueVector </a:t>
            </a:r>
            <a:r>
              <a:rPr sz="2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container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objects-&gt;getObjects();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遍历对象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for(auto</a:t>
            </a:r>
            <a:r>
              <a:rPr sz="20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obj:container){</a:t>
            </a:r>
            <a:endParaRPr sz="2000">
              <a:latin typeface="Noto Sans CJK JP Regular"/>
              <a:cs typeface="Noto Sans CJK JP Regular"/>
            </a:endParaRPr>
          </a:p>
          <a:p>
            <a:pPr marL="927100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ValueMap </a:t>
            </a:r>
            <a:r>
              <a:rPr sz="20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values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obj.asValueMap();</a:t>
            </a:r>
            <a:endParaRPr sz="2000">
              <a:latin typeface="Noto Sans CJK JP Regular"/>
              <a:cs typeface="Noto Sans CJK JP Regular"/>
            </a:endParaRPr>
          </a:p>
          <a:p>
            <a:pPr marL="927100" marR="2327275">
              <a:lnSpc>
                <a:spcPct val="100000"/>
              </a:lnSpc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获取纵横轴坐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标（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20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坐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标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） 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int 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x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-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values.at("x").asInt()</a:t>
            </a:r>
            <a:endParaRPr sz="2000">
              <a:latin typeface="Noto Sans CJK JP Regular"/>
              <a:cs typeface="Noto Sans CJK JP Regular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int 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y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3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values.at("y").asInt()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}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2564892"/>
            <a:ext cx="4899659" cy="197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9052" y="2205227"/>
            <a:ext cx="3456432" cy="2371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6163" y="5604459"/>
            <a:ext cx="8737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*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如图所示，用文</a:t>
            </a:r>
            <a:r>
              <a:rPr sz="2000" spc="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本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编辑器打</a:t>
            </a:r>
            <a:r>
              <a:rPr sz="2000" spc="-2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开</a:t>
            </a:r>
            <a:r>
              <a:rPr sz="2000" spc="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tmx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文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件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，发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现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对象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属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性以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键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值对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的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形式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存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储。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360" y="264363"/>
            <a:ext cx="3202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解析对象层</a:t>
            </a:r>
            <a:endParaRPr sz="5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210" y="510032"/>
            <a:ext cx="58070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95" dirty="0">
                <a:solidFill>
                  <a:srgbClr val="33B5EF"/>
                </a:solidFill>
                <a:latin typeface="Arial"/>
                <a:cs typeface="Arial"/>
              </a:rPr>
              <a:t>tilemap</a:t>
            </a:r>
            <a:r>
              <a:rPr sz="5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的参考教</a:t>
            </a:r>
            <a:r>
              <a:rPr sz="50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程</a:t>
            </a:r>
            <a:r>
              <a:rPr sz="5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141" y="2074926"/>
            <a:ext cx="947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http://www.cocos.com/doc/tutorial/show?id=2455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8659" y="1388363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1584832" y="0"/>
                </a:moveTo>
                <a:lnTo>
                  <a:pt x="1535429" y="762"/>
                </a:lnTo>
                <a:lnTo>
                  <a:pt x="1486535" y="2794"/>
                </a:lnTo>
                <a:lnTo>
                  <a:pt x="1437893" y="6350"/>
                </a:lnTo>
                <a:lnTo>
                  <a:pt x="1389761" y="11175"/>
                </a:lnTo>
                <a:lnTo>
                  <a:pt x="1342009" y="17399"/>
                </a:lnTo>
                <a:lnTo>
                  <a:pt x="1294764" y="25019"/>
                </a:lnTo>
                <a:lnTo>
                  <a:pt x="1247902" y="33782"/>
                </a:lnTo>
                <a:lnTo>
                  <a:pt x="1201674" y="43941"/>
                </a:lnTo>
                <a:lnTo>
                  <a:pt x="1155953" y="55372"/>
                </a:lnTo>
                <a:lnTo>
                  <a:pt x="1110741" y="67945"/>
                </a:lnTo>
                <a:lnTo>
                  <a:pt x="1066164" y="81914"/>
                </a:lnTo>
                <a:lnTo>
                  <a:pt x="1022095" y="96900"/>
                </a:lnTo>
                <a:lnTo>
                  <a:pt x="978662" y="113157"/>
                </a:lnTo>
                <a:lnTo>
                  <a:pt x="935989" y="130556"/>
                </a:lnTo>
                <a:lnTo>
                  <a:pt x="893826" y="149098"/>
                </a:lnTo>
                <a:lnTo>
                  <a:pt x="852424" y="168783"/>
                </a:lnTo>
                <a:lnTo>
                  <a:pt x="811656" y="189611"/>
                </a:lnTo>
                <a:lnTo>
                  <a:pt x="771651" y="211327"/>
                </a:lnTo>
                <a:lnTo>
                  <a:pt x="732409" y="234314"/>
                </a:lnTo>
                <a:lnTo>
                  <a:pt x="693927" y="258190"/>
                </a:lnTo>
                <a:lnTo>
                  <a:pt x="656336" y="283210"/>
                </a:lnTo>
                <a:lnTo>
                  <a:pt x="619378" y="309118"/>
                </a:lnTo>
                <a:lnTo>
                  <a:pt x="583438" y="336041"/>
                </a:lnTo>
                <a:lnTo>
                  <a:pt x="548259" y="363855"/>
                </a:lnTo>
                <a:lnTo>
                  <a:pt x="513968" y="392684"/>
                </a:lnTo>
                <a:lnTo>
                  <a:pt x="480567" y="422401"/>
                </a:lnTo>
                <a:lnTo>
                  <a:pt x="448055" y="453009"/>
                </a:lnTo>
                <a:lnTo>
                  <a:pt x="416560" y="484505"/>
                </a:lnTo>
                <a:lnTo>
                  <a:pt x="385952" y="516889"/>
                </a:lnTo>
                <a:lnTo>
                  <a:pt x="356488" y="550037"/>
                </a:lnTo>
                <a:lnTo>
                  <a:pt x="327913" y="583946"/>
                </a:lnTo>
                <a:lnTo>
                  <a:pt x="300354" y="618744"/>
                </a:lnTo>
                <a:lnTo>
                  <a:pt x="273938" y="654303"/>
                </a:lnTo>
                <a:lnTo>
                  <a:pt x="248538" y="690499"/>
                </a:lnTo>
                <a:lnTo>
                  <a:pt x="224281" y="727456"/>
                </a:lnTo>
                <a:lnTo>
                  <a:pt x="201040" y="765175"/>
                </a:lnTo>
                <a:lnTo>
                  <a:pt x="179069" y="803656"/>
                </a:lnTo>
                <a:lnTo>
                  <a:pt x="158241" y="842645"/>
                </a:lnTo>
                <a:lnTo>
                  <a:pt x="138556" y="882396"/>
                </a:lnTo>
                <a:lnTo>
                  <a:pt x="120014" y="922655"/>
                </a:lnTo>
                <a:lnTo>
                  <a:pt x="102869" y="963549"/>
                </a:lnTo>
                <a:lnTo>
                  <a:pt x="86867" y="1005077"/>
                </a:lnTo>
                <a:lnTo>
                  <a:pt x="72136" y="1047114"/>
                </a:lnTo>
                <a:lnTo>
                  <a:pt x="58674" y="1089787"/>
                </a:lnTo>
                <a:lnTo>
                  <a:pt x="46609" y="1132839"/>
                </a:lnTo>
                <a:lnTo>
                  <a:pt x="35940" y="1176527"/>
                </a:lnTo>
                <a:lnTo>
                  <a:pt x="26542" y="1220597"/>
                </a:lnTo>
                <a:lnTo>
                  <a:pt x="18541" y="1265174"/>
                </a:lnTo>
                <a:lnTo>
                  <a:pt x="11937" y="1310132"/>
                </a:lnTo>
                <a:lnTo>
                  <a:pt x="6730" y="1355598"/>
                </a:lnTo>
                <a:lnTo>
                  <a:pt x="3048" y="1401318"/>
                </a:lnTo>
                <a:lnTo>
                  <a:pt x="762" y="1447546"/>
                </a:lnTo>
                <a:lnTo>
                  <a:pt x="0" y="1494027"/>
                </a:lnTo>
                <a:lnTo>
                  <a:pt x="762" y="1540637"/>
                </a:lnTo>
                <a:lnTo>
                  <a:pt x="3048" y="1586864"/>
                </a:lnTo>
                <a:lnTo>
                  <a:pt x="6730" y="1632585"/>
                </a:lnTo>
                <a:lnTo>
                  <a:pt x="11937" y="1678051"/>
                </a:lnTo>
                <a:lnTo>
                  <a:pt x="18541" y="1723009"/>
                </a:lnTo>
                <a:lnTo>
                  <a:pt x="26542" y="1767586"/>
                </a:lnTo>
                <a:lnTo>
                  <a:pt x="35940" y="1811655"/>
                </a:lnTo>
                <a:lnTo>
                  <a:pt x="46609" y="1855343"/>
                </a:lnTo>
                <a:lnTo>
                  <a:pt x="58674" y="1898396"/>
                </a:lnTo>
                <a:lnTo>
                  <a:pt x="72136" y="1941068"/>
                </a:lnTo>
                <a:lnTo>
                  <a:pt x="86867" y="1983105"/>
                </a:lnTo>
                <a:lnTo>
                  <a:pt x="102869" y="2024634"/>
                </a:lnTo>
                <a:lnTo>
                  <a:pt x="120014" y="2065527"/>
                </a:lnTo>
                <a:lnTo>
                  <a:pt x="138556" y="2105787"/>
                </a:lnTo>
                <a:lnTo>
                  <a:pt x="158241" y="2145538"/>
                </a:lnTo>
                <a:lnTo>
                  <a:pt x="179069" y="2184527"/>
                </a:lnTo>
                <a:lnTo>
                  <a:pt x="201040" y="2223008"/>
                </a:lnTo>
                <a:lnTo>
                  <a:pt x="224281" y="2260727"/>
                </a:lnTo>
                <a:lnTo>
                  <a:pt x="248538" y="2297684"/>
                </a:lnTo>
                <a:lnTo>
                  <a:pt x="273938" y="2333879"/>
                </a:lnTo>
                <a:lnTo>
                  <a:pt x="300354" y="2369439"/>
                </a:lnTo>
                <a:lnTo>
                  <a:pt x="327913" y="2404237"/>
                </a:lnTo>
                <a:lnTo>
                  <a:pt x="356488" y="2438146"/>
                </a:lnTo>
                <a:lnTo>
                  <a:pt x="385952" y="2471293"/>
                </a:lnTo>
                <a:lnTo>
                  <a:pt x="416560" y="2503678"/>
                </a:lnTo>
                <a:lnTo>
                  <a:pt x="448055" y="2535174"/>
                </a:lnTo>
                <a:lnTo>
                  <a:pt x="480567" y="2565781"/>
                </a:lnTo>
                <a:lnTo>
                  <a:pt x="513968" y="2595499"/>
                </a:lnTo>
                <a:lnTo>
                  <a:pt x="548259" y="2624328"/>
                </a:lnTo>
                <a:lnTo>
                  <a:pt x="583438" y="2652141"/>
                </a:lnTo>
                <a:lnTo>
                  <a:pt x="619378" y="2679065"/>
                </a:lnTo>
                <a:lnTo>
                  <a:pt x="656336" y="2704973"/>
                </a:lnTo>
                <a:lnTo>
                  <a:pt x="693927" y="2729992"/>
                </a:lnTo>
                <a:lnTo>
                  <a:pt x="732409" y="2753868"/>
                </a:lnTo>
                <a:lnTo>
                  <a:pt x="771651" y="2776855"/>
                </a:lnTo>
                <a:lnTo>
                  <a:pt x="811656" y="2798572"/>
                </a:lnTo>
                <a:lnTo>
                  <a:pt x="852424" y="2819400"/>
                </a:lnTo>
                <a:lnTo>
                  <a:pt x="893826" y="2839085"/>
                </a:lnTo>
                <a:lnTo>
                  <a:pt x="935989" y="2857627"/>
                </a:lnTo>
                <a:lnTo>
                  <a:pt x="978662" y="2875026"/>
                </a:lnTo>
                <a:lnTo>
                  <a:pt x="1022095" y="2891282"/>
                </a:lnTo>
                <a:lnTo>
                  <a:pt x="1066164" y="2906268"/>
                </a:lnTo>
                <a:lnTo>
                  <a:pt x="1110741" y="2920238"/>
                </a:lnTo>
                <a:lnTo>
                  <a:pt x="1155953" y="2932811"/>
                </a:lnTo>
                <a:lnTo>
                  <a:pt x="1201674" y="2944241"/>
                </a:lnTo>
                <a:lnTo>
                  <a:pt x="1247902" y="2954401"/>
                </a:lnTo>
                <a:lnTo>
                  <a:pt x="1294764" y="2963164"/>
                </a:lnTo>
                <a:lnTo>
                  <a:pt x="1342009" y="2970784"/>
                </a:lnTo>
                <a:lnTo>
                  <a:pt x="1389761" y="2977007"/>
                </a:lnTo>
                <a:lnTo>
                  <a:pt x="1437893" y="2981833"/>
                </a:lnTo>
                <a:lnTo>
                  <a:pt x="1486535" y="2985389"/>
                </a:lnTo>
                <a:lnTo>
                  <a:pt x="1535429" y="2987421"/>
                </a:lnTo>
                <a:lnTo>
                  <a:pt x="1584832" y="2988183"/>
                </a:lnTo>
                <a:lnTo>
                  <a:pt x="1634236" y="2987421"/>
                </a:lnTo>
                <a:lnTo>
                  <a:pt x="1683130" y="2985389"/>
                </a:lnTo>
                <a:lnTo>
                  <a:pt x="1731772" y="2981833"/>
                </a:lnTo>
                <a:lnTo>
                  <a:pt x="1779904" y="2977007"/>
                </a:lnTo>
                <a:lnTo>
                  <a:pt x="1827656" y="2970784"/>
                </a:lnTo>
                <a:lnTo>
                  <a:pt x="1874901" y="2963164"/>
                </a:lnTo>
                <a:lnTo>
                  <a:pt x="1921764" y="2954401"/>
                </a:lnTo>
                <a:lnTo>
                  <a:pt x="1967991" y="2944241"/>
                </a:lnTo>
                <a:lnTo>
                  <a:pt x="2013712" y="2932811"/>
                </a:lnTo>
                <a:lnTo>
                  <a:pt x="2058923" y="2920238"/>
                </a:lnTo>
                <a:lnTo>
                  <a:pt x="2103500" y="2906268"/>
                </a:lnTo>
                <a:lnTo>
                  <a:pt x="2147569" y="2891282"/>
                </a:lnTo>
                <a:lnTo>
                  <a:pt x="2191004" y="2875026"/>
                </a:lnTo>
                <a:lnTo>
                  <a:pt x="2233675" y="2857627"/>
                </a:lnTo>
                <a:lnTo>
                  <a:pt x="2275840" y="2839085"/>
                </a:lnTo>
                <a:lnTo>
                  <a:pt x="2317241" y="2819400"/>
                </a:lnTo>
                <a:lnTo>
                  <a:pt x="2358009" y="2798572"/>
                </a:lnTo>
                <a:lnTo>
                  <a:pt x="2398014" y="2776855"/>
                </a:lnTo>
                <a:lnTo>
                  <a:pt x="2437257" y="2753868"/>
                </a:lnTo>
                <a:lnTo>
                  <a:pt x="2475738" y="2729992"/>
                </a:lnTo>
                <a:lnTo>
                  <a:pt x="2513330" y="2704973"/>
                </a:lnTo>
                <a:lnTo>
                  <a:pt x="2550287" y="2679065"/>
                </a:lnTo>
                <a:lnTo>
                  <a:pt x="2586228" y="2652141"/>
                </a:lnTo>
                <a:lnTo>
                  <a:pt x="2621407" y="2624328"/>
                </a:lnTo>
                <a:lnTo>
                  <a:pt x="2655696" y="2595499"/>
                </a:lnTo>
                <a:lnTo>
                  <a:pt x="2689097" y="2565781"/>
                </a:lnTo>
                <a:lnTo>
                  <a:pt x="2721610" y="2535174"/>
                </a:lnTo>
                <a:lnTo>
                  <a:pt x="2753106" y="2503678"/>
                </a:lnTo>
                <a:lnTo>
                  <a:pt x="2783713" y="2471293"/>
                </a:lnTo>
                <a:lnTo>
                  <a:pt x="2813176" y="2438146"/>
                </a:lnTo>
                <a:lnTo>
                  <a:pt x="2841751" y="2404237"/>
                </a:lnTo>
                <a:lnTo>
                  <a:pt x="2869311" y="2369439"/>
                </a:lnTo>
                <a:lnTo>
                  <a:pt x="2895726" y="2333879"/>
                </a:lnTo>
                <a:lnTo>
                  <a:pt x="2921126" y="2297684"/>
                </a:lnTo>
                <a:lnTo>
                  <a:pt x="2945384" y="2260727"/>
                </a:lnTo>
                <a:lnTo>
                  <a:pt x="2968624" y="2223008"/>
                </a:lnTo>
                <a:lnTo>
                  <a:pt x="2990595" y="2184527"/>
                </a:lnTo>
                <a:lnTo>
                  <a:pt x="3011423" y="2145538"/>
                </a:lnTo>
                <a:lnTo>
                  <a:pt x="3031109" y="2105787"/>
                </a:lnTo>
                <a:lnTo>
                  <a:pt x="3049650" y="2065527"/>
                </a:lnTo>
                <a:lnTo>
                  <a:pt x="3066795" y="2024634"/>
                </a:lnTo>
                <a:lnTo>
                  <a:pt x="3082797" y="1983105"/>
                </a:lnTo>
                <a:lnTo>
                  <a:pt x="3097530" y="1941068"/>
                </a:lnTo>
                <a:lnTo>
                  <a:pt x="3110991" y="1898396"/>
                </a:lnTo>
                <a:lnTo>
                  <a:pt x="3123057" y="1855343"/>
                </a:lnTo>
                <a:lnTo>
                  <a:pt x="3133724" y="1811655"/>
                </a:lnTo>
                <a:lnTo>
                  <a:pt x="3143122" y="1767586"/>
                </a:lnTo>
                <a:lnTo>
                  <a:pt x="3151123" y="1723009"/>
                </a:lnTo>
                <a:lnTo>
                  <a:pt x="3157728" y="1678051"/>
                </a:lnTo>
                <a:lnTo>
                  <a:pt x="3162935" y="1632585"/>
                </a:lnTo>
                <a:lnTo>
                  <a:pt x="3166617" y="1586864"/>
                </a:lnTo>
                <a:lnTo>
                  <a:pt x="3168904" y="1540637"/>
                </a:lnTo>
                <a:lnTo>
                  <a:pt x="3169666" y="1494027"/>
                </a:lnTo>
                <a:lnTo>
                  <a:pt x="3168904" y="1447546"/>
                </a:lnTo>
                <a:lnTo>
                  <a:pt x="3166617" y="1401318"/>
                </a:lnTo>
                <a:lnTo>
                  <a:pt x="3162935" y="1355598"/>
                </a:lnTo>
                <a:lnTo>
                  <a:pt x="3157728" y="1310132"/>
                </a:lnTo>
                <a:lnTo>
                  <a:pt x="3151123" y="1265174"/>
                </a:lnTo>
                <a:lnTo>
                  <a:pt x="3143122" y="1220597"/>
                </a:lnTo>
                <a:lnTo>
                  <a:pt x="3133724" y="1176527"/>
                </a:lnTo>
                <a:lnTo>
                  <a:pt x="3123057" y="1132839"/>
                </a:lnTo>
                <a:lnTo>
                  <a:pt x="3110991" y="1089787"/>
                </a:lnTo>
                <a:lnTo>
                  <a:pt x="3097530" y="1047114"/>
                </a:lnTo>
                <a:lnTo>
                  <a:pt x="3082797" y="1005077"/>
                </a:lnTo>
                <a:lnTo>
                  <a:pt x="3066795" y="963549"/>
                </a:lnTo>
                <a:lnTo>
                  <a:pt x="3049650" y="922655"/>
                </a:lnTo>
                <a:lnTo>
                  <a:pt x="3031109" y="882396"/>
                </a:lnTo>
                <a:lnTo>
                  <a:pt x="3011423" y="842645"/>
                </a:lnTo>
                <a:lnTo>
                  <a:pt x="2990595" y="803656"/>
                </a:lnTo>
                <a:lnTo>
                  <a:pt x="2968624" y="765175"/>
                </a:lnTo>
                <a:lnTo>
                  <a:pt x="2945384" y="727456"/>
                </a:lnTo>
                <a:lnTo>
                  <a:pt x="2921126" y="690499"/>
                </a:lnTo>
                <a:lnTo>
                  <a:pt x="2895726" y="654303"/>
                </a:lnTo>
                <a:lnTo>
                  <a:pt x="2869311" y="618744"/>
                </a:lnTo>
                <a:lnTo>
                  <a:pt x="2841751" y="583946"/>
                </a:lnTo>
                <a:lnTo>
                  <a:pt x="2813176" y="550037"/>
                </a:lnTo>
                <a:lnTo>
                  <a:pt x="2783713" y="516889"/>
                </a:lnTo>
                <a:lnTo>
                  <a:pt x="2753106" y="484505"/>
                </a:lnTo>
                <a:lnTo>
                  <a:pt x="2721610" y="453009"/>
                </a:lnTo>
                <a:lnTo>
                  <a:pt x="2689097" y="422401"/>
                </a:lnTo>
                <a:lnTo>
                  <a:pt x="2655696" y="392684"/>
                </a:lnTo>
                <a:lnTo>
                  <a:pt x="2621407" y="363855"/>
                </a:lnTo>
                <a:lnTo>
                  <a:pt x="2586228" y="336041"/>
                </a:lnTo>
                <a:lnTo>
                  <a:pt x="2550287" y="309118"/>
                </a:lnTo>
                <a:lnTo>
                  <a:pt x="2513330" y="283210"/>
                </a:lnTo>
                <a:lnTo>
                  <a:pt x="2475738" y="258190"/>
                </a:lnTo>
                <a:lnTo>
                  <a:pt x="2437257" y="234314"/>
                </a:lnTo>
                <a:lnTo>
                  <a:pt x="2398014" y="211327"/>
                </a:lnTo>
                <a:lnTo>
                  <a:pt x="2358009" y="189611"/>
                </a:lnTo>
                <a:lnTo>
                  <a:pt x="2317241" y="168783"/>
                </a:lnTo>
                <a:lnTo>
                  <a:pt x="2275840" y="149098"/>
                </a:lnTo>
                <a:lnTo>
                  <a:pt x="2233675" y="130556"/>
                </a:lnTo>
                <a:lnTo>
                  <a:pt x="2191004" y="113157"/>
                </a:lnTo>
                <a:lnTo>
                  <a:pt x="2147569" y="96900"/>
                </a:lnTo>
                <a:lnTo>
                  <a:pt x="2103500" y="81914"/>
                </a:lnTo>
                <a:lnTo>
                  <a:pt x="2058923" y="67945"/>
                </a:lnTo>
                <a:lnTo>
                  <a:pt x="2013712" y="55372"/>
                </a:lnTo>
                <a:lnTo>
                  <a:pt x="1967991" y="43941"/>
                </a:lnTo>
                <a:lnTo>
                  <a:pt x="1921764" y="33782"/>
                </a:lnTo>
                <a:lnTo>
                  <a:pt x="1874901" y="25019"/>
                </a:lnTo>
                <a:lnTo>
                  <a:pt x="1827656" y="17399"/>
                </a:lnTo>
                <a:lnTo>
                  <a:pt x="1779904" y="11175"/>
                </a:lnTo>
                <a:lnTo>
                  <a:pt x="1731772" y="6350"/>
                </a:lnTo>
                <a:lnTo>
                  <a:pt x="1683130" y="2794"/>
                </a:lnTo>
                <a:lnTo>
                  <a:pt x="1634236" y="762"/>
                </a:lnTo>
                <a:lnTo>
                  <a:pt x="1584832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9421" y="1389125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0" y="1494027"/>
                </a:moveTo>
                <a:lnTo>
                  <a:pt x="762" y="1447546"/>
                </a:lnTo>
                <a:lnTo>
                  <a:pt x="3048" y="1401318"/>
                </a:lnTo>
                <a:lnTo>
                  <a:pt x="6730" y="1355598"/>
                </a:lnTo>
                <a:lnTo>
                  <a:pt x="11937" y="1310132"/>
                </a:lnTo>
                <a:lnTo>
                  <a:pt x="18541" y="1265174"/>
                </a:lnTo>
                <a:lnTo>
                  <a:pt x="26542" y="1220597"/>
                </a:lnTo>
                <a:lnTo>
                  <a:pt x="35940" y="1176527"/>
                </a:lnTo>
                <a:lnTo>
                  <a:pt x="46608" y="1132839"/>
                </a:lnTo>
                <a:lnTo>
                  <a:pt x="58674" y="1089787"/>
                </a:lnTo>
                <a:lnTo>
                  <a:pt x="72136" y="1047114"/>
                </a:lnTo>
                <a:lnTo>
                  <a:pt x="86867" y="1005077"/>
                </a:lnTo>
                <a:lnTo>
                  <a:pt x="102869" y="963549"/>
                </a:lnTo>
                <a:lnTo>
                  <a:pt x="120014" y="922654"/>
                </a:lnTo>
                <a:lnTo>
                  <a:pt x="138556" y="882396"/>
                </a:lnTo>
                <a:lnTo>
                  <a:pt x="158241" y="842645"/>
                </a:lnTo>
                <a:lnTo>
                  <a:pt x="179069" y="803656"/>
                </a:lnTo>
                <a:lnTo>
                  <a:pt x="201040" y="765175"/>
                </a:lnTo>
                <a:lnTo>
                  <a:pt x="224281" y="727456"/>
                </a:lnTo>
                <a:lnTo>
                  <a:pt x="248538" y="690499"/>
                </a:lnTo>
                <a:lnTo>
                  <a:pt x="273938" y="654303"/>
                </a:lnTo>
                <a:lnTo>
                  <a:pt x="300354" y="618744"/>
                </a:lnTo>
                <a:lnTo>
                  <a:pt x="327913" y="583946"/>
                </a:lnTo>
                <a:lnTo>
                  <a:pt x="356488" y="550037"/>
                </a:lnTo>
                <a:lnTo>
                  <a:pt x="385952" y="516889"/>
                </a:lnTo>
                <a:lnTo>
                  <a:pt x="416560" y="484504"/>
                </a:lnTo>
                <a:lnTo>
                  <a:pt x="448055" y="453009"/>
                </a:lnTo>
                <a:lnTo>
                  <a:pt x="480567" y="422401"/>
                </a:lnTo>
                <a:lnTo>
                  <a:pt x="513968" y="392684"/>
                </a:lnTo>
                <a:lnTo>
                  <a:pt x="548258" y="363854"/>
                </a:lnTo>
                <a:lnTo>
                  <a:pt x="583438" y="336041"/>
                </a:lnTo>
                <a:lnTo>
                  <a:pt x="619378" y="309118"/>
                </a:lnTo>
                <a:lnTo>
                  <a:pt x="656336" y="283210"/>
                </a:lnTo>
                <a:lnTo>
                  <a:pt x="693927" y="258190"/>
                </a:lnTo>
                <a:lnTo>
                  <a:pt x="732408" y="234314"/>
                </a:lnTo>
                <a:lnTo>
                  <a:pt x="771651" y="211327"/>
                </a:lnTo>
                <a:lnTo>
                  <a:pt x="811656" y="189611"/>
                </a:lnTo>
                <a:lnTo>
                  <a:pt x="852424" y="168783"/>
                </a:lnTo>
                <a:lnTo>
                  <a:pt x="893826" y="149098"/>
                </a:lnTo>
                <a:lnTo>
                  <a:pt x="935989" y="130556"/>
                </a:lnTo>
                <a:lnTo>
                  <a:pt x="978662" y="113157"/>
                </a:lnTo>
                <a:lnTo>
                  <a:pt x="1022095" y="96900"/>
                </a:lnTo>
                <a:lnTo>
                  <a:pt x="1066164" y="81914"/>
                </a:lnTo>
                <a:lnTo>
                  <a:pt x="1110741" y="67945"/>
                </a:lnTo>
                <a:lnTo>
                  <a:pt x="1155953" y="55372"/>
                </a:lnTo>
                <a:lnTo>
                  <a:pt x="1201674" y="43941"/>
                </a:lnTo>
                <a:lnTo>
                  <a:pt x="1247902" y="33782"/>
                </a:lnTo>
                <a:lnTo>
                  <a:pt x="1294764" y="25019"/>
                </a:lnTo>
                <a:lnTo>
                  <a:pt x="1342008" y="17399"/>
                </a:lnTo>
                <a:lnTo>
                  <a:pt x="1389761" y="11175"/>
                </a:lnTo>
                <a:lnTo>
                  <a:pt x="1437893" y="6350"/>
                </a:lnTo>
                <a:lnTo>
                  <a:pt x="1486535" y="2794"/>
                </a:lnTo>
                <a:lnTo>
                  <a:pt x="1535429" y="762"/>
                </a:lnTo>
                <a:lnTo>
                  <a:pt x="1584832" y="0"/>
                </a:lnTo>
                <a:lnTo>
                  <a:pt x="1634236" y="762"/>
                </a:lnTo>
                <a:lnTo>
                  <a:pt x="1683130" y="2794"/>
                </a:lnTo>
                <a:lnTo>
                  <a:pt x="1731772" y="6350"/>
                </a:lnTo>
                <a:lnTo>
                  <a:pt x="1779904" y="11175"/>
                </a:lnTo>
                <a:lnTo>
                  <a:pt x="1827656" y="17399"/>
                </a:lnTo>
                <a:lnTo>
                  <a:pt x="1874901" y="25019"/>
                </a:lnTo>
                <a:lnTo>
                  <a:pt x="1921764" y="33782"/>
                </a:lnTo>
                <a:lnTo>
                  <a:pt x="1967991" y="43941"/>
                </a:lnTo>
                <a:lnTo>
                  <a:pt x="2013711" y="55372"/>
                </a:lnTo>
                <a:lnTo>
                  <a:pt x="2058924" y="67945"/>
                </a:lnTo>
                <a:lnTo>
                  <a:pt x="2103501" y="81914"/>
                </a:lnTo>
                <a:lnTo>
                  <a:pt x="2147570" y="96900"/>
                </a:lnTo>
                <a:lnTo>
                  <a:pt x="2191004" y="113157"/>
                </a:lnTo>
                <a:lnTo>
                  <a:pt x="2233676" y="130556"/>
                </a:lnTo>
                <a:lnTo>
                  <a:pt x="2275839" y="149098"/>
                </a:lnTo>
                <a:lnTo>
                  <a:pt x="2317242" y="168783"/>
                </a:lnTo>
                <a:lnTo>
                  <a:pt x="2358008" y="189611"/>
                </a:lnTo>
                <a:lnTo>
                  <a:pt x="2398013" y="211327"/>
                </a:lnTo>
                <a:lnTo>
                  <a:pt x="2437256" y="234314"/>
                </a:lnTo>
                <a:lnTo>
                  <a:pt x="2475737" y="258190"/>
                </a:lnTo>
                <a:lnTo>
                  <a:pt x="2513329" y="283210"/>
                </a:lnTo>
                <a:lnTo>
                  <a:pt x="2550286" y="309118"/>
                </a:lnTo>
                <a:lnTo>
                  <a:pt x="2586228" y="336041"/>
                </a:lnTo>
                <a:lnTo>
                  <a:pt x="2621406" y="363854"/>
                </a:lnTo>
                <a:lnTo>
                  <a:pt x="2655697" y="392684"/>
                </a:lnTo>
                <a:lnTo>
                  <a:pt x="2689098" y="422401"/>
                </a:lnTo>
                <a:lnTo>
                  <a:pt x="2721609" y="453009"/>
                </a:lnTo>
                <a:lnTo>
                  <a:pt x="2753105" y="484504"/>
                </a:lnTo>
                <a:lnTo>
                  <a:pt x="2783712" y="516889"/>
                </a:lnTo>
                <a:lnTo>
                  <a:pt x="2813177" y="550037"/>
                </a:lnTo>
                <a:lnTo>
                  <a:pt x="2841752" y="583946"/>
                </a:lnTo>
                <a:lnTo>
                  <a:pt x="2869310" y="618744"/>
                </a:lnTo>
                <a:lnTo>
                  <a:pt x="2895727" y="654303"/>
                </a:lnTo>
                <a:lnTo>
                  <a:pt x="2921127" y="690499"/>
                </a:lnTo>
                <a:lnTo>
                  <a:pt x="2945383" y="727456"/>
                </a:lnTo>
                <a:lnTo>
                  <a:pt x="2968625" y="765175"/>
                </a:lnTo>
                <a:lnTo>
                  <a:pt x="2990596" y="803656"/>
                </a:lnTo>
                <a:lnTo>
                  <a:pt x="3011424" y="842645"/>
                </a:lnTo>
                <a:lnTo>
                  <a:pt x="3031108" y="882396"/>
                </a:lnTo>
                <a:lnTo>
                  <a:pt x="3049651" y="922654"/>
                </a:lnTo>
                <a:lnTo>
                  <a:pt x="3066796" y="963549"/>
                </a:lnTo>
                <a:lnTo>
                  <a:pt x="3082798" y="1005077"/>
                </a:lnTo>
                <a:lnTo>
                  <a:pt x="3097529" y="1047114"/>
                </a:lnTo>
                <a:lnTo>
                  <a:pt x="3110992" y="1089787"/>
                </a:lnTo>
                <a:lnTo>
                  <a:pt x="3123056" y="1132839"/>
                </a:lnTo>
                <a:lnTo>
                  <a:pt x="3133725" y="1176527"/>
                </a:lnTo>
                <a:lnTo>
                  <a:pt x="3143123" y="1220597"/>
                </a:lnTo>
                <a:lnTo>
                  <a:pt x="3151124" y="1265174"/>
                </a:lnTo>
                <a:lnTo>
                  <a:pt x="3157728" y="1310132"/>
                </a:lnTo>
                <a:lnTo>
                  <a:pt x="3162934" y="1355598"/>
                </a:lnTo>
                <a:lnTo>
                  <a:pt x="3166618" y="1401318"/>
                </a:lnTo>
                <a:lnTo>
                  <a:pt x="3168904" y="1447546"/>
                </a:lnTo>
                <a:lnTo>
                  <a:pt x="3169666" y="1494027"/>
                </a:lnTo>
                <a:lnTo>
                  <a:pt x="3168904" y="1540637"/>
                </a:lnTo>
                <a:lnTo>
                  <a:pt x="3166618" y="1586864"/>
                </a:lnTo>
                <a:lnTo>
                  <a:pt x="3162934" y="1632585"/>
                </a:lnTo>
                <a:lnTo>
                  <a:pt x="3157728" y="1678051"/>
                </a:lnTo>
                <a:lnTo>
                  <a:pt x="3151124" y="1723009"/>
                </a:lnTo>
                <a:lnTo>
                  <a:pt x="3143123" y="1767586"/>
                </a:lnTo>
                <a:lnTo>
                  <a:pt x="3133725" y="1811654"/>
                </a:lnTo>
                <a:lnTo>
                  <a:pt x="3123056" y="1855343"/>
                </a:lnTo>
                <a:lnTo>
                  <a:pt x="3110992" y="1898396"/>
                </a:lnTo>
                <a:lnTo>
                  <a:pt x="3097529" y="1941068"/>
                </a:lnTo>
                <a:lnTo>
                  <a:pt x="3082798" y="1983104"/>
                </a:lnTo>
                <a:lnTo>
                  <a:pt x="3066796" y="2024634"/>
                </a:lnTo>
                <a:lnTo>
                  <a:pt x="3049651" y="2065527"/>
                </a:lnTo>
                <a:lnTo>
                  <a:pt x="3031108" y="2105787"/>
                </a:lnTo>
                <a:lnTo>
                  <a:pt x="3011424" y="2145538"/>
                </a:lnTo>
                <a:lnTo>
                  <a:pt x="2990596" y="2184527"/>
                </a:lnTo>
                <a:lnTo>
                  <a:pt x="2968625" y="2223008"/>
                </a:lnTo>
                <a:lnTo>
                  <a:pt x="2945383" y="2260727"/>
                </a:lnTo>
                <a:lnTo>
                  <a:pt x="2921127" y="2297684"/>
                </a:lnTo>
                <a:lnTo>
                  <a:pt x="2895727" y="2333879"/>
                </a:lnTo>
                <a:lnTo>
                  <a:pt x="2869310" y="2369439"/>
                </a:lnTo>
                <a:lnTo>
                  <a:pt x="2841752" y="2404237"/>
                </a:lnTo>
                <a:lnTo>
                  <a:pt x="2813177" y="2438146"/>
                </a:lnTo>
                <a:lnTo>
                  <a:pt x="2783712" y="2471293"/>
                </a:lnTo>
                <a:lnTo>
                  <a:pt x="2753105" y="2503678"/>
                </a:lnTo>
                <a:lnTo>
                  <a:pt x="2721609" y="2535174"/>
                </a:lnTo>
                <a:lnTo>
                  <a:pt x="2689098" y="2565781"/>
                </a:lnTo>
                <a:lnTo>
                  <a:pt x="2655697" y="2595499"/>
                </a:lnTo>
                <a:lnTo>
                  <a:pt x="2621406" y="2624328"/>
                </a:lnTo>
                <a:lnTo>
                  <a:pt x="2586228" y="2652141"/>
                </a:lnTo>
                <a:lnTo>
                  <a:pt x="2550286" y="2679065"/>
                </a:lnTo>
                <a:lnTo>
                  <a:pt x="2513329" y="2704973"/>
                </a:lnTo>
                <a:lnTo>
                  <a:pt x="2475737" y="2729992"/>
                </a:lnTo>
                <a:lnTo>
                  <a:pt x="2437256" y="2753868"/>
                </a:lnTo>
                <a:lnTo>
                  <a:pt x="2398013" y="2776855"/>
                </a:lnTo>
                <a:lnTo>
                  <a:pt x="2358008" y="2798572"/>
                </a:lnTo>
                <a:lnTo>
                  <a:pt x="2317242" y="2819400"/>
                </a:lnTo>
                <a:lnTo>
                  <a:pt x="2275839" y="2839085"/>
                </a:lnTo>
                <a:lnTo>
                  <a:pt x="2233676" y="2857627"/>
                </a:lnTo>
                <a:lnTo>
                  <a:pt x="2191004" y="2875026"/>
                </a:lnTo>
                <a:lnTo>
                  <a:pt x="2147570" y="2891282"/>
                </a:lnTo>
                <a:lnTo>
                  <a:pt x="2103501" y="2906268"/>
                </a:lnTo>
                <a:lnTo>
                  <a:pt x="2058924" y="2920238"/>
                </a:lnTo>
                <a:lnTo>
                  <a:pt x="2013711" y="2932811"/>
                </a:lnTo>
                <a:lnTo>
                  <a:pt x="1967991" y="2944241"/>
                </a:lnTo>
                <a:lnTo>
                  <a:pt x="1921764" y="2954401"/>
                </a:lnTo>
                <a:lnTo>
                  <a:pt x="1874901" y="2963164"/>
                </a:lnTo>
                <a:lnTo>
                  <a:pt x="1827656" y="2970784"/>
                </a:lnTo>
                <a:lnTo>
                  <a:pt x="1779904" y="2977007"/>
                </a:lnTo>
                <a:lnTo>
                  <a:pt x="1731772" y="2981833"/>
                </a:lnTo>
                <a:lnTo>
                  <a:pt x="1683130" y="2985389"/>
                </a:lnTo>
                <a:lnTo>
                  <a:pt x="1634236" y="2987421"/>
                </a:lnTo>
                <a:lnTo>
                  <a:pt x="1584832" y="2988183"/>
                </a:lnTo>
                <a:lnTo>
                  <a:pt x="1535429" y="2987421"/>
                </a:lnTo>
                <a:lnTo>
                  <a:pt x="1486535" y="2985389"/>
                </a:lnTo>
                <a:lnTo>
                  <a:pt x="1437893" y="2981833"/>
                </a:lnTo>
                <a:lnTo>
                  <a:pt x="1389761" y="2977007"/>
                </a:lnTo>
                <a:lnTo>
                  <a:pt x="1342008" y="2970784"/>
                </a:lnTo>
                <a:lnTo>
                  <a:pt x="1294764" y="2963164"/>
                </a:lnTo>
                <a:lnTo>
                  <a:pt x="1247902" y="2954401"/>
                </a:lnTo>
                <a:lnTo>
                  <a:pt x="1201674" y="2944241"/>
                </a:lnTo>
                <a:lnTo>
                  <a:pt x="1155953" y="2932811"/>
                </a:lnTo>
                <a:lnTo>
                  <a:pt x="1110741" y="2920238"/>
                </a:lnTo>
                <a:lnTo>
                  <a:pt x="1066164" y="2906268"/>
                </a:lnTo>
                <a:lnTo>
                  <a:pt x="1022095" y="2891282"/>
                </a:lnTo>
                <a:lnTo>
                  <a:pt x="978662" y="2875026"/>
                </a:lnTo>
                <a:lnTo>
                  <a:pt x="935989" y="2857627"/>
                </a:lnTo>
                <a:lnTo>
                  <a:pt x="893826" y="2839085"/>
                </a:lnTo>
                <a:lnTo>
                  <a:pt x="852424" y="2819400"/>
                </a:lnTo>
                <a:lnTo>
                  <a:pt x="811656" y="2798572"/>
                </a:lnTo>
                <a:lnTo>
                  <a:pt x="771651" y="2776855"/>
                </a:lnTo>
                <a:lnTo>
                  <a:pt x="732408" y="2753868"/>
                </a:lnTo>
                <a:lnTo>
                  <a:pt x="693927" y="2729992"/>
                </a:lnTo>
                <a:lnTo>
                  <a:pt x="656336" y="2704973"/>
                </a:lnTo>
                <a:lnTo>
                  <a:pt x="619378" y="2679065"/>
                </a:lnTo>
                <a:lnTo>
                  <a:pt x="583438" y="2652141"/>
                </a:lnTo>
                <a:lnTo>
                  <a:pt x="548258" y="2624328"/>
                </a:lnTo>
                <a:lnTo>
                  <a:pt x="513968" y="2595499"/>
                </a:lnTo>
                <a:lnTo>
                  <a:pt x="480567" y="2565781"/>
                </a:lnTo>
                <a:lnTo>
                  <a:pt x="448055" y="2535174"/>
                </a:lnTo>
                <a:lnTo>
                  <a:pt x="416560" y="2503678"/>
                </a:lnTo>
                <a:lnTo>
                  <a:pt x="385952" y="2471293"/>
                </a:lnTo>
                <a:lnTo>
                  <a:pt x="356488" y="2438146"/>
                </a:lnTo>
                <a:lnTo>
                  <a:pt x="327913" y="2404237"/>
                </a:lnTo>
                <a:lnTo>
                  <a:pt x="300354" y="2369439"/>
                </a:lnTo>
                <a:lnTo>
                  <a:pt x="273938" y="2333879"/>
                </a:lnTo>
                <a:lnTo>
                  <a:pt x="248538" y="2297684"/>
                </a:lnTo>
                <a:lnTo>
                  <a:pt x="224281" y="2260727"/>
                </a:lnTo>
                <a:lnTo>
                  <a:pt x="201040" y="2223008"/>
                </a:lnTo>
                <a:lnTo>
                  <a:pt x="179069" y="2184527"/>
                </a:lnTo>
                <a:lnTo>
                  <a:pt x="158241" y="2145538"/>
                </a:lnTo>
                <a:lnTo>
                  <a:pt x="138556" y="2105787"/>
                </a:lnTo>
                <a:lnTo>
                  <a:pt x="120014" y="2065527"/>
                </a:lnTo>
                <a:lnTo>
                  <a:pt x="102869" y="2024634"/>
                </a:lnTo>
                <a:lnTo>
                  <a:pt x="86867" y="1983104"/>
                </a:lnTo>
                <a:lnTo>
                  <a:pt x="72136" y="1941068"/>
                </a:lnTo>
                <a:lnTo>
                  <a:pt x="58674" y="1898396"/>
                </a:lnTo>
                <a:lnTo>
                  <a:pt x="46608" y="1855343"/>
                </a:lnTo>
                <a:lnTo>
                  <a:pt x="35940" y="1811654"/>
                </a:lnTo>
                <a:lnTo>
                  <a:pt x="26542" y="1767586"/>
                </a:lnTo>
                <a:lnTo>
                  <a:pt x="18541" y="1723009"/>
                </a:lnTo>
                <a:lnTo>
                  <a:pt x="11937" y="1678051"/>
                </a:lnTo>
                <a:lnTo>
                  <a:pt x="6730" y="1632585"/>
                </a:lnTo>
                <a:lnTo>
                  <a:pt x="3048" y="1586864"/>
                </a:lnTo>
                <a:lnTo>
                  <a:pt x="762" y="1540637"/>
                </a:lnTo>
                <a:lnTo>
                  <a:pt x="0" y="1494027"/>
                </a:lnTo>
                <a:close/>
              </a:path>
            </a:pathLst>
          </a:custGeom>
          <a:ln w="25908">
            <a:solidFill>
              <a:srgbClr val="3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0050" y="4385817"/>
            <a:ext cx="3651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1239011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0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90">
                <a:moveTo>
                  <a:pt x="0" y="0"/>
                </a:moveTo>
                <a:lnTo>
                  <a:pt x="0" y="12402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7095" y="2435809"/>
            <a:ext cx="269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THE</a:t>
            </a:r>
            <a:r>
              <a:rPr sz="4800" spc="-17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66188"/>
            <a:ext cx="10369295" cy="365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66188"/>
            <a:ext cx="10369550" cy="3651250"/>
          </a:xfrm>
          <a:custGeom>
            <a:avLst/>
            <a:gdLst/>
            <a:ahLst/>
            <a:cxnLst/>
            <a:rect l="l" t="t" r="r" b="b"/>
            <a:pathLst>
              <a:path w="10369550" h="3651250">
                <a:moveTo>
                  <a:pt x="0" y="608457"/>
                </a:moveTo>
                <a:lnTo>
                  <a:pt x="1828" y="560959"/>
                </a:lnTo>
                <a:lnTo>
                  <a:pt x="7238" y="514350"/>
                </a:lnTo>
                <a:lnTo>
                  <a:pt x="16078" y="469011"/>
                </a:lnTo>
                <a:lnTo>
                  <a:pt x="28219" y="424814"/>
                </a:lnTo>
                <a:lnTo>
                  <a:pt x="43522" y="382142"/>
                </a:lnTo>
                <a:lnTo>
                  <a:pt x="61861" y="340867"/>
                </a:lnTo>
                <a:lnTo>
                  <a:pt x="83083" y="301371"/>
                </a:lnTo>
                <a:lnTo>
                  <a:pt x="107086" y="263651"/>
                </a:lnTo>
                <a:lnTo>
                  <a:pt x="133692" y="227837"/>
                </a:lnTo>
                <a:lnTo>
                  <a:pt x="162801" y="194183"/>
                </a:lnTo>
                <a:lnTo>
                  <a:pt x="194259" y="162813"/>
                </a:lnTo>
                <a:lnTo>
                  <a:pt x="227939" y="133603"/>
                </a:lnTo>
                <a:lnTo>
                  <a:pt x="263702" y="107061"/>
                </a:lnTo>
                <a:lnTo>
                  <a:pt x="301409" y="83058"/>
                </a:lnTo>
                <a:lnTo>
                  <a:pt x="340931" y="61849"/>
                </a:lnTo>
                <a:lnTo>
                  <a:pt x="382143" y="43561"/>
                </a:lnTo>
                <a:lnTo>
                  <a:pt x="424878" y="28194"/>
                </a:lnTo>
                <a:lnTo>
                  <a:pt x="469011" y="16128"/>
                </a:lnTo>
                <a:lnTo>
                  <a:pt x="514477" y="7238"/>
                </a:lnTo>
                <a:lnTo>
                  <a:pt x="560959" y="1777"/>
                </a:lnTo>
                <a:lnTo>
                  <a:pt x="608584" y="0"/>
                </a:lnTo>
                <a:lnTo>
                  <a:pt x="9760458" y="0"/>
                </a:lnTo>
                <a:lnTo>
                  <a:pt x="9808083" y="1777"/>
                </a:lnTo>
                <a:lnTo>
                  <a:pt x="9854565" y="7238"/>
                </a:lnTo>
                <a:lnTo>
                  <a:pt x="9900031" y="16128"/>
                </a:lnTo>
                <a:lnTo>
                  <a:pt x="9944227" y="28194"/>
                </a:lnTo>
                <a:lnTo>
                  <a:pt x="9986899" y="43561"/>
                </a:lnTo>
                <a:lnTo>
                  <a:pt x="10028174" y="61849"/>
                </a:lnTo>
                <a:lnTo>
                  <a:pt x="10067671" y="83058"/>
                </a:lnTo>
                <a:lnTo>
                  <a:pt x="10105390" y="107061"/>
                </a:lnTo>
                <a:lnTo>
                  <a:pt x="10141077" y="133603"/>
                </a:lnTo>
                <a:lnTo>
                  <a:pt x="10174859" y="162813"/>
                </a:lnTo>
                <a:lnTo>
                  <a:pt x="10206228" y="194183"/>
                </a:lnTo>
                <a:lnTo>
                  <a:pt x="10235311" y="227837"/>
                </a:lnTo>
                <a:lnTo>
                  <a:pt x="10261981" y="263651"/>
                </a:lnTo>
                <a:lnTo>
                  <a:pt x="10285984" y="301371"/>
                </a:lnTo>
                <a:lnTo>
                  <a:pt x="10307193" y="340867"/>
                </a:lnTo>
                <a:lnTo>
                  <a:pt x="10325481" y="382142"/>
                </a:lnTo>
                <a:lnTo>
                  <a:pt x="10340848" y="424814"/>
                </a:lnTo>
                <a:lnTo>
                  <a:pt x="10352913" y="469011"/>
                </a:lnTo>
                <a:lnTo>
                  <a:pt x="10361803" y="514350"/>
                </a:lnTo>
                <a:lnTo>
                  <a:pt x="10367264" y="560959"/>
                </a:lnTo>
                <a:lnTo>
                  <a:pt x="10369042" y="608457"/>
                </a:lnTo>
                <a:lnTo>
                  <a:pt x="10369042" y="3042539"/>
                </a:lnTo>
                <a:lnTo>
                  <a:pt x="10367264" y="3090164"/>
                </a:lnTo>
                <a:lnTo>
                  <a:pt x="10361803" y="3136773"/>
                </a:lnTo>
                <a:lnTo>
                  <a:pt x="10352913" y="3182112"/>
                </a:lnTo>
                <a:lnTo>
                  <a:pt x="10340848" y="3226308"/>
                </a:lnTo>
                <a:lnTo>
                  <a:pt x="10325481" y="3268979"/>
                </a:lnTo>
                <a:lnTo>
                  <a:pt x="10307193" y="3310254"/>
                </a:lnTo>
                <a:lnTo>
                  <a:pt x="10285984" y="3349726"/>
                </a:lnTo>
                <a:lnTo>
                  <a:pt x="10261981" y="3387432"/>
                </a:lnTo>
                <a:lnTo>
                  <a:pt x="10235311" y="3423196"/>
                </a:lnTo>
                <a:lnTo>
                  <a:pt x="10206228" y="3456876"/>
                </a:lnTo>
                <a:lnTo>
                  <a:pt x="10174859" y="3488334"/>
                </a:lnTo>
                <a:lnTo>
                  <a:pt x="10141077" y="3517430"/>
                </a:lnTo>
                <a:lnTo>
                  <a:pt x="10105390" y="3544049"/>
                </a:lnTo>
                <a:lnTo>
                  <a:pt x="10067671" y="3568039"/>
                </a:lnTo>
                <a:lnTo>
                  <a:pt x="10028174" y="3589274"/>
                </a:lnTo>
                <a:lnTo>
                  <a:pt x="9986899" y="3607600"/>
                </a:lnTo>
                <a:lnTo>
                  <a:pt x="9944227" y="3622916"/>
                </a:lnTo>
                <a:lnTo>
                  <a:pt x="9900031" y="3635044"/>
                </a:lnTo>
                <a:lnTo>
                  <a:pt x="9854565" y="3643884"/>
                </a:lnTo>
                <a:lnTo>
                  <a:pt x="9808083" y="3649294"/>
                </a:lnTo>
                <a:lnTo>
                  <a:pt x="9760458" y="3651123"/>
                </a:lnTo>
                <a:lnTo>
                  <a:pt x="608584" y="3651123"/>
                </a:lnTo>
                <a:lnTo>
                  <a:pt x="560959" y="3649294"/>
                </a:lnTo>
                <a:lnTo>
                  <a:pt x="514477" y="3643884"/>
                </a:lnTo>
                <a:lnTo>
                  <a:pt x="469011" y="3635044"/>
                </a:lnTo>
                <a:lnTo>
                  <a:pt x="424878" y="3622916"/>
                </a:lnTo>
                <a:lnTo>
                  <a:pt x="382143" y="3607600"/>
                </a:lnTo>
                <a:lnTo>
                  <a:pt x="340931" y="3589274"/>
                </a:lnTo>
                <a:lnTo>
                  <a:pt x="301409" y="3568039"/>
                </a:lnTo>
                <a:lnTo>
                  <a:pt x="263702" y="3544049"/>
                </a:lnTo>
                <a:lnTo>
                  <a:pt x="227939" y="3517430"/>
                </a:lnTo>
                <a:lnTo>
                  <a:pt x="194259" y="3488334"/>
                </a:lnTo>
                <a:lnTo>
                  <a:pt x="162801" y="3456876"/>
                </a:lnTo>
                <a:lnTo>
                  <a:pt x="133692" y="3423196"/>
                </a:lnTo>
                <a:lnTo>
                  <a:pt x="107086" y="3387432"/>
                </a:lnTo>
                <a:lnTo>
                  <a:pt x="83083" y="3349726"/>
                </a:lnTo>
                <a:lnTo>
                  <a:pt x="61861" y="3310254"/>
                </a:lnTo>
                <a:lnTo>
                  <a:pt x="43522" y="3268979"/>
                </a:lnTo>
                <a:lnTo>
                  <a:pt x="28219" y="3226308"/>
                </a:lnTo>
                <a:lnTo>
                  <a:pt x="16078" y="3182112"/>
                </a:lnTo>
                <a:lnTo>
                  <a:pt x="7238" y="3136773"/>
                </a:lnTo>
                <a:lnTo>
                  <a:pt x="1828" y="3090164"/>
                </a:lnTo>
                <a:lnTo>
                  <a:pt x="0" y="3042539"/>
                </a:lnTo>
                <a:lnTo>
                  <a:pt x="0" y="60845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576" y="563550"/>
            <a:ext cx="8295005" cy="15525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6000" b="0" spc="-340" dirty="0">
                <a:latin typeface="Arial"/>
                <a:cs typeface="Arial"/>
              </a:rPr>
              <a:t>cocos2d::Vector&lt;T&gt;</a:t>
            </a:r>
            <a:endParaRPr sz="6000" dirty="0">
              <a:latin typeface="Arial"/>
              <a:cs typeface="Arial"/>
            </a:endParaRPr>
          </a:p>
          <a:p>
            <a:pPr marL="3056255">
              <a:lnSpc>
                <a:spcPct val="100000"/>
              </a:lnSpc>
              <a:spcBef>
                <a:spcPts val="345"/>
              </a:spcBef>
            </a:pPr>
            <a:r>
              <a:rPr sz="3200" b="0" spc="-95" dirty="0">
                <a:latin typeface="Arial"/>
                <a:cs typeface="Arial"/>
              </a:rPr>
              <a:t>------</a:t>
            </a:r>
            <a:r>
              <a:rPr sz="3200" b="0" spc="-15" dirty="0">
                <a:latin typeface="Noto Sans CJK JP Regular"/>
                <a:cs typeface="Noto Sans CJK JP Regular"/>
              </a:rPr>
              <a:t>类比</a:t>
            </a:r>
            <a:r>
              <a:rPr sz="3200" b="0" spc="-265" dirty="0">
                <a:latin typeface="Arial"/>
                <a:cs typeface="Arial"/>
              </a:rPr>
              <a:t>c++</a:t>
            </a:r>
            <a:r>
              <a:rPr sz="3200" b="0" spc="-215" dirty="0">
                <a:latin typeface="Arial"/>
                <a:cs typeface="Arial"/>
              </a:rPr>
              <a:t> </a:t>
            </a:r>
            <a:r>
              <a:rPr sz="3200" b="0" spc="-515" dirty="0">
                <a:latin typeface="Arial"/>
                <a:cs typeface="Arial"/>
              </a:rPr>
              <a:t>STL</a:t>
            </a:r>
            <a:r>
              <a:rPr sz="3200" b="0" spc="-15" dirty="0">
                <a:latin typeface="Noto Sans CJK JP Regular"/>
                <a:cs typeface="Noto Sans CJK JP Regular"/>
              </a:rPr>
              <a:t>中的</a:t>
            </a:r>
            <a:r>
              <a:rPr sz="3200" b="0" spc="-170" dirty="0">
                <a:latin typeface="Arial"/>
                <a:cs typeface="Arial"/>
              </a:rPr>
              <a:t>vector&lt;T&gt;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347" y="2604007"/>
            <a:ext cx="9981565" cy="311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个封装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好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的动态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增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长的顺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访问的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000" dirty="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元素是按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序存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取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其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底层实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现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数据结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构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是标准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模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版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2000" spc="-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STL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中的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顺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序容器</a:t>
            </a:r>
            <a:r>
              <a:rPr sz="20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std::vector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1800" dirty="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时间复杂度</a:t>
            </a:r>
            <a:r>
              <a:rPr sz="20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</a:t>
            </a:r>
            <a:endParaRPr sz="2000" dirty="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9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随机访问</a:t>
            </a:r>
            <a:r>
              <a:rPr sz="20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，O(1)；</a:t>
            </a:r>
            <a:endParaRPr sz="2000" dirty="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9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将元素插入到尾部或删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除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尾部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元</a:t>
            </a:r>
            <a:r>
              <a:rPr sz="20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</a:t>
            </a:r>
            <a:r>
              <a:rPr sz="20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，O(1)；</a:t>
            </a:r>
            <a:endParaRPr sz="2000" dirty="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9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随机插入或删除</a:t>
            </a:r>
            <a:r>
              <a:rPr sz="2000" spc="-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,</a:t>
            </a:r>
            <a:r>
              <a:rPr sz="20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O(n）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491739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491739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5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621"/>
                </a:lnTo>
                <a:lnTo>
                  <a:pt x="10323703" y="3105734"/>
                </a:lnTo>
                <a:lnTo>
                  <a:pt x="10304653" y="3146247"/>
                </a:lnTo>
                <a:lnTo>
                  <a:pt x="10282682" y="3184969"/>
                </a:lnTo>
                <a:lnTo>
                  <a:pt x="10257790" y="3221761"/>
                </a:lnTo>
                <a:lnTo>
                  <a:pt x="10230358" y="3256457"/>
                </a:lnTo>
                <a:lnTo>
                  <a:pt x="10200259" y="3288906"/>
                </a:lnTo>
                <a:lnTo>
                  <a:pt x="10167747" y="3318979"/>
                </a:lnTo>
                <a:lnTo>
                  <a:pt x="10133076" y="3346513"/>
                </a:lnTo>
                <a:lnTo>
                  <a:pt x="10096246" y="3371354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26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26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54"/>
                </a:lnTo>
                <a:lnTo>
                  <a:pt x="235953" y="3346513"/>
                </a:lnTo>
                <a:lnTo>
                  <a:pt x="201256" y="3318979"/>
                </a:lnTo>
                <a:lnTo>
                  <a:pt x="168795" y="3288906"/>
                </a:lnTo>
                <a:lnTo>
                  <a:pt x="138734" y="3256457"/>
                </a:lnTo>
                <a:lnTo>
                  <a:pt x="111201" y="3221761"/>
                </a:lnTo>
                <a:lnTo>
                  <a:pt x="86347" y="3184969"/>
                </a:lnTo>
                <a:lnTo>
                  <a:pt x="64325" y="3146247"/>
                </a:lnTo>
                <a:lnTo>
                  <a:pt x="45288" y="3105734"/>
                </a:lnTo>
                <a:lnTo>
                  <a:pt x="29375" y="3063621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模版参数</a:t>
            </a:r>
            <a:endParaRPr sz="60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135" y="2458973"/>
            <a:ext cx="10060940" cy="1815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47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的类型必须是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继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承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cocos2d::Object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指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针。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因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已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经将 </a:t>
            </a:r>
            <a:r>
              <a:rPr sz="2400" spc="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2</a:t>
            </a:r>
            <a:r>
              <a:rPr sz="24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d</a:t>
            </a:r>
            <a:r>
              <a:rPr sz="2400" spc="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x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的内存管理模型集成到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了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2</a:t>
            </a:r>
            <a:r>
              <a:rPr sz="24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d</a:t>
            </a:r>
            <a:r>
              <a:rPr sz="2400" spc="-10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-9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V</a:t>
            </a:r>
            <a:r>
              <a:rPr sz="24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-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-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r</a:t>
            </a:r>
            <a:r>
              <a:rPr sz="2400" spc="4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&lt;</a:t>
            </a:r>
            <a:r>
              <a:rPr sz="2400" spc="-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</a:t>
            </a:r>
            <a:r>
              <a:rPr sz="2400" spc="4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中，所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参数不能是其他的类型包括基本类型。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491739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491739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5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621"/>
                </a:lnTo>
                <a:lnTo>
                  <a:pt x="10323703" y="3105734"/>
                </a:lnTo>
                <a:lnTo>
                  <a:pt x="10304653" y="3146247"/>
                </a:lnTo>
                <a:lnTo>
                  <a:pt x="10282682" y="3184969"/>
                </a:lnTo>
                <a:lnTo>
                  <a:pt x="10257790" y="3221761"/>
                </a:lnTo>
                <a:lnTo>
                  <a:pt x="10230358" y="3256457"/>
                </a:lnTo>
                <a:lnTo>
                  <a:pt x="10200259" y="3288906"/>
                </a:lnTo>
                <a:lnTo>
                  <a:pt x="10167747" y="3318979"/>
                </a:lnTo>
                <a:lnTo>
                  <a:pt x="10133076" y="3346513"/>
                </a:lnTo>
                <a:lnTo>
                  <a:pt x="10096246" y="3371354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26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26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54"/>
                </a:lnTo>
                <a:lnTo>
                  <a:pt x="235953" y="3346513"/>
                </a:lnTo>
                <a:lnTo>
                  <a:pt x="201256" y="3318979"/>
                </a:lnTo>
                <a:lnTo>
                  <a:pt x="168795" y="3288906"/>
                </a:lnTo>
                <a:lnTo>
                  <a:pt x="138734" y="3256457"/>
                </a:lnTo>
                <a:lnTo>
                  <a:pt x="111201" y="3221761"/>
                </a:lnTo>
                <a:lnTo>
                  <a:pt x="86347" y="3184969"/>
                </a:lnTo>
                <a:lnTo>
                  <a:pt x="64325" y="3146247"/>
                </a:lnTo>
                <a:lnTo>
                  <a:pt x="45288" y="3105734"/>
                </a:lnTo>
                <a:lnTo>
                  <a:pt x="29375" y="3063621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内存管理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135" y="2456561"/>
            <a:ext cx="9902190" cy="323913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类只包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含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一个成员数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：std::vector&lt;T&gt;</a:t>
            </a:r>
            <a:r>
              <a:rPr sz="2400" spc="1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_data;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-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的内存管理是由编译器自动处理的，如果声明了一个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900" marR="5080">
              <a:lnSpc>
                <a:spcPts val="5190"/>
              </a:lnSpc>
              <a:spcBef>
                <a:spcPts val="550"/>
              </a:spcBef>
            </a:pP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就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不必费心去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释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放内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2400" spc="19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注意：使用现代 的</a:t>
            </a:r>
            <a:r>
              <a:rPr sz="2400" spc="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2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+</a:t>
            </a:r>
            <a:r>
              <a:rPr sz="2400" spc="4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+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，本地存储对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比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存储对象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好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。所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请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不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要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new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作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申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请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2560"/>
              </a:spcBef>
            </a:pP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的堆对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，请使用栈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491739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491739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5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621"/>
                </a:lnTo>
                <a:lnTo>
                  <a:pt x="10323703" y="3105734"/>
                </a:lnTo>
                <a:lnTo>
                  <a:pt x="10304653" y="3146247"/>
                </a:lnTo>
                <a:lnTo>
                  <a:pt x="10282682" y="3184969"/>
                </a:lnTo>
                <a:lnTo>
                  <a:pt x="10257790" y="3221761"/>
                </a:lnTo>
                <a:lnTo>
                  <a:pt x="10230358" y="3256457"/>
                </a:lnTo>
                <a:lnTo>
                  <a:pt x="10200259" y="3288906"/>
                </a:lnTo>
                <a:lnTo>
                  <a:pt x="10167747" y="3318979"/>
                </a:lnTo>
                <a:lnTo>
                  <a:pt x="10133076" y="3346513"/>
                </a:lnTo>
                <a:lnTo>
                  <a:pt x="10096246" y="3371354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26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26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54"/>
                </a:lnTo>
                <a:lnTo>
                  <a:pt x="235953" y="3346513"/>
                </a:lnTo>
                <a:lnTo>
                  <a:pt x="201256" y="3318979"/>
                </a:lnTo>
                <a:lnTo>
                  <a:pt x="168795" y="3288906"/>
                </a:lnTo>
                <a:lnTo>
                  <a:pt x="138734" y="3256457"/>
                </a:lnTo>
                <a:lnTo>
                  <a:pt x="111201" y="3221761"/>
                </a:lnTo>
                <a:lnTo>
                  <a:pt x="86347" y="3184969"/>
                </a:lnTo>
                <a:lnTo>
                  <a:pt x="64325" y="3146247"/>
                </a:lnTo>
                <a:lnTo>
                  <a:pt x="45288" y="3105734"/>
                </a:lnTo>
                <a:lnTo>
                  <a:pt x="29375" y="3063621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基本用法</a:t>
            </a:r>
            <a:endParaRPr sz="60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135" y="2458973"/>
            <a:ext cx="10215880" cy="335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01625" indent="-457200">
              <a:lnSpc>
                <a:spcPct val="1547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警告</a:t>
            </a: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：cocos2d::Vector&lt;T&gt;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并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没有重载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[]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操作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所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以不能直接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标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[i]  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来获取第</a:t>
            </a:r>
            <a:r>
              <a:rPr sz="24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i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位元素。</a:t>
            </a: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提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供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了不同类型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迭代</a:t>
            </a:r>
            <a:r>
              <a:rPr sz="2400" spc="-1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所以我们可以受益于</a:t>
            </a:r>
            <a:r>
              <a:rPr sz="2400" spc="27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2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++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标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准函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数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我们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可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大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量标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准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泛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型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算法和</a:t>
            </a:r>
            <a:r>
              <a:rPr sz="2400" spc="-2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for_each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循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环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2400" spc="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除了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std::vector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作之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外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发者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们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还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加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许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多 标准算法诸如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：std::find,</a:t>
            </a:r>
            <a:r>
              <a:rPr sz="2400" spc="1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std::reverse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和</a:t>
            </a:r>
            <a:r>
              <a:rPr sz="24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std::swap，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些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算法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化 很多通用的操作。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-13309" y="0"/>
            <a:ext cx="12152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警告</a:t>
            </a:r>
            <a:r>
              <a:rPr sz="1000" spc="-1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：</a:t>
            </a:r>
            <a:r>
              <a:rPr sz="1000" spc="-10" dirty="0">
                <a:solidFill>
                  <a:srgbClr val="464646"/>
                </a:solidFill>
                <a:latin typeface="Arial"/>
                <a:cs typeface="Arial"/>
              </a:rPr>
              <a:t>cocos2d::Vector&lt;T&gt;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并没有重载</a:t>
            </a:r>
            <a:r>
              <a:rPr sz="1000" spc="15" dirty="0">
                <a:solidFill>
                  <a:srgbClr val="464646"/>
                </a:solidFill>
                <a:latin typeface="Arial"/>
                <a:cs typeface="Arial"/>
              </a:rPr>
              <a:t>[]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操作，所以不能直接用下标</a:t>
            </a:r>
            <a:r>
              <a:rPr sz="1000" spc="10" dirty="0">
                <a:solidFill>
                  <a:srgbClr val="464646"/>
                </a:solidFill>
                <a:latin typeface="Arial"/>
                <a:cs typeface="Arial"/>
              </a:rPr>
              <a:t>[i]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来获取第</a:t>
            </a:r>
            <a:r>
              <a:rPr sz="1000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位元素。</a:t>
            </a:r>
            <a:r>
              <a:rPr sz="1000" spc="12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 </a:t>
            </a:r>
            <a:r>
              <a:rPr sz="1000" spc="-10" dirty="0">
                <a:solidFill>
                  <a:srgbClr val="464646"/>
                </a:solidFill>
                <a:latin typeface="Arial"/>
                <a:cs typeface="Arial"/>
              </a:rPr>
              <a:t>cocos2d::Vector&lt;T&gt;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提供了不同类型的迭代</a:t>
            </a:r>
            <a:r>
              <a:rPr sz="1000" spc="-2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器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，所以我们可以受益于</a:t>
            </a:r>
            <a:r>
              <a:rPr sz="1000" spc="-90" dirty="0">
                <a:solidFill>
                  <a:srgbClr val="464646"/>
                </a:solidFill>
                <a:latin typeface="Arial"/>
                <a:cs typeface="Arial"/>
              </a:rPr>
              <a:t>c++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的标准函数库，</a:t>
            </a:r>
            <a:r>
              <a:rPr sz="1000" spc="-2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我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们可以使用大量标准泛型</a:t>
            </a:r>
            <a:r>
              <a:rPr sz="1000" spc="-2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算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法和</a:t>
            </a:r>
            <a:r>
              <a:rPr sz="1000" spc="-45" dirty="0">
                <a:solidFill>
                  <a:srgbClr val="464646"/>
                </a:solidFill>
                <a:latin typeface="Arial"/>
                <a:cs typeface="Arial"/>
              </a:rPr>
              <a:t>for_each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1206</Words>
  <Application>Microsoft Office PowerPoint</Application>
  <PresentationFormat>宽屏</PresentationFormat>
  <Paragraphs>269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Liberation Sans Narrow</vt:lpstr>
      <vt:lpstr>Noto Sans CJK JP Regular</vt:lpstr>
      <vt:lpstr>Noto Sans Mono CJK JP Regular</vt:lpstr>
      <vt:lpstr>宋体</vt:lpstr>
      <vt:lpstr>Arial</vt:lpstr>
      <vt:lpstr>Calibri</vt:lpstr>
      <vt:lpstr>Times New Roman</vt:lpstr>
      <vt:lpstr>Trebuchet MS</vt:lpstr>
      <vt:lpstr>Office Theme</vt:lpstr>
      <vt:lpstr>Cocos2dx 数据结构，数据 存储和TileMap</vt:lpstr>
      <vt:lpstr>目录/contents</vt:lpstr>
      <vt:lpstr>数据结构</vt:lpstr>
      <vt:lpstr>PowerPoint 演示文稿</vt:lpstr>
      <vt:lpstr>数据结构是计算机存储，组织数据的方式，  适当使用数据结构让编程事半功倍，游戏过程实 则上是用户和数据之间的交互，如何合理的组织 和存储游戏中的各种元素，cocos2dx为我们提供 了有效的解决方案。</vt:lpstr>
      <vt:lpstr>cocos2d::Vector&lt;T&gt; ------类比c++ STL中的vector&lt;T&gt;</vt:lpstr>
      <vt:lpstr>模版参数</vt:lpstr>
      <vt:lpstr>内存管理</vt:lpstr>
      <vt:lpstr>基本用法</vt:lpstr>
      <vt:lpstr>简易使用方法及例子</vt:lpstr>
      <vt:lpstr>简易使用方法及例子</vt:lpstr>
      <vt:lpstr>如何遍历数组</vt:lpstr>
      <vt:lpstr>一种在遍历中删除数组元素的方法</vt:lpstr>
      <vt:lpstr>cocos2d::Map&lt;K,V&gt;</vt:lpstr>
      <vt:lpstr>模版参数</vt:lpstr>
      <vt:lpstr>基本用例</vt:lpstr>
      <vt:lpstr>简易使用方法及例子</vt:lpstr>
      <vt:lpstr>cocos2d::Value</vt:lpstr>
      <vt:lpstr>简易使用方法及例子</vt:lpstr>
      <vt:lpstr>本地数据存储</vt:lpstr>
      <vt:lpstr>UserDefault  SQLite</vt:lpstr>
      <vt:lpstr>PowerPoint 演示文稿</vt:lpstr>
      <vt:lpstr>UserDefault</vt:lpstr>
      <vt:lpstr>常用使用方法</vt:lpstr>
      <vt:lpstr>PowerPoint 演示文稿</vt:lpstr>
      <vt:lpstr>SQLite</vt:lpstr>
      <vt:lpstr>PowerPoint 演示文稿</vt:lpstr>
      <vt:lpstr>创建数据库</vt:lpstr>
      <vt:lpstr>创建新表</vt:lpstr>
      <vt:lpstr>SQLite语句 增删改查</vt:lpstr>
      <vt:lpstr>PowerPoint 演示文稿</vt:lpstr>
      <vt:lpstr>运行以上语句后，应用会创建一个database.db数据库文件，  你可以找到此文件并打开查看甚至修改内容。</vt:lpstr>
      <vt:lpstr>瓦片地图与TileMap的使用</vt:lpstr>
      <vt:lpstr>TileMap:</vt:lpstr>
      <vt:lpstr>Tilemap的地图方向和坐标系:</vt:lpstr>
      <vt:lpstr>普通地图（直90°</vt:lpstr>
      <vt:lpstr>PowerPoint 演示文稿</vt:lpstr>
      <vt:lpstr>斜45°交错地图</vt:lpstr>
      <vt:lpstr>支持六边形地图</vt:lpstr>
      <vt:lpstr>Tilemap的地图层:</vt:lpstr>
      <vt:lpstr>Tilemap的对象层:</vt:lpstr>
      <vt:lpstr>PowerPoint 演示文稿</vt:lpstr>
      <vt:lpstr>Tilemap瓦片地图的属性值:</vt:lpstr>
      <vt:lpstr>瓦片地图的锚点：</vt:lpstr>
      <vt:lpstr>普通瓦片地图的锚点：</vt:lpstr>
      <vt:lpstr>45度瓦片地图的锚点：</vt:lpstr>
      <vt:lpstr>斜45°交错瓦片地图的锚点</vt:lpstr>
      <vt:lpstr>地图层之间的遮罩关系：</vt:lpstr>
      <vt:lpstr>瓦片地图的制作与使用</vt:lpstr>
      <vt:lpstr>打开TILEMAP，新建文件</vt:lpstr>
      <vt:lpstr>导入图块</vt:lpstr>
      <vt:lpstr>绘制地图</vt:lpstr>
      <vt:lpstr>导入</vt:lpstr>
      <vt:lpstr>PowerPoint 演示文稿</vt:lpstr>
      <vt:lpstr>解析对象层</vt:lpstr>
      <vt:lpstr>解析对象层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数据结构，数据存储和TileMap</dc:title>
  <dc:creator>何家豪</dc:creator>
  <cp:lastModifiedBy>Windows 用户</cp:lastModifiedBy>
  <cp:revision>3</cp:revision>
  <dcterms:created xsi:type="dcterms:W3CDTF">2018-05-28T14:16:42Z</dcterms:created>
  <dcterms:modified xsi:type="dcterms:W3CDTF">2018-06-06T16:44:00Z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2018-05-28T00:00:00Z</vt:filetime>
  </property>
</Properties>
</file>