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3" autoAdjust="0"/>
    <p:restoredTop sz="94660"/>
  </p:normalViewPr>
  <p:slideViewPr>
    <p:cSldViewPr>
      <p:cViewPr varScale="1">
        <p:scale>
          <a:sx n="117" d="100"/>
          <a:sy n="117" d="100"/>
        </p:scale>
        <p:origin x="138" y="2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97095" y="2435809"/>
            <a:ext cx="2797809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33B5EF"/>
                </a:solidFill>
                <a:latin typeface="Droid Sans Fallback"/>
                <a:cs typeface="Droid Sans Fallb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Droid Sans Fallback"/>
                <a:cs typeface="Droid Sans Fallb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33B5EF"/>
                </a:solidFill>
                <a:latin typeface="Droid Sans Fallback"/>
                <a:cs typeface="Droid Sans Fallb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0476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33B5EF"/>
                </a:solidFill>
                <a:latin typeface="Droid Sans Fallback"/>
                <a:cs typeface="Droid Sans Fallb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0476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7900" y="353314"/>
            <a:ext cx="1023620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33B5EF"/>
                </a:solidFill>
                <a:latin typeface="Droid Sans Fallback"/>
                <a:cs typeface="Droid Sans Fallb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6804" y="1525904"/>
            <a:ext cx="11518391" cy="2985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Droid Sans Fallback"/>
                <a:cs typeface="Droid Sans Fallb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jp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8545" y="2606421"/>
            <a:ext cx="202946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1" spc="-415" dirty="0">
                <a:solidFill>
                  <a:srgbClr val="33B5EF"/>
                </a:solidFill>
                <a:latin typeface="Trebuchet MS"/>
                <a:cs typeface="Trebuchet MS"/>
              </a:rPr>
              <a:t>Hw1</a:t>
            </a:r>
            <a:r>
              <a:rPr lang="en-US" altLang="zh-CN" sz="6600" b="1" spc="-415" dirty="0">
                <a:solidFill>
                  <a:srgbClr val="33B5EF"/>
                </a:solidFill>
                <a:latin typeface="Trebuchet MS"/>
                <a:cs typeface="Trebuchet MS"/>
              </a:rPr>
              <a:t>4</a:t>
            </a:r>
            <a:endParaRPr sz="66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95342" y="2606421"/>
            <a:ext cx="590359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事件处理与音效</a:t>
            </a:r>
            <a:endParaRPr sz="66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64395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12095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87561" y="4991557"/>
            <a:ext cx="170815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z="4400" spc="10" dirty="0">
                <a:solidFill>
                  <a:srgbClr val="33B5EF"/>
                </a:solidFill>
                <a:latin typeface="Droid Sans Fallback"/>
                <a:cs typeface="Droid Sans Fallback"/>
              </a:rPr>
              <a:t>林伟涵</a:t>
            </a:r>
            <a:endParaRPr sz="4400" dirty="0">
              <a:latin typeface="Droid Sans Fallback"/>
              <a:cs typeface="Droid Sans Fallb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83335" y="531317"/>
            <a:ext cx="31273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>
                <a:latin typeface="Noto Sans CJK JP Regular"/>
                <a:cs typeface="Noto Sans CJK JP Regular"/>
              </a:rPr>
              <a:t>hw:</a:t>
            </a:r>
            <a:r>
              <a:rPr spc="265" dirty="0">
                <a:latin typeface="Noto Sans CJK JP Regular"/>
                <a:cs typeface="Noto Sans CJK JP Regular"/>
              </a:rPr>
              <a:t> </a:t>
            </a:r>
            <a:r>
              <a:rPr spc="5" dirty="0"/>
              <a:t>小蜜蜂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9462" y="1689354"/>
            <a:ext cx="10357485" cy="2377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  <a:latin typeface="Droid Sans Fallback"/>
                <a:cs typeface="Droid Sans Fallback"/>
              </a:rPr>
              <a:t>加分项</a:t>
            </a:r>
            <a:r>
              <a:rPr sz="3200" spc="90" dirty="0">
                <a:solidFill>
                  <a:srgbClr val="FFFFFF"/>
                </a:solidFill>
                <a:latin typeface="Droid Sans Fallback"/>
                <a:cs typeface="Droid Sans Fallback"/>
              </a:rPr>
              <a:t> </a:t>
            </a:r>
            <a:r>
              <a:rPr sz="3200" dirty="0">
                <a:solidFill>
                  <a:srgbClr val="FFFFFF"/>
                </a:solidFill>
                <a:latin typeface="Droid Sans Fallback"/>
                <a:cs typeface="Droid Sans Fallback"/>
              </a:rPr>
              <a:t>：</a:t>
            </a:r>
            <a:endParaRPr sz="3200">
              <a:latin typeface="Droid Sans Fallback"/>
              <a:cs typeface="Droid Sans Fallback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Times New Roman"/>
              <a:cs typeface="Times New Roman"/>
            </a:endParaRPr>
          </a:p>
          <a:p>
            <a:pPr marL="584835" indent="-514984">
              <a:lnSpc>
                <a:spcPct val="100000"/>
              </a:lnSpc>
              <a:buFont typeface="Noto Sans CJK JP Regular"/>
              <a:buAutoNum type="arabicPeriod"/>
              <a:tabLst>
                <a:tab pos="584835" algn="l"/>
                <a:tab pos="585470" algn="l"/>
              </a:tabLst>
            </a:pPr>
            <a:r>
              <a:rPr sz="3200" dirty="0">
                <a:solidFill>
                  <a:srgbClr val="FFFFFF"/>
                </a:solidFill>
                <a:latin typeface="Droid Sans Fallback"/>
                <a:cs typeface="Droid Sans Fallback"/>
              </a:rPr>
              <a:t>利用触摸事件实现飞船</a:t>
            </a:r>
            <a:r>
              <a:rPr sz="32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移</a:t>
            </a:r>
            <a:r>
              <a:rPr sz="3200" spc="5" dirty="0">
                <a:solidFill>
                  <a:srgbClr val="FFFFFF"/>
                </a:solidFill>
                <a:latin typeface="Droid Sans Fallback"/>
                <a:cs typeface="Droid Sans Fallback"/>
              </a:rPr>
              <a:t>动</a:t>
            </a:r>
            <a:r>
              <a:rPr sz="3200" dirty="0">
                <a:solidFill>
                  <a:srgbClr val="FFFFFF"/>
                </a:solidFill>
                <a:latin typeface="Droid Sans Fallback"/>
                <a:cs typeface="Droid Sans Fallback"/>
              </a:rPr>
              <a:t>。</a:t>
            </a:r>
            <a:r>
              <a:rPr sz="32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（</a:t>
            </a:r>
            <a:r>
              <a:rPr sz="3200" dirty="0">
                <a:solidFill>
                  <a:srgbClr val="FFFFFF"/>
                </a:solidFill>
                <a:latin typeface="Droid Sans Fallback"/>
                <a:cs typeface="Droid Sans Fallback"/>
              </a:rPr>
              <a:t>点击飞船后拖动鼠</a:t>
            </a:r>
            <a:r>
              <a:rPr sz="3200" spc="-35" dirty="0">
                <a:solidFill>
                  <a:srgbClr val="FFFFFF"/>
                </a:solidFill>
                <a:latin typeface="Droid Sans Fallback"/>
                <a:cs typeface="Droid Sans Fallback"/>
              </a:rPr>
              <a:t>标</a:t>
            </a:r>
            <a:r>
              <a:rPr sz="3200" dirty="0">
                <a:solidFill>
                  <a:srgbClr val="FFFFFF"/>
                </a:solidFill>
                <a:latin typeface="Droid Sans Fallback"/>
                <a:cs typeface="Droid Sans Fallback"/>
              </a:rPr>
              <a:t>）</a:t>
            </a:r>
            <a:endParaRPr sz="3200">
              <a:latin typeface="Droid Sans Fallback"/>
              <a:cs typeface="Droid Sans Fallback"/>
            </a:endParaRPr>
          </a:p>
          <a:p>
            <a:pPr marL="584835" indent="-514984">
              <a:lnSpc>
                <a:spcPct val="100000"/>
              </a:lnSpc>
              <a:buFont typeface="Noto Sans CJK JP Regular"/>
              <a:buAutoNum type="arabicPeriod"/>
              <a:tabLst>
                <a:tab pos="584835" algn="l"/>
                <a:tab pos="585470" algn="l"/>
              </a:tabLst>
            </a:pPr>
            <a:r>
              <a:rPr sz="3200" dirty="0">
                <a:solidFill>
                  <a:srgbClr val="FFFFFF"/>
                </a:solidFill>
                <a:latin typeface="Droid Sans Fallback"/>
                <a:cs typeface="Droid Sans Fallback"/>
              </a:rPr>
              <a:t>陨石向下移动并生成新</a:t>
            </a:r>
            <a:r>
              <a:rPr sz="32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的</a:t>
            </a:r>
            <a:r>
              <a:rPr sz="3200" dirty="0">
                <a:solidFill>
                  <a:srgbClr val="FFFFFF"/>
                </a:solidFill>
                <a:latin typeface="Droid Sans Fallback"/>
                <a:cs typeface="Droid Sans Fallback"/>
              </a:rPr>
              <a:t>一行</a:t>
            </a:r>
            <a:r>
              <a:rPr sz="32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陨</a:t>
            </a:r>
            <a:r>
              <a:rPr sz="3200" dirty="0">
                <a:solidFill>
                  <a:srgbClr val="FFFFFF"/>
                </a:solidFill>
                <a:latin typeface="Droid Sans Fallback"/>
                <a:cs typeface="Droid Sans Fallback"/>
              </a:rPr>
              <a:t>石</a:t>
            </a:r>
            <a:endParaRPr sz="3200">
              <a:latin typeface="Droid Sans Fallback"/>
              <a:cs typeface="Droid Sans Fallback"/>
            </a:endParaRPr>
          </a:p>
          <a:p>
            <a:pPr marL="584835" indent="-514984">
              <a:lnSpc>
                <a:spcPct val="100000"/>
              </a:lnSpc>
              <a:buFont typeface="Noto Sans CJK JP Regular"/>
              <a:buAutoNum type="arabicPeriod"/>
              <a:tabLst>
                <a:tab pos="584835" algn="l"/>
                <a:tab pos="585470" algn="l"/>
              </a:tabLst>
            </a:pPr>
            <a:r>
              <a:rPr sz="3200" dirty="0">
                <a:solidFill>
                  <a:srgbClr val="FFFFFF"/>
                </a:solidFill>
                <a:latin typeface="Droid Sans Fallback"/>
                <a:cs typeface="Droid Sans Fallback"/>
              </a:rPr>
              <a:t>子弹和陨石的数量显</a:t>
            </a:r>
            <a:r>
              <a:rPr sz="3200" spc="5" dirty="0">
                <a:solidFill>
                  <a:srgbClr val="FFFFFF"/>
                </a:solidFill>
                <a:latin typeface="Droid Sans Fallback"/>
                <a:cs typeface="Droid Sans Fallback"/>
              </a:rPr>
              <a:t>示</a:t>
            </a:r>
            <a:r>
              <a:rPr sz="32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正确</a:t>
            </a:r>
            <a:endParaRPr sz="3200">
              <a:latin typeface="Droid Sans Fallback"/>
              <a:cs typeface="Droid Sans Fallb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3335" y="531317"/>
            <a:ext cx="31273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5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hw:</a:t>
            </a:r>
            <a:r>
              <a:rPr sz="4800" spc="26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4800" spc="5" dirty="0">
                <a:solidFill>
                  <a:srgbClr val="33B5EF"/>
                </a:solidFill>
                <a:latin typeface="Droid Sans Fallback"/>
                <a:cs typeface="Droid Sans Fallback"/>
              </a:rPr>
              <a:t>小蜜蜂</a:t>
            </a:r>
            <a:endParaRPr sz="4800">
              <a:latin typeface="Droid Sans Fallback"/>
              <a:cs typeface="Droid Sans Fallb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9462" y="1689354"/>
            <a:ext cx="25469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Demo</a:t>
            </a:r>
            <a:r>
              <a:rPr sz="3200" dirty="0">
                <a:solidFill>
                  <a:srgbClr val="FFFFFF"/>
                </a:solidFill>
                <a:latin typeface="Droid Sans Fallback"/>
                <a:cs typeface="Droid Sans Fallback"/>
              </a:rPr>
              <a:t>演示</a:t>
            </a:r>
            <a:r>
              <a:rPr sz="3200" spc="40" dirty="0">
                <a:solidFill>
                  <a:srgbClr val="FFFFFF"/>
                </a:solidFill>
                <a:latin typeface="Droid Sans Fallback"/>
                <a:cs typeface="Droid Sans Fallback"/>
              </a:rPr>
              <a:t> </a:t>
            </a:r>
            <a:r>
              <a:rPr sz="3200" dirty="0">
                <a:solidFill>
                  <a:srgbClr val="FFFFFF"/>
                </a:solidFill>
                <a:latin typeface="Droid Sans Fallback"/>
                <a:cs typeface="Droid Sans Fallback"/>
              </a:rPr>
              <a:t>：</a:t>
            </a:r>
            <a:endParaRPr sz="3200">
              <a:latin typeface="Droid Sans Fallback"/>
              <a:cs typeface="Droid Sans Fallb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68040" y="1351788"/>
            <a:ext cx="7429500" cy="51678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83335" y="531317"/>
            <a:ext cx="31273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>
                <a:latin typeface="Noto Sans CJK JP Regular"/>
                <a:cs typeface="Noto Sans CJK JP Regular"/>
              </a:rPr>
              <a:t>hw:</a:t>
            </a:r>
            <a:r>
              <a:rPr spc="265" dirty="0">
                <a:latin typeface="Noto Sans CJK JP Regular"/>
                <a:cs typeface="Noto Sans CJK JP Regular"/>
              </a:rPr>
              <a:t> </a:t>
            </a:r>
            <a:r>
              <a:rPr spc="5" dirty="0"/>
              <a:t>小蜜蜂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74825" y="1506092"/>
            <a:ext cx="10187940" cy="3858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Droid Sans Fallback"/>
                <a:cs typeface="Droid Sans Fallback"/>
              </a:rPr>
              <a:t>利用键盘事件实现飞船左右移动。</a:t>
            </a:r>
            <a:endParaRPr sz="2800">
              <a:latin typeface="Droid Sans Fallback"/>
              <a:cs typeface="Droid Sans Fallback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 marR="1074420" indent="566420">
              <a:lnSpc>
                <a:spcPct val="100000"/>
              </a:lnSpc>
            </a:pPr>
            <a:r>
              <a:rPr sz="28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键盘事件是瞬间事件，只在按下和</a:t>
            </a:r>
            <a:r>
              <a:rPr sz="2800" dirty="0">
                <a:solidFill>
                  <a:srgbClr val="FFFFFF"/>
                </a:solidFill>
                <a:latin typeface="Droid Sans Fallback"/>
                <a:cs typeface="Droid Sans Fallback"/>
              </a:rPr>
              <a:t>放</a:t>
            </a:r>
            <a:r>
              <a:rPr sz="28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开时</a:t>
            </a:r>
            <a:r>
              <a:rPr sz="2800" dirty="0">
                <a:solidFill>
                  <a:srgbClr val="FFFFFF"/>
                </a:solidFill>
                <a:latin typeface="Droid Sans Fallback"/>
                <a:cs typeface="Droid Sans Fallback"/>
              </a:rPr>
              <a:t>调</a:t>
            </a:r>
            <a:r>
              <a:rPr sz="28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用，</a:t>
            </a:r>
            <a:r>
              <a:rPr sz="2800" dirty="0">
                <a:solidFill>
                  <a:srgbClr val="FFFFFF"/>
                </a:solidFill>
                <a:latin typeface="Droid Sans Fallback"/>
                <a:cs typeface="Droid Sans Fallback"/>
              </a:rPr>
              <a:t>如</a:t>
            </a:r>
            <a:r>
              <a:rPr sz="28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何产 </a:t>
            </a:r>
            <a:r>
              <a:rPr sz="2800" spc="-5" dirty="0">
                <a:solidFill>
                  <a:srgbClr val="FFFFFF"/>
                </a:solidFill>
                <a:latin typeface="Droid Sans Fallback"/>
                <a:cs typeface="Droid Sans Fallback"/>
              </a:rPr>
              <a:t>生按住一直移动的效果？</a:t>
            </a:r>
            <a:endParaRPr sz="2800">
              <a:latin typeface="Droid Sans Fallback"/>
              <a:cs typeface="Droid Sans Fallback"/>
            </a:endParaRPr>
          </a:p>
          <a:p>
            <a:pPr marL="12700" marR="5080" indent="56642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FFFFFF"/>
                </a:solidFill>
                <a:latin typeface="Droid Sans Fallback"/>
                <a:cs typeface="Droid Sans Fallback"/>
              </a:rPr>
              <a:t>通过键盘事件设置状态变量，使用</a:t>
            </a:r>
            <a:r>
              <a:rPr sz="2800" dirty="0">
                <a:solidFill>
                  <a:srgbClr val="FFFFFF"/>
                </a:solidFill>
                <a:latin typeface="Droid Sans Fallback"/>
                <a:cs typeface="Droid Sans Fallback"/>
              </a:rPr>
              <a:t>调</a:t>
            </a:r>
            <a:r>
              <a:rPr sz="2800" spc="-5" dirty="0">
                <a:solidFill>
                  <a:srgbClr val="FFFFFF"/>
                </a:solidFill>
                <a:latin typeface="Droid Sans Fallback"/>
                <a:cs typeface="Droid Sans Fallback"/>
              </a:rPr>
              <a:t>度器</a:t>
            </a:r>
            <a:r>
              <a:rPr sz="2800" dirty="0">
                <a:solidFill>
                  <a:srgbClr val="FFFFFF"/>
                </a:solidFill>
                <a:latin typeface="Droid Sans Fallback"/>
                <a:cs typeface="Droid Sans Fallback"/>
              </a:rPr>
              <a:t>，</a:t>
            </a:r>
            <a:r>
              <a:rPr sz="2800" spc="-5" dirty="0">
                <a:solidFill>
                  <a:srgbClr val="FFFFFF"/>
                </a:solidFill>
                <a:latin typeface="Droid Sans Fallback"/>
                <a:cs typeface="Droid Sans Fallback"/>
              </a:rPr>
              <a:t>每隔</a:t>
            </a:r>
            <a:r>
              <a:rPr sz="2800" dirty="0">
                <a:solidFill>
                  <a:srgbClr val="FFFFFF"/>
                </a:solidFill>
                <a:latin typeface="Droid Sans Fallback"/>
                <a:cs typeface="Droid Sans Fallback"/>
              </a:rPr>
              <a:t>一</a:t>
            </a:r>
            <a:r>
              <a:rPr sz="2800" spc="10" dirty="0">
                <a:solidFill>
                  <a:srgbClr val="FFFFFF"/>
                </a:solidFill>
                <a:latin typeface="Droid Sans Fallback"/>
                <a:cs typeface="Droid Sans Fallback"/>
              </a:rPr>
              <a:t>定</a:t>
            </a:r>
            <a:r>
              <a:rPr sz="2800" spc="-5" dirty="0">
                <a:solidFill>
                  <a:srgbClr val="FFFFFF"/>
                </a:solidFill>
                <a:latin typeface="Droid Sans Fallback"/>
                <a:cs typeface="Droid Sans Fallback"/>
              </a:rPr>
              <a:t>时</a:t>
            </a:r>
            <a:r>
              <a:rPr sz="2800" spc="5" dirty="0">
                <a:solidFill>
                  <a:srgbClr val="FFFFFF"/>
                </a:solidFill>
                <a:latin typeface="Droid Sans Fallback"/>
                <a:cs typeface="Droid Sans Fallback"/>
              </a:rPr>
              <a:t>间</a:t>
            </a:r>
            <a:r>
              <a:rPr sz="2800" spc="-5" dirty="0">
                <a:solidFill>
                  <a:srgbClr val="FFFFFF"/>
                </a:solidFill>
                <a:latin typeface="Droid Sans Fallback"/>
                <a:cs typeface="Droid Sans Fallback"/>
              </a:rPr>
              <a:t>根据 状态变量更新飞船、子弹和岩石的</a:t>
            </a:r>
            <a:r>
              <a:rPr sz="2800" dirty="0">
                <a:solidFill>
                  <a:srgbClr val="FFFFFF"/>
                </a:solidFill>
                <a:latin typeface="Droid Sans Fallback"/>
                <a:cs typeface="Droid Sans Fallback"/>
              </a:rPr>
              <a:t>状</a:t>
            </a:r>
            <a:r>
              <a:rPr sz="2800" spc="-5" dirty="0">
                <a:solidFill>
                  <a:srgbClr val="FFFFFF"/>
                </a:solidFill>
                <a:latin typeface="Droid Sans Fallback"/>
                <a:cs typeface="Droid Sans Fallback"/>
              </a:rPr>
              <a:t>态、</a:t>
            </a:r>
            <a:r>
              <a:rPr sz="2800" dirty="0">
                <a:solidFill>
                  <a:srgbClr val="FFFFFF"/>
                </a:solidFill>
                <a:latin typeface="Droid Sans Fallback"/>
                <a:cs typeface="Droid Sans Fallback"/>
              </a:rPr>
              <a:t>位</a:t>
            </a:r>
            <a:r>
              <a:rPr sz="2800" spc="5" dirty="0">
                <a:solidFill>
                  <a:srgbClr val="FFFFFF"/>
                </a:solidFill>
                <a:latin typeface="Droid Sans Fallback"/>
                <a:cs typeface="Droid Sans Fallback"/>
              </a:rPr>
              <a:t>置</a:t>
            </a:r>
            <a:r>
              <a:rPr sz="2800" spc="-5" dirty="0">
                <a:solidFill>
                  <a:srgbClr val="FFFFFF"/>
                </a:solidFill>
                <a:latin typeface="Droid Sans Fallback"/>
                <a:cs typeface="Droid Sans Fallback"/>
              </a:rPr>
              <a:t>。</a:t>
            </a:r>
            <a:endParaRPr sz="2800">
              <a:latin typeface="Droid Sans Fallback"/>
              <a:cs typeface="Droid Sans Fallback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57912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FFFFFF"/>
                </a:solidFill>
                <a:latin typeface="Droid Sans Fallback"/>
                <a:cs typeface="Droid Sans Fallback"/>
              </a:rPr>
              <a:t>注意：按住</a:t>
            </a:r>
            <a:r>
              <a:rPr sz="2800" spc="-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spc="-5" dirty="0">
                <a:solidFill>
                  <a:srgbClr val="FFFFFF"/>
                </a:solidFill>
                <a:latin typeface="Droid Sans Fallback"/>
                <a:cs typeface="Droid Sans Fallback"/>
              </a:rPr>
              <a:t>不放再按</a:t>
            </a:r>
            <a:r>
              <a:rPr sz="2800" spc="-3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800" spc="-35" dirty="0">
                <a:solidFill>
                  <a:srgbClr val="FFFFFF"/>
                </a:solidFill>
                <a:latin typeface="Droid Sans Fallback"/>
                <a:cs typeface="Droid Sans Fallback"/>
              </a:rPr>
              <a:t>，</a:t>
            </a:r>
            <a:r>
              <a:rPr sz="2800" spc="-5" dirty="0">
                <a:solidFill>
                  <a:srgbClr val="FFFFFF"/>
                </a:solidFill>
                <a:latin typeface="Droid Sans Fallback"/>
                <a:cs typeface="Droid Sans Fallback"/>
              </a:rPr>
              <a:t>会触发键</a:t>
            </a:r>
            <a:r>
              <a:rPr sz="2800" dirty="0">
                <a:solidFill>
                  <a:srgbClr val="FFFFFF"/>
                </a:solidFill>
                <a:latin typeface="Droid Sans Fallback"/>
                <a:cs typeface="Droid Sans Fallback"/>
              </a:rPr>
              <a:t>盘</a:t>
            </a:r>
            <a:r>
              <a:rPr sz="2800" spc="-5" dirty="0">
                <a:solidFill>
                  <a:srgbClr val="FFFFFF"/>
                </a:solidFill>
                <a:latin typeface="Droid Sans Fallback"/>
                <a:cs typeface="Droid Sans Fallback"/>
              </a:rPr>
              <a:t>按下</a:t>
            </a:r>
            <a:r>
              <a:rPr sz="2800" dirty="0">
                <a:solidFill>
                  <a:srgbClr val="FFFFFF"/>
                </a:solidFill>
                <a:latin typeface="Droid Sans Fallback"/>
                <a:cs typeface="Droid Sans Fallback"/>
              </a:rPr>
              <a:t>和</a:t>
            </a:r>
            <a:r>
              <a:rPr sz="2800" spc="-5" dirty="0">
                <a:solidFill>
                  <a:srgbClr val="FFFFFF"/>
                </a:solidFill>
                <a:latin typeface="Droid Sans Fallback"/>
                <a:cs typeface="Droid Sans Fallback"/>
              </a:rPr>
              <a:t>键盘</a:t>
            </a:r>
            <a:r>
              <a:rPr sz="2800" dirty="0">
                <a:solidFill>
                  <a:srgbClr val="FFFFFF"/>
                </a:solidFill>
                <a:latin typeface="Droid Sans Fallback"/>
                <a:cs typeface="Droid Sans Fallback"/>
              </a:rPr>
              <a:t>释</a:t>
            </a:r>
            <a:r>
              <a:rPr sz="2800" spc="-5" dirty="0">
                <a:solidFill>
                  <a:srgbClr val="FFFFFF"/>
                </a:solidFill>
                <a:latin typeface="Droid Sans Fallback"/>
                <a:cs typeface="Droid Sans Fallback"/>
              </a:rPr>
              <a:t>放事件</a:t>
            </a:r>
            <a:endParaRPr sz="2800">
              <a:latin typeface="Droid Sans Fallback"/>
              <a:cs typeface="Droid Sans Fallback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FFFFFF"/>
                </a:solidFill>
                <a:latin typeface="Droid Sans Fallback"/>
                <a:cs typeface="Droid Sans Fallback"/>
              </a:rPr>
              <a:t>（相当于</a:t>
            </a:r>
            <a:r>
              <a:rPr sz="2800" spc="-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spc="-5" dirty="0">
                <a:solidFill>
                  <a:srgbClr val="FFFFFF"/>
                </a:solidFill>
                <a:latin typeface="Droid Sans Fallback"/>
                <a:cs typeface="Droid Sans Fallback"/>
              </a:rPr>
              <a:t>被释放了）</a:t>
            </a:r>
            <a:endParaRPr sz="2800">
              <a:latin typeface="Droid Sans Fallback"/>
              <a:cs typeface="Droid Sans Fallb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83335" y="531317"/>
            <a:ext cx="31273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>
                <a:latin typeface="Noto Sans CJK JP Regular"/>
                <a:cs typeface="Noto Sans CJK JP Regular"/>
              </a:rPr>
              <a:t>hw:</a:t>
            </a:r>
            <a:r>
              <a:rPr spc="265" dirty="0">
                <a:latin typeface="Noto Sans CJK JP Regular"/>
                <a:cs typeface="Noto Sans CJK JP Regular"/>
              </a:rPr>
              <a:t> </a:t>
            </a:r>
            <a:r>
              <a:rPr spc="5" dirty="0"/>
              <a:t>小蜜蜂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962660" marR="5080">
              <a:lnSpc>
                <a:spcPts val="3200"/>
              </a:lnSpc>
              <a:spcBef>
                <a:spcPts val="335"/>
              </a:spcBef>
            </a:pPr>
            <a:r>
              <a:rPr spc="50" dirty="0"/>
              <a:t>用</a:t>
            </a:r>
            <a:r>
              <a:rPr spc="60" dirty="0"/>
              <a:t>自定义</a:t>
            </a:r>
            <a:r>
              <a:rPr spc="50" dirty="0"/>
              <a:t>事</a:t>
            </a:r>
            <a:r>
              <a:rPr spc="60" dirty="0"/>
              <a:t>件实现</a:t>
            </a:r>
            <a:r>
              <a:rPr spc="50" dirty="0"/>
              <a:t>：</a:t>
            </a:r>
            <a:r>
              <a:rPr spc="60" dirty="0"/>
              <a:t>子弹和</a:t>
            </a:r>
            <a:r>
              <a:rPr spc="50" dirty="0"/>
              <a:t>陨</a:t>
            </a:r>
            <a:r>
              <a:rPr spc="60" dirty="0"/>
              <a:t>石相距</a:t>
            </a:r>
            <a:r>
              <a:rPr spc="50" dirty="0"/>
              <a:t>小</a:t>
            </a:r>
            <a:r>
              <a:rPr spc="60" dirty="0"/>
              <a:t>于一定</a:t>
            </a:r>
            <a:r>
              <a:rPr spc="50" dirty="0"/>
              <a:t>距</a:t>
            </a:r>
            <a:r>
              <a:rPr spc="60" dirty="0"/>
              <a:t>离</a:t>
            </a:r>
            <a:r>
              <a:rPr spc="130" dirty="0"/>
              <a:t>时</a:t>
            </a:r>
            <a:r>
              <a:rPr spc="65" dirty="0"/>
              <a:t>，</a:t>
            </a:r>
            <a:r>
              <a:rPr spc="50" dirty="0"/>
              <a:t>陨</a:t>
            </a:r>
            <a:r>
              <a:rPr spc="60" dirty="0"/>
              <a:t>石爆</a:t>
            </a:r>
            <a:r>
              <a:rPr spc="65" dirty="0"/>
              <a:t>炸</a:t>
            </a:r>
            <a:r>
              <a:rPr spc="-5" dirty="0"/>
              <a:t>，  子弹消失。</a:t>
            </a:r>
          </a:p>
          <a:p>
            <a:pPr marL="937894">
              <a:lnSpc>
                <a:spcPct val="100000"/>
              </a:lnSpc>
              <a:spcBef>
                <a:spcPts val="5"/>
              </a:spcBef>
            </a:pPr>
            <a:endParaRPr spc="-5" dirty="0"/>
          </a:p>
          <a:p>
            <a:pPr marL="1598295" marR="2098040">
              <a:lnSpc>
                <a:spcPct val="100000"/>
              </a:lnSpc>
            </a:pPr>
            <a:r>
              <a:rPr spc="-5" dirty="0"/>
              <a:t>陨石那么多，如何判断子弹和哪个</a:t>
            </a:r>
            <a:r>
              <a:rPr dirty="0"/>
              <a:t>陨</a:t>
            </a:r>
            <a:r>
              <a:rPr spc="-5" dirty="0"/>
              <a:t>石距</a:t>
            </a:r>
            <a:r>
              <a:rPr dirty="0"/>
              <a:t>离</a:t>
            </a:r>
            <a:r>
              <a:rPr spc="-5" dirty="0"/>
              <a:t>相近？ 最简单就是遍历。</a:t>
            </a:r>
            <a:r>
              <a:rPr spc="-185" dirty="0">
                <a:latin typeface="Trebuchet MS"/>
                <a:cs typeface="Trebuchet MS"/>
              </a:rPr>
              <a:t>(</a:t>
            </a:r>
            <a:r>
              <a:rPr spc="-5" dirty="0"/>
              <a:t>子弹和陨石都用</a:t>
            </a:r>
            <a:r>
              <a:rPr spc="-150" dirty="0">
                <a:latin typeface="Trebuchet MS"/>
                <a:cs typeface="Trebuchet MS"/>
              </a:rPr>
              <a:t>list</a:t>
            </a:r>
            <a:r>
              <a:rPr spc="-5" dirty="0"/>
              <a:t>存储</a:t>
            </a:r>
            <a:r>
              <a:rPr spc="-185" dirty="0">
                <a:latin typeface="Trebuchet MS"/>
                <a:cs typeface="Trebuchet MS"/>
              </a:rPr>
              <a:t>)</a:t>
            </a:r>
          </a:p>
          <a:p>
            <a:pPr marL="950594" marR="673100" indent="647700">
              <a:lnSpc>
                <a:spcPct val="100000"/>
              </a:lnSpc>
            </a:pPr>
            <a:r>
              <a:rPr spc="-5" dirty="0"/>
              <a:t>同样利用调度器，每固定间隔进行</a:t>
            </a:r>
            <a:r>
              <a:rPr dirty="0"/>
              <a:t>一</a:t>
            </a:r>
            <a:r>
              <a:rPr spc="-5" dirty="0"/>
              <a:t>次遍</a:t>
            </a:r>
            <a:r>
              <a:rPr dirty="0"/>
              <a:t>历</a:t>
            </a:r>
            <a:r>
              <a:rPr spc="-5" dirty="0"/>
              <a:t>，判</a:t>
            </a:r>
            <a:r>
              <a:rPr spc="20" dirty="0"/>
              <a:t>断</a:t>
            </a:r>
            <a:r>
              <a:rPr spc="-5" dirty="0"/>
              <a:t>子弹</a:t>
            </a:r>
            <a:r>
              <a:rPr dirty="0"/>
              <a:t>是</a:t>
            </a:r>
            <a:r>
              <a:rPr spc="-5" dirty="0"/>
              <a:t>否 和某个陨石距离足够近，是则触发</a:t>
            </a:r>
            <a:r>
              <a:rPr dirty="0"/>
              <a:t>自</a:t>
            </a:r>
            <a:r>
              <a:rPr spc="-5" dirty="0"/>
              <a:t>定义</a:t>
            </a:r>
            <a:r>
              <a:rPr dirty="0"/>
              <a:t>事</a:t>
            </a:r>
            <a:r>
              <a:rPr spc="5" dirty="0"/>
              <a:t>件</a:t>
            </a:r>
            <a:r>
              <a:rPr spc="-5" dirty="0"/>
              <a:t>。</a:t>
            </a:r>
          </a:p>
        </p:txBody>
      </p:sp>
      <p:sp>
        <p:nvSpPr>
          <p:cNvPr id="7" name="object 7"/>
          <p:cNvSpPr/>
          <p:nvPr/>
        </p:nvSpPr>
        <p:spPr>
          <a:xfrm>
            <a:off x="1905000" y="4948428"/>
            <a:ext cx="8453628" cy="3200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83335" y="531317"/>
            <a:ext cx="31273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>
                <a:latin typeface="Noto Sans CJK JP Regular"/>
                <a:cs typeface="Noto Sans CJK JP Regular"/>
              </a:rPr>
              <a:t>hw:</a:t>
            </a:r>
            <a:r>
              <a:rPr spc="265" dirty="0">
                <a:latin typeface="Noto Sans CJK JP Regular"/>
                <a:cs typeface="Noto Sans CJK JP Regular"/>
              </a:rPr>
              <a:t> </a:t>
            </a:r>
            <a:r>
              <a:rPr spc="5" dirty="0"/>
              <a:t>小蜜蜂</a:t>
            </a:r>
          </a:p>
        </p:txBody>
      </p:sp>
      <p:sp>
        <p:nvSpPr>
          <p:cNvPr id="6" name="object 6"/>
          <p:cNvSpPr/>
          <p:nvPr/>
        </p:nvSpPr>
        <p:spPr>
          <a:xfrm>
            <a:off x="1680972" y="2574035"/>
            <a:ext cx="8084820" cy="38389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51457" y="1459738"/>
            <a:ext cx="6627495" cy="935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removeFromParentAndCleanup(bool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cleanup)</a:t>
            </a:r>
            <a:endParaRPr sz="2000">
              <a:latin typeface="Arial"/>
              <a:cs typeface="Arial"/>
            </a:endParaRPr>
          </a:p>
          <a:p>
            <a:pPr marL="501650">
              <a:lnSpc>
                <a:spcPts val="2370"/>
              </a:lnSpc>
              <a:spcBef>
                <a:spcPts val="20"/>
              </a:spcBef>
            </a:pPr>
            <a:r>
              <a:rPr sz="2000" spc="10" dirty="0">
                <a:solidFill>
                  <a:srgbClr val="FFFFFF"/>
                </a:solidFill>
                <a:latin typeface="Droid Sans Fallback"/>
                <a:cs typeface="Droid Sans Fallback"/>
              </a:rPr>
              <a:t>从父节点移除掉节点</a:t>
            </a:r>
            <a:endParaRPr sz="2000">
              <a:latin typeface="Droid Sans Fallback"/>
              <a:cs typeface="Droid Sans Fallback"/>
            </a:endParaRPr>
          </a:p>
          <a:p>
            <a:pPr marL="571500">
              <a:lnSpc>
                <a:spcPts val="2370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cleanup</a:t>
            </a:r>
            <a:r>
              <a:rPr sz="2000" spc="10" dirty="0">
                <a:solidFill>
                  <a:srgbClr val="FFFFFF"/>
                </a:solidFill>
                <a:latin typeface="Droid Sans Fallback"/>
                <a:cs typeface="Droid Sans Fallback"/>
              </a:rPr>
              <a:t>为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true</a:t>
            </a:r>
            <a:r>
              <a:rPr sz="2000" spc="10" dirty="0">
                <a:solidFill>
                  <a:srgbClr val="FFFFFF"/>
                </a:solidFill>
                <a:latin typeface="Droid Sans Fallback"/>
                <a:cs typeface="Droid Sans Fallback"/>
              </a:rPr>
              <a:t>时同</a:t>
            </a:r>
            <a:r>
              <a:rPr sz="2000" spc="5" dirty="0">
                <a:solidFill>
                  <a:srgbClr val="FFFFFF"/>
                </a:solidFill>
                <a:latin typeface="Droid Sans Fallback"/>
                <a:cs typeface="Droid Sans Fallback"/>
              </a:rPr>
              <a:t>时</a:t>
            </a:r>
            <a:r>
              <a:rPr sz="2000" spc="10" dirty="0">
                <a:solidFill>
                  <a:srgbClr val="FFFFFF"/>
                </a:solidFill>
                <a:latin typeface="Droid Sans Fallback"/>
                <a:cs typeface="Droid Sans Fallback"/>
              </a:rPr>
              <a:t>移除</a:t>
            </a:r>
            <a:r>
              <a:rPr sz="2000" spc="5" dirty="0">
                <a:solidFill>
                  <a:srgbClr val="FFFFFF"/>
                </a:solidFill>
                <a:latin typeface="Droid Sans Fallback"/>
                <a:cs typeface="Droid Sans Fallback"/>
              </a:rPr>
              <a:t>该</a:t>
            </a:r>
            <a:r>
              <a:rPr sz="2000" spc="10" dirty="0">
                <a:solidFill>
                  <a:srgbClr val="FFFFFF"/>
                </a:solidFill>
                <a:latin typeface="Droid Sans Fallback"/>
                <a:cs typeface="Droid Sans Fallback"/>
              </a:rPr>
              <a:t>节点所</a:t>
            </a:r>
            <a:r>
              <a:rPr sz="2000" spc="5" dirty="0">
                <a:solidFill>
                  <a:srgbClr val="FFFFFF"/>
                </a:solidFill>
                <a:latin typeface="Droid Sans Fallback"/>
                <a:cs typeface="Droid Sans Fallback"/>
              </a:rPr>
              <a:t>有</a:t>
            </a:r>
            <a:r>
              <a:rPr sz="2000" spc="10" dirty="0">
                <a:solidFill>
                  <a:srgbClr val="FFFFFF"/>
                </a:solidFill>
                <a:latin typeface="Droid Sans Fallback"/>
                <a:cs typeface="Droid Sans Fallback"/>
              </a:rPr>
              <a:t>动作</a:t>
            </a:r>
            <a:r>
              <a:rPr sz="2000" spc="5" dirty="0">
                <a:solidFill>
                  <a:srgbClr val="FFFFFF"/>
                </a:solidFill>
                <a:latin typeface="Droid Sans Fallback"/>
                <a:cs typeface="Droid Sans Fallback"/>
              </a:rPr>
              <a:t>和</a:t>
            </a:r>
            <a:r>
              <a:rPr sz="2000" spc="10" dirty="0">
                <a:solidFill>
                  <a:srgbClr val="FFFFFF"/>
                </a:solidFill>
                <a:latin typeface="Droid Sans Fallback"/>
                <a:cs typeface="Droid Sans Fallback"/>
              </a:rPr>
              <a:t>回调函</a:t>
            </a:r>
            <a:r>
              <a:rPr sz="2000" spc="5" dirty="0">
                <a:solidFill>
                  <a:srgbClr val="FFFFFF"/>
                </a:solidFill>
                <a:latin typeface="Droid Sans Fallback"/>
                <a:cs typeface="Droid Sans Fallback"/>
              </a:rPr>
              <a:t>数</a:t>
            </a:r>
            <a:endParaRPr sz="2000">
              <a:latin typeface="Droid Sans Fallback"/>
              <a:cs typeface="Droid Sans Fallb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79092" y="1309116"/>
            <a:ext cx="7162800" cy="5242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7900" y="353314"/>
            <a:ext cx="41497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代码打包</a:t>
            </a:r>
            <a:r>
              <a:rPr spc="15" dirty="0"/>
              <a:t>成</a:t>
            </a:r>
            <a:r>
              <a:rPr spc="220" dirty="0">
                <a:latin typeface="Noto Sans CJK JP Regular"/>
                <a:cs typeface="Noto Sans CJK JP Regular"/>
              </a:rPr>
              <a:t>exe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95016" y="214882"/>
            <a:ext cx="6141720" cy="65425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42232" y="1178051"/>
            <a:ext cx="3895344" cy="43616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41207" y="1188719"/>
            <a:ext cx="3895344" cy="43616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8307" y="1178051"/>
            <a:ext cx="3895344" cy="43616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18659" y="1388363"/>
            <a:ext cx="3169920" cy="2988310"/>
          </a:xfrm>
          <a:custGeom>
            <a:avLst/>
            <a:gdLst/>
            <a:ahLst/>
            <a:cxnLst/>
            <a:rect l="l" t="t" r="r" b="b"/>
            <a:pathLst>
              <a:path w="3169920" h="2988310">
                <a:moveTo>
                  <a:pt x="1584832" y="0"/>
                </a:moveTo>
                <a:lnTo>
                  <a:pt x="1535429" y="762"/>
                </a:lnTo>
                <a:lnTo>
                  <a:pt x="1486535" y="2794"/>
                </a:lnTo>
                <a:lnTo>
                  <a:pt x="1437893" y="6350"/>
                </a:lnTo>
                <a:lnTo>
                  <a:pt x="1389761" y="11175"/>
                </a:lnTo>
                <a:lnTo>
                  <a:pt x="1342009" y="17399"/>
                </a:lnTo>
                <a:lnTo>
                  <a:pt x="1294764" y="25019"/>
                </a:lnTo>
                <a:lnTo>
                  <a:pt x="1247902" y="33782"/>
                </a:lnTo>
                <a:lnTo>
                  <a:pt x="1201674" y="43941"/>
                </a:lnTo>
                <a:lnTo>
                  <a:pt x="1155953" y="55372"/>
                </a:lnTo>
                <a:lnTo>
                  <a:pt x="1110741" y="67945"/>
                </a:lnTo>
                <a:lnTo>
                  <a:pt x="1066164" y="81914"/>
                </a:lnTo>
                <a:lnTo>
                  <a:pt x="1022095" y="96900"/>
                </a:lnTo>
                <a:lnTo>
                  <a:pt x="978662" y="113157"/>
                </a:lnTo>
                <a:lnTo>
                  <a:pt x="935989" y="130556"/>
                </a:lnTo>
                <a:lnTo>
                  <a:pt x="893826" y="149098"/>
                </a:lnTo>
                <a:lnTo>
                  <a:pt x="852424" y="168783"/>
                </a:lnTo>
                <a:lnTo>
                  <a:pt x="811656" y="189611"/>
                </a:lnTo>
                <a:lnTo>
                  <a:pt x="771651" y="211327"/>
                </a:lnTo>
                <a:lnTo>
                  <a:pt x="732409" y="234314"/>
                </a:lnTo>
                <a:lnTo>
                  <a:pt x="693927" y="258190"/>
                </a:lnTo>
                <a:lnTo>
                  <a:pt x="656336" y="283210"/>
                </a:lnTo>
                <a:lnTo>
                  <a:pt x="619378" y="309118"/>
                </a:lnTo>
                <a:lnTo>
                  <a:pt x="583438" y="336041"/>
                </a:lnTo>
                <a:lnTo>
                  <a:pt x="548259" y="363855"/>
                </a:lnTo>
                <a:lnTo>
                  <a:pt x="513968" y="392684"/>
                </a:lnTo>
                <a:lnTo>
                  <a:pt x="480567" y="422401"/>
                </a:lnTo>
                <a:lnTo>
                  <a:pt x="448055" y="453009"/>
                </a:lnTo>
                <a:lnTo>
                  <a:pt x="416560" y="484505"/>
                </a:lnTo>
                <a:lnTo>
                  <a:pt x="385952" y="516889"/>
                </a:lnTo>
                <a:lnTo>
                  <a:pt x="356488" y="550037"/>
                </a:lnTo>
                <a:lnTo>
                  <a:pt x="327913" y="583946"/>
                </a:lnTo>
                <a:lnTo>
                  <a:pt x="300354" y="618744"/>
                </a:lnTo>
                <a:lnTo>
                  <a:pt x="273938" y="654303"/>
                </a:lnTo>
                <a:lnTo>
                  <a:pt x="248538" y="690499"/>
                </a:lnTo>
                <a:lnTo>
                  <a:pt x="224281" y="727456"/>
                </a:lnTo>
                <a:lnTo>
                  <a:pt x="201040" y="765175"/>
                </a:lnTo>
                <a:lnTo>
                  <a:pt x="179069" y="803656"/>
                </a:lnTo>
                <a:lnTo>
                  <a:pt x="158241" y="842645"/>
                </a:lnTo>
                <a:lnTo>
                  <a:pt x="138556" y="882396"/>
                </a:lnTo>
                <a:lnTo>
                  <a:pt x="120014" y="922655"/>
                </a:lnTo>
                <a:lnTo>
                  <a:pt x="102869" y="963549"/>
                </a:lnTo>
                <a:lnTo>
                  <a:pt x="86867" y="1005077"/>
                </a:lnTo>
                <a:lnTo>
                  <a:pt x="72136" y="1047114"/>
                </a:lnTo>
                <a:lnTo>
                  <a:pt x="58674" y="1089787"/>
                </a:lnTo>
                <a:lnTo>
                  <a:pt x="46609" y="1132839"/>
                </a:lnTo>
                <a:lnTo>
                  <a:pt x="35940" y="1176527"/>
                </a:lnTo>
                <a:lnTo>
                  <a:pt x="26542" y="1220597"/>
                </a:lnTo>
                <a:lnTo>
                  <a:pt x="18541" y="1265174"/>
                </a:lnTo>
                <a:lnTo>
                  <a:pt x="11937" y="1310132"/>
                </a:lnTo>
                <a:lnTo>
                  <a:pt x="6730" y="1355598"/>
                </a:lnTo>
                <a:lnTo>
                  <a:pt x="3048" y="1401318"/>
                </a:lnTo>
                <a:lnTo>
                  <a:pt x="762" y="1447546"/>
                </a:lnTo>
                <a:lnTo>
                  <a:pt x="0" y="1494027"/>
                </a:lnTo>
                <a:lnTo>
                  <a:pt x="762" y="1540637"/>
                </a:lnTo>
                <a:lnTo>
                  <a:pt x="3048" y="1586864"/>
                </a:lnTo>
                <a:lnTo>
                  <a:pt x="6730" y="1632585"/>
                </a:lnTo>
                <a:lnTo>
                  <a:pt x="11937" y="1678051"/>
                </a:lnTo>
                <a:lnTo>
                  <a:pt x="18541" y="1723009"/>
                </a:lnTo>
                <a:lnTo>
                  <a:pt x="26542" y="1767586"/>
                </a:lnTo>
                <a:lnTo>
                  <a:pt x="35940" y="1811655"/>
                </a:lnTo>
                <a:lnTo>
                  <a:pt x="46609" y="1855343"/>
                </a:lnTo>
                <a:lnTo>
                  <a:pt x="58674" y="1898396"/>
                </a:lnTo>
                <a:lnTo>
                  <a:pt x="72136" y="1941068"/>
                </a:lnTo>
                <a:lnTo>
                  <a:pt x="86867" y="1983105"/>
                </a:lnTo>
                <a:lnTo>
                  <a:pt x="102869" y="2024634"/>
                </a:lnTo>
                <a:lnTo>
                  <a:pt x="120014" y="2065527"/>
                </a:lnTo>
                <a:lnTo>
                  <a:pt x="138556" y="2105787"/>
                </a:lnTo>
                <a:lnTo>
                  <a:pt x="158241" y="2145538"/>
                </a:lnTo>
                <a:lnTo>
                  <a:pt x="179069" y="2184527"/>
                </a:lnTo>
                <a:lnTo>
                  <a:pt x="201040" y="2223008"/>
                </a:lnTo>
                <a:lnTo>
                  <a:pt x="224281" y="2260727"/>
                </a:lnTo>
                <a:lnTo>
                  <a:pt x="248538" y="2297684"/>
                </a:lnTo>
                <a:lnTo>
                  <a:pt x="273938" y="2333879"/>
                </a:lnTo>
                <a:lnTo>
                  <a:pt x="300354" y="2369439"/>
                </a:lnTo>
                <a:lnTo>
                  <a:pt x="327913" y="2404237"/>
                </a:lnTo>
                <a:lnTo>
                  <a:pt x="356488" y="2438146"/>
                </a:lnTo>
                <a:lnTo>
                  <a:pt x="385952" y="2471293"/>
                </a:lnTo>
                <a:lnTo>
                  <a:pt x="416560" y="2503678"/>
                </a:lnTo>
                <a:lnTo>
                  <a:pt x="448055" y="2535174"/>
                </a:lnTo>
                <a:lnTo>
                  <a:pt x="480567" y="2565781"/>
                </a:lnTo>
                <a:lnTo>
                  <a:pt x="513968" y="2595499"/>
                </a:lnTo>
                <a:lnTo>
                  <a:pt x="548259" y="2624328"/>
                </a:lnTo>
                <a:lnTo>
                  <a:pt x="583438" y="2652141"/>
                </a:lnTo>
                <a:lnTo>
                  <a:pt x="619378" y="2679065"/>
                </a:lnTo>
                <a:lnTo>
                  <a:pt x="656336" y="2704973"/>
                </a:lnTo>
                <a:lnTo>
                  <a:pt x="693927" y="2729992"/>
                </a:lnTo>
                <a:lnTo>
                  <a:pt x="732409" y="2753868"/>
                </a:lnTo>
                <a:lnTo>
                  <a:pt x="771651" y="2776855"/>
                </a:lnTo>
                <a:lnTo>
                  <a:pt x="811656" y="2798572"/>
                </a:lnTo>
                <a:lnTo>
                  <a:pt x="852424" y="2819400"/>
                </a:lnTo>
                <a:lnTo>
                  <a:pt x="893826" y="2839085"/>
                </a:lnTo>
                <a:lnTo>
                  <a:pt x="935989" y="2857627"/>
                </a:lnTo>
                <a:lnTo>
                  <a:pt x="978662" y="2875026"/>
                </a:lnTo>
                <a:lnTo>
                  <a:pt x="1022095" y="2891282"/>
                </a:lnTo>
                <a:lnTo>
                  <a:pt x="1066164" y="2906268"/>
                </a:lnTo>
                <a:lnTo>
                  <a:pt x="1110741" y="2920238"/>
                </a:lnTo>
                <a:lnTo>
                  <a:pt x="1155953" y="2932811"/>
                </a:lnTo>
                <a:lnTo>
                  <a:pt x="1201674" y="2944241"/>
                </a:lnTo>
                <a:lnTo>
                  <a:pt x="1247902" y="2954401"/>
                </a:lnTo>
                <a:lnTo>
                  <a:pt x="1294764" y="2963164"/>
                </a:lnTo>
                <a:lnTo>
                  <a:pt x="1342009" y="2970784"/>
                </a:lnTo>
                <a:lnTo>
                  <a:pt x="1389761" y="2977007"/>
                </a:lnTo>
                <a:lnTo>
                  <a:pt x="1437893" y="2981833"/>
                </a:lnTo>
                <a:lnTo>
                  <a:pt x="1486535" y="2985389"/>
                </a:lnTo>
                <a:lnTo>
                  <a:pt x="1535429" y="2987421"/>
                </a:lnTo>
                <a:lnTo>
                  <a:pt x="1584832" y="2988183"/>
                </a:lnTo>
                <a:lnTo>
                  <a:pt x="1634236" y="2987421"/>
                </a:lnTo>
                <a:lnTo>
                  <a:pt x="1683130" y="2985389"/>
                </a:lnTo>
                <a:lnTo>
                  <a:pt x="1731772" y="2981833"/>
                </a:lnTo>
                <a:lnTo>
                  <a:pt x="1779904" y="2977007"/>
                </a:lnTo>
                <a:lnTo>
                  <a:pt x="1827656" y="2970784"/>
                </a:lnTo>
                <a:lnTo>
                  <a:pt x="1874901" y="2963164"/>
                </a:lnTo>
                <a:lnTo>
                  <a:pt x="1921764" y="2954401"/>
                </a:lnTo>
                <a:lnTo>
                  <a:pt x="1967991" y="2944241"/>
                </a:lnTo>
                <a:lnTo>
                  <a:pt x="2013712" y="2932811"/>
                </a:lnTo>
                <a:lnTo>
                  <a:pt x="2058923" y="2920238"/>
                </a:lnTo>
                <a:lnTo>
                  <a:pt x="2103500" y="2906268"/>
                </a:lnTo>
                <a:lnTo>
                  <a:pt x="2147569" y="2891282"/>
                </a:lnTo>
                <a:lnTo>
                  <a:pt x="2191004" y="2875026"/>
                </a:lnTo>
                <a:lnTo>
                  <a:pt x="2233675" y="2857627"/>
                </a:lnTo>
                <a:lnTo>
                  <a:pt x="2275840" y="2839085"/>
                </a:lnTo>
                <a:lnTo>
                  <a:pt x="2317241" y="2819400"/>
                </a:lnTo>
                <a:lnTo>
                  <a:pt x="2358009" y="2798572"/>
                </a:lnTo>
                <a:lnTo>
                  <a:pt x="2398014" y="2776855"/>
                </a:lnTo>
                <a:lnTo>
                  <a:pt x="2437257" y="2753868"/>
                </a:lnTo>
                <a:lnTo>
                  <a:pt x="2475738" y="2729992"/>
                </a:lnTo>
                <a:lnTo>
                  <a:pt x="2513330" y="2704973"/>
                </a:lnTo>
                <a:lnTo>
                  <a:pt x="2550287" y="2679065"/>
                </a:lnTo>
                <a:lnTo>
                  <a:pt x="2586228" y="2652141"/>
                </a:lnTo>
                <a:lnTo>
                  <a:pt x="2621407" y="2624328"/>
                </a:lnTo>
                <a:lnTo>
                  <a:pt x="2655696" y="2595499"/>
                </a:lnTo>
                <a:lnTo>
                  <a:pt x="2689097" y="2565781"/>
                </a:lnTo>
                <a:lnTo>
                  <a:pt x="2721610" y="2535174"/>
                </a:lnTo>
                <a:lnTo>
                  <a:pt x="2753106" y="2503678"/>
                </a:lnTo>
                <a:lnTo>
                  <a:pt x="2783713" y="2471293"/>
                </a:lnTo>
                <a:lnTo>
                  <a:pt x="2813176" y="2438146"/>
                </a:lnTo>
                <a:lnTo>
                  <a:pt x="2841751" y="2404237"/>
                </a:lnTo>
                <a:lnTo>
                  <a:pt x="2869311" y="2369439"/>
                </a:lnTo>
                <a:lnTo>
                  <a:pt x="2895726" y="2333879"/>
                </a:lnTo>
                <a:lnTo>
                  <a:pt x="2921126" y="2297684"/>
                </a:lnTo>
                <a:lnTo>
                  <a:pt x="2945384" y="2260727"/>
                </a:lnTo>
                <a:lnTo>
                  <a:pt x="2968624" y="2223008"/>
                </a:lnTo>
                <a:lnTo>
                  <a:pt x="2990595" y="2184527"/>
                </a:lnTo>
                <a:lnTo>
                  <a:pt x="3011423" y="2145538"/>
                </a:lnTo>
                <a:lnTo>
                  <a:pt x="3031109" y="2105787"/>
                </a:lnTo>
                <a:lnTo>
                  <a:pt x="3049650" y="2065527"/>
                </a:lnTo>
                <a:lnTo>
                  <a:pt x="3066795" y="2024634"/>
                </a:lnTo>
                <a:lnTo>
                  <a:pt x="3082797" y="1983105"/>
                </a:lnTo>
                <a:lnTo>
                  <a:pt x="3097530" y="1941068"/>
                </a:lnTo>
                <a:lnTo>
                  <a:pt x="3110991" y="1898396"/>
                </a:lnTo>
                <a:lnTo>
                  <a:pt x="3123057" y="1855343"/>
                </a:lnTo>
                <a:lnTo>
                  <a:pt x="3133724" y="1811655"/>
                </a:lnTo>
                <a:lnTo>
                  <a:pt x="3143122" y="1767586"/>
                </a:lnTo>
                <a:lnTo>
                  <a:pt x="3151123" y="1723009"/>
                </a:lnTo>
                <a:lnTo>
                  <a:pt x="3157728" y="1678051"/>
                </a:lnTo>
                <a:lnTo>
                  <a:pt x="3162935" y="1632585"/>
                </a:lnTo>
                <a:lnTo>
                  <a:pt x="3166617" y="1586864"/>
                </a:lnTo>
                <a:lnTo>
                  <a:pt x="3168904" y="1540637"/>
                </a:lnTo>
                <a:lnTo>
                  <a:pt x="3169666" y="1494027"/>
                </a:lnTo>
                <a:lnTo>
                  <a:pt x="3168904" y="1447546"/>
                </a:lnTo>
                <a:lnTo>
                  <a:pt x="3166617" y="1401318"/>
                </a:lnTo>
                <a:lnTo>
                  <a:pt x="3162935" y="1355598"/>
                </a:lnTo>
                <a:lnTo>
                  <a:pt x="3157728" y="1310132"/>
                </a:lnTo>
                <a:lnTo>
                  <a:pt x="3151123" y="1265174"/>
                </a:lnTo>
                <a:lnTo>
                  <a:pt x="3143122" y="1220597"/>
                </a:lnTo>
                <a:lnTo>
                  <a:pt x="3133724" y="1176527"/>
                </a:lnTo>
                <a:lnTo>
                  <a:pt x="3123057" y="1132839"/>
                </a:lnTo>
                <a:lnTo>
                  <a:pt x="3110991" y="1089787"/>
                </a:lnTo>
                <a:lnTo>
                  <a:pt x="3097530" y="1047114"/>
                </a:lnTo>
                <a:lnTo>
                  <a:pt x="3082797" y="1005077"/>
                </a:lnTo>
                <a:lnTo>
                  <a:pt x="3066795" y="963549"/>
                </a:lnTo>
                <a:lnTo>
                  <a:pt x="3049650" y="922655"/>
                </a:lnTo>
                <a:lnTo>
                  <a:pt x="3031109" y="882396"/>
                </a:lnTo>
                <a:lnTo>
                  <a:pt x="3011423" y="842645"/>
                </a:lnTo>
                <a:lnTo>
                  <a:pt x="2990595" y="803656"/>
                </a:lnTo>
                <a:lnTo>
                  <a:pt x="2968624" y="765175"/>
                </a:lnTo>
                <a:lnTo>
                  <a:pt x="2945384" y="727456"/>
                </a:lnTo>
                <a:lnTo>
                  <a:pt x="2921126" y="690499"/>
                </a:lnTo>
                <a:lnTo>
                  <a:pt x="2895726" y="654303"/>
                </a:lnTo>
                <a:lnTo>
                  <a:pt x="2869311" y="618744"/>
                </a:lnTo>
                <a:lnTo>
                  <a:pt x="2841751" y="583946"/>
                </a:lnTo>
                <a:lnTo>
                  <a:pt x="2813176" y="550037"/>
                </a:lnTo>
                <a:lnTo>
                  <a:pt x="2783713" y="516889"/>
                </a:lnTo>
                <a:lnTo>
                  <a:pt x="2753106" y="484505"/>
                </a:lnTo>
                <a:lnTo>
                  <a:pt x="2721610" y="453009"/>
                </a:lnTo>
                <a:lnTo>
                  <a:pt x="2689097" y="422401"/>
                </a:lnTo>
                <a:lnTo>
                  <a:pt x="2655696" y="392684"/>
                </a:lnTo>
                <a:lnTo>
                  <a:pt x="2621407" y="363855"/>
                </a:lnTo>
                <a:lnTo>
                  <a:pt x="2586228" y="336041"/>
                </a:lnTo>
                <a:lnTo>
                  <a:pt x="2550287" y="309118"/>
                </a:lnTo>
                <a:lnTo>
                  <a:pt x="2513330" y="283210"/>
                </a:lnTo>
                <a:lnTo>
                  <a:pt x="2475738" y="258190"/>
                </a:lnTo>
                <a:lnTo>
                  <a:pt x="2437257" y="234314"/>
                </a:lnTo>
                <a:lnTo>
                  <a:pt x="2398014" y="211327"/>
                </a:lnTo>
                <a:lnTo>
                  <a:pt x="2358009" y="189611"/>
                </a:lnTo>
                <a:lnTo>
                  <a:pt x="2317241" y="168783"/>
                </a:lnTo>
                <a:lnTo>
                  <a:pt x="2275840" y="149098"/>
                </a:lnTo>
                <a:lnTo>
                  <a:pt x="2233675" y="130556"/>
                </a:lnTo>
                <a:lnTo>
                  <a:pt x="2191004" y="113157"/>
                </a:lnTo>
                <a:lnTo>
                  <a:pt x="2147569" y="96900"/>
                </a:lnTo>
                <a:lnTo>
                  <a:pt x="2103500" y="81914"/>
                </a:lnTo>
                <a:lnTo>
                  <a:pt x="2058923" y="67945"/>
                </a:lnTo>
                <a:lnTo>
                  <a:pt x="2013712" y="55372"/>
                </a:lnTo>
                <a:lnTo>
                  <a:pt x="1967991" y="43941"/>
                </a:lnTo>
                <a:lnTo>
                  <a:pt x="1921764" y="33782"/>
                </a:lnTo>
                <a:lnTo>
                  <a:pt x="1874901" y="25019"/>
                </a:lnTo>
                <a:lnTo>
                  <a:pt x="1827656" y="17399"/>
                </a:lnTo>
                <a:lnTo>
                  <a:pt x="1779904" y="11175"/>
                </a:lnTo>
                <a:lnTo>
                  <a:pt x="1731772" y="6350"/>
                </a:lnTo>
                <a:lnTo>
                  <a:pt x="1683130" y="2794"/>
                </a:lnTo>
                <a:lnTo>
                  <a:pt x="1634236" y="762"/>
                </a:lnTo>
                <a:lnTo>
                  <a:pt x="1584832" y="0"/>
                </a:lnTo>
                <a:close/>
              </a:path>
            </a:pathLst>
          </a:custGeom>
          <a:solidFill>
            <a:srgbClr val="4F81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19421" y="1389125"/>
            <a:ext cx="3169920" cy="2988310"/>
          </a:xfrm>
          <a:custGeom>
            <a:avLst/>
            <a:gdLst/>
            <a:ahLst/>
            <a:cxnLst/>
            <a:rect l="l" t="t" r="r" b="b"/>
            <a:pathLst>
              <a:path w="3169920" h="2988310">
                <a:moveTo>
                  <a:pt x="0" y="1494027"/>
                </a:moveTo>
                <a:lnTo>
                  <a:pt x="762" y="1447546"/>
                </a:lnTo>
                <a:lnTo>
                  <a:pt x="3048" y="1401318"/>
                </a:lnTo>
                <a:lnTo>
                  <a:pt x="6730" y="1355598"/>
                </a:lnTo>
                <a:lnTo>
                  <a:pt x="11937" y="1310132"/>
                </a:lnTo>
                <a:lnTo>
                  <a:pt x="18541" y="1265174"/>
                </a:lnTo>
                <a:lnTo>
                  <a:pt x="26542" y="1220597"/>
                </a:lnTo>
                <a:lnTo>
                  <a:pt x="35940" y="1176527"/>
                </a:lnTo>
                <a:lnTo>
                  <a:pt x="46608" y="1132839"/>
                </a:lnTo>
                <a:lnTo>
                  <a:pt x="58674" y="1089787"/>
                </a:lnTo>
                <a:lnTo>
                  <a:pt x="72136" y="1047114"/>
                </a:lnTo>
                <a:lnTo>
                  <a:pt x="86867" y="1005077"/>
                </a:lnTo>
                <a:lnTo>
                  <a:pt x="102869" y="963549"/>
                </a:lnTo>
                <a:lnTo>
                  <a:pt x="120014" y="922654"/>
                </a:lnTo>
                <a:lnTo>
                  <a:pt x="138556" y="882396"/>
                </a:lnTo>
                <a:lnTo>
                  <a:pt x="158241" y="842645"/>
                </a:lnTo>
                <a:lnTo>
                  <a:pt x="179069" y="803656"/>
                </a:lnTo>
                <a:lnTo>
                  <a:pt x="201040" y="765175"/>
                </a:lnTo>
                <a:lnTo>
                  <a:pt x="224281" y="727456"/>
                </a:lnTo>
                <a:lnTo>
                  <a:pt x="248538" y="690499"/>
                </a:lnTo>
                <a:lnTo>
                  <a:pt x="273938" y="654303"/>
                </a:lnTo>
                <a:lnTo>
                  <a:pt x="300354" y="618744"/>
                </a:lnTo>
                <a:lnTo>
                  <a:pt x="327913" y="583946"/>
                </a:lnTo>
                <a:lnTo>
                  <a:pt x="356488" y="550037"/>
                </a:lnTo>
                <a:lnTo>
                  <a:pt x="385952" y="516889"/>
                </a:lnTo>
                <a:lnTo>
                  <a:pt x="416560" y="484504"/>
                </a:lnTo>
                <a:lnTo>
                  <a:pt x="448055" y="453009"/>
                </a:lnTo>
                <a:lnTo>
                  <a:pt x="480567" y="422401"/>
                </a:lnTo>
                <a:lnTo>
                  <a:pt x="513968" y="392684"/>
                </a:lnTo>
                <a:lnTo>
                  <a:pt x="548258" y="363854"/>
                </a:lnTo>
                <a:lnTo>
                  <a:pt x="583438" y="336041"/>
                </a:lnTo>
                <a:lnTo>
                  <a:pt x="619378" y="309118"/>
                </a:lnTo>
                <a:lnTo>
                  <a:pt x="656336" y="283210"/>
                </a:lnTo>
                <a:lnTo>
                  <a:pt x="693927" y="258190"/>
                </a:lnTo>
                <a:lnTo>
                  <a:pt x="732408" y="234314"/>
                </a:lnTo>
                <a:lnTo>
                  <a:pt x="771651" y="211327"/>
                </a:lnTo>
                <a:lnTo>
                  <a:pt x="811656" y="189611"/>
                </a:lnTo>
                <a:lnTo>
                  <a:pt x="852424" y="168783"/>
                </a:lnTo>
                <a:lnTo>
                  <a:pt x="893826" y="149098"/>
                </a:lnTo>
                <a:lnTo>
                  <a:pt x="935989" y="130556"/>
                </a:lnTo>
                <a:lnTo>
                  <a:pt x="978662" y="113157"/>
                </a:lnTo>
                <a:lnTo>
                  <a:pt x="1022095" y="96900"/>
                </a:lnTo>
                <a:lnTo>
                  <a:pt x="1066164" y="81914"/>
                </a:lnTo>
                <a:lnTo>
                  <a:pt x="1110741" y="67945"/>
                </a:lnTo>
                <a:lnTo>
                  <a:pt x="1155953" y="55372"/>
                </a:lnTo>
                <a:lnTo>
                  <a:pt x="1201674" y="43941"/>
                </a:lnTo>
                <a:lnTo>
                  <a:pt x="1247902" y="33782"/>
                </a:lnTo>
                <a:lnTo>
                  <a:pt x="1294764" y="25019"/>
                </a:lnTo>
                <a:lnTo>
                  <a:pt x="1342008" y="17399"/>
                </a:lnTo>
                <a:lnTo>
                  <a:pt x="1389761" y="11175"/>
                </a:lnTo>
                <a:lnTo>
                  <a:pt x="1437893" y="6350"/>
                </a:lnTo>
                <a:lnTo>
                  <a:pt x="1486535" y="2794"/>
                </a:lnTo>
                <a:lnTo>
                  <a:pt x="1535429" y="762"/>
                </a:lnTo>
                <a:lnTo>
                  <a:pt x="1584832" y="0"/>
                </a:lnTo>
                <a:lnTo>
                  <a:pt x="1634236" y="762"/>
                </a:lnTo>
                <a:lnTo>
                  <a:pt x="1683130" y="2794"/>
                </a:lnTo>
                <a:lnTo>
                  <a:pt x="1731772" y="6350"/>
                </a:lnTo>
                <a:lnTo>
                  <a:pt x="1779904" y="11175"/>
                </a:lnTo>
                <a:lnTo>
                  <a:pt x="1827656" y="17399"/>
                </a:lnTo>
                <a:lnTo>
                  <a:pt x="1874901" y="25019"/>
                </a:lnTo>
                <a:lnTo>
                  <a:pt x="1921764" y="33782"/>
                </a:lnTo>
                <a:lnTo>
                  <a:pt x="1967991" y="43941"/>
                </a:lnTo>
                <a:lnTo>
                  <a:pt x="2013711" y="55372"/>
                </a:lnTo>
                <a:lnTo>
                  <a:pt x="2058924" y="67945"/>
                </a:lnTo>
                <a:lnTo>
                  <a:pt x="2103501" y="81914"/>
                </a:lnTo>
                <a:lnTo>
                  <a:pt x="2147570" y="96900"/>
                </a:lnTo>
                <a:lnTo>
                  <a:pt x="2191004" y="113157"/>
                </a:lnTo>
                <a:lnTo>
                  <a:pt x="2233676" y="130556"/>
                </a:lnTo>
                <a:lnTo>
                  <a:pt x="2275839" y="149098"/>
                </a:lnTo>
                <a:lnTo>
                  <a:pt x="2317242" y="168783"/>
                </a:lnTo>
                <a:lnTo>
                  <a:pt x="2358008" y="189611"/>
                </a:lnTo>
                <a:lnTo>
                  <a:pt x="2398013" y="211327"/>
                </a:lnTo>
                <a:lnTo>
                  <a:pt x="2437256" y="234314"/>
                </a:lnTo>
                <a:lnTo>
                  <a:pt x="2475737" y="258190"/>
                </a:lnTo>
                <a:lnTo>
                  <a:pt x="2513329" y="283210"/>
                </a:lnTo>
                <a:lnTo>
                  <a:pt x="2550286" y="309118"/>
                </a:lnTo>
                <a:lnTo>
                  <a:pt x="2586228" y="336041"/>
                </a:lnTo>
                <a:lnTo>
                  <a:pt x="2621406" y="363854"/>
                </a:lnTo>
                <a:lnTo>
                  <a:pt x="2655697" y="392684"/>
                </a:lnTo>
                <a:lnTo>
                  <a:pt x="2689098" y="422401"/>
                </a:lnTo>
                <a:lnTo>
                  <a:pt x="2721609" y="453009"/>
                </a:lnTo>
                <a:lnTo>
                  <a:pt x="2753105" y="484504"/>
                </a:lnTo>
                <a:lnTo>
                  <a:pt x="2783712" y="516889"/>
                </a:lnTo>
                <a:lnTo>
                  <a:pt x="2813177" y="550037"/>
                </a:lnTo>
                <a:lnTo>
                  <a:pt x="2841752" y="583946"/>
                </a:lnTo>
                <a:lnTo>
                  <a:pt x="2869310" y="618744"/>
                </a:lnTo>
                <a:lnTo>
                  <a:pt x="2895727" y="654303"/>
                </a:lnTo>
                <a:lnTo>
                  <a:pt x="2921127" y="690499"/>
                </a:lnTo>
                <a:lnTo>
                  <a:pt x="2945383" y="727456"/>
                </a:lnTo>
                <a:lnTo>
                  <a:pt x="2968625" y="765175"/>
                </a:lnTo>
                <a:lnTo>
                  <a:pt x="2990596" y="803656"/>
                </a:lnTo>
                <a:lnTo>
                  <a:pt x="3011424" y="842645"/>
                </a:lnTo>
                <a:lnTo>
                  <a:pt x="3031108" y="882396"/>
                </a:lnTo>
                <a:lnTo>
                  <a:pt x="3049651" y="922654"/>
                </a:lnTo>
                <a:lnTo>
                  <a:pt x="3066796" y="963549"/>
                </a:lnTo>
                <a:lnTo>
                  <a:pt x="3082798" y="1005077"/>
                </a:lnTo>
                <a:lnTo>
                  <a:pt x="3097529" y="1047114"/>
                </a:lnTo>
                <a:lnTo>
                  <a:pt x="3110992" y="1089787"/>
                </a:lnTo>
                <a:lnTo>
                  <a:pt x="3123056" y="1132839"/>
                </a:lnTo>
                <a:lnTo>
                  <a:pt x="3133725" y="1176527"/>
                </a:lnTo>
                <a:lnTo>
                  <a:pt x="3143123" y="1220597"/>
                </a:lnTo>
                <a:lnTo>
                  <a:pt x="3151124" y="1265174"/>
                </a:lnTo>
                <a:lnTo>
                  <a:pt x="3157728" y="1310132"/>
                </a:lnTo>
                <a:lnTo>
                  <a:pt x="3162934" y="1355598"/>
                </a:lnTo>
                <a:lnTo>
                  <a:pt x="3166618" y="1401318"/>
                </a:lnTo>
                <a:lnTo>
                  <a:pt x="3168904" y="1447546"/>
                </a:lnTo>
                <a:lnTo>
                  <a:pt x="3169666" y="1494027"/>
                </a:lnTo>
                <a:lnTo>
                  <a:pt x="3168904" y="1540637"/>
                </a:lnTo>
                <a:lnTo>
                  <a:pt x="3166618" y="1586864"/>
                </a:lnTo>
                <a:lnTo>
                  <a:pt x="3162934" y="1632585"/>
                </a:lnTo>
                <a:lnTo>
                  <a:pt x="3157728" y="1678051"/>
                </a:lnTo>
                <a:lnTo>
                  <a:pt x="3151124" y="1723009"/>
                </a:lnTo>
                <a:lnTo>
                  <a:pt x="3143123" y="1767586"/>
                </a:lnTo>
                <a:lnTo>
                  <a:pt x="3133725" y="1811654"/>
                </a:lnTo>
                <a:lnTo>
                  <a:pt x="3123056" y="1855343"/>
                </a:lnTo>
                <a:lnTo>
                  <a:pt x="3110992" y="1898396"/>
                </a:lnTo>
                <a:lnTo>
                  <a:pt x="3097529" y="1941068"/>
                </a:lnTo>
                <a:lnTo>
                  <a:pt x="3082798" y="1983104"/>
                </a:lnTo>
                <a:lnTo>
                  <a:pt x="3066796" y="2024634"/>
                </a:lnTo>
                <a:lnTo>
                  <a:pt x="3049651" y="2065527"/>
                </a:lnTo>
                <a:lnTo>
                  <a:pt x="3031108" y="2105787"/>
                </a:lnTo>
                <a:lnTo>
                  <a:pt x="3011424" y="2145538"/>
                </a:lnTo>
                <a:lnTo>
                  <a:pt x="2990596" y="2184527"/>
                </a:lnTo>
                <a:lnTo>
                  <a:pt x="2968625" y="2223008"/>
                </a:lnTo>
                <a:lnTo>
                  <a:pt x="2945383" y="2260727"/>
                </a:lnTo>
                <a:lnTo>
                  <a:pt x="2921127" y="2297684"/>
                </a:lnTo>
                <a:lnTo>
                  <a:pt x="2895727" y="2333879"/>
                </a:lnTo>
                <a:lnTo>
                  <a:pt x="2869310" y="2369439"/>
                </a:lnTo>
                <a:lnTo>
                  <a:pt x="2841752" y="2404237"/>
                </a:lnTo>
                <a:lnTo>
                  <a:pt x="2813177" y="2438146"/>
                </a:lnTo>
                <a:lnTo>
                  <a:pt x="2783712" y="2471293"/>
                </a:lnTo>
                <a:lnTo>
                  <a:pt x="2753105" y="2503678"/>
                </a:lnTo>
                <a:lnTo>
                  <a:pt x="2721609" y="2535174"/>
                </a:lnTo>
                <a:lnTo>
                  <a:pt x="2689098" y="2565781"/>
                </a:lnTo>
                <a:lnTo>
                  <a:pt x="2655697" y="2595499"/>
                </a:lnTo>
                <a:lnTo>
                  <a:pt x="2621406" y="2624328"/>
                </a:lnTo>
                <a:lnTo>
                  <a:pt x="2586228" y="2652141"/>
                </a:lnTo>
                <a:lnTo>
                  <a:pt x="2550286" y="2679065"/>
                </a:lnTo>
                <a:lnTo>
                  <a:pt x="2513329" y="2704973"/>
                </a:lnTo>
                <a:lnTo>
                  <a:pt x="2475737" y="2729992"/>
                </a:lnTo>
                <a:lnTo>
                  <a:pt x="2437256" y="2753868"/>
                </a:lnTo>
                <a:lnTo>
                  <a:pt x="2398013" y="2776855"/>
                </a:lnTo>
                <a:lnTo>
                  <a:pt x="2358008" y="2798572"/>
                </a:lnTo>
                <a:lnTo>
                  <a:pt x="2317242" y="2819400"/>
                </a:lnTo>
                <a:lnTo>
                  <a:pt x="2275839" y="2839085"/>
                </a:lnTo>
                <a:lnTo>
                  <a:pt x="2233676" y="2857627"/>
                </a:lnTo>
                <a:lnTo>
                  <a:pt x="2191004" y="2875026"/>
                </a:lnTo>
                <a:lnTo>
                  <a:pt x="2147570" y="2891282"/>
                </a:lnTo>
                <a:lnTo>
                  <a:pt x="2103501" y="2906268"/>
                </a:lnTo>
                <a:lnTo>
                  <a:pt x="2058924" y="2920238"/>
                </a:lnTo>
                <a:lnTo>
                  <a:pt x="2013711" y="2932811"/>
                </a:lnTo>
                <a:lnTo>
                  <a:pt x="1967991" y="2944241"/>
                </a:lnTo>
                <a:lnTo>
                  <a:pt x="1921764" y="2954401"/>
                </a:lnTo>
                <a:lnTo>
                  <a:pt x="1874901" y="2963164"/>
                </a:lnTo>
                <a:lnTo>
                  <a:pt x="1827656" y="2970784"/>
                </a:lnTo>
                <a:lnTo>
                  <a:pt x="1779904" y="2977007"/>
                </a:lnTo>
                <a:lnTo>
                  <a:pt x="1731772" y="2981833"/>
                </a:lnTo>
                <a:lnTo>
                  <a:pt x="1683130" y="2985389"/>
                </a:lnTo>
                <a:lnTo>
                  <a:pt x="1634236" y="2987421"/>
                </a:lnTo>
                <a:lnTo>
                  <a:pt x="1584832" y="2988183"/>
                </a:lnTo>
                <a:lnTo>
                  <a:pt x="1535429" y="2987421"/>
                </a:lnTo>
                <a:lnTo>
                  <a:pt x="1486535" y="2985389"/>
                </a:lnTo>
                <a:lnTo>
                  <a:pt x="1437893" y="2981833"/>
                </a:lnTo>
                <a:lnTo>
                  <a:pt x="1389761" y="2977007"/>
                </a:lnTo>
                <a:lnTo>
                  <a:pt x="1342008" y="2970784"/>
                </a:lnTo>
                <a:lnTo>
                  <a:pt x="1294764" y="2963164"/>
                </a:lnTo>
                <a:lnTo>
                  <a:pt x="1247902" y="2954401"/>
                </a:lnTo>
                <a:lnTo>
                  <a:pt x="1201674" y="2944241"/>
                </a:lnTo>
                <a:lnTo>
                  <a:pt x="1155953" y="2932811"/>
                </a:lnTo>
                <a:lnTo>
                  <a:pt x="1110741" y="2920238"/>
                </a:lnTo>
                <a:lnTo>
                  <a:pt x="1066164" y="2906268"/>
                </a:lnTo>
                <a:lnTo>
                  <a:pt x="1022095" y="2891282"/>
                </a:lnTo>
                <a:lnTo>
                  <a:pt x="978662" y="2875026"/>
                </a:lnTo>
                <a:lnTo>
                  <a:pt x="935989" y="2857627"/>
                </a:lnTo>
                <a:lnTo>
                  <a:pt x="893826" y="2839085"/>
                </a:lnTo>
                <a:lnTo>
                  <a:pt x="852424" y="2819400"/>
                </a:lnTo>
                <a:lnTo>
                  <a:pt x="811656" y="2798572"/>
                </a:lnTo>
                <a:lnTo>
                  <a:pt x="771651" y="2776855"/>
                </a:lnTo>
                <a:lnTo>
                  <a:pt x="732408" y="2753868"/>
                </a:lnTo>
                <a:lnTo>
                  <a:pt x="693927" y="2729992"/>
                </a:lnTo>
                <a:lnTo>
                  <a:pt x="656336" y="2704973"/>
                </a:lnTo>
                <a:lnTo>
                  <a:pt x="619378" y="2679065"/>
                </a:lnTo>
                <a:lnTo>
                  <a:pt x="583438" y="2652141"/>
                </a:lnTo>
                <a:lnTo>
                  <a:pt x="548258" y="2624328"/>
                </a:lnTo>
                <a:lnTo>
                  <a:pt x="513968" y="2595499"/>
                </a:lnTo>
                <a:lnTo>
                  <a:pt x="480567" y="2565781"/>
                </a:lnTo>
                <a:lnTo>
                  <a:pt x="448055" y="2535174"/>
                </a:lnTo>
                <a:lnTo>
                  <a:pt x="416560" y="2503678"/>
                </a:lnTo>
                <a:lnTo>
                  <a:pt x="385952" y="2471293"/>
                </a:lnTo>
                <a:lnTo>
                  <a:pt x="356488" y="2438146"/>
                </a:lnTo>
                <a:lnTo>
                  <a:pt x="327913" y="2404237"/>
                </a:lnTo>
                <a:lnTo>
                  <a:pt x="300354" y="2369439"/>
                </a:lnTo>
                <a:lnTo>
                  <a:pt x="273938" y="2333879"/>
                </a:lnTo>
                <a:lnTo>
                  <a:pt x="248538" y="2297684"/>
                </a:lnTo>
                <a:lnTo>
                  <a:pt x="224281" y="2260727"/>
                </a:lnTo>
                <a:lnTo>
                  <a:pt x="201040" y="2223008"/>
                </a:lnTo>
                <a:lnTo>
                  <a:pt x="179069" y="2184527"/>
                </a:lnTo>
                <a:lnTo>
                  <a:pt x="158241" y="2145538"/>
                </a:lnTo>
                <a:lnTo>
                  <a:pt x="138556" y="2105787"/>
                </a:lnTo>
                <a:lnTo>
                  <a:pt x="120014" y="2065527"/>
                </a:lnTo>
                <a:lnTo>
                  <a:pt x="102869" y="2024634"/>
                </a:lnTo>
                <a:lnTo>
                  <a:pt x="86867" y="1983104"/>
                </a:lnTo>
                <a:lnTo>
                  <a:pt x="72136" y="1941068"/>
                </a:lnTo>
                <a:lnTo>
                  <a:pt x="58674" y="1898396"/>
                </a:lnTo>
                <a:lnTo>
                  <a:pt x="46608" y="1855343"/>
                </a:lnTo>
                <a:lnTo>
                  <a:pt x="35940" y="1811654"/>
                </a:lnTo>
                <a:lnTo>
                  <a:pt x="26542" y="1767586"/>
                </a:lnTo>
                <a:lnTo>
                  <a:pt x="18541" y="1723009"/>
                </a:lnTo>
                <a:lnTo>
                  <a:pt x="11937" y="1678051"/>
                </a:lnTo>
                <a:lnTo>
                  <a:pt x="6730" y="1632585"/>
                </a:lnTo>
                <a:lnTo>
                  <a:pt x="3048" y="1586864"/>
                </a:lnTo>
                <a:lnTo>
                  <a:pt x="762" y="1540637"/>
                </a:lnTo>
                <a:lnTo>
                  <a:pt x="0" y="1494027"/>
                </a:lnTo>
                <a:close/>
              </a:path>
            </a:pathLst>
          </a:custGeom>
          <a:ln w="25908">
            <a:solidFill>
              <a:srgbClr val="385D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10050" y="4385005"/>
            <a:ext cx="36506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THANKS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WATCHING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57900" y="1239011"/>
            <a:ext cx="762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0" y="0"/>
            <a:ext cx="0" cy="1240790"/>
          </a:xfrm>
          <a:custGeom>
            <a:avLst/>
            <a:gdLst/>
            <a:ahLst/>
            <a:cxnLst/>
            <a:rect l="l" t="t" r="r" b="b"/>
            <a:pathLst>
              <a:path h="1240790">
                <a:moveTo>
                  <a:pt x="0" y="0"/>
                </a:moveTo>
                <a:lnTo>
                  <a:pt x="0" y="124028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97095" y="2435809"/>
            <a:ext cx="26917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Arial"/>
                <a:cs typeface="Arial"/>
              </a:rPr>
              <a:t>THE</a:t>
            </a:r>
            <a:r>
              <a:rPr sz="4800" spc="-17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END</a:t>
            </a:r>
            <a:endParaRPr sz="4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59823" y="6309359"/>
            <a:ext cx="1655064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7523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7196" y="1665732"/>
            <a:ext cx="10337292" cy="868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51940" y="3126485"/>
            <a:ext cx="3735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getDelta</a:t>
            </a:r>
            <a:r>
              <a:rPr sz="2400" spc="1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40" dirty="0">
                <a:solidFill>
                  <a:srgbClr val="33B5EF"/>
                </a:solidFill>
                <a:latin typeface="Droid Sans Fallback"/>
                <a:cs typeface="Droid Sans Fallback"/>
              </a:rPr>
              <a:t>获取鼠标的偏移量</a:t>
            </a:r>
            <a:endParaRPr sz="2400">
              <a:latin typeface="Droid Sans Fallback"/>
              <a:cs typeface="Droid Sans Fallb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87196" y="3817620"/>
            <a:ext cx="7363968" cy="10713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08024" y="541477"/>
            <a:ext cx="74866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latin typeface="Noto Sans CJK JP Regular"/>
                <a:cs typeface="Noto Sans CJK JP Regular"/>
              </a:rPr>
              <a:t>onTouchMoved</a:t>
            </a:r>
            <a:r>
              <a:rPr sz="3600" spc="200" dirty="0">
                <a:latin typeface="Noto Sans CJK JP Regular"/>
                <a:cs typeface="Noto Sans CJK JP Regular"/>
              </a:rPr>
              <a:t> </a:t>
            </a:r>
            <a:r>
              <a:rPr sz="3600" spc="305" dirty="0">
                <a:latin typeface="Noto Sans CJK JP Regular"/>
                <a:cs typeface="Noto Sans CJK JP Regular"/>
              </a:rPr>
              <a:t>-</a:t>
            </a:r>
            <a:r>
              <a:rPr sz="3600" spc="200" dirty="0">
                <a:latin typeface="Noto Sans CJK JP Regular"/>
                <a:cs typeface="Noto Sans CJK JP Regular"/>
              </a:rPr>
              <a:t> </a:t>
            </a:r>
            <a:r>
              <a:rPr sz="3600" dirty="0"/>
              <a:t>响应触摸初始事件</a:t>
            </a:r>
            <a:endParaRPr sz="36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4927" y="732790"/>
            <a:ext cx="3597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latin typeface="Noto Sans CJK JP Regular"/>
                <a:cs typeface="Noto Sans CJK JP Regular"/>
              </a:rPr>
              <a:t>C</a:t>
            </a:r>
            <a:r>
              <a:rPr sz="3600" spc="25" dirty="0">
                <a:latin typeface="Noto Sans CJK JP Regular"/>
                <a:cs typeface="Noto Sans CJK JP Regular"/>
              </a:rPr>
              <a:t>C_CALLB</a:t>
            </a:r>
            <a:r>
              <a:rPr sz="3600" spc="-30" dirty="0">
                <a:latin typeface="Noto Sans CJK JP Regular"/>
                <a:cs typeface="Noto Sans CJK JP Regular"/>
              </a:rPr>
              <a:t>A</a:t>
            </a:r>
            <a:r>
              <a:rPr sz="3600" spc="-55" dirty="0">
                <a:latin typeface="Noto Sans CJK JP Regular"/>
                <a:cs typeface="Noto Sans CJK JP Regular"/>
              </a:rPr>
              <a:t>CK_2</a:t>
            </a:r>
            <a:endParaRPr sz="3600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8244" y="1988820"/>
            <a:ext cx="11734800" cy="838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5272" y="3315715"/>
            <a:ext cx="1135126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35915" algn="l"/>
                <a:tab pos="1656714" algn="l"/>
              </a:tabLst>
            </a:pPr>
            <a:r>
              <a:rPr sz="2000" u="heavy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Verdana"/>
                <a:cs typeface="Verdana"/>
              </a:rPr>
              <a:t> 	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selector</a:t>
            </a:r>
            <a:r>
              <a:rPr sz="2000" u="heavy" spc="-5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Verdana"/>
                <a:cs typeface="Verdana"/>
              </a:rPr>
              <a:t> 	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：绑定要回调的函数名，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注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意要使用命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名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空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间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::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函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数名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0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如</a:t>
            </a: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Thunder::onTouchMoved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35280" algn="l"/>
                <a:tab pos="1429385" algn="l"/>
              </a:tabLst>
            </a:pPr>
            <a:r>
              <a:rPr sz="2000" u="heavy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Verdana"/>
                <a:cs typeface="Verdana"/>
              </a:rPr>
              <a:t> 	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target</a:t>
            </a:r>
            <a:r>
              <a:rPr sz="2000" u="heavy" spc="-5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Verdana"/>
                <a:cs typeface="Verdana"/>
              </a:rPr>
              <a:t> 	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：绑定一个对象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一般为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CC_CALLBACK_N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的作用是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让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_target_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对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象</a:t>
            </a:r>
            <a:r>
              <a:rPr sz="2000" spc="-5" dirty="0">
                <a:solidFill>
                  <a:srgbClr val="FFFFFF"/>
                </a:solidFill>
                <a:latin typeface="Droid Sans Fallback"/>
                <a:cs typeface="Droid Sans Fallback"/>
              </a:rPr>
              <a:t>用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_selector_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函数时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绑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定第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个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参数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后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面参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数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的值</a:t>
            </a:r>
            <a:endParaRPr sz="2000">
              <a:latin typeface="Droid Sans Fallback"/>
              <a:cs typeface="Droid Sans Fallb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48027" y="914400"/>
            <a:ext cx="8356092" cy="50139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600" y="2133600"/>
            <a:ext cx="10203180" cy="1560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43527" y="891285"/>
            <a:ext cx="3151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Noto Sans CJK JP Regular"/>
                <a:cs typeface="Noto Sans CJK JP Regular"/>
              </a:rPr>
              <a:t>Lambda</a:t>
            </a:r>
            <a:r>
              <a:rPr sz="3600" dirty="0"/>
              <a:t>表达式</a:t>
            </a:r>
            <a:endParaRPr sz="36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07534" y="540765"/>
            <a:ext cx="23806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8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CallFunc</a:t>
            </a:r>
            <a:endParaRPr sz="44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97508" y="2135123"/>
            <a:ext cx="8622792" cy="40949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00047" y="1393063"/>
            <a:ext cx="77882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solidFill>
                  <a:srgbClr val="FFFFFF"/>
                </a:solidFill>
                <a:latin typeface="Droid Sans Fallback"/>
                <a:cs typeface="Droid Sans Fallback"/>
              </a:rPr>
              <a:t>在一系列连续的动作之后执</a:t>
            </a:r>
            <a:r>
              <a:rPr sz="3200" dirty="0">
                <a:solidFill>
                  <a:srgbClr val="FFFFFF"/>
                </a:solidFill>
                <a:latin typeface="Droid Sans Fallback"/>
                <a:cs typeface="Droid Sans Fallback"/>
              </a:rPr>
              <a:t>行</a:t>
            </a:r>
            <a:r>
              <a:rPr sz="3200" spc="10" dirty="0">
                <a:solidFill>
                  <a:srgbClr val="FFFFFF"/>
                </a:solidFill>
                <a:latin typeface="Droid Sans Fallback"/>
                <a:cs typeface="Droid Sans Fallback"/>
              </a:rPr>
              <a:t>一个</a:t>
            </a:r>
            <a:r>
              <a:rPr sz="3200" dirty="0">
                <a:solidFill>
                  <a:srgbClr val="FFFFFF"/>
                </a:solidFill>
                <a:latin typeface="Droid Sans Fallback"/>
                <a:cs typeface="Droid Sans Fallback"/>
              </a:rPr>
              <a:t>回</a:t>
            </a:r>
            <a:r>
              <a:rPr sz="3200" spc="10" dirty="0">
                <a:solidFill>
                  <a:srgbClr val="FFFFFF"/>
                </a:solidFill>
                <a:latin typeface="Droid Sans Fallback"/>
                <a:cs typeface="Droid Sans Fallback"/>
              </a:rPr>
              <a:t>调函数</a:t>
            </a:r>
            <a:endParaRPr sz="3200">
              <a:latin typeface="Droid Sans Fallback"/>
              <a:cs typeface="Droid Sans Fallb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67408" y="671322"/>
            <a:ext cx="9107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EventDispatcher</a:t>
            </a: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使用优先级来决定监听器对事件的</a:t>
            </a:r>
            <a:r>
              <a:rPr sz="2800" dirty="0">
                <a:solidFill>
                  <a:srgbClr val="FFFFFF"/>
                </a:solidFill>
              </a:rPr>
              <a:t>分</a:t>
            </a:r>
            <a:r>
              <a:rPr sz="2800" spc="-5" dirty="0">
                <a:solidFill>
                  <a:srgbClr val="FFFFFF"/>
                </a:solidFill>
              </a:rPr>
              <a:t>发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90827" y="1557527"/>
            <a:ext cx="10094976" cy="341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31060" y="2057914"/>
            <a:ext cx="8672195" cy="1020444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2400" spc="-5" dirty="0">
                <a:solidFill>
                  <a:srgbClr val="FFFFFF"/>
                </a:solidFill>
                <a:latin typeface="Droid Sans Fallback"/>
                <a:cs typeface="Droid Sans Fallback"/>
              </a:rPr>
              <a:t>添加一个指定优先级的事件监听</a:t>
            </a:r>
            <a:r>
              <a:rPr sz="2400" dirty="0">
                <a:solidFill>
                  <a:srgbClr val="FFFFFF"/>
                </a:solidFill>
                <a:latin typeface="Droid Sans Fallback"/>
                <a:cs typeface="Droid Sans Fallback"/>
              </a:rPr>
              <a:t>器</a:t>
            </a:r>
            <a:r>
              <a:rPr sz="2400" spc="235" dirty="0">
                <a:solidFill>
                  <a:srgbClr val="FFFFFF"/>
                </a:solidFill>
                <a:latin typeface="Droid Sans Fallback"/>
                <a:cs typeface="Droid Sans Fallback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fixedPriority</a:t>
            </a:r>
            <a:r>
              <a:rPr sz="2400" spc="-5" dirty="0">
                <a:solidFill>
                  <a:srgbClr val="FFFFFF"/>
                </a:solidFill>
                <a:latin typeface="Droid Sans Fallback"/>
                <a:cs typeface="Droid Sans Fallback"/>
              </a:rPr>
              <a:t>越小优先级越高</a:t>
            </a:r>
            <a:endParaRPr sz="2400">
              <a:latin typeface="Droid Sans Fallback"/>
              <a:cs typeface="Droid Sans Fallback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400" dirty="0">
                <a:solidFill>
                  <a:srgbClr val="FFFFFF"/>
                </a:solidFill>
                <a:latin typeface="Droid Sans Fallback"/>
                <a:cs typeface="Droid Sans Fallback"/>
              </a:rPr>
              <a:t>优先级不能为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0, </a:t>
            </a:r>
            <a:r>
              <a:rPr sz="2400" dirty="0">
                <a:solidFill>
                  <a:srgbClr val="FFFFFF"/>
                </a:solidFill>
                <a:latin typeface="Droid Sans Fallback"/>
                <a:cs typeface="Droid Sans Fallback"/>
              </a:rPr>
              <a:t>已经在</a:t>
            </a:r>
            <a:r>
              <a:rPr sz="2400" spc="220" dirty="0">
                <a:solidFill>
                  <a:srgbClr val="FFFFFF"/>
                </a:solidFill>
                <a:latin typeface="Droid Sans Fallback"/>
                <a:cs typeface="Droid Sans Fallback"/>
              </a:rPr>
              <a:t> </a:t>
            </a:r>
            <a:r>
              <a:rPr sz="24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SceneGraphPriority</a:t>
            </a:r>
            <a:r>
              <a:rPr sz="2400" spc="19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中被使用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87780" y="3733800"/>
            <a:ext cx="10096500" cy="4389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31060" y="4358199"/>
            <a:ext cx="9279255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2400" dirty="0">
                <a:solidFill>
                  <a:srgbClr val="FFFFFF"/>
                </a:solidFill>
                <a:latin typeface="Droid Sans Fallback"/>
                <a:cs typeface="Droid Sans Fallback"/>
              </a:rPr>
              <a:t>事件监听器的优先级基于节</a:t>
            </a:r>
            <a:r>
              <a:rPr sz="2400" spc="5" dirty="0">
                <a:solidFill>
                  <a:srgbClr val="FFFFFF"/>
                </a:solidFill>
                <a:latin typeface="Droid Sans Fallback"/>
                <a:cs typeface="Droid Sans Fallback"/>
              </a:rPr>
              <a:t>点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node</a:t>
            </a:r>
            <a:r>
              <a:rPr sz="2400" dirty="0">
                <a:solidFill>
                  <a:srgbClr val="FFFFFF"/>
                </a:solidFill>
                <a:latin typeface="Droid Sans Fallback"/>
                <a:cs typeface="Droid Sans Fallback"/>
              </a:rPr>
              <a:t>的渲染顺序</a:t>
            </a:r>
            <a:endParaRPr sz="2400">
              <a:latin typeface="Droid Sans Fallback"/>
              <a:cs typeface="Droid Sans Fallback"/>
            </a:endParaRPr>
          </a:p>
          <a:p>
            <a:pPr marL="43180">
              <a:lnSpc>
                <a:spcPct val="100000"/>
              </a:lnSpc>
              <a:spcBef>
                <a:spcPts val="1130"/>
              </a:spcBef>
            </a:pP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Order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Droid Sans Fallback"/>
                <a:cs typeface="Droid Sans Fallback"/>
              </a:rPr>
              <a:t>越小的节点优先级越高，确保前面的元素能获</a:t>
            </a:r>
            <a:r>
              <a:rPr sz="2400" dirty="0">
                <a:solidFill>
                  <a:srgbClr val="FFFFFF"/>
                </a:solidFill>
                <a:latin typeface="Droid Sans Fallback"/>
                <a:cs typeface="Droid Sans Fallback"/>
              </a:rPr>
              <a:t>取</a:t>
            </a:r>
            <a:r>
              <a:rPr sz="2400" spc="-5" dirty="0">
                <a:solidFill>
                  <a:srgbClr val="FFFFFF"/>
                </a:solidFill>
                <a:latin typeface="Droid Sans Fallback"/>
                <a:cs typeface="Droid Sans Fallback"/>
              </a:rPr>
              <a:t>触控事件。</a:t>
            </a:r>
            <a:endParaRPr sz="2400">
              <a:latin typeface="Droid Sans Fallback"/>
              <a:cs typeface="Droid Sans Fallb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8996" y="1604517"/>
            <a:ext cx="9246870" cy="2566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6465">
              <a:lnSpc>
                <a:spcPct val="100000"/>
              </a:lnSpc>
              <a:spcBef>
                <a:spcPts val="95"/>
              </a:spcBef>
            </a:pPr>
            <a:r>
              <a:rPr sz="2800" spc="100" dirty="0">
                <a:solidFill>
                  <a:srgbClr val="FFFFFF"/>
                </a:solidFill>
                <a:latin typeface="Droid Sans Fallback"/>
                <a:cs typeface="Droid Sans Fallback"/>
              </a:rPr>
              <a:t>使用以上两个方</a:t>
            </a:r>
            <a:r>
              <a:rPr sz="2800" spc="105" dirty="0">
                <a:solidFill>
                  <a:srgbClr val="FFFFFF"/>
                </a:solidFill>
                <a:latin typeface="Droid Sans Fallback"/>
                <a:cs typeface="Droid Sans Fallback"/>
              </a:rPr>
              <a:t>法</a:t>
            </a:r>
            <a:r>
              <a:rPr sz="2800" spc="100" dirty="0">
                <a:solidFill>
                  <a:srgbClr val="FFFFFF"/>
                </a:solidFill>
                <a:latin typeface="Droid Sans Fallback"/>
                <a:cs typeface="Droid Sans Fallback"/>
              </a:rPr>
              <a:t>时，会对当前使用的事件监听</a:t>
            </a:r>
            <a:endParaRPr sz="2800">
              <a:latin typeface="Droid Sans Fallback"/>
              <a:cs typeface="Droid Sans Fallback"/>
            </a:endParaRPr>
          </a:p>
          <a:p>
            <a:pPr marL="12700" marR="5080">
              <a:lnSpc>
                <a:spcPts val="3210"/>
              </a:lnSpc>
              <a:spcBef>
                <a:spcPts val="229"/>
              </a:spcBef>
            </a:pPr>
            <a:r>
              <a:rPr sz="2800" spc="100" dirty="0">
                <a:solidFill>
                  <a:srgbClr val="FFFFFF"/>
                </a:solidFill>
                <a:latin typeface="Droid Sans Fallback"/>
                <a:cs typeface="Droid Sans Fallback"/>
              </a:rPr>
              <a:t>器添加一个已注册的标记，这使得它不能够被添</a:t>
            </a:r>
            <a:r>
              <a:rPr sz="2800" spc="95" dirty="0">
                <a:solidFill>
                  <a:srgbClr val="FFFFFF"/>
                </a:solidFill>
                <a:latin typeface="Droid Sans Fallback"/>
                <a:cs typeface="Droid Sans Fallback"/>
              </a:rPr>
              <a:t>加</a:t>
            </a:r>
            <a:r>
              <a:rPr sz="2800" spc="100" dirty="0">
                <a:solidFill>
                  <a:srgbClr val="FFFFFF"/>
                </a:solidFill>
                <a:latin typeface="Droid Sans Fallback"/>
                <a:cs typeface="Droid Sans Fallback"/>
              </a:rPr>
              <a:t>多次，  需要重复使用某</a:t>
            </a:r>
            <a:r>
              <a:rPr sz="2800" spc="105" dirty="0">
                <a:solidFill>
                  <a:srgbClr val="FFFFFF"/>
                </a:solidFill>
                <a:latin typeface="Droid Sans Fallback"/>
                <a:cs typeface="Droid Sans Fallback"/>
              </a:rPr>
              <a:t>个</a:t>
            </a:r>
            <a:r>
              <a:rPr sz="2800" spc="105" dirty="0">
                <a:solidFill>
                  <a:srgbClr val="FFFFFF"/>
                </a:solidFill>
                <a:latin typeface="Times New Roman"/>
                <a:cs typeface="Times New Roman"/>
              </a:rPr>
              <a:t>listener</a:t>
            </a:r>
            <a:r>
              <a:rPr sz="2800" spc="100" dirty="0">
                <a:solidFill>
                  <a:srgbClr val="FFFFFF"/>
                </a:solidFill>
                <a:latin typeface="Droid Sans Fallback"/>
                <a:cs typeface="Droid Sans Fallback"/>
              </a:rPr>
              <a:t>时要调</a:t>
            </a:r>
            <a:r>
              <a:rPr sz="2800" spc="105" dirty="0">
                <a:solidFill>
                  <a:srgbClr val="FFFFFF"/>
                </a:solidFill>
                <a:latin typeface="Droid Sans Fallback"/>
                <a:cs typeface="Droid Sans Fallback"/>
              </a:rPr>
              <a:t>用</a:t>
            </a:r>
            <a:r>
              <a:rPr sz="2800" spc="100" dirty="0">
                <a:solidFill>
                  <a:srgbClr val="FFFFFF"/>
                </a:solidFill>
                <a:latin typeface="Times New Roman"/>
                <a:cs typeface="Times New Roman"/>
              </a:rPr>
              <a:t>clone</a:t>
            </a:r>
            <a:r>
              <a:rPr sz="2800" spc="100" dirty="0">
                <a:solidFill>
                  <a:srgbClr val="FFFFFF"/>
                </a:solidFill>
                <a:latin typeface="Droid Sans Fallback"/>
                <a:cs typeface="Droid Sans Fallback"/>
              </a:rPr>
              <a:t>函数</a:t>
            </a:r>
            <a:r>
              <a:rPr sz="2800" spc="105" dirty="0">
                <a:solidFill>
                  <a:srgbClr val="FFFFFF"/>
                </a:solidFill>
                <a:latin typeface="Droid Sans Fallback"/>
                <a:cs typeface="Droid Sans Fallback"/>
              </a:rPr>
              <a:t>。</a:t>
            </a:r>
            <a:r>
              <a:rPr sz="2800" spc="100" dirty="0">
                <a:solidFill>
                  <a:srgbClr val="FFFFFF"/>
                </a:solidFill>
                <a:latin typeface="Droid Sans Fallback"/>
                <a:cs typeface="Droid Sans Fallback"/>
              </a:rPr>
              <a:t>另外</a:t>
            </a:r>
            <a:r>
              <a:rPr sz="2800" spc="-5" dirty="0">
                <a:solidFill>
                  <a:srgbClr val="FFFFFF"/>
                </a:solidFill>
                <a:latin typeface="Droid Sans Fallback"/>
                <a:cs typeface="Droid Sans Fallback"/>
              </a:rPr>
              <a:t>，</a:t>
            </a:r>
            <a:endParaRPr sz="2800">
              <a:latin typeface="Droid Sans Fallback"/>
              <a:cs typeface="Droid Sans Fallback"/>
            </a:endParaRPr>
          </a:p>
          <a:p>
            <a:pPr marL="12700" marR="323850">
              <a:lnSpc>
                <a:spcPts val="3360"/>
              </a:lnSpc>
              <a:spcBef>
                <a:spcPts val="30"/>
              </a:spcBef>
            </a:pPr>
            <a:r>
              <a:rPr sz="2800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FixedPriorityListener</a:t>
            </a:r>
            <a:r>
              <a:rPr sz="2800" spc="100" dirty="0">
                <a:solidFill>
                  <a:srgbClr val="FFFFFF"/>
                </a:solidFill>
                <a:latin typeface="Droid Sans Fallback"/>
                <a:cs typeface="Droid Sans Fallback"/>
              </a:rPr>
              <a:t>添加完之后需要手</a:t>
            </a:r>
            <a:r>
              <a:rPr sz="2800" spc="105" dirty="0">
                <a:solidFill>
                  <a:srgbClr val="FFFFFF"/>
                </a:solidFill>
                <a:latin typeface="Droid Sans Fallback"/>
                <a:cs typeface="Droid Sans Fallback"/>
              </a:rPr>
              <a:t>动</a:t>
            </a:r>
            <a:r>
              <a:rPr sz="2800" spc="10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remove</a:t>
            </a:r>
            <a:r>
              <a:rPr sz="2800" spc="105" dirty="0">
                <a:solidFill>
                  <a:srgbClr val="FFFFFF"/>
                </a:solidFill>
                <a:latin typeface="Droid Sans Fallback"/>
                <a:cs typeface="Droid Sans Fallback"/>
              </a:rPr>
              <a:t>，  </a:t>
            </a:r>
            <a:r>
              <a:rPr sz="2800" spc="100" dirty="0">
                <a:solidFill>
                  <a:srgbClr val="FFFFFF"/>
                </a:solidFill>
                <a:latin typeface="Droid Sans Fallback"/>
                <a:cs typeface="Droid Sans Fallback"/>
              </a:rPr>
              <a:t>而</a:t>
            </a:r>
            <a:r>
              <a:rPr sz="2800" spc="10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SceneGraphPriorityListener</a:t>
            </a:r>
            <a:r>
              <a:rPr sz="2800" spc="100" dirty="0">
                <a:solidFill>
                  <a:srgbClr val="FFFFFF"/>
                </a:solidFill>
                <a:latin typeface="Droid Sans Fallback"/>
                <a:cs typeface="Droid Sans Fallback"/>
              </a:rPr>
              <a:t>是跟</a:t>
            </a:r>
            <a:r>
              <a:rPr sz="2800" spc="20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Node</a:t>
            </a:r>
            <a:r>
              <a:rPr sz="2800" spc="100" dirty="0">
                <a:solidFill>
                  <a:srgbClr val="FFFFFF"/>
                </a:solidFill>
                <a:latin typeface="Droid Sans Fallback"/>
                <a:cs typeface="Droid Sans Fallback"/>
              </a:rPr>
              <a:t>绑定的，在</a:t>
            </a:r>
            <a:endParaRPr sz="2800">
              <a:latin typeface="Droid Sans Fallback"/>
              <a:cs typeface="Droid Sans Fallback"/>
            </a:endParaRPr>
          </a:p>
          <a:p>
            <a:pPr marL="12700">
              <a:lnSpc>
                <a:spcPts val="3250"/>
              </a:lnSpc>
            </a:pPr>
            <a:r>
              <a:rPr sz="2800" spc="20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Node</a:t>
            </a:r>
            <a:r>
              <a:rPr sz="2800" spc="100" dirty="0">
                <a:solidFill>
                  <a:srgbClr val="FFFFFF"/>
                </a:solidFill>
                <a:latin typeface="Droid Sans Fallback"/>
                <a:cs typeface="Droid Sans Fallback"/>
              </a:rPr>
              <a:t>的析构函数中会被移</a:t>
            </a:r>
            <a:r>
              <a:rPr sz="2800" spc="105" dirty="0">
                <a:solidFill>
                  <a:srgbClr val="FFFFFF"/>
                </a:solidFill>
                <a:latin typeface="Droid Sans Fallback"/>
                <a:cs typeface="Droid Sans Fallback"/>
              </a:rPr>
              <a:t>除</a:t>
            </a:r>
            <a:r>
              <a:rPr sz="2800" spc="-5" dirty="0">
                <a:solidFill>
                  <a:srgbClr val="FFFFFF"/>
                </a:solidFill>
                <a:latin typeface="Droid Sans Fallback"/>
                <a:cs typeface="Droid Sans Fallback"/>
              </a:rPr>
              <a:t>。</a:t>
            </a:r>
            <a:endParaRPr sz="2800">
              <a:latin typeface="Droid Sans Fallback"/>
              <a:cs typeface="Droid Sans Fallb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83335" y="531317"/>
            <a:ext cx="31273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>
                <a:latin typeface="Noto Sans CJK JP Regular"/>
                <a:cs typeface="Noto Sans CJK JP Regular"/>
              </a:rPr>
              <a:t>hw:</a:t>
            </a:r>
            <a:r>
              <a:rPr spc="265" dirty="0">
                <a:latin typeface="Noto Sans CJK JP Regular"/>
                <a:cs typeface="Noto Sans CJK JP Regular"/>
              </a:rPr>
              <a:t> </a:t>
            </a:r>
            <a:r>
              <a:rPr spc="5" dirty="0"/>
              <a:t>小蜜蜂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91972" y="1407407"/>
            <a:ext cx="10829290" cy="418274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100"/>
              </a:spcBef>
            </a:pPr>
            <a:r>
              <a:rPr sz="3200" dirty="0">
                <a:solidFill>
                  <a:srgbClr val="FFFFFF"/>
                </a:solidFill>
                <a:latin typeface="Droid Sans Fallback"/>
                <a:cs typeface="Droid Sans Fallback"/>
              </a:rPr>
              <a:t>要求</a:t>
            </a:r>
            <a:r>
              <a:rPr sz="3200" spc="90" dirty="0">
                <a:solidFill>
                  <a:srgbClr val="FFFFFF"/>
                </a:solidFill>
                <a:latin typeface="Droid Sans Fallback"/>
                <a:cs typeface="Droid Sans Fallback"/>
              </a:rPr>
              <a:t> </a:t>
            </a:r>
            <a:r>
              <a:rPr sz="3200" dirty="0">
                <a:solidFill>
                  <a:srgbClr val="FFFFFF"/>
                </a:solidFill>
                <a:latin typeface="Droid Sans Fallback"/>
                <a:cs typeface="Droid Sans Fallback"/>
              </a:rPr>
              <a:t>：</a:t>
            </a:r>
            <a:endParaRPr sz="3200">
              <a:latin typeface="Droid Sans Fallback"/>
              <a:cs typeface="Droid Sans Fallback"/>
            </a:endParaRPr>
          </a:p>
          <a:p>
            <a:pPr marL="527685" indent="-514984">
              <a:lnSpc>
                <a:spcPct val="100000"/>
              </a:lnSpc>
              <a:spcBef>
                <a:spcPts val="1005"/>
              </a:spcBef>
              <a:buFont typeface="Noto Sans CJK JP Regular"/>
              <a:buAutoNum type="arabicPeriod"/>
              <a:tabLst>
                <a:tab pos="527685" algn="l"/>
                <a:tab pos="528320" algn="l"/>
              </a:tabLst>
            </a:pPr>
            <a:r>
              <a:rPr sz="3200" dirty="0">
                <a:solidFill>
                  <a:srgbClr val="FFFFFF"/>
                </a:solidFill>
                <a:latin typeface="Droid Sans Fallback"/>
                <a:cs typeface="Droid Sans Fallback"/>
              </a:rPr>
              <a:t>利用键盘事</a:t>
            </a:r>
            <a:r>
              <a:rPr sz="3200" spc="5" dirty="0">
                <a:solidFill>
                  <a:srgbClr val="FFFFFF"/>
                </a:solidFill>
                <a:latin typeface="Droid Sans Fallback"/>
                <a:cs typeface="Droid Sans Fallback"/>
              </a:rPr>
              <a:t>件</a:t>
            </a:r>
            <a:r>
              <a:rPr sz="3200" dirty="0">
                <a:solidFill>
                  <a:srgbClr val="FFFFFF"/>
                </a:solidFill>
                <a:latin typeface="Droid Sans Fallback"/>
                <a:cs typeface="Droid Sans Fallback"/>
              </a:rPr>
              <a:t>实现飞船</a:t>
            </a:r>
            <a:r>
              <a:rPr sz="32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左</a:t>
            </a:r>
            <a:r>
              <a:rPr sz="3200" dirty="0">
                <a:solidFill>
                  <a:srgbClr val="FFFFFF"/>
                </a:solidFill>
                <a:latin typeface="Droid Sans Fallback"/>
                <a:cs typeface="Droid Sans Fallback"/>
              </a:rPr>
              <a:t>右移</a:t>
            </a:r>
            <a:r>
              <a:rPr sz="32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动</a:t>
            </a:r>
            <a:r>
              <a:rPr sz="3200" spc="5" dirty="0">
                <a:solidFill>
                  <a:srgbClr val="FFFFFF"/>
                </a:solidFill>
                <a:latin typeface="Droid Sans Fallback"/>
                <a:cs typeface="Droid Sans Fallback"/>
              </a:rPr>
              <a:t>。</a:t>
            </a:r>
            <a:endParaRPr sz="3200">
              <a:latin typeface="Droid Sans Fallback"/>
              <a:cs typeface="Droid Sans Fallback"/>
            </a:endParaRPr>
          </a:p>
          <a:p>
            <a:pPr marL="527685" indent="-514984">
              <a:lnSpc>
                <a:spcPct val="100000"/>
              </a:lnSpc>
              <a:spcBef>
                <a:spcPts val="5"/>
              </a:spcBef>
              <a:buFont typeface="Noto Sans CJK JP Regular"/>
              <a:buAutoNum type="arabicPeriod"/>
              <a:tabLst>
                <a:tab pos="527685" algn="l"/>
                <a:tab pos="528320" algn="l"/>
              </a:tabLst>
            </a:pPr>
            <a:r>
              <a:rPr sz="3200" dirty="0">
                <a:solidFill>
                  <a:srgbClr val="FFFFFF"/>
                </a:solidFill>
                <a:latin typeface="Droid Sans Fallback"/>
                <a:cs typeface="Droid Sans Fallback"/>
              </a:rPr>
              <a:t>利用键盘和触摸事件实</a:t>
            </a:r>
            <a:r>
              <a:rPr sz="32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现</a:t>
            </a:r>
            <a:r>
              <a:rPr sz="3200" dirty="0">
                <a:solidFill>
                  <a:srgbClr val="FFFFFF"/>
                </a:solidFill>
                <a:latin typeface="Droid Sans Fallback"/>
                <a:cs typeface="Droid Sans Fallback"/>
              </a:rPr>
              <a:t>子弹</a:t>
            </a:r>
            <a:r>
              <a:rPr sz="32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发</a:t>
            </a:r>
            <a:r>
              <a:rPr sz="3200" spc="5" dirty="0">
                <a:solidFill>
                  <a:srgbClr val="FFFFFF"/>
                </a:solidFill>
                <a:latin typeface="Droid Sans Fallback"/>
                <a:cs typeface="Droid Sans Fallback"/>
              </a:rPr>
              <a:t>射</a:t>
            </a:r>
            <a:r>
              <a:rPr sz="3200" dirty="0">
                <a:solidFill>
                  <a:srgbClr val="FFFFFF"/>
                </a:solidFill>
                <a:latin typeface="Droid Sans Fallback"/>
                <a:cs typeface="Droid Sans Fallback"/>
              </a:rPr>
              <a:t>。</a:t>
            </a:r>
            <a:endParaRPr sz="3200">
              <a:latin typeface="Droid Sans Fallback"/>
              <a:cs typeface="Droid Sans Fallback"/>
            </a:endParaRPr>
          </a:p>
          <a:p>
            <a:pPr marL="527685" marR="5080" indent="-514984">
              <a:lnSpc>
                <a:spcPts val="3660"/>
              </a:lnSpc>
              <a:spcBef>
                <a:spcPts val="450"/>
              </a:spcBef>
              <a:buFont typeface="Noto Sans CJK JP Regular"/>
              <a:buAutoNum type="arabicPeriod"/>
              <a:tabLst>
                <a:tab pos="527685" algn="l"/>
                <a:tab pos="528320" algn="l"/>
              </a:tabLst>
            </a:pPr>
            <a:r>
              <a:rPr sz="3200" spc="35" dirty="0">
                <a:solidFill>
                  <a:srgbClr val="FFFFFF"/>
                </a:solidFill>
                <a:latin typeface="Droid Sans Fallback"/>
                <a:cs typeface="Droid Sans Fallback"/>
              </a:rPr>
              <a:t>用</a:t>
            </a:r>
            <a:r>
              <a:rPr sz="3200" spc="40" dirty="0">
                <a:solidFill>
                  <a:srgbClr val="FFFFFF"/>
                </a:solidFill>
                <a:latin typeface="Droid Sans Fallback"/>
                <a:cs typeface="Droid Sans Fallback"/>
              </a:rPr>
              <a:t>自</a:t>
            </a:r>
            <a:r>
              <a:rPr sz="3200" spc="30" dirty="0">
                <a:solidFill>
                  <a:srgbClr val="FFFFFF"/>
                </a:solidFill>
                <a:latin typeface="Droid Sans Fallback"/>
                <a:cs typeface="Droid Sans Fallback"/>
              </a:rPr>
              <a:t>定</a:t>
            </a:r>
            <a:r>
              <a:rPr sz="3200" spc="40" dirty="0">
                <a:solidFill>
                  <a:srgbClr val="FFFFFF"/>
                </a:solidFill>
                <a:latin typeface="Droid Sans Fallback"/>
                <a:cs typeface="Droid Sans Fallback"/>
              </a:rPr>
              <a:t>义</a:t>
            </a:r>
            <a:r>
              <a:rPr sz="3200" spc="30" dirty="0">
                <a:solidFill>
                  <a:srgbClr val="FFFFFF"/>
                </a:solidFill>
                <a:latin typeface="Droid Sans Fallback"/>
                <a:cs typeface="Droid Sans Fallback"/>
              </a:rPr>
              <a:t>事件实现：子</a:t>
            </a:r>
            <a:r>
              <a:rPr sz="3200" spc="70" dirty="0">
                <a:solidFill>
                  <a:srgbClr val="FFFFFF"/>
                </a:solidFill>
                <a:latin typeface="Droid Sans Fallback"/>
                <a:cs typeface="Droid Sans Fallback"/>
              </a:rPr>
              <a:t>弹</a:t>
            </a:r>
            <a:r>
              <a:rPr sz="3200" spc="35" dirty="0">
                <a:solidFill>
                  <a:srgbClr val="FFFFFF"/>
                </a:solidFill>
                <a:latin typeface="Droid Sans Fallback"/>
                <a:cs typeface="Droid Sans Fallback"/>
              </a:rPr>
              <a:t>和陨石相</a:t>
            </a:r>
            <a:r>
              <a:rPr sz="3200" spc="25" dirty="0">
                <a:solidFill>
                  <a:srgbClr val="FFFFFF"/>
                </a:solidFill>
                <a:latin typeface="Droid Sans Fallback"/>
                <a:cs typeface="Droid Sans Fallback"/>
              </a:rPr>
              <a:t>距</a:t>
            </a:r>
            <a:r>
              <a:rPr sz="3200" spc="35" dirty="0">
                <a:solidFill>
                  <a:srgbClr val="FFFFFF"/>
                </a:solidFill>
                <a:latin typeface="Droid Sans Fallback"/>
                <a:cs typeface="Droid Sans Fallback"/>
              </a:rPr>
              <a:t>小于一定距离时</a:t>
            </a:r>
            <a:r>
              <a:rPr sz="3200" spc="50" dirty="0">
                <a:solidFill>
                  <a:srgbClr val="FFFFFF"/>
                </a:solidFill>
                <a:latin typeface="Droid Sans Fallback"/>
                <a:cs typeface="Droid Sans Fallback"/>
              </a:rPr>
              <a:t>，</a:t>
            </a:r>
            <a:r>
              <a:rPr sz="3200" dirty="0">
                <a:solidFill>
                  <a:srgbClr val="FFFFFF"/>
                </a:solidFill>
                <a:latin typeface="Droid Sans Fallback"/>
                <a:cs typeface="Droid Sans Fallback"/>
              </a:rPr>
              <a:t>陨 石爆炸，子弹消</a:t>
            </a:r>
            <a:r>
              <a:rPr sz="3200" spc="5" dirty="0">
                <a:solidFill>
                  <a:srgbClr val="FFFFFF"/>
                </a:solidFill>
                <a:latin typeface="Droid Sans Fallback"/>
                <a:cs typeface="Droid Sans Fallback"/>
              </a:rPr>
              <a:t>失。</a:t>
            </a:r>
            <a:endParaRPr sz="3200">
              <a:latin typeface="Droid Sans Fallback"/>
              <a:cs typeface="Droid Sans Fallback"/>
            </a:endParaRPr>
          </a:p>
          <a:p>
            <a:pPr marL="527685" indent="-514984">
              <a:lnSpc>
                <a:spcPts val="3750"/>
              </a:lnSpc>
              <a:buFont typeface="Noto Sans CJK JP Regular"/>
              <a:buAutoNum type="arabicPeriod"/>
              <a:tabLst>
                <a:tab pos="527685" algn="l"/>
                <a:tab pos="528320" algn="l"/>
              </a:tabLst>
            </a:pPr>
            <a:r>
              <a:rPr sz="3200" dirty="0">
                <a:solidFill>
                  <a:srgbClr val="FFFFFF"/>
                </a:solidFill>
                <a:latin typeface="Droid Sans Fallback"/>
                <a:cs typeface="Droid Sans Fallback"/>
              </a:rPr>
              <a:t>游戏过程中有背景音乐</a:t>
            </a:r>
            <a:r>
              <a:rPr sz="32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，</a:t>
            </a:r>
            <a:r>
              <a:rPr sz="3200" dirty="0">
                <a:solidFill>
                  <a:srgbClr val="FFFFFF"/>
                </a:solidFill>
                <a:latin typeface="Droid Sans Fallback"/>
                <a:cs typeface="Droid Sans Fallback"/>
              </a:rPr>
              <a:t>发射子</a:t>
            </a:r>
            <a:r>
              <a:rPr sz="32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弹</a:t>
            </a:r>
            <a:r>
              <a:rPr sz="3200" dirty="0">
                <a:solidFill>
                  <a:srgbClr val="FFFFFF"/>
                </a:solidFill>
                <a:latin typeface="Droid Sans Fallback"/>
                <a:cs typeface="Droid Sans Fallback"/>
              </a:rPr>
              <a:t>、</a:t>
            </a:r>
            <a:r>
              <a:rPr sz="32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击</a:t>
            </a:r>
            <a:r>
              <a:rPr sz="3200" dirty="0">
                <a:solidFill>
                  <a:srgbClr val="FFFFFF"/>
                </a:solidFill>
                <a:latin typeface="Droid Sans Fallback"/>
                <a:cs typeface="Droid Sans Fallback"/>
              </a:rPr>
              <a:t>中陨</a:t>
            </a:r>
            <a:r>
              <a:rPr sz="32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石</a:t>
            </a:r>
            <a:r>
              <a:rPr sz="3200" dirty="0">
                <a:solidFill>
                  <a:srgbClr val="FFFFFF"/>
                </a:solidFill>
                <a:latin typeface="Droid Sans Fallback"/>
                <a:cs typeface="Droid Sans Fallback"/>
              </a:rPr>
              <a:t>有音</a:t>
            </a:r>
            <a:r>
              <a:rPr sz="32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效</a:t>
            </a:r>
            <a:r>
              <a:rPr sz="3200" dirty="0">
                <a:solidFill>
                  <a:srgbClr val="FFFFFF"/>
                </a:solidFill>
                <a:latin typeface="Droid Sans Fallback"/>
                <a:cs typeface="Droid Sans Fallback"/>
              </a:rPr>
              <a:t>。</a:t>
            </a:r>
            <a:endParaRPr sz="3200">
              <a:latin typeface="Droid Sans Fallback"/>
              <a:cs typeface="Droid Sans Fallback"/>
            </a:endParaRPr>
          </a:p>
          <a:p>
            <a:pPr marL="527685" indent="-514984">
              <a:lnSpc>
                <a:spcPct val="100000"/>
              </a:lnSpc>
              <a:buFont typeface="Noto Sans CJK JP Regular"/>
              <a:buAutoNum type="arabicPeriod"/>
              <a:tabLst>
                <a:tab pos="527685" algn="l"/>
                <a:tab pos="528320" algn="l"/>
              </a:tabLst>
            </a:pPr>
            <a:r>
              <a:rPr sz="3200" dirty="0">
                <a:solidFill>
                  <a:srgbClr val="FFFFFF"/>
                </a:solidFill>
                <a:latin typeface="Droid Sans Fallback"/>
                <a:cs typeface="Droid Sans Fallback"/>
              </a:rPr>
              <a:t>注意飞船、子弹的移</a:t>
            </a:r>
            <a:r>
              <a:rPr sz="3200" spc="5" dirty="0">
                <a:solidFill>
                  <a:srgbClr val="FFFFFF"/>
                </a:solidFill>
                <a:latin typeface="Droid Sans Fallback"/>
                <a:cs typeface="Droid Sans Fallback"/>
              </a:rPr>
              <a:t>动</a:t>
            </a:r>
            <a:r>
              <a:rPr sz="3200" dirty="0">
                <a:solidFill>
                  <a:srgbClr val="FFFFFF"/>
                </a:solidFill>
                <a:latin typeface="Droid Sans Fallback"/>
                <a:cs typeface="Droid Sans Fallback"/>
              </a:rPr>
              <a:t>范</a:t>
            </a:r>
            <a:r>
              <a:rPr sz="3200" spc="-20" dirty="0">
                <a:solidFill>
                  <a:srgbClr val="FFFFFF"/>
                </a:solidFill>
                <a:latin typeface="Droid Sans Fallback"/>
                <a:cs typeface="Droid Sans Fallback"/>
              </a:rPr>
              <a:t>围</a:t>
            </a:r>
            <a:r>
              <a:rPr sz="3200" dirty="0">
                <a:solidFill>
                  <a:srgbClr val="FFFFFF"/>
                </a:solidFill>
                <a:latin typeface="Droid Sans Fallback"/>
                <a:cs typeface="Droid Sans Fallback"/>
              </a:rPr>
              <a:t>。</a:t>
            </a:r>
            <a:endParaRPr sz="3200">
              <a:latin typeface="Droid Sans Fallback"/>
              <a:cs typeface="Droid Sans Fallback"/>
            </a:endParaRPr>
          </a:p>
          <a:p>
            <a:pPr marL="527685" indent="-514984">
              <a:lnSpc>
                <a:spcPct val="100000"/>
              </a:lnSpc>
              <a:buFont typeface="Noto Sans CJK JP Regular"/>
              <a:buAutoNum type="arabicPeriod"/>
              <a:tabLst>
                <a:tab pos="527685" algn="l"/>
                <a:tab pos="528320" algn="l"/>
              </a:tabLst>
            </a:pPr>
            <a:r>
              <a:rPr sz="3200" dirty="0">
                <a:solidFill>
                  <a:srgbClr val="FFFFFF"/>
                </a:solidFill>
                <a:latin typeface="Droid Sans Fallback"/>
                <a:cs typeface="Droid Sans Fallback"/>
              </a:rPr>
              <a:t>游戏结束飞船爆</a:t>
            </a:r>
            <a:r>
              <a:rPr sz="3200" spc="5" dirty="0">
                <a:solidFill>
                  <a:srgbClr val="FFFFFF"/>
                </a:solidFill>
                <a:latin typeface="Droid Sans Fallback"/>
                <a:cs typeface="Droid Sans Fallback"/>
              </a:rPr>
              <a:t>炸</a:t>
            </a:r>
            <a:r>
              <a:rPr sz="3200" dirty="0">
                <a:solidFill>
                  <a:srgbClr val="FFFFFF"/>
                </a:solidFill>
                <a:latin typeface="Droid Sans Fallback"/>
                <a:cs typeface="Droid Sans Fallback"/>
              </a:rPr>
              <a:t>，</a:t>
            </a:r>
            <a:r>
              <a:rPr sz="3200" spc="5" dirty="0">
                <a:solidFill>
                  <a:srgbClr val="FFFFFF"/>
                </a:solidFill>
                <a:latin typeface="Droid Sans Fallback"/>
                <a:cs typeface="Droid Sans Fallback"/>
              </a:rPr>
              <a:t>移</a:t>
            </a:r>
            <a:r>
              <a:rPr sz="32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除</a:t>
            </a:r>
            <a:r>
              <a:rPr sz="3200" spc="5" dirty="0">
                <a:solidFill>
                  <a:srgbClr val="FFFFFF"/>
                </a:solidFill>
                <a:latin typeface="Droid Sans Fallback"/>
                <a:cs typeface="Droid Sans Fallback"/>
              </a:rPr>
              <a:t>所有</a:t>
            </a:r>
            <a:r>
              <a:rPr sz="32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监</a:t>
            </a:r>
            <a:r>
              <a:rPr sz="3200" spc="5" dirty="0">
                <a:solidFill>
                  <a:srgbClr val="FFFFFF"/>
                </a:solidFill>
                <a:latin typeface="Droid Sans Fallback"/>
                <a:cs typeface="Droid Sans Fallback"/>
              </a:rPr>
              <a:t>听器</a:t>
            </a:r>
            <a:endParaRPr sz="3200">
              <a:latin typeface="Droid Sans Fallback"/>
              <a:cs typeface="Droid Sans Fallb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204</Words>
  <Application>Microsoft Office PowerPoint</Application>
  <PresentationFormat>宽屏</PresentationFormat>
  <Paragraphs>59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Droid Sans Fallback</vt:lpstr>
      <vt:lpstr>Noto Sans CJK JP Regular</vt:lpstr>
      <vt:lpstr>宋体</vt:lpstr>
      <vt:lpstr>Arial</vt:lpstr>
      <vt:lpstr>Calibri</vt:lpstr>
      <vt:lpstr>Times New Roman</vt:lpstr>
      <vt:lpstr>Trebuchet MS</vt:lpstr>
      <vt:lpstr>Verdana</vt:lpstr>
      <vt:lpstr>Office Theme</vt:lpstr>
      <vt:lpstr>PowerPoint 演示文稿</vt:lpstr>
      <vt:lpstr>onTouchMoved - 响应触摸初始事件</vt:lpstr>
      <vt:lpstr>CC_CALLBACK_2</vt:lpstr>
      <vt:lpstr>PowerPoint 演示文稿</vt:lpstr>
      <vt:lpstr>Lambda表达式</vt:lpstr>
      <vt:lpstr>PowerPoint 演示文稿</vt:lpstr>
      <vt:lpstr>EventDispatcher 使用优先级来决定监听器对事件的分发</vt:lpstr>
      <vt:lpstr>PowerPoint 演示文稿</vt:lpstr>
      <vt:lpstr>hw: 小蜜蜂</vt:lpstr>
      <vt:lpstr>hw: 小蜜蜂</vt:lpstr>
      <vt:lpstr>PowerPoint 演示文稿</vt:lpstr>
      <vt:lpstr>hw: 小蜜蜂</vt:lpstr>
      <vt:lpstr>hw: 小蜜蜂</vt:lpstr>
      <vt:lpstr>hw: 小蜜蜂</vt:lpstr>
      <vt:lpstr>代码打包成exe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Cocos2dx 游戏开发教程</dc:title>
  <cp:lastModifiedBy>伟涵 林</cp:lastModifiedBy>
  <cp:revision>1</cp:revision>
  <dcterms:created xsi:type="dcterms:W3CDTF">2018-06-03T13:15:49Z</dcterms:created>
  <dcterms:modified xsi:type="dcterms:W3CDTF">2018-06-03T13:19:02Z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2017-05-18T00:00:00Z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2018-06-03T00:00:00Z</vt:filetime>
  </property>
</Properties>
</file>