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59" r:id="rId23"/>
  </p:sldIdLst>
  <p:sldSz cx="11520488" cy="8640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624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9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7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4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0C51-6ADB-4DD8-84EF-9B4ED34261F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1193-1990-4E6E-B41C-87C017794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261" y="0"/>
            <a:ext cx="11520488" cy="176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7200" b="1" dirty="0"/>
              <a:t>欢迎使用创想三维科技</a:t>
            </a:r>
          </a:p>
        </p:txBody>
      </p:sp>
      <p:sp>
        <p:nvSpPr>
          <p:cNvPr id="3" name="矩形 2"/>
          <p:cNvSpPr/>
          <p:nvPr/>
        </p:nvSpPr>
        <p:spPr>
          <a:xfrm>
            <a:off x="1116607" y="2929558"/>
            <a:ext cx="2747472" cy="1715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打印</a:t>
            </a:r>
          </a:p>
        </p:txBody>
      </p:sp>
      <p:sp>
        <p:nvSpPr>
          <p:cNvPr id="4" name="矩形 3"/>
          <p:cNvSpPr/>
          <p:nvPr/>
        </p:nvSpPr>
        <p:spPr>
          <a:xfrm>
            <a:off x="7610168" y="2929557"/>
            <a:ext cx="2684206" cy="1715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预热</a:t>
            </a:r>
          </a:p>
        </p:txBody>
      </p:sp>
      <p:sp>
        <p:nvSpPr>
          <p:cNvPr id="5" name="矩形 4"/>
          <p:cNvSpPr/>
          <p:nvPr/>
        </p:nvSpPr>
        <p:spPr>
          <a:xfrm>
            <a:off x="4414554" y="5613762"/>
            <a:ext cx="2670858" cy="1715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520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风扇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3676" y="3655142"/>
            <a:ext cx="9394724" cy="129785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 风扇转速：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</a:rPr>
              <a:t>换丝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516" y="3807542"/>
            <a:ext cx="2890684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进丝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4516" y="6186341"/>
            <a:ext cx="2890684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退丝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</a:rPr>
              <a:t>移动轴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216" y="2816942"/>
            <a:ext cx="3717823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tx1"/>
                </a:solidFill>
              </a:rPr>
              <a:t>移动</a:t>
            </a:r>
            <a:r>
              <a:rPr lang="en-US" altLang="zh-CN" sz="4400" dirty="0">
                <a:ln w="0"/>
                <a:solidFill>
                  <a:schemeClr val="tx1"/>
                </a:solidFill>
              </a:rPr>
              <a:t>10mm</a:t>
            </a:r>
          </a:p>
        </p:txBody>
      </p:sp>
      <p:sp>
        <p:nvSpPr>
          <p:cNvPr id="11" name="矩形 10"/>
          <p:cNvSpPr/>
          <p:nvPr/>
        </p:nvSpPr>
        <p:spPr>
          <a:xfrm>
            <a:off x="500217" y="6870295"/>
            <a:ext cx="3717822" cy="11811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移动</a:t>
            </a:r>
            <a:r>
              <a:rPr lang="en-US" altLang="zh-CN" sz="4400" dirty="0" smtClean="0">
                <a:ln w="0"/>
                <a:solidFill>
                  <a:schemeClr val="tx1"/>
                </a:solidFill>
              </a:rPr>
              <a:t>0.1mm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17" y="4852841"/>
            <a:ext cx="371782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tx1"/>
                </a:solidFill>
              </a:rPr>
              <a:t>移动</a:t>
            </a:r>
            <a:r>
              <a:rPr lang="en-US" altLang="zh-CN" sz="4400" dirty="0" smtClean="0">
                <a:ln w="0"/>
                <a:solidFill>
                  <a:schemeClr val="tx1"/>
                </a:solidFill>
              </a:rPr>
              <a:t>1mm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217" y="3388442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tx1"/>
                </a:solidFill>
              </a:rPr>
              <a:t>X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17" y="5708240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tx1"/>
                </a:solidFill>
              </a:rPr>
              <a:t>Y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59178" y="35598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8" name="椭圆 7"/>
          <p:cNvSpPr/>
          <p:nvPr/>
        </p:nvSpPr>
        <p:spPr>
          <a:xfrm>
            <a:off x="9698062" y="35598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6" name="矩形 5"/>
          <p:cNvSpPr/>
          <p:nvPr/>
        </p:nvSpPr>
        <p:spPr>
          <a:xfrm>
            <a:off x="3673579" y="3924300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59177" y="58796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12" name="椭圆 11"/>
          <p:cNvSpPr/>
          <p:nvPr/>
        </p:nvSpPr>
        <p:spPr>
          <a:xfrm>
            <a:off x="9698061" y="58796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13" name="矩形 12"/>
          <p:cNvSpPr/>
          <p:nvPr/>
        </p:nvSpPr>
        <p:spPr>
          <a:xfrm>
            <a:off x="3673578" y="6244098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117988"/>
            <a:ext cx="4495800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移动</a:t>
            </a:r>
            <a:r>
              <a:rPr lang="en-US" altLang="zh-CN" sz="6600" dirty="0" smtClean="0">
                <a:ln w="0"/>
                <a:solidFill>
                  <a:schemeClr val="tx1"/>
                </a:solidFill>
              </a:rPr>
              <a:t>10mm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217" y="3236042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</a:rPr>
              <a:t>X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17" y="5136740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</a:rPr>
              <a:t>Y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59178" y="34074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8" name="椭圆 7"/>
          <p:cNvSpPr/>
          <p:nvPr/>
        </p:nvSpPr>
        <p:spPr>
          <a:xfrm>
            <a:off x="9698062" y="34074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6" name="矩形 5"/>
          <p:cNvSpPr/>
          <p:nvPr/>
        </p:nvSpPr>
        <p:spPr>
          <a:xfrm>
            <a:off x="3673579" y="3771900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59177" y="53081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12" name="椭圆 11"/>
          <p:cNvSpPr/>
          <p:nvPr/>
        </p:nvSpPr>
        <p:spPr>
          <a:xfrm>
            <a:off x="9698061" y="53081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13" name="矩形 12"/>
          <p:cNvSpPr/>
          <p:nvPr/>
        </p:nvSpPr>
        <p:spPr>
          <a:xfrm>
            <a:off x="3673578" y="5672598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216" y="7013472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</a:rPr>
              <a:t>Z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59176" y="71849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17" name="椭圆 16"/>
          <p:cNvSpPr/>
          <p:nvPr/>
        </p:nvSpPr>
        <p:spPr>
          <a:xfrm>
            <a:off x="9698060" y="71849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18" name="矩形 17"/>
          <p:cNvSpPr/>
          <p:nvPr/>
        </p:nvSpPr>
        <p:spPr>
          <a:xfrm>
            <a:off x="3673577" y="7549330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17988"/>
            <a:ext cx="4495800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移动</a:t>
            </a:r>
            <a:r>
              <a:rPr lang="en-US" altLang="zh-CN" sz="6600" dirty="0" smtClean="0">
                <a:ln w="0"/>
                <a:solidFill>
                  <a:schemeClr val="tx1"/>
                </a:solidFill>
              </a:rPr>
              <a:t>1mm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495800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移动</a:t>
            </a:r>
            <a:r>
              <a:rPr lang="en-US" altLang="zh-CN" sz="6600" dirty="0" smtClean="0">
                <a:ln w="0"/>
                <a:solidFill>
                  <a:schemeClr val="tx1"/>
                </a:solidFill>
              </a:rPr>
              <a:t>0.1mm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217" y="3236042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</a:rPr>
              <a:t>X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17" y="5136740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</a:rPr>
              <a:t>Y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59178" y="34074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8" name="椭圆 7"/>
          <p:cNvSpPr/>
          <p:nvPr/>
        </p:nvSpPr>
        <p:spPr>
          <a:xfrm>
            <a:off x="9698062" y="34074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6" name="矩形 5"/>
          <p:cNvSpPr/>
          <p:nvPr/>
        </p:nvSpPr>
        <p:spPr>
          <a:xfrm>
            <a:off x="3673579" y="3771900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59177" y="53081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12" name="椭圆 11"/>
          <p:cNvSpPr/>
          <p:nvPr/>
        </p:nvSpPr>
        <p:spPr>
          <a:xfrm>
            <a:off x="9698061" y="53081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13" name="矩形 12"/>
          <p:cNvSpPr/>
          <p:nvPr/>
        </p:nvSpPr>
        <p:spPr>
          <a:xfrm>
            <a:off x="3673578" y="5672598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216" y="7013472"/>
            <a:ext cx="1608802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</a:rPr>
              <a:t>Z </a:t>
            </a:r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59176" y="71849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-</a:t>
            </a:r>
            <a:endParaRPr lang="zh-CN" altLang="en-US" sz="13800" dirty="0"/>
          </a:p>
        </p:txBody>
      </p:sp>
      <p:sp>
        <p:nvSpPr>
          <p:cNvPr id="17" name="椭圆 16"/>
          <p:cNvSpPr/>
          <p:nvPr/>
        </p:nvSpPr>
        <p:spPr>
          <a:xfrm>
            <a:off x="9698060" y="71849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+</a:t>
            </a:r>
            <a:endParaRPr lang="zh-CN" altLang="en-US" sz="9600" dirty="0"/>
          </a:p>
        </p:txBody>
      </p:sp>
      <p:sp>
        <p:nvSpPr>
          <p:cNvPr id="18" name="矩形 17"/>
          <p:cNvSpPr/>
          <p:nvPr/>
        </p:nvSpPr>
        <p:spPr>
          <a:xfrm>
            <a:off x="3673577" y="7549330"/>
            <a:ext cx="6024484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</a:rPr>
              <a:t>调平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关于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93" y="2657166"/>
            <a:ext cx="2536724" cy="76445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tx1"/>
                </a:solidFill>
              </a:rPr>
              <a:t>设备</a:t>
            </a:r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名称 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: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93" y="3657600"/>
            <a:ext cx="2536724" cy="76445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设备</a:t>
            </a:r>
            <a:r>
              <a:rPr lang="zh-CN" altLang="en-US" sz="3600" dirty="0">
                <a:ln w="0"/>
                <a:solidFill>
                  <a:schemeClr val="tx1"/>
                </a:solidFill>
              </a:rPr>
              <a:t>型号</a:t>
            </a:r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: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993" y="4669763"/>
            <a:ext cx="2536724" cy="76445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序列号 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: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93" y="5681926"/>
            <a:ext cx="2536724" cy="76445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固件版本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: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993" y="6694089"/>
            <a:ext cx="2536724" cy="76445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打印体积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: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94" y="7706252"/>
            <a:ext cx="2536724" cy="76445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打印时间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: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</a:rPr>
              <a:t>状态</a:t>
            </a:r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查看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216" y="3152166"/>
            <a:ext cx="2242984" cy="88889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4000" dirty="0" smtClean="0">
                <a:ln w="0"/>
                <a:solidFill>
                  <a:schemeClr val="tx1"/>
                </a:solidFill>
              </a:rPr>
              <a:t>喷头：</a:t>
            </a:r>
            <a:endParaRPr lang="en-US" altLang="zh-CN" sz="40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214" y="5010460"/>
            <a:ext cx="2242985" cy="88889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4000" dirty="0" smtClean="0">
                <a:ln w="0"/>
                <a:solidFill>
                  <a:schemeClr val="tx1"/>
                </a:solidFill>
              </a:rPr>
              <a:t>热床：</a:t>
            </a:r>
            <a:endParaRPr lang="en-US" altLang="zh-CN" sz="40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214" y="6868754"/>
            <a:ext cx="2242985" cy="88889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4000" dirty="0" smtClean="0">
                <a:ln w="0"/>
                <a:solidFill>
                  <a:schemeClr val="tx1"/>
                </a:solidFill>
              </a:rPr>
              <a:t>风扇：</a:t>
            </a:r>
            <a:endParaRPr lang="en-US" altLang="zh-CN" sz="40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1145" y="3152166"/>
            <a:ext cx="2242984" cy="88889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4000" dirty="0" smtClean="0">
                <a:ln w="0"/>
                <a:solidFill>
                  <a:schemeClr val="tx1"/>
                </a:solidFill>
              </a:rPr>
              <a:t>X </a:t>
            </a:r>
            <a:r>
              <a:rPr lang="zh-CN" altLang="en-US" sz="4000" dirty="0" smtClean="0">
                <a:ln w="0"/>
                <a:solidFill>
                  <a:schemeClr val="tx1"/>
                </a:solidFill>
              </a:rPr>
              <a:t>轴：</a:t>
            </a:r>
            <a:endParaRPr lang="en-US" altLang="zh-CN" sz="40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21143" y="5010460"/>
            <a:ext cx="2242985" cy="88889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4000" dirty="0" smtClean="0">
                <a:ln w="0"/>
                <a:solidFill>
                  <a:schemeClr val="tx1"/>
                </a:solidFill>
              </a:rPr>
              <a:t>Y </a:t>
            </a:r>
            <a:r>
              <a:rPr lang="zh-CN" altLang="en-US" sz="4000" dirty="0" smtClean="0">
                <a:ln w="0"/>
                <a:solidFill>
                  <a:schemeClr val="tx1"/>
                </a:solidFill>
              </a:rPr>
              <a:t>轴：</a:t>
            </a:r>
            <a:endParaRPr lang="en-US" altLang="zh-CN" sz="400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21143" y="6868754"/>
            <a:ext cx="2242985" cy="88889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4000" dirty="0" smtClean="0">
                <a:ln w="0"/>
                <a:solidFill>
                  <a:schemeClr val="tx1"/>
                </a:solidFill>
              </a:rPr>
              <a:t>Z </a:t>
            </a:r>
            <a:r>
              <a:rPr lang="zh-CN" altLang="en-US" sz="4000" dirty="0" smtClean="0">
                <a:ln w="0"/>
                <a:solidFill>
                  <a:schemeClr val="tx1"/>
                </a:solidFill>
              </a:rPr>
              <a:t>轴：</a:t>
            </a:r>
            <a:endParaRPr lang="en-US" altLang="zh-CN" sz="40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设置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9649" y="3610905"/>
            <a:ext cx="3697698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语言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54761" y="3610905"/>
            <a:ext cx="3697698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屏幕校准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9649" y="6148241"/>
            <a:ext cx="3697698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 err="1" smtClean="0">
                <a:ln w="0"/>
                <a:solidFill>
                  <a:schemeClr val="tx1"/>
                </a:solidFill>
              </a:rPr>
              <a:t>WiFi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54761" y="6148241"/>
            <a:ext cx="3697698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恢复出厂设置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5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打印选项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291349"/>
            <a:ext cx="4218040" cy="1162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</a:t>
            </a:r>
            <a:r>
              <a:rPr lang="zh-CN" alt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卡文件</a:t>
            </a:r>
            <a:endParaRPr lang="en-US" altLang="zh-C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579807"/>
            <a:ext cx="4218039" cy="108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</a:t>
            </a:r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</a:t>
            </a:r>
            <a:r>
              <a:rPr lang="zh-CN" alt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卡</a:t>
            </a:r>
            <a:endParaRPr lang="en-US" altLang="zh-C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66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语言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980" y="3787886"/>
            <a:ext cx="3697698" cy="125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语言切换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10752" y="3787886"/>
            <a:ext cx="2390467" cy="1257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中文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01219" y="3787886"/>
            <a:ext cx="2396843" cy="1257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tx1"/>
                </a:solidFill>
              </a:rPr>
              <a:t>English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600" dirty="0" err="1">
                <a:ln w="0"/>
                <a:solidFill>
                  <a:schemeClr val="tx1"/>
                </a:solidFill>
              </a:rPr>
              <a:t>WiFi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2755" y="2992085"/>
            <a:ext cx="2866488" cy="63601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3600" dirty="0" err="1" smtClean="0">
                <a:ln w="0"/>
                <a:solidFill>
                  <a:schemeClr val="tx1"/>
                </a:solidFill>
              </a:rPr>
              <a:t>WiFi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状态 ：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8179" y="2992085"/>
            <a:ext cx="1362154" cy="6360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打开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85533" y="2992085"/>
            <a:ext cx="1362154" cy="6360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关闭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2755" y="4414385"/>
            <a:ext cx="2866488" cy="63601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AF </a:t>
            </a:r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模式 ：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2755" y="5836685"/>
            <a:ext cx="2866488" cy="63601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SSID   </a:t>
            </a:r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：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2755" y="7258985"/>
            <a:ext cx="2866488" cy="63601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IP </a:t>
            </a:r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地址</a:t>
            </a:r>
            <a:r>
              <a:rPr lang="en-US" altLang="zh-CN" sz="3600" dirty="0" smtClean="0">
                <a:ln w="0"/>
                <a:solidFill>
                  <a:schemeClr val="tx1"/>
                </a:solidFill>
              </a:rPr>
              <a:t>  </a:t>
            </a:r>
            <a:r>
              <a:rPr lang="zh-CN" altLang="en-US" sz="3600" dirty="0" smtClean="0">
                <a:ln w="0"/>
                <a:solidFill>
                  <a:schemeClr val="tx1"/>
                </a:solidFill>
              </a:rPr>
              <a:t>：</a:t>
            </a:r>
            <a:endParaRPr lang="en-US" altLang="zh-CN" sz="3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32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</a:t>
            </a:r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卡文件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16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预热</a:t>
            </a:r>
            <a:endParaRPr lang="en-US" altLang="zh-CN" sz="6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291349"/>
            <a:ext cx="4218040" cy="1162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喷嘴</a:t>
            </a:r>
            <a:endParaRPr lang="en-US" altLang="zh-C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579807"/>
            <a:ext cx="4218039" cy="1086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热床</a:t>
            </a:r>
            <a:endParaRPr lang="en-US" altLang="zh-C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3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喷嘴</a:t>
            </a:r>
            <a:endParaRPr lang="en-US" altLang="zh-CN" sz="6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94" y="3674808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设定温度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70492" y="3674808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开始加热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93" y="6211531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加热进度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0492" y="6211531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停止</a:t>
            </a:r>
            <a:r>
              <a:rPr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加热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96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热床</a:t>
            </a:r>
            <a:endParaRPr lang="en-US" altLang="zh-CN" sz="6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94" y="3674808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设定温度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70492" y="3674808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开始加热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93" y="6211531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加热进度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0492" y="6211531"/>
            <a:ext cx="2713703" cy="690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停止</a:t>
            </a:r>
            <a:r>
              <a:rPr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加热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5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工具</a:t>
            </a:r>
            <a:endParaRPr lang="en-US" altLang="zh-CN" sz="66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216" y="2893142"/>
            <a:ext cx="2890684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回零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9543" y="2893142"/>
            <a:ext cx="2890685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风扇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0702" y="2893142"/>
            <a:ext cx="2890686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换丝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216" y="6946495"/>
            <a:ext cx="2890686" cy="11811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状态查看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16" y="4890941"/>
            <a:ext cx="2890684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tx1"/>
                </a:solidFill>
              </a:rPr>
              <a:t>移动轴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9543" y="4890941"/>
            <a:ext cx="2890685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调平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10702" y="4890941"/>
            <a:ext cx="2890686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tx1"/>
                </a:solidFill>
              </a:rPr>
              <a:t>关于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49542" y="6946495"/>
            <a:ext cx="2890686" cy="11811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设置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</a:rPr>
              <a:t>回零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24996" y="6209714"/>
            <a:ext cx="3704303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是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9299" y="6209714"/>
            <a:ext cx="3704303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否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4996" y="3200400"/>
            <a:ext cx="7408606" cy="3009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是否进行回零？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7988"/>
            <a:ext cx="4218039" cy="17698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1"/>
                </a:solidFill>
              </a:rPr>
              <a:t>回零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4128" y="117988"/>
            <a:ext cx="3467869" cy="176980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返回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24996" y="6209714"/>
            <a:ext cx="3704303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是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9299" y="6209714"/>
            <a:ext cx="3704303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dirty="0" smtClean="0">
                <a:ln w="0"/>
                <a:solidFill>
                  <a:schemeClr val="tx1"/>
                </a:solidFill>
              </a:rPr>
              <a:t>否</a:t>
            </a:r>
            <a:endParaRPr lang="en-US" altLang="zh-CN" sz="44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4996" y="3200400"/>
            <a:ext cx="7408606" cy="3009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 smtClean="0">
                <a:ln w="0"/>
                <a:solidFill>
                  <a:schemeClr val="tx1"/>
                </a:solidFill>
              </a:rPr>
              <a:t>是否进行回零？</a:t>
            </a:r>
            <a:endParaRPr lang="en-US" altLang="zh-CN" sz="6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218</Words>
  <Application>Microsoft Office PowerPoint</Application>
  <PresentationFormat>自定义</PresentationFormat>
  <Paragraphs>125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41</cp:revision>
  <dcterms:created xsi:type="dcterms:W3CDTF">2017-12-13T03:39:34Z</dcterms:created>
  <dcterms:modified xsi:type="dcterms:W3CDTF">2017-12-14T12:50:00Z</dcterms:modified>
</cp:coreProperties>
</file>