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6" r:id="rId3"/>
    <p:sldId id="259" r:id="rId4"/>
    <p:sldId id="257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0"/>
    <p:restoredTop sz="80335"/>
  </p:normalViewPr>
  <p:slideViewPr>
    <p:cSldViewPr snapToGrid="0" snapToObjects="1" showGuides="1">
      <p:cViewPr varScale="1">
        <p:scale>
          <a:sx n="94" d="100"/>
          <a:sy n="94" d="100"/>
        </p:scale>
        <p:origin x="13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1835A-F188-6040-94B7-138A5D7F4B1F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4315-6FD0-604E-9932-C7D949410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50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别给我扯</a:t>
            </a:r>
            <a:r>
              <a:rPr kumimoji="1" lang="en-US" altLang="zh-CN" dirty="0" smtClean="0"/>
              <a:t>5g</a:t>
            </a:r>
            <a:r>
              <a:rPr kumimoji="1" lang="zh-CN" altLang="en-US" dirty="0" smtClean="0"/>
              <a:t>到来了，弱网环境、白屏是</a:t>
            </a:r>
            <a:r>
              <a:rPr kumimoji="1" lang="en-US" altLang="zh-CN" dirty="0" err="1" smtClean="0"/>
              <a:t>Bs</a:t>
            </a:r>
            <a:r>
              <a:rPr kumimoji="1" lang="zh-CN" altLang="en-US" dirty="0" smtClean="0"/>
              <a:t>架构应用跨不过去的坑</a:t>
            </a:r>
            <a:endParaRPr kumimoji="1" lang="en-US" altLang="zh-CN" dirty="0" smtClean="0"/>
          </a:p>
          <a:p>
            <a:r>
              <a:rPr kumimoji="1" lang="zh-CN" altLang="en-US" dirty="0" smtClean="0"/>
              <a:t>展示同构渲染案例，使用弱网；展示</a:t>
            </a:r>
            <a:r>
              <a:rPr kumimoji="1" lang="en-US" altLang="zh-CN" dirty="0" smtClean="0"/>
              <a:t>lottery</a:t>
            </a:r>
            <a:r>
              <a:rPr kumimoji="1" lang="zh-CN" altLang="en-US" dirty="0" smtClean="0"/>
              <a:t>项目，使用弱网（加载设置为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4315-6FD0-604E-9932-C7D94941096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93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渐进式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应用－</a:t>
            </a:r>
            <a:r>
              <a:rPr kumimoji="1" lang="en-US" altLang="zh-CN" dirty="0" err="1" smtClean="0"/>
              <a:t>processWebApplication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点击第一个，是超链接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主要提供了三种能力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定制化桌面应用</a:t>
            </a:r>
            <a:r>
              <a:rPr kumimoji="1" lang="en-US" altLang="zh-CN" dirty="0" smtClean="0"/>
              <a:t>manifest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离线（后台）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能力</a:t>
            </a:r>
            <a:endParaRPr kumimoji="1" lang="en-US" altLang="zh-CN" dirty="0" smtClean="0"/>
          </a:p>
          <a:p>
            <a:r>
              <a:rPr kumimoji="1" lang="en-US" altLang="zh-CN" dirty="0" smtClean="0"/>
              <a:t>3.cacheStorage</a:t>
            </a:r>
            <a:r>
              <a:rPr kumimoji="1" lang="zh-CN" altLang="en-US" dirty="0" smtClean="0"/>
              <a:t>能力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4315-6FD0-604E-9932-C7D94941096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65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继承于</a:t>
            </a:r>
            <a:r>
              <a:rPr kumimoji="1" lang="en-US" altLang="zh-CN" dirty="0" err="1" smtClean="0"/>
              <a:t>WebWorker</a:t>
            </a:r>
            <a:r>
              <a:rPr kumimoji="1" lang="zh-CN" altLang="en-US" dirty="0" smtClean="0"/>
              <a:t>，需要注册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提供了生命周期如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常用于构建应用的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机制</a:t>
            </a:r>
            <a:r>
              <a:rPr kumimoji="1" lang="en-US" altLang="zh-CN" dirty="0" smtClean="0"/>
              <a:t>(caches,</a:t>
            </a:r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中间层，通过</a:t>
            </a:r>
            <a:r>
              <a:rPr kumimoji="1" lang="en-US" altLang="zh-CN" dirty="0" smtClean="0"/>
              <a:t>notification</a:t>
            </a:r>
            <a:r>
              <a:rPr kumimoji="1" lang="zh-CN" altLang="en-US" dirty="0" smtClean="0"/>
              <a:t>来通知应用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5.Message</a:t>
            </a:r>
            <a:r>
              <a:rPr kumimoji="1" lang="zh-CN" altLang="en-US" dirty="0" smtClean="0"/>
              <a:t>通信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4315-6FD0-604E-9932-C7D94941096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4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1.Install</a:t>
            </a:r>
            <a:r>
              <a:rPr kumimoji="1" lang="zh-CN" altLang="en-US" dirty="0" smtClean="0"/>
              <a:t>主要用于提前缓存文件，并且由于不参与</a:t>
            </a:r>
            <a:r>
              <a:rPr kumimoji="1" lang="en-US" altLang="zh-CN" dirty="0" smtClean="0"/>
              <a:t>parse</a:t>
            </a:r>
            <a:r>
              <a:rPr kumimoji="1" lang="zh-CN" altLang="en-US" dirty="0" smtClean="0"/>
              <a:t>，因此不阻塞</a:t>
            </a:r>
            <a:endParaRPr kumimoji="1" lang="en-US" altLang="zh-CN" dirty="0" smtClean="0"/>
          </a:p>
          <a:p>
            <a:r>
              <a:rPr kumimoji="1" lang="en-US" altLang="zh-CN" dirty="0" smtClean="0"/>
              <a:t>2.Activate</a:t>
            </a:r>
            <a:r>
              <a:rPr kumimoji="1" lang="zh-CN" altLang="en-US" dirty="0" smtClean="0"/>
              <a:t>主要用于清除不必要的缓存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3.Fetch</a:t>
            </a:r>
            <a:r>
              <a:rPr kumimoji="1" lang="zh-CN" altLang="en-US" dirty="0" smtClean="0"/>
              <a:t>主要用于拦截请求，从而开发者可以控制缓存策略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后面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个略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4315-6FD0-604E-9932-C7D94941096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我们知道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脚本是顺序执行的，进入页面加载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，注册</a:t>
            </a:r>
            <a:r>
              <a:rPr kumimoji="1" lang="en-US" altLang="zh-CN" dirty="0" err="1" smtClean="0"/>
              <a:t>serviceWorker</a:t>
            </a:r>
            <a:r>
              <a:rPr kumimoji="1" lang="zh-CN" altLang="en-US" dirty="0" smtClean="0"/>
              <a:t>，安装、激活。。。。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那么每次进入应用都会这样吗？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每次都会下载</a:t>
            </a:r>
            <a:r>
              <a:rPr kumimoji="1" lang="en-US" altLang="zh-CN" dirty="0" err="1" smtClean="0"/>
              <a:t>sw</a:t>
            </a:r>
            <a:r>
              <a:rPr kumimoji="1" lang="zh-CN" altLang="en-US" dirty="0" smtClean="0"/>
              <a:t>文件吗？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会的，因为需要检查是否变化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怎样才会更新？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Sw</a:t>
            </a:r>
            <a:r>
              <a:rPr kumimoji="1" lang="zh-CN" altLang="en-US" dirty="0" smtClean="0"/>
              <a:t>文件变化了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4315-6FD0-604E-9932-C7D94941096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35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1.skipWaiting()</a:t>
            </a:r>
            <a:r>
              <a:rPr kumimoji="1" lang="zh-CN" altLang="en-US" dirty="0" smtClean="0"/>
              <a:t>，如果没有，在</a:t>
            </a:r>
            <a:r>
              <a:rPr kumimoji="1" lang="en-US" altLang="zh-CN" dirty="0" err="1" smtClean="0"/>
              <a:t>sw</a:t>
            </a:r>
            <a:r>
              <a:rPr kumimoji="1" lang="zh-CN" altLang="en-US" dirty="0" smtClean="0"/>
              <a:t>更新后不会进入激活状态，当然首次安装就不会出现这个</a:t>
            </a:r>
            <a:r>
              <a:rPr kumimoji="1" lang="zh-CN" altLang="en-US" dirty="0" smtClean="0"/>
              <a:t>问题，虽然添加缓存成功，但是由于状态还不能被激活，还是使用前任的缓存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更新后由于进入应用后还是使用的前任的资源，所以页面不是最新的，所以是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次更新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提供了</a:t>
            </a:r>
            <a:r>
              <a:rPr kumimoji="1" lang="en-US" altLang="zh-CN" dirty="0" err="1" smtClean="0"/>
              <a:t>clients.cliam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触发</a:t>
            </a:r>
            <a:r>
              <a:rPr kumimoji="1" lang="en-US" altLang="zh-CN" dirty="0" err="1" smtClean="0"/>
              <a:t>controllerchange</a:t>
            </a:r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但是发现并不是这样的。。。发现</a:t>
            </a:r>
            <a:r>
              <a:rPr kumimoji="1" lang="en-US" altLang="zh-CN" dirty="0" err="1" smtClean="0"/>
              <a:t>skipWaiting</a:t>
            </a:r>
            <a:r>
              <a:rPr kumimoji="1" lang="zh-CN" altLang="en-US" dirty="0" smtClean="0"/>
              <a:t>就能触发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4315-6FD0-604E-9932-C7D94941096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10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为什么通信？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1.Push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告知客户端状况，如是否处于弱网或离线以决定缓存策略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4315-6FD0-604E-9932-C7D94941096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6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1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2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99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5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5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91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90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13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0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B85C-D3E5-824D-93C8-5C017BFB91B3}" type="datetimeFigureOut">
              <a:rPr kumimoji="1" lang="zh-CN" altLang="en-US" smtClean="0"/>
              <a:t>18/1/22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E886-327E-3647-AD88-679290BFA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zh-CN/docs/Web/API/Service_Worker_AP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027" y="185530"/>
            <a:ext cx="262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如何加速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应用？</a:t>
            </a:r>
            <a:endParaRPr kumimoji="1"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04591" y="1510748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服务端渲染，如同构渲染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04591" y="2604052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2.Loading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效果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04591" y="3697356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3.Pwa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－</a:t>
            </a:r>
            <a:r>
              <a:rPr kumimoji="1"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serviceWorker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04591" y="4790660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http2</a:t>
            </a:r>
            <a:r>
              <a:rPr kumimoji="1" lang="is-IS" altLang="zh-CN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027" y="185530"/>
            <a:ext cx="262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什么是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PWA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？</a:t>
            </a:r>
            <a:endParaRPr kumimoji="1"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圆角矩形 4">
            <a:hlinkClick r:id="rId3"/>
          </p:cNvPr>
          <p:cNvSpPr/>
          <p:nvPr/>
        </p:nvSpPr>
        <p:spPr>
          <a:xfrm>
            <a:off x="3604591" y="1510748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渐进式</a:t>
            </a:r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应用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3027" y="3104321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2">
                    <a:lumMod val="75000"/>
                  </a:schemeClr>
                </a:solidFill>
              </a:rPr>
              <a:t>manifest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50295" y="3104320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057563" y="3104319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ServiceWorker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3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026" y="185530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ServiceWorker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是什么？</a:t>
            </a:r>
            <a:endParaRPr kumimoji="1"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02586" y="1302816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2">
                    <a:lumMod val="75000"/>
                  </a:schemeClr>
                </a:solidFill>
              </a:rPr>
              <a:t>Worker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50295" y="1302816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生命周期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498004" y="1302815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cacheStorage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80551" y="3991967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中间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层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81369" y="3991967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Message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026" y="185530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ServiceWorker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生命周期</a:t>
            </a:r>
            <a:endParaRPr kumimoji="1"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75290" y="1521180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install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22999" y="1521180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activate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70708" y="1521179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fetch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75290" y="3529676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push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22999" y="3529676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sync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470708" y="3529675"/>
            <a:ext cx="2491409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message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6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027" y="185530"/>
            <a:ext cx="481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ServiceWorker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更新</a:t>
            </a:r>
            <a:endParaRPr kumimoji="1"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04591" y="1510748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每次刷新应用是否都会重新安装？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04591" y="3023658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每次都会重新下载</a:t>
            </a:r>
            <a:r>
              <a:rPr kumimoji="1"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sw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文件吗？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04591" y="4536568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如何才能触发</a:t>
            </a:r>
            <a:r>
              <a:rPr kumimoji="1"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sw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重新安装？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027" y="185530"/>
            <a:ext cx="344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ServiceWorker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事件坑</a:t>
            </a:r>
            <a:endParaRPr kumimoji="1"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04591" y="1510748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2">
                    <a:lumMod val="75000"/>
                  </a:schemeClr>
                </a:solidFill>
              </a:rPr>
              <a:t>skipWaiting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04591" y="3023658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Clients.cliam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027" y="185530"/>
            <a:ext cx="411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ServiceWorker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与应用通信</a:t>
            </a:r>
            <a:endParaRPr kumimoji="1" lang="zh-CN" altLang="en-US" sz="2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04591" y="1713419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PostMessage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98574" y="3429000"/>
            <a:ext cx="5194852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</a:rPr>
              <a:t>Notification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4607" y="2967335"/>
            <a:ext cx="1742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Q&amp;A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22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452</Words>
  <Application>Microsoft Macintosh PowerPoint</Application>
  <PresentationFormat>宽屏</PresentationFormat>
  <Paragraphs>70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DengXian Light</vt:lpstr>
      <vt:lpstr>SimHei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</cp:revision>
  <dcterms:created xsi:type="dcterms:W3CDTF">2018-01-22T06:14:15Z</dcterms:created>
  <dcterms:modified xsi:type="dcterms:W3CDTF">2018-01-23T02:16:21Z</dcterms:modified>
</cp:coreProperties>
</file>