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76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94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7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73EE-0DE2-464B-8A18-A591B4ECA5E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604C1D-7C54-48E9-AA45-B4F20B31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A7A9-CC6A-46BE-A855-6677BD09A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7" y="1808480"/>
            <a:ext cx="7766936" cy="1917236"/>
          </a:xfrm>
        </p:spPr>
        <p:txBody>
          <a:bodyPr/>
          <a:lstStyle/>
          <a:p>
            <a:r>
              <a:rPr lang="en-US" dirty="0"/>
              <a:t>Team 8: Project 4</a:t>
            </a:r>
          </a:p>
        </p:txBody>
      </p:sp>
    </p:spTree>
    <p:extLst>
      <p:ext uri="{BB962C8B-B14F-4D97-AF65-F5344CB8AC3E}">
        <p14:creationId xmlns:p14="http://schemas.microsoft.com/office/powerpoint/2010/main" val="2217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C20E50E-F6A4-4AD0-AA4B-D386EDAC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80" y="650240"/>
            <a:ext cx="3736140" cy="5009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C379E-B2EA-464D-94A3-3F788F83126B}"/>
              </a:ext>
            </a:extLst>
          </p:cNvPr>
          <p:cNvSpPr txBox="1"/>
          <p:nvPr/>
        </p:nvSpPr>
        <p:spPr>
          <a:xfrm>
            <a:off x="6096000" y="2418080"/>
            <a:ext cx="412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Blank buttons for project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C00365-782A-4BC4-A1C2-5BCE36583625}"/>
              </a:ext>
            </a:extLst>
          </p:cNvPr>
          <p:cNvSpPr txBox="1"/>
          <p:nvPr/>
        </p:nvSpPr>
        <p:spPr>
          <a:xfrm>
            <a:off x="6096000" y="2434550"/>
            <a:ext cx="451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Calculator: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Trigonometric Operations in deg &amp; 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displayed if syntactical error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6E145B6B-0BC7-4DE4-9D6F-309C127D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13" y="1066800"/>
            <a:ext cx="351869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9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27E700-B4D5-47A1-83BD-D6FB8AAB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120" y="1991361"/>
            <a:ext cx="4356562" cy="4110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Length Converter:</a:t>
            </a:r>
          </a:p>
          <a:p>
            <a:r>
              <a:rPr lang="en-US" sz="1500" dirty="0"/>
              <a:t>Converts  Cm to Inches</a:t>
            </a:r>
          </a:p>
          <a:p>
            <a:r>
              <a:rPr lang="en-US" sz="1500" dirty="0"/>
              <a:t>Converts Inches to Cm</a:t>
            </a:r>
          </a:p>
          <a:p>
            <a:endParaRPr lang="en-US" dirty="0"/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92DCC4ED-8E1A-4AD4-B164-7F30DE67F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6" y="568960"/>
            <a:ext cx="4334193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E54B-47FD-454B-91BD-DD7380F3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360" y="2011681"/>
            <a:ext cx="4356562" cy="4110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Temperature Converter:</a:t>
            </a:r>
          </a:p>
          <a:p>
            <a:r>
              <a:rPr lang="en-US" sz="1500" dirty="0"/>
              <a:t>Converts Celsius to Fahrenheit</a:t>
            </a:r>
          </a:p>
          <a:p>
            <a:r>
              <a:rPr lang="en-US" sz="1500" dirty="0"/>
              <a:t>Converts Fahrenheit to Celsius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8652049-F5A0-4159-91A3-547915881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7" y="650240"/>
            <a:ext cx="4754178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A87274-BCE7-4ED5-B00B-D9EBC256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242" y="2326641"/>
            <a:ext cx="4356562" cy="4110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Speed Converter:</a:t>
            </a:r>
          </a:p>
          <a:p>
            <a:r>
              <a:rPr lang="en-US" sz="1500" dirty="0"/>
              <a:t>Converts to Km/h to Mph</a:t>
            </a:r>
          </a:p>
          <a:p>
            <a:r>
              <a:rPr lang="en-US" sz="1500" dirty="0"/>
              <a:t>Converts Mph to Km/h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E622EBD-6A5A-4263-A024-588FA0BC5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0" y="802640"/>
            <a:ext cx="4562229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D3E2C-7499-4763-AC58-93806349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720" y="2174241"/>
            <a:ext cx="4356562" cy="4110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Angle Converter:</a:t>
            </a:r>
          </a:p>
          <a:p>
            <a:r>
              <a:rPr lang="en-US" sz="1500" dirty="0"/>
              <a:t>Converts degree to radians</a:t>
            </a:r>
          </a:p>
          <a:p>
            <a:r>
              <a:rPr lang="en-US" sz="1500" dirty="0"/>
              <a:t>Converts radians to degrees</a:t>
            </a:r>
          </a:p>
          <a:p>
            <a:pPr marL="0" indent="0">
              <a:buNone/>
            </a:pPr>
            <a:endParaRPr lang="en-US" sz="1500" dirty="0"/>
          </a:p>
          <a:p>
            <a:endParaRPr lang="en-US" dirty="0"/>
          </a:p>
        </p:txBody>
      </p:sp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AE7970D3-1F98-41B3-AB47-058E573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" y="254000"/>
            <a:ext cx="4491341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81FD6F-693F-44AD-A710-93D69176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280" y="2387601"/>
            <a:ext cx="4356562" cy="4110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Base Converter:</a:t>
            </a:r>
          </a:p>
          <a:p>
            <a:r>
              <a:rPr lang="en-US" sz="1500" dirty="0"/>
              <a:t>Converts Binary to Decimal</a:t>
            </a:r>
          </a:p>
          <a:p>
            <a:r>
              <a:rPr lang="en-US" sz="1500" dirty="0"/>
              <a:t>Converts Decimal to Binary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A01046-C5A4-4B73-A89D-E52BA1AD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" y="609600"/>
            <a:ext cx="4642447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6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93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Team 8: Project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8: Project 4</dc:title>
  <dc:creator>Mir, Shazil Faisal</dc:creator>
  <cp:lastModifiedBy>Mir, Shazil Faisal</cp:lastModifiedBy>
  <cp:revision>7</cp:revision>
  <dcterms:created xsi:type="dcterms:W3CDTF">2022-04-24T17:53:09Z</dcterms:created>
  <dcterms:modified xsi:type="dcterms:W3CDTF">2022-04-24T19:53:27Z</dcterms:modified>
</cp:coreProperties>
</file>