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7" r:id="rId4"/>
    <p:sldId id="262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94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D3E2C-7499-4763-AC58-93806349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217424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Angle Converter:</a:t>
            </a:r>
          </a:p>
          <a:p>
            <a:r>
              <a:rPr lang="en-US" sz="1500" dirty="0"/>
              <a:t>Converts degree to radians</a:t>
            </a:r>
          </a:p>
          <a:p>
            <a:r>
              <a:rPr lang="en-US" sz="1500" dirty="0"/>
              <a:t>Converts radians to degrees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AE7970D3-1F98-41B3-AB47-058E573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" y="254000"/>
            <a:ext cx="449134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FD3E2C-7499-4763-AC58-9380634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720" y="2174241"/>
                <a:ext cx="4356562" cy="4110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Angle Converter:</a:t>
                </a:r>
              </a:p>
              <a:p>
                <a:r>
                  <a:rPr lang="en-US" sz="1500" dirty="0"/>
                  <a:t>Degree to Radians:</a:t>
                </a:r>
              </a:p>
              <a:p>
                <a:pPr>
                  <a:buAutoNum type="arabicPeriod"/>
                </a:pPr>
                <a:r>
                  <a:rPr lang="en-US" sz="1500" dirty="0"/>
                  <a:t>180 </a:t>
                </a:r>
                <a:r>
                  <a:rPr lang="en-US" sz="1500" dirty="0">
                    <a:latin typeface="Trebuchet MS (Body)"/>
                  </a:rPr>
                  <a:t>= </a:t>
                </a:r>
                <a14:m>
                  <m:oMath xmlns:m="http://schemas.openxmlformats.org/officeDocument/2006/math">
                    <m:r>
                      <a:rPr lang="el-GR" sz="1500" i="1" smtClean="0">
                        <a:latin typeface="Trebuchet MS (Body)"/>
                      </a:rPr>
                      <m:t>𝜋</m:t>
                    </m:r>
                    <m:r>
                      <a:rPr lang="en-US" sz="1500" b="0" i="1" smtClean="0">
                        <a:latin typeface="Trebuchet MS (Body)"/>
                      </a:rPr>
                      <m:t>=</m:t>
                    </m:r>
                    <m:r>
                      <m:rPr>
                        <m:nor/>
                      </m:rPr>
                      <a:rPr lang="en-US" sz="1500">
                        <a:solidFill>
                          <a:srgbClr val="000000"/>
                        </a:solidFill>
                        <a:latin typeface="Trebuchet MS (Body)"/>
                      </a:rPr>
                      <m:t>3.141592653589793</m:t>
                    </m:r>
                  </m:oMath>
                </a14:m>
                <a:endParaRPr lang="en-US" sz="1500" dirty="0">
                  <a:latin typeface="Trebuchet MS (Body)"/>
                </a:endParaRPr>
              </a:p>
              <a:p>
                <a:pPr>
                  <a:buAutoNum type="arabicPeriod"/>
                </a:pPr>
                <a:r>
                  <a:rPr lang="en-US" sz="1500" dirty="0"/>
                  <a:t>90 </a:t>
                </a:r>
                <a:r>
                  <a:rPr lang="en-US" sz="1500" dirty="0">
                    <a:latin typeface="Trebuchet MS (Body)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500" dirty="0"/>
                  <a:t>1.5707963267948966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FD3E2C-7499-4763-AC58-9380634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720" y="2174241"/>
                <a:ext cx="4356562" cy="4110962"/>
              </a:xfrm>
              <a:blipFill>
                <a:blip r:embed="rId2"/>
                <a:stretch>
                  <a:fillRect l="-1119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AE7970D3-1F98-41B3-AB47-058E573F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" y="254000"/>
            <a:ext cx="449134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FD3E2C-7499-4763-AC58-9380634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720" y="2174241"/>
                <a:ext cx="4356562" cy="4110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Angle Converter:</a:t>
                </a:r>
              </a:p>
              <a:p>
                <a:r>
                  <a:rPr lang="en-US" sz="1500" dirty="0"/>
                  <a:t>Degree to Radians:</a:t>
                </a:r>
              </a:p>
              <a:p>
                <a:pPr>
                  <a:buAutoNum type="arabicPeriod"/>
                </a:pPr>
                <a:r>
                  <a:rPr lang="en-US" sz="1500" dirty="0"/>
                  <a:t>180 </a:t>
                </a:r>
                <a:r>
                  <a:rPr lang="en-US" sz="1500" dirty="0">
                    <a:latin typeface="Trebuchet MS (Body)"/>
                  </a:rPr>
                  <a:t>= </a:t>
                </a:r>
                <a14:m>
                  <m:oMath xmlns:m="http://schemas.openxmlformats.org/officeDocument/2006/math">
                    <m:r>
                      <a:rPr lang="el-GR" sz="15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500">
                        <a:solidFill>
                          <a:srgbClr val="000000"/>
                        </a:solidFill>
                        <a:latin typeface="Trebuchet MS (Body)"/>
                      </a:rPr>
                      <m:t>3.141592653589793</m:t>
                    </m:r>
                  </m:oMath>
                </a14:m>
                <a:endParaRPr lang="en-US" sz="1500" dirty="0">
                  <a:latin typeface="Trebuchet MS (Body)"/>
                </a:endParaRPr>
              </a:p>
              <a:p>
                <a:pPr>
                  <a:buAutoNum type="arabicPeriod"/>
                </a:pPr>
                <a:r>
                  <a:rPr lang="en-US" sz="1500" dirty="0"/>
                  <a:t>90 </a:t>
                </a:r>
                <a:r>
                  <a:rPr lang="en-US" sz="1500" dirty="0">
                    <a:latin typeface="Trebuchet MS (Body)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500" dirty="0"/>
                  <a:t>1.5707963267948966</a:t>
                </a:r>
              </a:p>
              <a:p>
                <a:pPr>
                  <a:buAutoNum type="arabicPeriod"/>
                </a:pPr>
                <a:endParaRPr lang="en-US" sz="1500" dirty="0"/>
              </a:p>
              <a:p>
                <a:r>
                  <a:rPr lang="en-US" sz="1500" dirty="0"/>
                  <a:t>Radians to Degrees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r>
                      <a:rPr lang="el-GR" sz="15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500" dirty="0">
                    <a:latin typeface="Trebuchet MS (Body)"/>
                  </a:rPr>
                  <a:t> = 180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sz="15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FD3E2C-7499-4763-AC58-9380634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720" y="2174241"/>
                <a:ext cx="4356562" cy="4110962"/>
              </a:xfrm>
              <a:blipFill>
                <a:blip r:embed="rId2"/>
                <a:stretch>
                  <a:fillRect l="-1119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AE7970D3-1F98-41B3-AB47-058E573F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" y="254000"/>
            <a:ext cx="449134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81FD6F-693F-44AD-A710-93D69176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280" y="238760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Base Converter:</a:t>
            </a:r>
          </a:p>
          <a:p>
            <a:r>
              <a:rPr lang="en-US" sz="1500" dirty="0"/>
              <a:t>Converts Binary to Decimal</a:t>
            </a:r>
          </a:p>
          <a:p>
            <a:r>
              <a:rPr lang="en-US" sz="1500" dirty="0"/>
              <a:t>Converts Decimal to Binary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A01046-C5A4-4B73-A89D-E52BA1AD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" y="609600"/>
            <a:ext cx="4642447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81FD6F-693F-44AD-A710-93D69176A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280" y="2387601"/>
                <a:ext cx="4356562" cy="4110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Base Converter:</a:t>
                </a:r>
              </a:p>
              <a:p>
                <a:r>
                  <a:rPr lang="en-US" sz="1500" dirty="0"/>
                  <a:t>Binary to Decimal:</a:t>
                </a:r>
              </a:p>
              <a:p>
                <a:pPr>
                  <a:buAutoNum type="arabicPeriod"/>
                </a:pPr>
                <a:r>
                  <a:rPr lang="en-US" sz="1500" dirty="0"/>
                  <a:t>11101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US" sz="1500" dirty="0"/>
              </a:p>
              <a:p>
                <a:pPr>
                  <a:buAutoNum type="arabicPeriod"/>
                </a:pPr>
                <a:r>
                  <a:rPr lang="en-US" sz="1500" dirty="0"/>
                  <a:t>1010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1500" dirty="0"/>
              </a:p>
              <a:p>
                <a:pPr>
                  <a:buAutoNum type="arabicPeriod"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81FD6F-693F-44AD-A710-93D69176A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280" y="2387601"/>
                <a:ext cx="4356562" cy="4110962"/>
              </a:xfrm>
              <a:blipFill>
                <a:blip r:embed="rId2"/>
                <a:stretch>
                  <a:fillRect l="-1119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A01046-C5A4-4B73-A89D-E52BA1AD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" y="609600"/>
            <a:ext cx="4642447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81FD6F-693F-44AD-A710-93D69176A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280" y="2387601"/>
                <a:ext cx="4356562" cy="4110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Base Converter:</a:t>
                </a:r>
              </a:p>
              <a:p>
                <a:r>
                  <a:rPr lang="en-US" sz="1500" dirty="0"/>
                  <a:t>Binary to Decimal:</a:t>
                </a:r>
              </a:p>
              <a:p>
                <a:pPr>
                  <a:buAutoNum type="arabicPeriod"/>
                </a:pPr>
                <a:r>
                  <a:rPr lang="en-US" sz="1500" dirty="0"/>
                  <a:t>11101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US" sz="1500" dirty="0"/>
              </a:p>
              <a:p>
                <a:pPr>
                  <a:buAutoNum type="arabicPeriod"/>
                </a:pPr>
                <a:r>
                  <a:rPr lang="en-US" sz="1500" dirty="0"/>
                  <a:t>1010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1500" dirty="0"/>
              </a:p>
              <a:p>
                <a:pPr>
                  <a:buAutoNum type="arabicPeriod"/>
                </a:pPr>
                <a:endParaRPr lang="en-US" sz="1500" dirty="0"/>
              </a:p>
              <a:p>
                <a:r>
                  <a:rPr lang="en-US" sz="1500" dirty="0"/>
                  <a:t>Decimal to Binary:</a:t>
                </a:r>
              </a:p>
              <a:p>
                <a:pPr>
                  <a:buAutoNum type="arabicPeriod"/>
                </a:pPr>
                <a:r>
                  <a:rPr lang="en-US" sz="1500" dirty="0"/>
                  <a:t>29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500" dirty="0"/>
                      <m:t>11101</m:t>
                    </m:r>
                  </m:oMath>
                </a14:m>
                <a:endParaRPr lang="en-US" sz="1500" dirty="0"/>
              </a:p>
              <a:p>
                <a:pPr>
                  <a:buAutoNum type="arabicPeriod"/>
                </a:pPr>
                <a:r>
                  <a:rPr lang="en-US" sz="1500" dirty="0"/>
                  <a:t>10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1010</m:t>
                    </m:r>
                  </m:oMath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81FD6F-693F-44AD-A710-93D69176A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280" y="2387601"/>
                <a:ext cx="4356562" cy="4110962"/>
              </a:xfrm>
              <a:blipFill>
                <a:blip r:embed="rId2"/>
                <a:stretch>
                  <a:fillRect l="-1119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A01046-C5A4-4B73-A89D-E52BA1AD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" y="609600"/>
            <a:ext cx="4642447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6032-DC45-4111-9B9D-2430E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04" y="203981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  <a:p>
            <a:pPr marL="0" indent="0" algn="ctr">
              <a:buNone/>
            </a:pPr>
            <a:r>
              <a:rPr lang="en-US" sz="6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020910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Trebuchet MS (Body)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8: Project 4</dc:title>
  <dc:creator>Mir, Shazil Faisal</dc:creator>
  <cp:lastModifiedBy>Zahid, Huzaifa</cp:lastModifiedBy>
  <cp:revision>17</cp:revision>
  <dcterms:created xsi:type="dcterms:W3CDTF">2022-04-24T17:53:09Z</dcterms:created>
  <dcterms:modified xsi:type="dcterms:W3CDTF">2022-04-24T23:02:16Z</dcterms:modified>
</cp:coreProperties>
</file>