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0"/>
  </p:notesMasterIdLst>
  <p:handoutMasterIdLst>
    <p:handoutMasterId r:id="rId11"/>
  </p:handoutMasterIdLst>
  <p:sldIdLst>
    <p:sldId id="267" r:id="rId4"/>
    <p:sldId id="268" r:id="rId5"/>
    <p:sldId id="277" r:id="rId6"/>
    <p:sldId id="269" r:id="rId7"/>
    <p:sldId id="270" r:id="rId8"/>
    <p:sldId id="262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06" autoAdjust="0"/>
  </p:normalViewPr>
  <p:slideViewPr>
    <p:cSldViewPr>
      <p:cViewPr varScale="1">
        <p:scale>
          <a:sx n="136" d="100"/>
          <a:sy n="136" d="100"/>
        </p:scale>
        <p:origin x="424" y="18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2019. 12. 20.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2019. 12. 20.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99593" y="2159209"/>
            <a:ext cx="7410944" cy="576064"/>
          </a:xfrm>
        </p:spPr>
        <p:txBody>
          <a:bodyPr/>
          <a:lstStyle/>
          <a:p>
            <a:r>
              <a:rPr lang="en-US" altLang="ko-KR" b="1" dirty="0"/>
              <a:t>Muhammad </a:t>
            </a:r>
            <a:r>
              <a:rPr lang="en-US" altLang="ko-KR" b="1" dirty="0" err="1"/>
              <a:t>Haziq</a:t>
            </a:r>
            <a:r>
              <a:rPr lang="en-US" altLang="ko-KR" b="1" dirty="0"/>
              <a:t> </a:t>
            </a:r>
            <a:r>
              <a:rPr lang="en-US" altLang="ko-KR" b="1" dirty="0" err="1"/>
              <a:t>Faiz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051720" y="3075806"/>
            <a:ext cx="4752528" cy="288032"/>
          </a:xfrm>
        </p:spPr>
        <p:txBody>
          <a:bodyPr/>
          <a:lstStyle/>
          <a:p>
            <a:pPr lvl="0"/>
            <a:r>
              <a:rPr lang="en-US" altLang="ko-KR" dirty="0"/>
              <a:t>Hi my name is </a:t>
            </a:r>
            <a:r>
              <a:rPr lang="en-US" altLang="ko-KR" dirty="0" err="1"/>
              <a:t>Haziq</a:t>
            </a:r>
            <a:r>
              <a:rPr lang="en-US" altLang="ko-KR" dirty="0"/>
              <a:t> and I am a first year computer science student at Xiamen University Malaysia Campus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5F17C0-C99B-3645-A91F-611C48CFE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07539"/>
            <a:ext cx="1234447" cy="185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4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About Me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47564" y="1491630"/>
            <a:ext cx="7848872" cy="29598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1997" y="194998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was born and raised in Kuala Lumpur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77957" y="195320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But currently I live in Bandar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Baru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Bangi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2120" y="354850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am 22 years old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1997" y="336383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My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favourite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animals is cats and I have three of them.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6A13339-379C-F147-B25C-119725D04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249" y="3109151"/>
            <a:ext cx="1739900" cy="11557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8E53A08-2A50-1F48-8CC0-30123A144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312" y="1689614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1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Contact Info</a:t>
            </a:r>
            <a:endParaRPr lang="ko-KR" altLang="en-US" dirty="0"/>
          </a:p>
        </p:txBody>
      </p:sp>
      <p:sp>
        <p:nvSpPr>
          <p:cNvPr id="4" name="Right Triangle 3"/>
          <p:cNvSpPr/>
          <p:nvPr/>
        </p:nvSpPr>
        <p:spPr>
          <a:xfrm rot="13500000">
            <a:off x="5569314" y="2289136"/>
            <a:ext cx="1476603" cy="147660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2975491" y="1323312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1391315" y="1993895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95675" y="3310418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11" name="Elbow Connector 10"/>
          <p:cNvCxnSpPr>
            <a:endCxn id="5" idx="6"/>
          </p:cNvCxnSpPr>
          <p:nvPr/>
        </p:nvCxnSpPr>
        <p:spPr>
          <a:xfrm rot="10800000">
            <a:off x="3695571" y="1683353"/>
            <a:ext cx="2612044" cy="956481"/>
          </a:xfrm>
          <a:prstGeom prst="bentConnector3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cxnSpLocks/>
            <a:endCxn id="7" idx="6"/>
          </p:cNvCxnSpPr>
          <p:nvPr/>
        </p:nvCxnSpPr>
        <p:spPr>
          <a:xfrm rot="10800000">
            <a:off x="2111396" y="2353936"/>
            <a:ext cx="4204171" cy="476729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cxnSpLocks/>
            <a:endCxn id="9" idx="6"/>
          </p:cNvCxnSpPr>
          <p:nvPr/>
        </p:nvCxnSpPr>
        <p:spPr>
          <a:xfrm rot="10800000" flipV="1">
            <a:off x="1415755" y="3187684"/>
            <a:ext cx="4896016" cy="482774"/>
          </a:xfrm>
          <a:prstGeom prst="bentConnector3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cxnSpLocks/>
          </p:cNvCxnSpPr>
          <p:nvPr/>
        </p:nvCxnSpPr>
        <p:spPr>
          <a:xfrm rot="10800000" flipV="1">
            <a:off x="4057070" y="3384557"/>
            <a:ext cx="2239404" cy="981127"/>
          </a:xfrm>
          <a:prstGeom prst="bentConnector3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4718" y="1334859"/>
            <a:ext cx="2225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CST1909542@xmu.edu.my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4413" y="2043757"/>
            <a:ext cx="143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+60132061817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30490" y="2827645"/>
            <a:ext cx="1600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No 11, Jalan 4/9C</a:t>
            </a:r>
          </a:p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B. B.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Bangi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,</a:t>
            </a:r>
          </a:p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43650,</a:t>
            </a:r>
          </a:p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Selangor, Malaysia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88872" y="4400136"/>
            <a:ext cx="1923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github.com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/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hzaiqfaiz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Freeform 25">
            <a:extLst>
              <a:ext uri="{FF2B5EF4-FFF2-40B4-BE49-F238E27FC236}">
                <a16:creationId xmlns:a16="http://schemas.microsoft.com/office/drawing/2014/main" id="{B854BB4E-DD32-3B4E-8868-32B1A6EE97BE}"/>
              </a:ext>
            </a:extLst>
          </p:cNvPr>
          <p:cNvSpPr/>
          <p:nvPr/>
        </p:nvSpPr>
        <p:spPr>
          <a:xfrm>
            <a:off x="1612207" y="2193013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Block Arc 6">
            <a:extLst>
              <a:ext uri="{FF2B5EF4-FFF2-40B4-BE49-F238E27FC236}">
                <a16:creationId xmlns:a16="http://schemas.microsoft.com/office/drawing/2014/main" id="{2CD49553-F789-8C48-967A-912D26AD7F55}"/>
              </a:ext>
            </a:extLst>
          </p:cNvPr>
          <p:cNvSpPr/>
          <p:nvPr/>
        </p:nvSpPr>
        <p:spPr>
          <a:xfrm>
            <a:off x="3131068" y="15254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0BF32B00-A2BC-E847-ADE1-1574E3FAC2DE}"/>
              </a:ext>
            </a:extLst>
          </p:cNvPr>
          <p:cNvSpPr/>
          <p:nvPr/>
        </p:nvSpPr>
        <p:spPr>
          <a:xfrm>
            <a:off x="858083" y="3510226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Block Arc 14">
            <a:extLst>
              <a:ext uri="{FF2B5EF4-FFF2-40B4-BE49-F238E27FC236}">
                <a16:creationId xmlns:a16="http://schemas.microsoft.com/office/drawing/2014/main" id="{D4336758-76A9-9447-A2BC-6F441D8FCDC8}"/>
              </a:ext>
            </a:extLst>
          </p:cNvPr>
          <p:cNvSpPr/>
          <p:nvPr/>
        </p:nvSpPr>
        <p:spPr>
          <a:xfrm rot="16200000">
            <a:off x="3163433" y="3974888"/>
            <a:ext cx="797903" cy="798427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482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Interest</a:t>
            </a:r>
            <a:endParaRPr lang="ko-KR" altLang="en-US" dirty="0"/>
          </a:p>
        </p:txBody>
      </p:sp>
      <p:sp>
        <p:nvSpPr>
          <p:cNvPr id="11" name="Text Placeholder 17"/>
          <p:cNvSpPr txBox="1">
            <a:spLocks/>
          </p:cNvSpPr>
          <p:nvPr/>
        </p:nvSpPr>
        <p:spPr>
          <a:xfrm>
            <a:off x="883690" y="3347694"/>
            <a:ext cx="1440159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accent3"/>
                </a:solidFill>
                <a:cs typeface="Arial" pitchFamily="34" charset="0"/>
              </a:rPr>
              <a:t>Running</a:t>
            </a:r>
          </a:p>
        </p:txBody>
      </p:sp>
      <p:sp>
        <p:nvSpPr>
          <p:cNvPr id="16" name="Text Placeholder 17"/>
          <p:cNvSpPr txBox="1">
            <a:spLocks/>
          </p:cNvSpPr>
          <p:nvPr/>
        </p:nvSpPr>
        <p:spPr>
          <a:xfrm>
            <a:off x="2683890" y="3347694"/>
            <a:ext cx="1440159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accent3"/>
                </a:solidFill>
                <a:cs typeface="Arial" pitchFamily="34" charset="0"/>
              </a:rPr>
              <a:t>Wall Climbing</a:t>
            </a:r>
          </a:p>
        </p:txBody>
      </p:sp>
      <p:sp>
        <p:nvSpPr>
          <p:cNvPr id="21" name="Text Placeholder 17"/>
          <p:cNvSpPr txBox="1">
            <a:spLocks/>
          </p:cNvSpPr>
          <p:nvPr/>
        </p:nvSpPr>
        <p:spPr>
          <a:xfrm>
            <a:off x="4484090" y="3347694"/>
            <a:ext cx="1440159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accent3"/>
                </a:solidFill>
                <a:cs typeface="Arial" pitchFamily="34" charset="0"/>
              </a:rPr>
              <a:t>Programming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ADD09049-3959-2445-8008-0003C7341CA6}"/>
              </a:ext>
            </a:extLst>
          </p:cNvPr>
          <p:cNvSpPr txBox="1">
            <a:spLocks/>
          </p:cNvSpPr>
          <p:nvPr/>
        </p:nvSpPr>
        <p:spPr>
          <a:xfrm>
            <a:off x="6284290" y="3347693"/>
            <a:ext cx="1440159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accent3"/>
                </a:solidFill>
                <a:cs typeface="Arial" pitchFamily="34" charset="0"/>
              </a:rPr>
              <a:t>Playing Guitar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91B4CE-C258-2841-9EC3-805089B30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795806"/>
            <a:ext cx="1739900" cy="11557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1366E9A-AF52-8849-85DB-F3DC25BE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023" y="1662456"/>
            <a:ext cx="1422400" cy="14224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D8B8744-6410-E74C-900B-9FA86EB8D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795806"/>
            <a:ext cx="1571065" cy="118134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78C0798-688A-7144-A09C-41AFA12C11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69" y="1855069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4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Dreams and Ambitions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4381" y="1849661"/>
            <a:ext cx="5656501" cy="3650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52911" y="1379418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2022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992" y="1379418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2019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73830" y="1379418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2023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94749" y="1379418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202?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932040" y="2268713"/>
            <a:ext cx="2880320" cy="669415"/>
            <a:chOff x="6228184" y="1730811"/>
            <a:chExt cx="2592288" cy="669415"/>
          </a:xfrm>
        </p:grpSpPr>
        <p:sp>
          <p:nvSpPr>
            <p:cNvPr id="23" name="TextBox 22"/>
            <p:cNvSpPr txBox="1"/>
            <p:nvPr/>
          </p:nvSpPr>
          <p:spPr>
            <a:xfrm>
              <a:off x="6228184" y="1938561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I always dreamed of starting my own business.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Start a Business</a:t>
              </a:r>
              <a:endParaRPr lang="ko-KR" alt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803354" y="1849660"/>
            <a:ext cx="1020670" cy="1067052"/>
            <a:chOff x="3803354" y="1849660"/>
            <a:chExt cx="1020670" cy="106705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3803354" y="1849660"/>
              <a:ext cx="356409" cy="75376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752024" y="2268712"/>
              <a:ext cx="72000" cy="64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38D4CD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4159763" y="2603420"/>
              <a:ext cx="628262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194561" y="2922623"/>
            <a:ext cx="2880320" cy="669415"/>
            <a:chOff x="6228184" y="1730811"/>
            <a:chExt cx="2592288" cy="669415"/>
          </a:xfrm>
        </p:grpSpPr>
        <p:sp>
          <p:nvSpPr>
            <p:cNvPr id="32" name="TextBox 31"/>
            <p:cNvSpPr txBox="1"/>
            <p:nvPr/>
          </p:nvSpPr>
          <p:spPr>
            <a:xfrm>
              <a:off x="6228184" y="1938561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Maybe I can pursue a master or </a:t>
              </a:r>
              <a:r>
                <a:rPr lang="en-US" altLang="ko-KR" sz="1200" dirty="0" err="1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phD</a:t>
              </a:r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 in CS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Post Graduate??</a:t>
              </a:r>
              <a:endParaRPr lang="ko-KR" alt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457082" y="3576533"/>
            <a:ext cx="2880320" cy="484749"/>
            <a:chOff x="6228184" y="1730811"/>
            <a:chExt cx="2592288" cy="484749"/>
          </a:xfrm>
        </p:grpSpPr>
        <p:sp>
          <p:nvSpPr>
            <p:cNvPr id="37" name="TextBox 36"/>
            <p:cNvSpPr txBox="1"/>
            <p:nvPr/>
          </p:nvSpPr>
          <p:spPr>
            <a:xfrm>
              <a:off x="6228184" y="1938561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Hopefully with a good result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Graduate from XMUM</a:t>
              </a:r>
              <a:endParaRPr lang="ko-KR" alt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719603" y="4230444"/>
            <a:ext cx="2880320" cy="669415"/>
            <a:chOff x="6228184" y="1730811"/>
            <a:chExt cx="2592288" cy="669415"/>
          </a:xfrm>
        </p:grpSpPr>
        <p:sp>
          <p:nvSpPr>
            <p:cNvPr id="44" name="TextBox 43"/>
            <p:cNvSpPr txBox="1"/>
            <p:nvPr/>
          </p:nvSpPr>
          <p:spPr>
            <a:xfrm>
              <a:off x="6228184" y="1938561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Enrolled in a Computer Science Undergraduate Program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XMUM</a:t>
              </a:r>
              <a:endParaRPr lang="ko-KR" alt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883438" y="1849660"/>
            <a:ext cx="1203107" cy="1720962"/>
            <a:chOff x="2883438" y="1849660"/>
            <a:chExt cx="1203107" cy="172096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2883438" y="1849660"/>
              <a:ext cx="680450" cy="140767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014545" y="2922622"/>
              <a:ext cx="72000" cy="64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179A9D"/>
                </a:solidFill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 flipH="1">
              <a:off x="3563888" y="3257330"/>
              <a:ext cx="486657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963523" y="1849660"/>
            <a:ext cx="1385543" cy="2374872"/>
            <a:chOff x="1963523" y="1849660"/>
            <a:chExt cx="1385543" cy="2374872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1963523" y="1849660"/>
              <a:ext cx="999412" cy="206158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3277066" y="3576532"/>
              <a:ext cx="72000" cy="64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179A9D"/>
                </a:solidFill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2962935" y="3911240"/>
              <a:ext cx="314131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1043608" y="1849660"/>
            <a:ext cx="1567979" cy="3028783"/>
            <a:chOff x="1043608" y="1849660"/>
            <a:chExt cx="1567979" cy="3028783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1043608" y="1849660"/>
              <a:ext cx="1296144" cy="2704783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2539587" y="4230443"/>
              <a:ext cx="72000" cy="64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179A9D"/>
                </a:solidFill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 flipV="1">
              <a:off x="2339752" y="4554443"/>
              <a:ext cx="211982" cy="10708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Block Arc 14"/>
          <p:cNvSpPr/>
          <p:nvPr/>
        </p:nvSpPr>
        <p:spPr>
          <a:xfrm rot="16200000">
            <a:off x="7305396" y="1476362"/>
            <a:ext cx="797903" cy="798427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4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03105"/>
            <a:ext cx="9144000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</TotalTime>
  <Words>154</Words>
  <Application>Microsoft Macintosh PowerPoint</Application>
  <PresentationFormat>On-screen Show (16:9)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Microsoft Office User</cp:lastModifiedBy>
  <cp:revision>87</cp:revision>
  <dcterms:created xsi:type="dcterms:W3CDTF">2016-12-05T23:26:54Z</dcterms:created>
  <dcterms:modified xsi:type="dcterms:W3CDTF">2019-12-20T06:35:03Z</dcterms:modified>
</cp:coreProperties>
</file>