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2" r:id="rId5"/>
    <p:sldId id="263" r:id="rId6"/>
    <p:sldId id="260" r:id="rId7"/>
    <p:sldId id="264" r:id="rId8"/>
    <p:sldId id="261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43" autoAdjust="0"/>
  </p:normalViewPr>
  <p:slideViewPr>
    <p:cSldViewPr snapToGrid="0">
      <p:cViewPr varScale="1">
        <p:scale>
          <a:sx n="117" d="100"/>
          <a:sy n="117" d="100"/>
        </p:scale>
        <p:origin x="643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D32C08-AE1C-441A-A931-78EF3429F019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41125D-A855-4164-B91B-93668CDE36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851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125D-A855-4164-B91B-93668CDE36B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299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41125D-A855-4164-B91B-93668CDE36B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282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22F340-D1C4-4746-B035-1B4AF333B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D06C8B5-5481-4236-BE63-DDD2479157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BF16C1-7157-45FB-B4FF-5A739506E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8E8463-65F0-4830-AED5-577B1A147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65F37C-EBA7-46EC-A7ED-9983F8D8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892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F0438-88DF-4BB9-83A5-C3755C034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BB886-E744-4108-915C-0CF462E86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804D27-7CF6-4221-AEA4-12553BF8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0029E-0119-429D-B7EB-B3D3F0C5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1DCE74-EEBF-4F65-AD65-C7F7E3750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512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CC70F8-247A-4A58-BA89-BD87B2A0D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3DC573-D260-473C-A557-69C316F6B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AAF465-3BF2-416A-926E-F047433D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3297FB-35F1-4D4F-946C-01B55D52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643130-4FAB-4674-A88D-46028945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024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1D27F3-0D26-405D-AF4F-B7176FE91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298766-495F-4A69-9482-ECCCD2779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93D86-05B9-4EF7-AAF9-2901ABEE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1473E9-389B-4A93-B1E6-942D9A40E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ADA3D2-F52C-4A5F-8F7B-3A9F1D0B6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39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2048-F6C3-4ABF-9F68-09283695C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E454DA-85FF-4BC4-8C83-483EA7CF7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8CFA64-FB5F-4007-B8BB-485A23D01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2F297E-DE10-4E7B-B107-AA5362A45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E15A4-1901-4746-A01E-AF9F19B15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473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DAFED6-1B57-4DE8-8E4C-8E9823B3C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D0B058-4CB3-443B-BF19-D1C551A2A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49127A-0BA9-42B4-8B28-0B0EFDB17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F36731-810D-4BD4-BC89-21FBDE13B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52A31F-04B6-41FE-97AF-0CC3A5181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FD4590-7998-4590-BD32-9A1FB8C7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34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410D3-3A73-424D-A4E7-62B09421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FFF887-BC93-477A-8D4C-BABB7E1CD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A48DED-42E6-4C8E-A737-9B48021EE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F8E8BD-CA7D-4AA5-B6EA-4E2492F42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9EEDAC9-44C9-4718-8BD2-EDB818C9D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D2D7599-784E-4DA4-A557-34851D5F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71740F3-188C-4E57-A3FB-3144FEDC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18D1FF-EA2A-4064-93AB-73936F2D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52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C7998-6B1C-4BB5-B3C3-A13B588C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D6229BA-B457-4ED5-AFE6-887BDF16C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FE408D-07F4-4512-ABCD-846C05A61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71BFD2-8271-4A63-8AEB-0AF05D95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71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F5A7207-F0CB-421D-9F3B-30401C01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A08E27-DF44-436F-A285-F70517E66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23792E-3CE1-449D-A853-0F708C168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29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BFFBBB-8761-4BFB-AD64-2FDB0708A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9D428-E94F-404C-B0C2-FA80F6A23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FF663A-5C64-4A9E-84EC-38176B737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A46094-1AED-4BEC-A543-20B88152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E0429E-E557-463A-AF59-D9A86283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552F53-F70B-45D9-B32D-EA27E6D2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439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348B5-90B9-4E2D-B034-DB20A3A7D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024A35-A0BF-4F53-80EA-6D7BEFAD3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3EC3C-FC1F-46D8-ABB9-A3BF7681F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B1C9C2-F702-4EA5-9572-CF8F7001C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5720CD-A9EF-496B-AE9D-A46FDA5DE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C74B5-35D8-483D-B79B-6335EE60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4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172B46E-4DE0-4477-BD8A-AC04AEB3C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8CE7C6-B7F1-4D98-B171-324539DBAA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80DB6-B14C-4A2B-AF47-57AE9BCD3D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33198-B355-4BEA-BE91-6A5370F35B5F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A41A1-A9B1-4E73-BA33-D66DD3405D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4AFE69-B867-43F3-B393-B237E6B0F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A1787-DD39-4F7E-96C9-E13B840A18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666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ADE15-2DD2-4AF7-B4F4-546BE8CB54A9}"/>
              </a:ext>
            </a:extLst>
          </p:cNvPr>
          <p:cNvSpPr/>
          <p:nvPr/>
        </p:nvSpPr>
        <p:spPr>
          <a:xfrm>
            <a:off x="1240970" y="1149529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DAC368-E0A9-4DD6-95E1-D39761BDAF33}"/>
              </a:ext>
            </a:extLst>
          </p:cNvPr>
          <p:cNvSpPr/>
          <p:nvPr/>
        </p:nvSpPr>
        <p:spPr>
          <a:xfrm>
            <a:off x="4878976" y="1149528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7DBE3B-7728-406A-9B92-C38C1C737AAE}"/>
              </a:ext>
            </a:extLst>
          </p:cNvPr>
          <p:cNvSpPr/>
          <p:nvPr/>
        </p:nvSpPr>
        <p:spPr>
          <a:xfrm>
            <a:off x="1240971" y="2932611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C32D8A-C81D-49D1-A8B0-C4D113FE2E37}"/>
              </a:ext>
            </a:extLst>
          </p:cNvPr>
          <p:cNvSpPr/>
          <p:nvPr/>
        </p:nvSpPr>
        <p:spPr>
          <a:xfrm>
            <a:off x="4878976" y="2932610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11C4E-E7A1-47BD-8276-175687194FEF}"/>
              </a:ext>
            </a:extLst>
          </p:cNvPr>
          <p:cNvCxnSpPr/>
          <p:nvPr/>
        </p:nvCxnSpPr>
        <p:spPr>
          <a:xfrm>
            <a:off x="3422469" y="3043646"/>
            <a:ext cx="1254034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56E585-8983-4877-8A0C-5EEA0E32DF15}"/>
              </a:ext>
            </a:extLst>
          </p:cNvPr>
          <p:cNvCxnSpPr>
            <a:cxnSpLocks/>
          </p:cNvCxnSpPr>
          <p:nvPr/>
        </p:nvCxnSpPr>
        <p:spPr>
          <a:xfrm flipH="1">
            <a:off x="3348186" y="3295837"/>
            <a:ext cx="1328317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5E7A0F4-9854-4A60-A44B-9A7E0AD78A70}"/>
              </a:ext>
            </a:extLst>
          </p:cNvPr>
          <p:cNvCxnSpPr>
            <a:cxnSpLocks/>
          </p:cNvCxnSpPr>
          <p:nvPr/>
        </p:nvCxnSpPr>
        <p:spPr>
          <a:xfrm>
            <a:off x="1745986" y="1821976"/>
            <a:ext cx="0" cy="92804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3F1BD0F-0A5F-4C1D-A154-8DE0CFC5A0BD}"/>
              </a:ext>
            </a:extLst>
          </p:cNvPr>
          <p:cNvCxnSpPr>
            <a:cxnSpLocks/>
          </p:cNvCxnSpPr>
          <p:nvPr/>
        </p:nvCxnSpPr>
        <p:spPr>
          <a:xfrm flipV="1">
            <a:off x="2620369" y="1787858"/>
            <a:ext cx="0" cy="92804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A50F45-0BFE-4372-897F-EDBA3B853CE9}"/>
              </a:ext>
            </a:extLst>
          </p:cNvPr>
          <p:cNvCxnSpPr>
            <a:cxnSpLocks/>
          </p:cNvCxnSpPr>
          <p:nvPr/>
        </p:nvCxnSpPr>
        <p:spPr>
          <a:xfrm>
            <a:off x="5424057" y="1808328"/>
            <a:ext cx="0" cy="92804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5CB4FC6-FDAD-44A4-8928-A147880A0C92}"/>
              </a:ext>
            </a:extLst>
          </p:cNvPr>
          <p:cNvCxnSpPr>
            <a:cxnSpLocks/>
          </p:cNvCxnSpPr>
          <p:nvPr/>
        </p:nvCxnSpPr>
        <p:spPr>
          <a:xfrm flipV="1">
            <a:off x="6298440" y="1774210"/>
            <a:ext cx="0" cy="92804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18BCCDC6-36EA-4AFA-9F44-A537030E90D4}"/>
              </a:ext>
            </a:extLst>
          </p:cNvPr>
          <p:cNvSpPr txBox="1"/>
          <p:nvPr/>
        </p:nvSpPr>
        <p:spPr>
          <a:xfrm>
            <a:off x="518616" y="1985749"/>
            <a:ext cx="1098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发送参数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348B890-A594-4016-8F9A-04F7C475B1BF}"/>
              </a:ext>
            </a:extLst>
          </p:cNvPr>
          <p:cNvSpPr txBox="1"/>
          <p:nvPr/>
        </p:nvSpPr>
        <p:spPr>
          <a:xfrm>
            <a:off x="6464844" y="1821976"/>
            <a:ext cx="14159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接受参数</a:t>
            </a:r>
            <a:endParaRPr lang="en-US" altLang="zh-CN" dirty="0"/>
          </a:p>
          <a:p>
            <a:r>
              <a:rPr lang="zh-CN" altLang="en-US" dirty="0"/>
              <a:t>调用</a:t>
            </a:r>
            <a:r>
              <a:rPr lang="en-US" altLang="zh-CN" dirty="0"/>
              <a:t>UserService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63E109E-8FA2-44D5-9E9F-DC3D80DDD2AF}"/>
              </a:ext>
            </a:extLst>
          </p:cNvPr>
          <p:cNvSpPr txBox="1"/>
          <p:nvPr/>
        </p:nvSpPr>
        <p:spPr>
          <a:xfrm>
            <a:off x="4209476" y="2053567"/>
            <a:ext cx="11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 </a:t>
            </a:r>
            <a:r>
              <a:rPr lang="en-US" altLang="zh-CN" dirty="0"/>
              <a:t>User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8EE3315-3728-4E52-8905-976AAC88C508}"/>
              </a:ext>
            </a:extLst>
          </p:cNvPr>
          <p:cNvSpPr txBox="1"/>
          <p:nvPr/>
        </p:nvSpPr>
        <p:spPr>
          <a:xfrm>
            <a:off x="2678301" y="2053567"/>
            <a:ext cx="115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接受 </a:t>
            </a:r>
            <a:r>
              <a:rPr lang="en-US" altLang="zh-CN" dirty="0"/>
              <a:t>User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755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ADE15-2DD2-4AF7-B4F4-546BE8CB54A9}"/>
              </a:ext>
            </a:extLst>
          </p:cNvPr>
          <p:cNvSpPr/>
          <p:nvPr/>
        </p:nvSpPr>
        <p:spPr>
          <a:xfrm>
            <a:off x="2114424" y="1884230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DAC368-E0A9-4DD6-95E1-D39761BDAF33}"/>
              </a:ext>
            </a:extLst>
          </p:cNvPr>
          <p:cNvSpPr/>
          <p:nvPr/>
        </p:nvSpPr>
        <p:spPr>
          <a:xfrm>
            <a:off x="5752431" y="1879683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7DBE3B-7728-406A-9B92-C38C1C737AAE}"/>
              </a:ext>
            </a:extLst>
          </p:cNvPr>
          <p:cNvSpPr/>
          <p:nvPr/>
        </p:nvSpPr>
        <p:spPr>
          <a:xfrm>
            <a:off x="2114427" y="4914528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C32D8A-C81D-49D1-A8B0-C4D113FE2E37}"/>
              </a:ext>
            </a:extLst>
          </p:cNvPr>
          <p:cNvSpPr/>
          <p:nvPr/>
        </p:nvSpPr>
        <p:spPr>
          <a:xfrm>
            <a:off x="5752432" y="4914527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11C4E-E7A1-47BD-8276-175687194FEF}"/>
              </a:ext>
            </a:extLst>
          </p:cNvPr>
          <p:cNvCxnSpPr/>
          <p:nvPr/>
        </p:nvCxnSpPr>
        <p:spPr>
          <a:xfrm>
            <a:off x="4295925" y="5025563"/>
            <a:ext cx="1254034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56E585-8983-4877-8A0C-5EEA0E32DF15}"/>
              </a:ext>
            </a:extLst>
          </p:cNvPr>
          <p:cNvCxnSpPr>
            <a:cxnSpLocks/>
          </p:cNvCxnSpPr>
          <p:nvPr/>
        </p:nvCxnSpPr>
        <p:spPr>
          <a:xfrm flipH="1">
            <a:off x="4221642" y="5277754"/>
            <a:ext cx="1328317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61528C-4718-4F5A-A4B7-4D3AFD4B571B}"/>
              </a:ext>
            </a:extLst>
          </p:cNvPr>
          <p:cNvSpPr/>
          <p:nvPr/>
        </p:nvSpPr>
        <p:spPr>
          <a:xfrm>
            <a:off x="2114424" y="3399379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ProxyClient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5520CD-EF14-41AE-8EA0-20A3896C9149}"/>
              </a:ext>
            </a:extLst>
          </p:cNvPr>
          <p:cNvCxnSpPr>
            <a:cxnSpLocks/>
          </p:cNvCxnSpPr>
          <p:nvPr/>
        </p:nvCxnSpPr>
        <p:spPr>
          <a:xfrm>
            <a:off x="2837806" y="405507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117B49-350A-4278-AA4D-1ED56038809A}"/>
              </a:ext>
            </a:extLst>
          </p:cNvPr>
          <p:cNvCxnSpPr>
            <a:cxnSpLocks/>
          </p:cNvCxnSpPr>
          <p:nvPr/>
        </p:nvCxnSpPr>
        <p:spPr>
          <a:xfrm flipV="1">
            <a:off x="3370995" y="405507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C4A0A0-50E9-473C-9980-07F7C74412A2}"/>
              </a:ext>
            </a:extLst>
          </p:cNvPr>
          <p:cNvCxnSpPr>
            <a:cxnSpLocks/>
          </p:cNvCxnSpPr>
          <p:nvPr/>
        </p:nvCxnSpPr>
        <p:spPr>
          <a:xfrm>
            <a:off x="2858278" y="2525938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83D685-A327-455E-BC5C-09C77E5F04AB}"/>
              </a:ext>
            </a:extLst>
          </p:cNvPr>
          <p:cNvCxnSpPr>
            <a:cxnSpLocks/>
          </p:cNvCxnSpPr>
          <p:nvPr/>
        </p:nvCxnSpPr>
        <p:spPr>
          <a:xfrm flipV="1">
            <a:off x="3391467" y="2525938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E4FE92-868E-43ED-B176-B47F09C23C79}"/>
              </a:ext>
            </a:extLst>
          </p:cNvPr>
          <p:cNvCxnSpPr>
            <a:cxnSpLocks/>
          </p:cNvCxnSpPr>
          <p:nvPr/>
        </p:nvCxnSpPr>
        <p:spPr>
          <a:xfrm>
            <a:off x="6488530" y="2606722"/>
            <a:ext cx="0" cy="2130737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00D031-A47C-4DBC-B1E0-6A4A32E57472}"/>
              </a:ext>
            </a:extLst>
          </p:cNvPr>
          <p:cNvCxnSpPr>
            <a:cxnSpLocks/>
          </p:cNvCxnSpPr>
          <p:nvPr/>
        </p:nvCxnSpPr>
        <p:spPr>
          <a:xfrm flipV="1">
            <a:off x="7021719" y="2606722"/>
            <a:ext cx="0" cy="212185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2423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ADE15-2DD2-4AF7-B4F4-546BE8CB54A9}"/>
              </a:ext>
            </a:extLst>
          </p:cNvPr>
          <p:cNvSpPr/>
          <p:nvPr/>
        </p:nvSpPr>
        <p:spPr>
          <a:xfrm>
            <a:off x="2114424" y="1884230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DAC368-E0A9-4DD6-95E1-D39761BDAF33}"/>
              </a:ext>
            </a:extLst>
          </p:cNvPr>
          <p:cNvSpPr/>
          <p:nvPr/>
        </p:nvSpPr>
        <p:spPr>
          <a:xfrm>
            <a:off x="5752431" y="1879683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67DBE3B-7728-406A-9B92-C38C1C737AAE}"/>
              </a:ext>
            </a:extLst>
          </p:cNvPr>
          <p:cNvSpPr/>
          <p:nvPr/>
        </p:nvSpPr>
        <p:spPr>
          <a:xfrm>
            <a:off x="2114427" y="4914528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3C32D8A-C81D-49D1-A8B0-C4D113FE2E37}"/>
              </a:ext>
            </a:extLst>
          </p:cNvPr>
          <p:cNvSpPr/>
          <p:nvPr/>
        </p:nvSpPr>
        <p:spPr>
          <a:xfrm>
            <a:off x="5752432" y="4914527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Socket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11C4E-E7A1-47BD-8276-175687194FEF}"/>
              </a:ext>
            </a:extLst>
          </p:cNvPr>
          <p:cNvCxnSpPr/>
          <p:nvPr/>
        </p:nvCxnSpPr>
        <p:spPr>
          <a:xfrm>
            <a:off x="4295925" y="5025563"/>
            <a:ext cx="1254034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56E585-8983-4877-8A0C-5EEA0E32DF15}"/>
              </a:ext>
            </a:extLst>
          </p:cNvPr>
          <p:cNvCxnSpPr>
            <a:cxnSpLocks/>
          </p:cNvCxnSpPr>
          <p:nvPr/>
        </p:nvCxnSpPr>
        <p:spPr>
          <a:xfrm flipH="1">
            <a:off x="4221642" y="5277754"/>
            <a:ext cx="1328317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61528C-4718-4F5A-A4B7-4D3AFD4B571B}"/>
              </a:ext>
            </a:extLst>
          </p:cNvPr>
          <p:cNvSpPr/>
          <p:nvPr/>
        </p:nvSpPr>
        <p:spPr>
          <a:xfrm>
            <a:off x="2114424" y="3399379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ProxyClient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5520CD-EF14-41AE-8EA0-20A3896C9149}"/>
              </a:ext>
            </a:extLst>
          </p:cNvPr>
          <p:cNvCxnSpPr>
            <a:cxnSpLocks/>
          </p:cNvCxnSpPr>
          <p:nvPr/>
        </p:nvCxnSpPr>
        <p:spPr>
          <a:xfrm>
            <a:off x="2837806" y="405507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117B49-350A-4278-AA4D-1ED56038809A}"/>
              </a:ext>
            </a:extLst>
          </p:cNvPr>
          <p:cNvCxnSpPr>
            <a:cxnSpLocks/>
          </p:cNvCxnSpPr>
          <p:nvPr/>
        </p:nvCxnSpPr>
        <p:spPr>
          <a:xfrm flipV="1">
            <a:off x="3370995" y="405507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6E83F2A-8976-4870-89AC-1BA326E85FC4}"/>
              </a:ext>
            </a:extLst>
          </p:cNvPr>
          <p:cNvSpPr/>
          <p:nvPr/>
        </p:nvSpPr>
        <p:spPr>
          <a:xfrm>
            <a:off x="5752431" y="3397105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ServiceProvider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C4A0A0-50E9-473C-9980-07F7C74412A2}"/>
              </a:ext>
            </a:extLst>
          </p:cNvPr>
          <p:cNvCxnSpPr>
            <a:cxnSpLocks/>
          </p:cNvCxnSpPr>
          <p:nvPr/>
        </p:nvCxnSpPr>
        <p:spPr>
          <a:xfrm>
            <a:off x="2858278" y="2525938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83D685-A327-455E-BC5C-09C77E5F04AB}"/>
              </a:ext>
            </a:extLst>
          </p:cNvPr>
          <p:cNvCxnSpPr>
            <a:cxnSpLocks/>
          </p:cNvCxnSpPr>
          <p:nvPr/>
        </p:nvCxnSpPr>
        <p:spPr>
          <a:xfrm flipV="1">
            <a:off x="3391467" y="2525938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E4FE92-868E-43ED-B176-B47F09C23C79}"/>
              </a:ext>
            </a:extLst>
          </p:cNvPr>
          <p:cNvCxnSpPr>
            <a:cxnSpLocks/>
          </p:cNvCxnSpPr>
          <p:nvPr/>
        </p:nvCxnSpPr>
        <p:spPr>
          <a:xfrm>
            <a:off x="6488530" y="405507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00D031-A47C-4DBC-B1E0-6A4A32E57472}"/>
              </a:ext>
            </a:extLst>
          </p:cNvPr>
          <p:cNvCxnSpPr>
            <a:cxnSpLocks/>
          </p:cNvCxnSpPr>
          <p:nvPr/>
        </p:nvCxnSpPr>
        <p:spPr>
          <a:xfrm flipV="1">
            <a:off x="7021719" y="405507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63B3D6-6834-4A7F-AF34-0FDA631E2817}"/>
              </a:ext>
            </a:extLst>
          </p:cNvPr>
          <p:cNvCxnSpPr>
            <a:cxnSpLocks/>
          </p:cNvCxnSpPr>
          <p:nvPr/>
        </p:nvCxnSpPr>
        <p:spPr>
          <a:xfrm>
            <a:off x="6488530" y="2560057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20F93C6-C90D-4BE1-9FE4-D6DDE40E2C3F}"/>
              </a:ext>
            </a:extLst>
          </p:cNvPr>
          <p:cNvCxnSpPr>
            <a:cxnSpLocks/>
          </p:cNvCxnSpPr>
          <p:nvPr/>
        </p:nvCxnSpPr>
        <p:spPr>
          <a:xfrm flipV="1">
            <a:off x="7021719" y="2560057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72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ADE15-2DD2-4AF7-B4F4-546BE8CB54A9}"/>
              </a:ext>
            </a:extLst>
          </p:cNvPr>
          <p:cNvSpPr/>
          <p:nvPr/>
        </p:nvSpPr>
        <p:spPr>
          <a:xfrm>
            <a:off x="2114424" y="1884230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DAC368-E0A9-4DD6-95E1-D39761BDAF33}"/>
              </a:ext>
            </a:extLst>
          </p:cNvPr>
          <p:cNvSpPr/>
          <p:nvPr/>
        </p:nvSpPr>
        <p:spPr>
          <a:xfrm>
            <a:off x="5752431" y="1879683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11C4E-E7A1-47BD-8276-175687194FEF}"/>
              </a:ext>
            </a:extLst>
          </p:cNvPr>
          <p:cNvCxnSpPr/>
          <p:nvPr/>
        </p:nvCxnSpPr>
        <p:spPr>
          <a:xfrm>
            <a:off x="4295925" y="5486839"/>
            <a:ext cx="1254034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56E585-8983-4877-8A0C-5EEA0E32DF15}"/>
              </a:ext>
            </a:extLst>
          </p:cNvPr>
          <p:cNvCxnSpPr>
            <a:cxnSpLocks/>
          </p:cNvCxnSpPr>
          <p:nvPr/>
        </p:nvCxnSpPr>
        <p:spPr>
          <a:xfrm flipH="1">
            <a:off x="4221642" y="5739030"/>
            <a:ext cx="1328317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61528C-4718-4F5A-A4B7-4D3AFD4B571B}"/>
              </a:ext>
            </a:extLst>
          </p:cNvPr>
          <p:cNvSpPr/>
          <p:nvPr/>
        </p:nvSpPr>
        <p:spPr>
          <a:xfrm>
            <a:off x="2114424" y="3399379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ProxyClient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5520CD-EF14-41AE-8EA0-20A3896C9149}"/>
              </a:ext>
            </a:extLst>
          </p:cNvPr>
          <p:cNvCxnSpPr>
            <a:cxnSpLocks/>
          </p:cNvCxnSpPr>
          <p:nvPr/>
        </p:nvCxnSpPr>
        <p:spPr>
          <a:xfrm>
            <a:off x="2837806" y="405507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117B49-350A-4278-AA4D-1ED56038809A}"/>
              </a:ext>
            </a:extLst>
          </p:cNvPr>
          <p:cNvCxnSpPr>
            <a:cxnSpLocks/>
          </p:cNvCxnSpPr>
          <p:nvPr/>
        </p:nvCxnSpPr>
        <p:spPr>
          <a:xfrm flipV="1">
            <a:off x="3370995" y="405507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6E83F2A-8976-4870-89AC-1BA326E85FC4}"/>
              </a:ext>
            </a:extLst>
          </p:cNvPr>
          <p:cNvSpPr/>
          <p:nvPr/>
        </p:nvSpPr>
        <p:spPr>
          <a:xfrm>
            <a:off x="5752431" y="3397105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ServiceProvider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C4A0A0-50E9-473C-9980-07F7C74412A2}"/>
              </a:ext>
            </a:extLst>
          </p:cNvPr>
          <p:cNvCxnSpPr>
            <a:cxnSpLocks/>
          </p:cNvCxnSpPr>
          <p:nvPr/>
        </p:nvCxnSpPr>
        <p:spPr>
          <a:xfrm>
            <a:off x="2858278" y="2525938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83D685-A327-455E-BC5C-09C77E5F04AB}"/>
              </a:ext>
            </a:extLst>
          </p:cNvPr>
          <p:cNvCxnSpPr>
            <a:cxnSpLocks/>
          </p:cNvCxnSpPr>
          <p:nvPr/>
        </p:nvCxnSpPr>
        <p:spPr>
          <a:xfrm flipV="1">
            <a:off x="3391467" y="2525938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E4FE92-868E-43ED-B176-B47F09C23C79}"/>
              </a:ext>
            </a:extLst>
          </p:cNvPr>
          <p:cNvCxnSpPr>
            <a:cxnSpLocks/>
          </p:cNvCxnSpPr>
          <p:nvPr/>
        </p:nvCxnSpPr>
        <p:spPr>
          <a:xfrm>
            <a:off x="6488530" y="405507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00D031-A47C-4DBC-B1E0-6A4A32E57472}"/>
              </a:ext>
            </a:extLst>
          </p:cNvPr>
          <p:cNvCxnSpPr>
            <a:cxnSpLocks/>
          </p:cNvCxnSpPr>
          <p:nvPr/>
        </p:nvCxnSpPr>
        <p:spPr>
          <a:xfrm flipV="1">
            <a:off x="7021719" y="405507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63B3D6-6834-4A7F-AF34-0FDA631E2817}"/>
              </a:ext>
            </a:extLst>
          </p:cNvPr>
          <p:cNvCxnSpPr>
            <a:cxnSpLocks/>
          </p:cNvCxnSpPr>
          <p:nvPr/>
        </p:nvCxnSpPr>
        <p:spPr>
          <a:xfrm>
            <a:off x="6488530" y="2560057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20F93C6-C90D-4BE1-9FE4-D6DDE40E2C3F}"/>
              </a:ext>
            </a:extLst>
          </p:cNvPr>
          <p:cNvCxnSpPr>
            <a:cxnSpLocks/>
          </p:cNvCxnSpPr>
          <p:nvPr/>
        </p:nvCxnSpPr>
        <p:spPr>
          <a:xfrm flipV="1">
            <a:off x="7021719" y="2560057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1E1BED-BEAC-4812-AC4B-B04086487B51}"/>
              </a:ext>
            </a:extLst>
          </p:cNvPr>
          <p:cNvGrpSpPr/>
          <p:nvPr/>
        </p:nvGrpSpPr>
        <p:grpSpPr>
          <a:xfrm>
            <a:off x="2114424" y="4887883"/>
            <a:ext cx="1979023" cy="1357725"/>
            <a:chOff x="8800534" y="3016155"/>
            <a:chExt cx="1979023" cy="135772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A2441A2-8C10-4B3B-AC93-E678277C7E40}"/>
                </a:ext>
              </a:extLst>
            </p:cNvPr>
            <p:cNvSpPr/>
            <p:nvPr/>
          </p:nvSpPr>
          <p:spPr>
            <a:xfrm>
              <a:off x="8800534" y="3016155"/>
              <a:ext cx="1979023" cy="135772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Netty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00A638F-4EAB-4E54-AFD9-0E47F5C7CF1A}"/>
                </a:ext>
              </a:extLst>
            </p:cNvPr>
            <p:cNvSpPr/>
            <p:nvPr/>
          </p:nvSpPr>
          <p:spPr>
            <a:xfrm>
              <a:off x="9051803" y="3203552"/>
              <a:ext cx="1492256" cy="34173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Serialize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5A48F2E-3F15-46A6-AAC2-9AB59D26249E}"/>
                </a:ext>
              </a:extLst>
            </p:cNvPr>
            <p:cNvSpPr/>
            <p:nvPr/>
          </p:nvSpPr>
          <p:spPr>
            <a:xfrm>
              <a:off x="9051803" y="3584629"/>
              <a:ext cx="1492256" cy="341737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Deserialize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5740ED-A486-4757-9F65-BBF80B2022C4}"/>
              </a:ext>
            </a:extLst>
          </p:cNvPr>
          <p:cNvGrpSpPr/>
          <p:nvPr/>
        </p:nvGrpSpPr>
        <p:grpSpPr>
          <a:xfrm>
            <a:off x="5752431" y="4890157"/>
            <a:ext cx="1979023" cy="1357725"/>
            <a:chOff x="8800534" y="3016155"/>
            <a:chExt cx="1979023" cy="135772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FF7462F-2B6A-4A26-BB70-D3D35676E432}"/>
                </a:ext>
              </a:extLst>
            </p:cNvPr>
            <p:cNvSpPr/>
            <p:nvPr/>
          </p:nvSpPr>
          <p:spPr>
            <a:xfrm>
              <a:off x="8800534" y="3016155"/>
              <a:ext cx="1979023" cy="135772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Netty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A3C803-D9E8-4ACE-9E51-40560C48AEB7}"/>
                </a:ext>
              </a:extLst>
            </p:cNvPr>
            <p:cNvSpPr/>
            <p:nvPr/>
          </p:nvSpPr>
          <p:spPr>
            <a:xfrm>
              <a:off x="9051803" y="3203552"/>
              <a:ext cx="1492256" cy="34173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Serialize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7CB2790-1F51-4310-8ABB-D50884634D3B}"/>
                </a:ext>
              </a:extLst>
            </p:cNvPr>
            <p:cNvSpPr/>
            <p:nvPr/>
          </p:nvSpPr>
          <p:spPr>
            <a:xfrm>
              <a:off x="9051803" y="3584629"/>
              <a:ext cx="1492256" cy="341737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Deserialize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8040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8CADE15-2DD2-4AF7-B4F4-546BE8CB54A9}"/>
              </a:ext>
            </a:extLst>
          </p:cNvPr>
          <p:cNvSpPr/>
          <p:nvPr/>
        </p:nvSpPr>
        <p:spPr>
          <a:xfrm>
            <a:off x="1302894" y="1315803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9DAC368-E0A9-4DD6-95E1-D39761BDAF33}"/>
              </a:ext>
            </a:extLst>
          </p:cNvPr>
          <p:cNvSpPr/>
          <p:nvPr/>
        </p:nvSpPr>
        <p:spPr>
          <a:xfrm>
            <a:off x="7226901" y="1308982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Server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C4211C4E-E7A1-47BD-8276-175687194FEF}"/>
              </a:ext>
            </a:extLst>
          </p:cNvPr>
          <p:cNvCxnSpPr/>
          <p:nvPr/>
        </p:nvCxnSpPr>
        <p:spPr>
          <a:xfrm>
            <a:off x="1665388" y="6142526"/>
            <a:ext cx="1254034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356E585-8983-4877-8A0C-5EEA0E32DF15}"/>
              </a:ext>
            </a:extLst>
          </p:cNvPr>
          <p:cNvCxnSpPr>
            <a:cxnSpLocks/>
          </p:cNvCxnSpPr>
          <p:nvPr/>
        </p:nvCxnSpPr>
        <p:spPr>
          <a:xfrm flipH="1">
            <a:off x="1591105" y="6394717"/>
            <a:ext cx="1328317" cy="0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AE61528C-4718-4F5A-A4B7-4D3AFD4B571B}"/>
              </a:ext>
            </a:extLst>
          </p:cNvPr>
          <p:cNvSpPr/>
          <p:nvPr/>
        </p:nvSpPr>
        <p:spPr>
          <a:xfrm>
            <a:off x="1302894" y="2830952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ProxyClient</a:t>
            </a:r>
            <a:endParaRPr lang="zh-CN" altLang="en-US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F5520CD-EF14-41AE-8EA0-20A3896C9149}"/>
              </a:ext>
            </a:extLst>
          </p:cNvPr>
          <p:cNvCxnSpPr>
            <a:cxnSpLocks/>
          </p:cNvCxnSpPr>
          <p:nvPr/>
        </p:nvCxnSpPr>
        <p:spPr>
          <a:xfrm>
            <a:off x="2026276" y="3486644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C4117B49-350A-4278-AA4D-1ED56038809A}"/>
              </a:ext>
            </a:extLst>
          </p:cNvPr>
          <p:cNvCxnSpPr>
            <a:cxnSpLocks/>
          </p:cNvCxnSpPr>
          <p:nvPr/>
        </p:nvCxnSpPr>
        <p:spPr>
          <a:xfrm flipV="1">
            <a:off x="2559465" y="3486644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36E83F2A-8976-4870-89AC-1BA326E85FC4}"/>
              </a:ext>
            </a:extLst>
          </p:cNvPr>
          <p:cNvSpPr/>
          <p:nvPr/>
        </p:nvSpPr>
        <p:spPr>
          <a:xfrm>
            <a:off x="7226901" y="2826404"/>
            <a:ext cx="1979023" cy="49638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ServiceProvider</a:t>
            </a:r>
            <a:endParaRPr lang="zh-CN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7C4A0A0-50E9-473C-9980-07F7C74412A2}"/>
              </a:ext>
            </a:extLst>
          </p:cNvPr>
          <p:cNvCxnSpPr>
            <a:cxnSpLocks/>
          </p:cNvCxnSpPr>
          <p:nvPr/>
        </p:nvCxnSpPr>
        <p:spPr>
          <a:xfrm>
            <a:off x="2046748" y="1957511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083D685-A327-455E-BC5C-09C77E5F04AB}"/>
              </a:ext>
            </a:extLst>
          </p:cNvPr>
          <p:cNvCxnSpPr>
            <a:cxnSpLocks/>
          </p:cNvCxnSpPr>
          <p:nvPr/>
        </p:nvCxnSpPr>
        <p:spPr>
          <a:xfrm flipV="1">
            <a:off x="2579937" y="1957511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E4FE92-868E-43ED-B176-B47F09C23C79}"/>
              </a:ext>
            </a:extLst>
          </p:cNvPr>
          <p:cNvCxnSpPr>
            <a:cxnSpLocks/>
          </p:cNvCxnSpPr>
          <p:nvPr/>
        </p:nvCxnSpPr>
        <p:spPr>
          <a:xfrm>
            <a:off x="7963000" y="3484370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200D031-A47C-4DBC-B1E0-6A4A32E57472}"/>
              </a:ext>
            </a:extLst>
          </p:cNvPr>
          <p:cNvCxnSpPr>
            <a:cxnSpLocks/>
          </p:cNvCxnSpPr>
          <p:nvPr/>
        </p:nvCxnSpPr>
        <p:spPr>
          <a:xfrm flipV="1">
            <a:off x="8496189" y="3484370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FC63B3D6-6834-4A7F-AF34-0FDA631E2817}"/>
              </a:ext>
            </a:extLst>
          </p:cNvPr>
          <p:cNvCxnSpPr>
            <a:cxnSpLocks/>
          </p:cNvCxnSpPr>
          <p:nvPr/>
        </p:nvCxnSpPr>
        <p:spPr>
          <a:xfrm>
            <a:off x="7963000" y="1989356"/>
            <a:ext cx="0" cy="682388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20F93C6-C90D-4BE1-9FE4-D6DDE40E2C3F}"/>
              </a:ext>
            </a:extLst>
          </p:cNvPr>
          <p:cNvCxnSpPr>
            <a:cxnSpLocks/>
          </p:cNvCxnSpPr>
          <p:nvPr/>
        </p:nvCxnSpPr>
        <p:spPr>
          <a:xfrm flipV="1">
            <a:off x="8496189" y="1989356"/>
            <a:ext cx="0" cy="673509"/>
          </a:xfrm>
          <a:prstGeom prst="straightConnector1">
            <a:avLst/>
          </a:prstGeom>
          <a:ln w="635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>
            <a:extLst>
              <a:ext uri="{FF2B5EF4-FFF2-40B4-BE49-F238E27FC236}">
                <a16:creationId xmlns:a16="http://schemas.microsoft.com/office/drawing/2014/main" id="{BE1E1BED-BEAC-4812-AC4B-B04086487B51}"/>
              </a:ext>
            </a:extLst>
          </p:cNvPr>
          <p:cNvGrpSpPr/>
          <p:nvPr/>
        </p:nvGrpSpPr>
        <p:grpSpPr>
          <a:xfrm>
            <a:off x="1302894" y="4319456"/>
            <a:ext cx="1979023" cy="1357725"/>
            <a:chOff x="8800534" y="3016155"/>
            <a:chExt cx="1979023" cy="1357725"/>
          </a:xfrm>
        </p:grpSpPr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A2441A2-8C10-4B3B-AC93-E678277C7E40}"/>
                </a:ext>
              </a:extLst>
            </p:cNvPr>
            <p:cNvSpPr/>
            <p:nvPr/>
          </p:nvSpPr>
          <p:spPr>
            <a:xfrm>
              <a:off x="8800534" y="3016155"/>
              <a:ext cx="1979023" cy="135772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Netty</a:t>
              </a:r>
              <a:endParaRPr lang="zh-CN" altLang="en-US" dirty="0"/>
            </a:p>
          </p:txBody>
        </p:sp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900A638F-4EAB-4E54-AFD9-0E47F5C7CF1A}"/>
                </a:ext>
              </a:extLst>
            </p:cNvPr>
            <p:cNvSpPr/>
            <p:nvPr/>
          </p:nvSpPr>
          <p:spPr>
            <a:xfrm>
              <a:off x="9051803" y="3203552"/>
              <a:ext cx="1492256" cy="34173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Serialize</a:t>
              </a:r>
              <a:endParaRPr lang="zh-CN" altLang="en-US" dirty="0"/>
            </a:p>
          </p:txBody>
        </p:sp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25A48F2E-3F15-46A6-AAC2-9AB59D26249E}"/>
                </a:ext>
              </a:extLst>
            </p:cNvPr>
            <p:cNvSpPr/>
            <p:nvPr/>
          </p:nvSpPr>
          <p:spPr>
            <a:xfrm>
              <a:off x="9051803" y="3584629"/>
              <a:ext cx="1492256" cy="341737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Deserialize</a:t>
              </a:r>
              <a:endParaRPr lang="zh-CN" alt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A5740ED-A486-4757-9F65-BBF80B2022C4}"/>
              </a:ext>
            </a:extLst>
          </p:cNvPr>
          <p:cNvGrpSpPr/>
          <p:nvPr/>
        </p:nvGrpSpPr>
        <p:grpSpPr>
          <a:xfrm>
            <a:off x="7226901" y="4319456"/>
            <a:ext cx="1979023" cy="1357725"/>
            <a:chOff x="8800534" y="3016155"/>
            <a:chExt cx="1979023" cy="1357725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4FF7462F-2B6A-4A26-BB70-D3D35676E432}"/>
                </a:ext>
              </a:extLst>
            </p:cNvPr>
            <p:cNvSpPr/>
            <p:nvPr/>
          </p:nvSpPr>
          <p:spPr>
            <a:xfrm>
              <a:off x="8800534" y="3016155"/>
              <a:ext cx="1979023" cy="1357725"/>
            </a:xfrm>
            <a:prstGeom prst="round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altLang="zh-CN" dirty="0"/>
                <a:t>Netty</a:t>
              </a:r>
              <a:endParaRPr lang="zh-CN" altLang="en-US" dirty="0"/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91A3C803-D9E8-4ACE-9E51-40560C48AEB7}"/>
                </a:ext>
              </a:extLst>
            </p:cNvPr>
            <p:cNvSpPr/>
            <p:nvPr/>
          </p:nvSpPr>
          <p:spPr>
            <a:xfrm>
              <a:off x="9051803" y="3203552"/>
              <a:ext cx="1492256" cy="341736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Serialize</a:t>
              </a:r>
              <a:endParaRPr lang="zh-CN" altLang="en-US" dirty="0"/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7CB2790-1F51-4310-8ABB-D50884634D3B}"/>
                </a:ext>
              </a:extLst>
            </p:cNvPr>
            <p:cNvSpPr/>
            <p:nvPr/>
          </p:nvSpPr>
          <p:spPr>
            <a:xfrm>
              <a:off x="9051803" y="3584629"/>
              <a:ext cx="1492256" cy="341737"/>
            </a:xfrm>
            <a:prstGeom prst="roundRect">
              <a:avLst/>
            </a:prstGeom>
            <a:ln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Deserialize</a:t>
              </a:r>
              <a:endParaRPr lang="zh-CN" altLang="en-US" dirty="0"/>
            </a:p>
          </p:txBody>
        </p:sp>
      </p:grpSp>
      <p:sp>
        <p:nvSpPr>
          <p:cNvPr id="3" name="椭圆 2">
            <a:extLst>
              <a:ext uri="{FF2B5EF4-FFF2-40B4-BE49-F238E27FC236}">
                <a16:creationId xmlns:a16="http://schemas.microsoft.com/office/drawing/2014/main" id="{553BEA64-6D5E-45C0-90DA-357310FE0BBC}"/>
              </a:ext>
            </a:extLst>
          </p:cNvPr>
          <p:cNvSpPr/>
          <p:nvPr/>
        </p:nvSpPr>
        <p:spPr>
          <a:xfrm>
            <a:off x="4264897" y="992592"/>
            <a:ext cx="1979023" cy="8205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Zookeeper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EC595A0-E575-42D1-82BD-63E45E7B0735}"/>
              </a:ext>
            </a:extLst>
          </p:cNvPr>
          <p:cNvCxnSpPr>
            <a:cxnSpLocks/>
          </p:cNvCxnSpPr>
          <p:nvPr/>
        </p:nvCxnSpPr>
        <p:spPr>
          <a:xfrm flipH="1" flipV="1">
            <a:off x="6243920" y="1704975"/>
            <a:ext cx="895133" cy="1143718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5A00660-7844-4898-992F-86F1CB99947E}"/>
              </a:ext>
            </a:extLst>
          </p:cNvPr>
          <p:cNvCxnSpPr>
            <a:cxnSpLocks/>
          </p:cNvCxnSpPr>
          <p:nvPr/>
        </p:nvCxnSpPr>
        <p:spPr>
          <a:xfrm>
            <a:off x="6148721" y="1812192"/>
            <a:ext cx="919146" cy="1152686"/>
          </a:xfrm>
          <a:prstGeom prst="straightConnector1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5449A412-2BC4-4711-8B7B-B98B140C4017}"/>
              </a:ext>
            </a:extLst>
          </p:cNvPr>
          <p:cNvGrpSpPr/>
          <p:nvPr/>
        </p:nvGrpSpPr>
        <p:grpSpPr>
          <a:xfrm>
            <a:off x="4616926" y="4258987"/>
            <a:ext cx="755424" cy="495731"/>
            <a:chOff x="3431503" y="2504644"/>
            <a:chExt cx="755424" cy="495731"/>
          </a:xfrm>
        </p:grpSpPr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1478372-8F13-4C67-A5B0-AC36A52114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9770" y="2631021"/>
              <a:ext cx="657157" cy="369354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56EF261F-2306-47D6-926B-446BF7E339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31503" y="2504644"/>
              <a:ext cx="671877" cy="373380"/>
            </a:xfrm>
            <a:prstGeom prst="straightConnector1">
              <a:avLst/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心形 41">
            <a:extLst>
              <a:ext uri="{FF2B5EF4-FFF2-40B4-BE49-F238E27FC236}">
                <a16:creationId xmlns:a16="http://schemas.microsoft.com/office/drawing/2014/main" id="{0FB90EB4-9CDF-4951-9A20-29B344B56809}"/>
              </a:ext>
            </a:extLst>
          </p:cNvPr>
          <p:cNvSpPr/>
          <p:nvPr/>
        </p:nvSpPr>
        <p:spPr>
          <a:xfrm>
            <a:off x="4724264" y="4029119"/>
            <a:ext cx="228600" cy="224543"/>
          </a:xfrm>
          <a:prstGeom prst="heart">
            <a:avLst/>
          </a:prstGeom>
          <a:gradFill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C000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心形 42">
            <a:extLst>
              <a:ext uri="{FF2B5EF4-FFF2-40B4-BE49-F238E27FC236}">
                <a16:creationId xmlns:a16="http://schemas.microsoft.com/office/drawing/2014/main" id="{292B83B1-5386-4DE6-8FE7-7C1214914553}"/>
              </a:ext>
            </a:extLst>
          </p:cNvPr>
          <p:cNvSpPr/>
          <p:nvPr/>
        </p:nvSpPr>
        <p:spPr>
          <a:xfrm>
            <a:off x="6812253" y="2040886"/>
            <a:ext cx="228600" cy="224543"/>
          </a:xfrm>
          <a:prstGeom prst="heart">
            <a:avLst/>
          </a:prstGeom>
          <a:gradFill>
            <a:gsLst>
              <a:gs pos="0">
                <a:srgbClr val="FF0000"/>
              </a:gs>
              <a:gs pos="50000">
                <a:srgbClr val="C00000"/>
              </a:gs>
              <a:gs pos="100000">
                <a:srgbClr val="C00000"/>
              </a:gs>
            </a:gsLst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5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02DF64E-F4E1-415B-B0CC-910F79B76A27}"/>
              </a:ext>
            </a:extLst>
          </p:cNvPr>
          <p:cNvSpPr/>
          <p:nvPr/>
        </p:nvSpPr>
        <p:spPr>
          <a:xfrm>
            <a:off x="2941093" y="1610436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消息长度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4E2424D-CCEB-43D9-8454-968BA43F7F99}"/>
              </a:ext>
            </a:extLst>
          </p:cNvPr>
          <p:cNvSpPr/>
          <p:nvPr/>
        </p:nvSpPr>
        <p:spPr>
          <a:xfrm>
            <a:off x="4203510" y="1610436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消息体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CBFF9E2-367D-4AA3-A3C9-D622BEFEB2D4}"/>
              </a:ext>
            </a:extLst>
          </p:cNvPr>
          <p:cNvSpPr/>
          <p:nvPr/>
        </p:nvSpPr>
        <p:spPr>
          <a:xfrm>
            <a:off x="2941093" y="3214048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消息长度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62CC9F7-E685-4839-AF6F-897D477436E8}"/>
              </a:ext>
            </a:extLst>
          </p:cNvPr>
          <p:cNvSpPr/>
          <p:nvPr/>
        </p:nvSpPr>
        <p:spPr>
          <a:xfrm>
            <a:off x="4203510" y="3214048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消息体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33B4366F-DF69-4138-90D3-86B71D45A45A}"/>
              </a:ext>
            </a:extLst>
          </p:cNvPr>
          <p:cNvSpPr/>
          <p:nvPr/>
        </p:nvSpPr>
        <p:spPr>
          <a:xfrm>
            <a:off x="1678676" y="3214048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</a:t>
            </a:r>
            <a:endParaRPr lang="en-US" altLang="zh-CN" dirty="0"/>
          </a:p>
          <a:p>
            <a:pPr algn="ctr"/>
            <a:r>
              <a:rPr lang="zh-CN" altLang="en-US" dirty="0"/>
              <a:t>类型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FB983056-1D64-48CA-977F-8D71361F0AA3}"/>
              </a:ext>
            </a:extLst>
          </p:cNvPr>
          <p:cNvSpPr/>
          <p:nvPr/>
        </p:nvSpPr>
        <p:spPr>
          <a:xfrm>
            <a:off x="416259" y="3214048"/>
            <a:ext cx="120782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消息类型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6189182-85D0-4699-BA21-4AE684D307EA}"/>
              </a:ext>
            </a:extLst>
          </p:cNvPr>
          <p:cNvSpPr/>
          <p:nvPr/>
        </p:nvSpPr>
        <p:spPr>
          <a:xfrm>
            <a:off x="4917089" y="4578824"/>
            <a:ext cx="1445685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消息长度</a:t>
            </a:r>
            <a:endParaRPr lang="en-US" altLang="zh-CN" dirty="0"/>
          </a:p>
          <a:p>
            <a:pPr algn="ctr"/>
            <a:r>
              <a:rPr lang="en-US" altLang="zh-CN" dirty="0"/>
              <a:t>4 Byte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F963EB9-76CF-4787-B862-0D3499678D25}"/>
              </a:ext>
            </a:extLst>
          </p:cNvPr>
          <p:cNvSpPr/>
          <p:nvPr/>
        </p:nvSpPr>
        <p:spPr>
          <a:xfrm>
            <a:off x="6417363" y="4578824"/>
            <a:ext cx="1445685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消息体</a:t>
            </a:r>
            <a:endParaRPr lang="en-US" altLang="zh-CN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573729D-DA7A-46A1-8732-8761923D3F59}"/>
              </a:ext>
            </a:extLst>
          </p:cNvPr>
          <p:cNvSpPr/>
          <p:nvPr/>
        </p:nvSpPr>
        <p:spPr>
          <a:xfrm>
            <a:off x="3416813" y="4578824"/>
            <a:ext cx="144568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序列化类型</a:t>
            </a:r>
            <a:endParaRPr lang="en-US" altLang="zh-CN" dirty="0"/>
          </a:p>
          <a:p>
            <a:pPr algn="ctr"/>
            <a:r>
              <a:rPr lang="en-US" altLang="zh-CN" dirty="0"/>
              <a:t>2 Byte</a:t>
            </a:r>
            <a:endParaRPr lang="zh-CN" altLang="en-US" dirty="0"/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0CA273EF-1905-48AD-BD23-272B0975ADFF}"/>
              </a:ext>
            </a:extLst>
          </p:cNvPr>
          <p:cNvSpPr/>
          <p:nvPr/>
        </p:nvSpPr>
        <p:spPr>
          <a:xfrm>
            <a:off x="1916536" y="4578824"/>
            <a:ext cx="144568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消息类型</a:t>
            </a:r>
            <a:endParaRPr lang="en-US" altLang="zh-CN" dirty="0"/>
          </a:p>
          <a:p>
            <a:pPr algn="ctr"/>
            <a:r>
              <a:rPr lang="en-US" altLang="zh-CN" dirty="0"/>
              <a:t>2 Byte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C0809BF8-126C-49EB-A6AD-4FC6E603FDB2}"/>
              </a:ext>
            </a:extLst>
          </p:cNvPr>
          <p:cNvSpPr/>
          <p:nvPr/>
        </p:nvSpPr>
        <p:spPr>
          <a:xfrm>
            <a:off x="416259" y="4578824"/>
            <a:ext cx="1445686" cy="668740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魔数</a:t>
            </a:r>
            <a:r>
              <a:rPr lang="en-US" altLang="zh-CN" dirty="0"/>
              <a:t>(BRPC)</a:t>
            </a:r>
          </a:p>
          <a:p>
            <a:pPr algn="ctr"/>
            <a:r>
              <a:rPr lang="en-US" altLang="zh-CN" dirty="0"/>
              <a:t>4 Byte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A0EC0-6A63-404E-9747-74C0A1C9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45CE22-32FC-44AF-B008-B8CC87984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488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4569F-77C6-4046-A63E-2CC00B286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14C1AD-ADA1-4207-A031-8463FA4D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59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81</Words>
  <Application>Microsoft Office PowerPoint</Application>
  <PresentationFormat>宽屏</PresentationFormat>
  <Paragraphs>59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Brant Allen</dc:creator>
  <cp:lastModifiedBy>Brant Allen</cp:lastModifiedBy>
  <cp:revision>33</cp:revision>
  <dcterms:created xsi:type="dcterms:W3CDTF">2025-04-02T11:16:05Z</dcterms:created>
  <dcterms:modified xsi:type="dcterms:W3CDTF">2025-04-10T03:43:49Z</dcterms:modified>
</cp:coreProperties>
</file>