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7" d="100"/>
          <a:sy n="117" d="100"/>
        </p:scale>
        <p:origin x="643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69C097-838F-4442-8C90-241F0E036F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B06FD63-744D-4117-BE72-458F6976FF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6B9914-C6D0-4357-A025-183A622A0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2B6C-FC36-4AAD-B7F4-11174968DEAA}" type="datetimeFigureOut">
              <a:rPr lang="zh-CN" altLang="en-US" smtClean="0"/>
              <a:t>2025/3/31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CFFD6A-E4E5-44CA-80BD-0B565493B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558482-EB5A-40CF-9A05-FC2FE6D6E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E8ECC-4EEF-4948-91F3-E9F7C7C325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7792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10E8F1-28E8-4ED1-B44E-742C1DD7F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D455B4A-83F0-4100-886A-206BB01EE3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13EE1F-C784-401B-A469-286C771C3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2B6C-FC36-4AAD-B7F4-11174968DEAA}" type="datetimeFigureOut">
              <a:rPr lang="zh-CN" altLang="en-US" smtClean="0"/>
              <a:t>2025/3/31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673B63-C9AD-4B61-8D8F-F464F721B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3137CA-FCB0-424A-AF52-FE70C8A9D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E8ECC-4EEF-4948-91F3-E9F7C7C325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0644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45EE208-9987-41A8-9E31-9E070EC053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5AC7175-A085-42D3-A328-6030C2E426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4DD758-F050-4178-8E47-0D92E9D95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2B6C-FC36-4AAD-B7F4-11174968DEAA}" type="datetimeFigureOut">
              <a:rPr lang="zh-CN" altLang="en-US" smtClean="0"/>
              <a:t>2025/3/31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B7EC81-E079-4722-A67C-57E220502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98339F-089B-42B9-BDAC-F6F92F27A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E8ECC-4EEF-4948-91F3-E9F7C7C325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7639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D188A6-D8D2-4C9B-BCB3-D67B261E1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8D906D-2D73-402D-A3E5-1F9393689D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962506-0863-4261-85DD-273BF20A2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2B6C-FC36-4AAD-B7F4-11174968DEAA}" type="datetimeFigureOut">
              <a:rPr lang="zh-CN" altLang="en-US" smtClean="0"/>
              <a:t>2025/3/31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82A03F-7E0D-4F21-B2C8-7C6B6E407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02A13E-B310-446D-85B2-5A6EB736A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E8ECC-4EEF-4948-91F3-E9F7C7C325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6145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F74611-1E4C-44F3-B4E0-8DF1A3517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216C222-791C-4BA0-A021-9C23629E80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2F1242-840E-4493-ACED-E742B8A29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2B6C-FC36-4AAD-B7F4-11174968DEAA}" type="datetimeFigureOut">
              <a:rPr lang="zh-CN" altLang="en-US" smtClean="0"/>
              <a:t>2025/3/31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07C562-8E39-4548-AD6D-C0E8C49A8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A091B6-0966-466D-9765-BEE16694B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E8ECC-4EEF-4948-91F3-E9F7C7C325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372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C0ED6C-5066-441C-BEDD-E85C3D691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AC32ED-3C92-4D44-8277-0555A5D1B8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8B34E4A-5D77-48DB-BE6E-126CDF220D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2501311-80B7-46E3-A1F9-3E12DE255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2B6C-FC36-4AAD-B7F4-11174968DEAA}" type="datetimeFigureOut">
              <a:rPr lang="zh-CN" altLang="en-US" smtClean="0"/>
              <a:t>2025/3/31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2F817CC-126F-4614-87A7-D65FD00EC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3CE9A68-97C4-44CA-B50A-4003494EE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E8ECC-4EEF-4948-91F3-E9F7C7C325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5694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4E907C-E7EB-4CE5-B9C7-B7417C6B4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F8D5139-08E9-4B58-9092-1D24C072DD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6726679-1FA7-40D3-B261-429A245FB1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8F89F89-8E11-4B7B-AB09-D9AB6309B7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5427102-6E3A-4863-970A-62733AD741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0CCA9B6-26E7-47FC-8711-324132DF3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2B6C-FC36-4AAD-B7F4-11174968DEAA}" type="datetimeFigureOut">
              <a:rPr lang="zh-CN" altLang="en-US" smtClean="0"/>
              <a:t>2025/3/31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483352A-4C70-4688-BFE6-E95847E5D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C1E20A4-E9A4-4CC3-A1CF-3E849F588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E8ECC-4EEF-4948-91F3-E9F7C7C325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951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2E8B2C-3A7F-472D-8F61-A31CE44F2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B3E3BA6-FAA6-4280-B8B6-6EF51ADD4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2B6C-FC36-4AAD-B7F4-11174968DEAA}" type="datetimeFigureOut">
              <a:rPr lang="zh-CN" altLang="en-US" smtClean="0"/>
              <a:t>2025/3/31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999BBDC-3A51-473C-87B5-B85F20F26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9C371F4-AED5-424F-8AF1-5825702D1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E8ECC-4EEF-4948-91F3-E9F7C7C325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8135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AF10B0A-FBF9-4160-B98A-E9EAE1E84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2B6C-FC36-4AAD-B7F4-11174968DEAA}" type="datetimeFigureOut">
              <a:rPr lang="zh-CN" altLang="en-US" smtClean="0"/>
              <a:t>2025/3/31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2BA25FE-446F-472D-BB02-F1FB076CD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3C7D554-56CB-4D88-9D93-DC7DC82DC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E8ECC-4EEF-4948-91F3-E9F7C7C325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8510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9E5E2B-AF55-4B5B-B302-001CE039A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EFE9DA-D8F6-4660-8971-B822FB7BF5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D9E78E2-A207-4515-9DFD-4DDCE5459A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DCD8980-3966-45C9-8BAF-C770D6F34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2B6C-FC36-4AAD-B7F4-11174968DEAA}" type="datetimeFigureOut">
              <a:rPr lang="zh-CN" altLang="en-US" smtClean="0"/>
              <a:t>2025/3/31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09F6412-1DB8-4A66-87DE-F531EAC50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BC7FE12-EB57-4B2B-B3F6-8B24F9790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E8ECC-4EEF-4948-91F3-E9F7C7C325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2538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F3AFC1-70A1-49FC-A73A-75C6823F5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DC043D0-03FC-4F91-9C4F-B3C5D73C41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EF16047-E948-4C14-8769-11002B2C74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7F4DC80-C7BB-4F80-97D6-D860D9670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2B6C-FC36-4AAD-B7F4-11174968DEAA}" type="datetimeFigureOut">
              <a:rPr lang="zh-CN" altLang="en-US" smtClean="0"/>
              <a:t>2025/3/31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D02E607-9CB7-456B-A339-E7FD2748B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8D0A38A-DE4B-4D49-B10B-AEF2E6612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E8ECC-4EEF-4948-91F3-E9F7C7C325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7396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2F3B385-0EDD-4536-AEAE-2CC9B2B8B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9CAD740-01CB-49EE-8011-78F331D4BD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46294F-89E1-4D23-83B2-E33829D8AA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8A2B6C-FC36-4AAD-B7F4-11174968DEAA}" type="datetimeFigureOut">
              <a:rPr lang="zh-CN" altLang="en-US" smtClean="0"/>
              <a:t>2025/3/31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0A6893-ED5D-4102-A71E-8F2C6A935F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876C82-5717-4343-95D0-977A25272F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4E8ECC-4EEF-4948-91F3-E9F7C7C325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4944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BABEBFA1-AC8C-4305-A523-02B314060A42}"/>
              </a:ext>
            </a:extLst>
          </p:cNvPr>
          <p:cNvSpPr/>
          <p:nvPr/>
        </p:nvSpPr>
        <p:spPr>
          <a:xfrm>
            <a:off x="424543" y="431073"/>
            <a:ext cx="3246120" cy="4402183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dirty="0"/>
              <a:t>RPCClient</a:t>
            </a:r>
            <a:endParaRPr lang="zh-CN" altLang="en-US" dirty="0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74437886-E3D7-46D7-A35E-DCB899804C73}"/>
              </a:ext>
            </a:extLst>
          </p:cNvPr>
          <p:cNvSpPr/>
          <p:nvPr/>
        </p:nvSpPr>
        <p:spPr>
          <a:xfrm>
            <a:off x="777240" y="1028699"/>
            <a:ext cx="2540726" cy="7217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建立</a:t>
            </a:r>
            <a:r>
              <a:rPr lang="en-US" altLang="zh-CN" dirty="0"/>
              <a:t>Socket</a:t>
            </a:r>
            <a:endParaRPr lang="zh-CN" altLang="en-US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A62A2A24-0395-4C14-A11B-15899B93679E}"/>
              </a:ext>
            </a:extLst>
          </p:cNvPr>
          <p:cNvSpPr/>
          <p:nvPr/>
        </p:nvSpPr>
        <p:spPr>
          <a:xfrm>
            <a:off x="777240" y="1923505"/>
            <a:ext cx="2540726" cy="72172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构建请求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CBC6BB64-BFD2-4F79-8553-76BE8407B951}"/>
              </a:ext>
            </a:extLst>
          </p:cNvPr>
          <p:cNvSpPr/>
          <p:nvPr/>
        </p:nvSpPr>
        <p:spPr>
          <a:xfrm>
            <a:off x="777240" y="2818311"/>
            <a:ext cx="2540726" cy="7217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发送并获取响应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5529E756-EF92-4E2F-A0AB-8B11E06DD82A}"/>
              </a:ext>
            </a:extLst>
          </p:cNvPr>
          <p:cNvSpPr/>
          <p:nvPr/>
        </p:nvSpPr>
        <p:spPr>
          <a:xfrm>
            <a:off x="777240" y="3713117"/>
            <a:ext cx="2540726" cy="7217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结束连接</a:t>
            </a: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5DFD79B8-57CA-46DC-A80B-6BB45BA55FE6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3353889" y="1534884"/>
            <a:ext cx="1035231" cy="6988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E1E1337E-D345-415C-86DA-96CF7983628A}"/>
              </a:ext>
            </a:extLst>
          </p:cNvPr>
          <p:cNvSpPr/>
          <p:nvPr/>
        </p:nvSpPr>
        <p:spPr>
          <a:xfrm>
            <a:off x="4389120" y="1358535"/>
            <a:ext cx="1541417" cy="35269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UserService</a:t>
            </a:r>
            <a:endParaRPr lang="zh-CN" altLang="en-US" dirty="0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94106F97-06CE-4481-B5BB-85CADFABB3FC}"/>
              </a:ext>
            </a:extLst>
          </p:cNvPr>
          <p:cNvSpPr/>
          <p:nvPr/>
        </p:nvSpPr>
        <p:spPr>
          <a:xfrm>
            <a:off x="4389120" y="1872886"/>
            <a:ext cx="1541417" cy="35269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CartService</a:t>
            </a:r>
            <a:endParaRPr lang="zh-CN" altLang="en-US" dirty="0"/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70C912EC-D3E1-4032-B30E-4133EFEACBC1}"/>
              </a:ext>
            </a:extLst>
          </p:cNvPr>
          <p:cNvSpPr/>
          <p:nvPr/>
        </p:nvSpPr>
        <p:spPr>
          <a:xfrm>
            <a:off x="4389120" y="2387237"/>
            <a:ext cx="1541417" cy="35269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OrderService</a:t>
            </a:r>
            <a:endParaRPr lang="zh-CN" altLang="en-US" dirty="0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B7E4396D-6BD5-40DD-B978-5A1FD148575E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3353889" y="2049235"/>
            <a:ext cx="1035231" cy="2351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7C0B24DA-30A9-4279-8B2D-2501C01C3EE0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3353888" y="2330494"/>
            <a:ext cx="1035232" cy="23309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63DA75A1-700B-4C0B-830B-EFAAA01F5428}"/>
              </a:ext>
            </a:extLst>
          </p:cNvPr>
          <p:cNvSpPr txBox="1"/>
          <p:nvPr/>
        </p:nvSpPr>
        <p:spPr>
          <a:xfrm>
            <a:off x="4251961" y="2964322"/>
            <a:ext cx="18440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这里是方法级的请求，最好是能够在调用服务类的方法时自动构造出请求</a:t>
            </a:r>
            <a:endParaRPr lang="en-US" altLang="zh-CN" dirty="0"/>
          </a:p>
        </p:txBody>
      </p:sp>
      <p:sp>
        <p:nvSpPr>
          <p:cNvPr id="29" name="箭头: 右 28">
            <a:extLst>
              <a:ext uri="{FF2B5EF4-FFF2-40B4-BE49-F238E27FC236}">
                <a16:creationId xmlns:a16="http://schemas.microsoft.com/office/drawing/2014/main" id="{F78431FD-E489-4D92-800C-55DFE8F1B449}"/>
              </a:ext>
            </a:extLst>
          </p:cNvPr>
          <p:cNvSpPr/>
          <p:nvPr/>
        </p:nvSpPr>
        <p:spPr>
          <a:xfrm>
            <a:off x="6261465" y="2447040"/>
            <a:ext cx="1295398" cy="6596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F47E28C7-B735-4855-A376-0D86FC42296B}"/>
              </a:ext>
            </a:extLst>
          </p:cNvPr>
          <p:cNvSpPr txBox="1"/>
          <p:nvPr/>
        </p:nvSpPr>
        <p:spPr>
          <a:xfrm>
            <a:off x="6096000" y="1982135"/>
            <a:ext cx="1541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JDK </a:t>
            </a:r>
            <a:r>
              <a:rPr lang="zh-CN" altLang="en-US" dirty="0"/>
              <a:t>动态代理</a:t>
            </a:r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79B44CB2-D424-4281-9172-EAEF63DB41DB}"/>
              </a:ext>
            </a:extLst>
          </p:cNvPr>
          <p:cNvGrpSpPr/>
          <p:nvPr/>
        </p:nvGrpSpPr>
        <p:grpSpPr>
          <a:xfrm>
            <a:off x="7721237" y="711925"/>
            <a:ext cx="3246120" cy="3703320"/>
            <a:chOff x="7721237" y="444138"/>
            <a:chExt cx="3246120" cy="3703320"/>
          </a:xfrm>
        </p:grpSpPr>
        <p:sp>
          <p:nvSpPr>
            <p:cNvPr id="31" name="矩形: 圆角 30">
              <a:extLst>
                <a:ext uri="{FF2B5EF4-FFF2-40B4-BE49-F238E27FC236}">
                  <a16:creationId xmlns:a16="http://schemas.microsoft.com/office/drawing/2014/main" id="{EA38566D-92D1-45A5-8F93-490D4E9E6ADD}"/>
                </a:ext>
              </a:extLst>
            </p:cNvPr>
            <p:cNvSpPr/>
            <p:nvPr/>
          </p:nvSpPr>
          <p:spPr>
            <a:xfrm>
              <a:off x="7721237" y="444138"/>
              <a:ext cx="3246120" cy="3703320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CN" dirty="0"/>
                <a:t>ClientProxy</a:t>
              </a:r>
              <a:endParaRPr lang="zh-CN" altLang="en-US" dirty="0"/>
            </a:p>
          </p:txBody>
        </p:sp>
        <p:sp>
          <p:nvSpPr>
            <p:cNvPr id="32" name="矩形: 圆角 31">
              <a:extLst>
                <a:ext uri="{FF2B5EF4-FFF2-40B4-BE49-F238E27FC236}">
                  <a16:creationId xmlns:a16="http://schemas.microsoft.com/office/drawing/2014/main" id="{4160CE40-F27D-467C-B3BB-D76E2EA6CED1}"/>
                </a:ext>
              </a:extLst>
            </p:cNvPr>
            <p:cNvSpPr/>
            <p:nvPr/>
          </p:nvSpPr>
          <p:spPr>
            <a:xfrm>
              <a:off x="7842071" y="1041762"/>
              <a:ext cx="2919549" cy="1603467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CN" dirty="0"/>
                <a:t>Invoke</a:t>
              </a:r>
              <a:endParaRPr lang="zh-CN" altLang="en-US" dirty="0"/>
            </a:p>
          </p:txBody>
        </p:sp>
        <p:sp>
          <p:nvSpPr>
            <p:cNvPr id="33" name="矩形: 圆角 32">
              <a:extLst>
                <a:ext uri="{FF2B5EF4-FFF2-40B4-BE49-F238E27FC236}">
                  <a16:creationId xmlns:a16="http://schemas.microsoft.com/office/drawing/2014/main" id="{5F0C3EE0-A859-4452-A86E-4C7EA7D76EC0}"/>
                </a:ext>
              </a:extLst>
            </p:cNvPr>
            <p:cNvSpPr/>
            <p:nvPr/>
          </p:nvSpPr>
          <p:spPr>
            <a:xfrm>
              <a:off x="8046720" y="1534884"/>
              <a:ext cx="2475411" cy="38862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构建请求</a:t>
              </a:r>
            </a:p>
          </p:txBody>
        </p:sp>
        <p:sp>
          <p:nvSpPr>
            <p:cNvPr id="34" name="矩形: 圆角 33">
              <a:extLst>
                <a:ext uri="{FF2B5EF4-FFF2-40B4-BE49-F238E27FC236}">
                  <a16:creationId xmlns:a16="http://schemas.microsoft.com/office/drawing/2014/main" id="{D30722EF-A9C0-494B-9A16-972FADF199FB}"/>
                </a:ext>
              </a:extLst>
            </p:cNvPr>
            <p:cNvSpPr/>
            <p:nvPr/>
          </p:nvSpPr>
          <p:spPr>
            <a:xfrm>
              <a:off x="8046720" y="2062295"/>
              <a:ext cx="2475411" cy="38862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发送并获取响应</a:t>
              </a:r>
            </a:p>
          </p:txBody>
        </p:sp>
        <p:sp>
          <p:nvSpPr>
            <p:cNvPr id="36" name="矩形: 圆角 35">
              <a:extLst>
                <a:ext uri="{FF2B5EF4-FFF2-40B4-BE49-F238E27FC236}">
                  <a16:creationId xmlns:a16="http://schemas.microsoft.com/office/drawing/2014/main" id="{216ACAB8-4CF4-4A7F-8C2E-E3106068615A}"/>
                </a:ext>
              </a:extLst>
            </p:cNvPr>
            <p:cNvSpPr/>
            <p:nvPr/>
          </p:nvSpPr>
          <p:spPr>
            <a:xfrm>
              <a:off x="7842071" y="3024052"/>
              <a:ext cx="2919549" cy="689066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获取服务类的代理对象</a:t>
              </a:r>
            </a:p>
          </p:txBody>
        </p:sp>
      </p:grp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2CD75FE4-5E84-4845-9557-69663CD50BCF}"/>
              </a:ext>
            </a:extLst>
          </p:cNvPr>
          <p:cNvCxnSpPr>
            <a:cxnSpLocks/>
          </p:cNvCxnSpPr>
          <p:nvPr/>
        </p:nvCxnSpPr>
        <p:spPr>
          <a:xfrm>
            <a:off x="3353888" y="3243872"/>
            <a:ext cx="1278527" cy="206984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7FA10E12-1F3C-4180-A950-7B4C5FBBD838}"/>
              </a:ext>
            </a:extLst>
          </p:cNvPr>
          <p:cNvCxnSpPr>
            <a:cxnSpLocks/>
          </p:cNvCxnSpPr>
          <p:nvPr/>
        </p:nvCxnSpPr>
        <p:spPr>
          <a:xfrm flipH="1">
            <a:off x="6955971" y="2563585"/>
            <a:ext cx="1025436" cy="27624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C44FBE33-CFD2-4A1E-B21F-825C9A835D06}"/>
              </a:ext>
            </a:extLst>
          </p:cNvPr>
          <p:cNvSpPr/>
          <p:nvPr/>
        </p:nvSpPr>
        <p:spPr>
          <a:xfrm>
            <a:off x="3949337" y="5451902"/>
            <a:ext cx="3962399" cy="86276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IOClient </a:t>
            </a:r>
            <a:r>
              <a:rPr lang="zh-CN" altLang="en-US" dirty="0"/>
              <a:t>工具类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6F41CE01-0DA0-4518-9913-50B6CD52C919}"/>
              </a:ext>
            </a:extLst>
          </p:cNvPr>
          <p:cNvSpPr txBox="1"/>
          <p:nvPr/>
        </p:nvSpPr>
        <p:spPr>
          <a:xfrm>
            <a:off x="8046720" y="5560118"/>
            <a:ext cx="2842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用来建立</a:t>
            </a:r>
            <a:r>
              <a:rPr lang="en-US" altLang="zh-CN" dirty="0"/>
              <a:t>Socket </a:t>
            </a:r>
            <a:r>
              <a:rPr lang="zh-CN" altLang="en-US" dirty="0"/>
              <a:t>发送请求并返回响应的工具类</a:t>
            </a:r>
          </a:p>
        </p:txBody>
      </p:sp>
    </p:spTree>
    <p:extLst>
      <p:ext uri="{BB962C8B-B14F-4D97-AF65-F5344CB8AC3E}">
        <p14:creationId xmlns:p14="http://schemas.microsoft.com/office/powerpoint/2010/main" val="3178575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:a16="http://schemas.microsoft.com/office/drawing/2014/main" id="{B6D7290E-1BBD-4A07-BED4-F3996996ABA7}"/>
              </a:ext>
            </a:extLst>
          </p:cNvPr>
          <p:cNvGrpSpPr/>
          <p:nvPr/>
        </p:nvGrpSpPr>
        <p:grpSpPr>
          <a:xfrm>
            <a:off x="4279407" y="2910799"/>
            <a:ext cx="3937986" cy="1036401"/>
            <a:chOff x="3481386" y="2910799"/>
            <a:chExt cx="5229226" cy="1036401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0D0B0A00-4D09-467D-94D0-5B59BCC953E7}"/>
                </a:ext>
              </a:extLst>
            </p:cNvPr>
            <p:cNvSpPr/>
            <p:nvPr/>
          </p:nvSpPr>
          <p:spPr>
            <a:xfrm>
              <a:off x="3481387" y="2910799"/>
              <a:ext cx="5229225" cy="1036401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CN" sz="3200" b="1" dirty="0">
                  <a:solidFill>
                    <a:schemeClr val="tx1"/>
                  </a:solidFill>
                </a:rPr>
                <a:t>Channel</a:t>
              </a:r>
              <a:endParaRPr lang="en-US"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A4FDCA8B-3A75-4064-A7FE-71A360764014}"/>
                </a:ext>
              </a:extLst>
            </p:cNvPr>
            <p:cNvSpPr txBox="1"/>
            <p:nvPr/>
          </p:nvSpPr>
          <p:spPr>
            <a:xfrm>
              <a:off x="3481386" y="3485535"/>
              <a:ext cx="5229225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/>
                <a:t>NioServerSocketChannel</a:t>
              </a:r>
            </a:p>
          </p:txBody>
        </p:sp>
      </p:grp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F992E00F-CA62-4A63-93FC-27C048B54AEE}"/>
              </a:ext>
            </a:extLst>
          </p:cNvPr>
          <p:cNvSpPr/>
          <p:nvPr/>
        </p:nvSpPr>
        <p:spPr>
          <a:xfrm>
            <a:off x="142705" y="2060237"/>
            <a:ext cx="2135228" cy="1886963"/>
          </a:xfrm>
          <a:prstGeom prst="roundRect">
            <a:avLst/>
          </a:prstGeom>
          <a:solidFill>
            <a:schemeClr val="accent5">
              <a:lumMod val="7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Client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E5FA2EBC-9EEF-4992-8F02-44196B2A15C3}"/>
              </a:ext>
            </a:extLst>
          </p:cNvPr>
          <p:cNvSpPr/>
          <p:nvPr/>
        </p:nvSpPr>
        <p:spPr>
          <a:xfrm>
            <a:off x="9923139" y="2060237"/>
            <a:ext cx="2135228" cy="1886963"/>
          </a:xfrm>
          <a:prstGeom prst="roundRect">
            <a:avLst/>
          </a:prstGeom>
          <a:solidFill>
            <a:schemeClr val="accent5">
              <a:lumMod val="7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Server</a:t>
            </a: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6E321278-EBDE-4D93-91FE-02126194F1BC}"/>
              </a:ext>
            </a:extLst>
          </p:cNvPr>
          <p:cNvGrpSpPr/>
          <p:nvPr/>
        </p:nvGrpSpPr>
        <p:grpSpPr>
          <a:xfrm>
            <a:off x="2138554" y="1485502"/>
            <a:ext cx="2564121" cy="1886963"/>
            <a:chOff x="1840239" y="1485501"/>
            <a:chExt cx="2564121" cy="1886963"/>
          </a:xfrm>
        </p:grpSpPr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F49689CD-A36A-440D-B976-A8759B2647D6}"/>
                </a:ext>
              </a:extLst>
            </p:cNvPr>
            <p:cNvGrpSpPr/>
            <p:nvPr/>
          </p:nvGrpSpPr>
          <p:grpSpPr>
            <a:xfrm>
              <a:off x="1840239" y="1485501"/>
              <a:ext cx="2564121" cy="1886963"/>
              <a:chOff x="1840239" y="937260"/>
              <a:chExt cx="2695373" cy="2435205"/>
            </a:xfrm>
          </p:grpSpPr>
          <p:sp>
            <p:nvSpPr>
              <p:cNvPr id="11" name="矩形: 圆角 10">
                <a:extLst>
                  <a:ext uri="{FF2B5EF4-FFF2-40B4-BE49-F238E27FC236}">
                    <a16:creationId xmlns:a16="http://schemas.microsoft.com/office/drawing/2014/main" id="{565402D2-377D-415D-B935-B2ABEE821677}"/>
                  </a:ext>
                </a:extLst>
              </p:cNvPr>
              <p:cNvSpPr/>
              <p:nvPr/>
            </p:nvSpPr>
            <p:spPr>
              <a:xfrm>
                <a:off x="1840239" y="937260"/>
                <a:ext cx="2695373" cy="2435205"/>
              </a:xfrm>
              <a:prstGeom prst="roundRect">
                <a:avLst/>
              </a:prstGeom>
              <a:gradFill>
                <a:gsLst>
                  <a:gs pos="0">
                    <a:schemeClr val="accent1">
                      <a:lumMod val="40000"/>
                      <a:lumOff val="60000"/>
                    </a:schemeClr>
                  </a:gs>
                  <a:gs pos="50000">
                    <a:schemeClr val="accent1">
                      <a:lumMod val="40000"/>
                      <a:lumOff val="60000"/>
                    </a:schemeClr>
                  </a:gs>
                  <a:gs pos="100000">
                    <a:schemeClr val="accent1">
                      <a:lumMod val="60000"/>
                      <a:lumOff val="40000"/>
                    </a:schemeClr>
                  </a:gs>
                </a:gsLst>
              </a:gradFill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ChannelInitializer</a:t>
                </a:r>
              </a:p>
            </p:txBody>
          </p:sp>
          <p:sp>
            <p:nvSpPr>
              <p:cNvPr id="14" name="矩形: 圆角 13">
                <a:extLst>
                  <a:ext uri="{FF2B5EF4-FFF2-40B4-BE49-F238E27FC236}">
                    <a16:creationId xmlns:a16="http://schemas.microsoft.com/office/drawing/2014/main" id="{944F050F-156D-473D-B21C-4D9B395FBC01}"/>
                  </a:ext>
                </a:extLst>
              </p:cNvPr>
              <p:cNvSpPr/>
              <p:nvPr/>
            </p:nvSpPr>
            <p:spPr>
              <a:xfrm>
                <a:off x="1977216" y="1478642"/>
                <a:ext cx="2421418" cy="1742077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id="{741C546A-6B98-46B2-997A-3C7F876C8F00}"/>
                </a:ext>
              </a:extLst>
            </p:cNvPr>
            <p:cNvSpPr/>
            <p:nvPr/>
          </p:nvSpPr>
          <p:spPr>
            <a:xfrm>
              <a:off x="2112783" y="1978843"/>
              <a:ext cx="2033444" cy="408561"/>
            </a:xfrm>
            <a:prstGeom prst="roundRect">
              <a:avLst/>
            </a:prstGeom>
            <a:gradFill>
              <a:gsLst>
                <a:gs pos="0">
                  <a:schemeClr val="accent2">
                    <a:lumMod val="60000"/>
                    <a:lumOff val="40000"/>
                  </a:schemeClr>
                </a:gs>
                <a:gs pos="5000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</a:gra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Pipelines</a:t>
              </a:r>
            </a:p>
          </p:txBody>
        </p:sp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74095901-3C2C-44EF-B057-2C51D6DF8152}"/>
                </a:ext>
              </a:extLst>
            </p:cNvPr>
            <p:cNvSpPr/>
            <p:nvPr/>
          </p:nvSpPr>
          <p:spPr>
            <a:xfrm>
              <a:off x="2112783" y="2492278"/>
              <a:ext cx="2033444" cy="677030"/>
            </a:xfrm>
            <a:prstGeom prst="roundRect">
              <a:avLst/>
            </a:prstGeom>
            <a:gradFill>
              <a:gsLst>
                <a:gs pos="0">
                  <a:schemeClr val="accent2">
                    <a:lumMod val="60000"/>
                    <a:lumOff val="40000"/>
                  </a:schemeClr>
                </a:gs>
                <a:gs pos="5000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</a:gra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ChannelHandler</a:t>
              </a:r>
            </a:p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channelRead0(…)</a:t>
              </a: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EE2DAFC2-8E38-4EBC-A5D3-C7568067FC0C}"/>
              </a:ext>
            </a:extLst>
          </p:cNvPr>
          <p:cNvGrpSpPr/>
          <p:nvPr/>
        </p:nvGrpSpPr>
        <p:grpSpPr>
          <a:xfrm>
            <a:off x="7794125" y="1485501"/>
            <a:ext cx="2564121" cy="1886963"/>
            <a:chOff x="1840239" y="1485501"/>
            <a:chExt cx="2564121" cy="1886963"/>
          </a:xfrm>
        </p:grpSpPr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042926EE-76CA-4A34-84F5-D6B2BC2FAA7E}"/>
                </a:ext>
              </a:extLst>
            </p:cNvPr>
            <p:cNvGrpSpPr/>
            <p:nvPr/>
          </p:nvGrpSpPr>
          <p:grpSpPr>
            <a:xfrm>
              <a:off x="1840239" y="1485501"/>
              <a:ext cx="2564121" cy="1886963"/>
              <a:chOff x="1840239" y="937260"/>
              <a:chExt cx="2695373" cy="2435205"/>
            </a:xfrm>
          </p:grpSpPr>
          <p:sp>
            <p:nvSpPr>
              <p:cNvPr id="23" name="矩形: 圆角 22">
                <a:extLst>
                  <a:ext uri="{FF2B5EF4-FFF2-40B4-BE49-F238E27FC236}">
                    <a16:creationId xmlns:a16="http://schemas.microsoft.com/office/drawing/2014/main" id="{643AFF89-DA9B-4D5A-8089-5CCE72CE2255}"/>
                  </a:ext>
                </a:extLst>
              </p:cNvPr>
              <p:cNvSpPr/>
              <p:nvPr/>
            </p:nvSpPr>
            <p:spPr>
              <a:xfrm>
                <a:off x="1840239" y="937260"/>
                <a:ext cx="2695373" cy="2435205"/>
              </a:xfrm>
              <a:prstGeom prst="roundRect">
                <a:avLst/>
              </a:prstGeom>
              <a:gradFill>
                <a:gsLst>
                  <a:gs pos="0">
                    <a:schemeClr val="accent1">
                      <a:lumMod val="40000"/>
                      <a:lumOff val="60000"/>
                    </a:schemeClr>
                  </a:gs>
                  <a:gs pos="50000">
                    <a:schemeClr val="accent1">
                      <a:lumMod val="40000"/>
                      <a:lumOff val="60000"/>
                    </a:schemeClr>
                  </a:gs>
                  <a:gs pos="100000">
                    <a:schemeClr val="accent1">
                      <a:lumMod val="60000"/>
                      <a:lumOff val="40000"/>
                    </a:schemeClr>
                  </a:gs>
                </a:gsLst>
              </a:gradFill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ChannelInitializer</a:t>
                </a:r>
              </a:p>
            </p:txBody>
          </p:sp>
          <p:sp>
            <p:nvSpPr>
              <p:cNvPr id="24" name="矩形: 圆角 23">
                <a:extLst>
                  <a:ext uri="{FF2B5EF4-FFF2-40B4-BE49-F238E27FC236}">
                    <a16:creationId xmlns:a16="http://schemas.microsoft.com/office/drawing/2014/main" id="{1AF2568E-2D1D-449E-AF89-3FBB493FAEB0}"/>
                  </a:ext>
                </a:extLst>
              </p:cNvPr>
              <p:cNvSpPr/>
              <p:nvPr/>
            </p:nvSpPr>
            <p:spPr>
              <a:xfrm>
                <a:off x="1977216" y="1478642"/>
                <a:ext cx="2421418" cy="1742077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1" name="矩形: 圆角 20">
              <a:extLst>
                <a:ext uri="{FF2B5EF4-FFF2-40B4-BE49-F238E27FC236}">
                  <a16:creationId xmlns:a16="http://schemas.microsoft.com/office/drawing/2014/main" id="{3909FC9B-A957-4CEF-84A3-C48E26E573B4}"/>
                </a:ext>
              </a:extLst>
            </p:cNvPr>
            <p:cNvSpPr/>
            <p:nvPr/>
          </p:nvSpPr>
          <p:spPr>
            <a:xfrm>
              <a:off x="2112783" y="1978843"/>
              <a:ext cx="2033444" cy="408561"/>
            </a:xfrm>
            <a:prstGeom prst="roundRect">
              <a:avLst/>
            </a:prstGeom>
            <a:gradFill>
              <a:gsLst>
                <a:gs pos="0">
                  <a:schemeClr val="accent2">
                    <a:lumMod val="60000"/>
                    <a:lumOff val="40000"/>
                  </a:schemeClr>
                </a:gs>
                <a:gs pos="5000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</a:gra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Pipelines</a:t>
              </a:r>
            </a:p>
          </p:txBody>
        </p:sp>
        <p:sp>
          <p:nvSpPr>
            <p:cNvPr id="22" name="矩形: 圆角 21">
              <a:extLst>
                <a:ext uri="{FF2B5EF4-FFF2-40B4-BE49-F238E27FC236}">
                  <a16:creationId xmlns:a16="http://schemas.microsoft.com/office/drawing/2014/main" id="{BF6EB22B-2F45-4FE4-9133-0E0FD3FA47B4}"/>
                </a:ext>
              </a:extLst>
            </p:cNvPr>
            <p:cNvSpPr/>
            <p:nvPr/>
          </p:nvSpPr>
          <p:spPr>
            <a:xfrm>
              <a:off x="2112783" y="2492278"/>
              <a:ext cx="2033444" cy="677030"/>
            </a:xfrm>
            <a:prstGeom prst="roundRect">
              <a:avLst/>
            </a:prstGeom>
            <a:gradFill>
              <a:gsLst>
                <a:gs pos="0">
                  <a:schemeClr val="accent2">
                    <a:lumMod val="60000"/>
                    <a:lumOff val="40000"/>
                  </a:schemeClr>
                </a:gs>
                <a:gs pos="5000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</a:gra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ChannelHandler</a:t>
              </a:r>
            </a:p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channelRead0(…)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27889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3105D304-F2AD-403A-9389-0735D5C4ABA7}"/>
              </a:ext>
            </a:extLst>
          </p:cNvPr>
          <p:cNvSpPr/>
          <p:nvPr/>
        </p:nvSpPr>
        <p:spPr>
          <a:xfrm>
            <a:off x="228600" y="2841172"/>
            <a:ext cx="2762794" cy="3683725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3CA38547-562F-4F1F-9AFF-AC9D96699066}"/>
              </a:ext>
            </a:extLst>
          </p:cNvPr>
          <p:cNvSpPr/>
          <p:nvPr/>
        </p:nvSpPr>
        <p:spPr>
          <a:xfrm>
            <a:off x="9200606" y="2841171"/>
            <a:ext cx="2762794" cy="3683725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1A03740-748D-4D84-B1D4-4DA373E75E50}"/>
              </a:ext>
            </a:extLst>
          </p:cNvPr>
          <p:cNvSpPr txBox="1"/>
          <p:nvPr/>
        </p:nvSpPr>
        <p:spPr>
          <a:xfrm>
            <a:off x="724989" y="346166"/>
            <a:ext cx="3997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BeanPostProcessor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CCE4B86-F781-4041-91E1-30E1F032224F}"/>
              </a:ext>
            </a:extLst>
          </p:cNvPr>
          <p:cNvSpPr txBox="1"/>
          <p:nvPr/>
        </p:nvSpPr>
        <p:spPr>
          <a:xfrm>
            <a:off x="724989" y="986246"/>
            <a:ext cx="3997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BeanPostProcessor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9653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468</TotalTime>
  <Words>81</Words>
  <Application>Microsoft Office PowerPoint</Application>
  <PresentationFormat>宽屏</PresentationFormat>
  <Paragraphs>31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Brant Allen</dc:creator>
  <cp:lastModifiedBy>Brant Allen</cp:lastModifiedBy>
  <cp:revision>48</cp:revision>
  <dcterms:created xsi:type="dcterms:W3CDTF">2025-03-28T06:11:37Z</dcterms:created>
  <dcterms:modified xsi:type="dcterms:W3CDTF">2025-03-31T05:05:21Z</dcterms:modified>
</cp:coreProperties>
</file>