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C097-838F-4442-8C90-241F0E0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6FD63-744D-4117-BE72-458F6976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B9914-C6D0-4357-A025-183A622A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FFD6A-E4E5-44CA-80BD-0B565493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58482-EB5A-40CF-9A05-FC2FE6D6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0E8F1-28E8-4ED1-B44E-742C1DD7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55B4A-83F0-4100-886A-206BB01E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3EE1F-C784-401B-A469-286C771C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3B63-C9AD-4B61-8D8F-F464F7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137CA-FCB0-424A-AF52-FE70C8A9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5EE208-9987-41A8-9E31-9E070EC0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C7175-A085-42D3-A328-6030C2E4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D758-F050-4178-8E47-0D92E9D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C81-E079-4722-A67C-57E2205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8339F-089B-42B9-BDAC-F6F92F27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3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188A6-D8D2-4C9B-BCB3-D67B261E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D906D-2D73-402D-A3E5-1F939368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2506-0863-4261-85DD-273BF20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2A03F-7E0D-4F21-B2C8-7C6B6E4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A13E-B310-446D-85B2-5A6EB73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4611-1E4C-44F3-B4E0-8DF1A351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6C222-791C-4BA0-A021-9C23629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F1242-840E-4493-ACED-E742B8A2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C562-8E39-4548-AD6D-C0E8C49A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91B6-0966-466D-9765-BEE1669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0ED6C-5066-441C-BEDD-E85C3D6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C32ED-3C92-4D44-8277-0555A5D1B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34E4A-5D77-48DB-BE6E-126CDF22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01311-80B7-46E3-A1F9-3E12DE25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817CC-126F-4614-87A7-D65FD00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E9A68-97C4-44CA-B50A-4003494E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907C-E7EB-4CE5-B9C7-B7417C6B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D5139-08E9-4B58-9092-1D24C072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6679-1FA7-40D3-B261-429A245F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89F89-8E11-4B7B-AB09-D9AB6309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27102-6E3A-4863-970A-62733AD7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CA9B6-26E7-47FC-8711-324132DF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3352A-4C70-4688-BFE6-E95847E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E20A4-E9A4-4CC3-A1CF-3E849F5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8B2C-3A7F-472D-8F61-A31CE44F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E3BA6-FAA6-4280-B8B6-6EF51AD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9BBDC-3A51-473C-87B5-B85F20F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371F4-AED5-424F-8AF1-5825702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3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10B0A-FBF9-4160-B98A-E9EAE1E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A25FE-446F-472D-BB02-F1FB076C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7D554-56CB-4D88-9D93-DC7DC82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5E2B-AF55-4B5B-B302-001CE03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E9DA-D8F6-4660-8971-B822FB7B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E78E2-A207-4515-9DFD-4DDCE545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D8980-3966-45C9-8BAF-C770D6F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F6412-1DB8-4A66-87DE-F531EAC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7FE12-EB57-4B2B-B3F6-8B24F979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AFC1-70A1-49FC-A73A-75C6823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043D0-03FC-4F91-9C4F-B3C5D73C4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6047-E948-4C14-8769-11002B2C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4DC80-C7BB-4F80-97D6-D860D967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2E607-9CB7-456B-A339-E7FD274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0A38A-DE4B-4D49-B10B-AEF2E661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9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3B385-0EDD-4536-AEAE-2CC9B2B8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D740-01CB-49EE-8011-78F331D4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294F-89E1-4D23-83B2-E33829D8A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A6893-ED5D-4102-A71E-8F2C6A935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6C82-5717-4343-95D0-977A25272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ABEBFA1-AC8C-4305-A523-02B314060A42}"/>
              </a:ext>
            </a:extLst>
          </p:cNvPr>
          <p:cNvSpPr/>
          <p:nvPr/>
        </p:nvSpPr>
        <p:spPr>
          <a:xfrm>
            <a:off x="424543" y="431073"/>
            <a:ext cx="3246120" cy="44021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RPCClient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437886-E3D7-46D7-A35E-DCB899804C73}"/>
              </a:ext>
            </a:extLst>
          </p:cNvPr>
          <p:cNvSpPr/>
          <p:nvPr/>
        </p:nvSpPr>
        <p:spPr>
          <a:xfrm>
            <a:off x="777240" y="1028699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A2A24-0395-4C14-A11B-15899B93679E}"/>
              </a:ext>
            </a:extLst>
          </p:cNvPr>
          <p:cNvSpPr/>
          <p:nvPr/>
        </p:nvSpPr>
        <p:spPr>
          <a:xfrm>
            <a:off x="777240" y="1923505"/>
            <a:ext cx="2540726" cy="721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构建请求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C6BB64-BFD2-4F79-8553-76BE8407B951}"/>
              </a:ext>
            </a:extLst>
          </p:cNvPr>
          <p:cNvSpPr/>
          <p:nvPr/>
        </p:nvSpPr>
        <p:spPr>
          <a:xfrm>
            <a:off x="777240" y="2818311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发送并获取响应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29E756-EF92-4E2F-A0AB-8B11E06DD82A}"/>
              </a:ext>
            </a:extLst>
          </p:cNvPr>
          <p:cNvSpPr/>
          <p:nvPr/>
        </p:nvSpPr>
        <p:spPr>
          <a:xfrm>
            <a:off x="777240" y="3713117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结束连接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FD79B8-57CA-46DC-A80B-6BB45BA55FE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53889" y="1534884"/>
            <a:ext cx="1035231" cy="69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1E1337E-D345-415C-86DA-96CF7983628A}"/>
              </a:ext>
            </a:extLst>
          </p:cNvPr>
          <p:cNvSpPr/>
          <p:nvPr/>
        </p:nvSpPr>
        <p:spPr>
          <a:xfrm>
            <a:off x="4389120" y="1358535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UserService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106F97-06CE-4481-B5BB-85CADFABB3FC}"/>
              </a:ext>
            </a:extLst>
          </p:cNvPr>
          <p:cNvSpPr/>
          <p:nvPr/>
        </p:nvSpPr>
        <p:spPr>
          <a:xfrm>
            <a:off x="4389120" y="1872886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CartService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C912EC-D3E1-4032-B30E-4133EFEACBC1}"/>
              </a:ext>
            </a:extLst>
          </p:cNvPr>
          <p:cNvSpPr/>
          <p:nvPr/>
        </p:nvSpPr>
        <p:spPr>
          <a:xfrm>
            <a:off x="4389120" y="2387237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OrderService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E4396D-6BD5-40DD-B978-5A1FD148575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53889" y="2049235"/>
            <a:ext cx="1035231" cy="235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C0B24DA-30A9-4279-8B2D-2501C01C3EE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53888" y="2330494"/>
            <a:ext cx="1035232" cy="23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3DA75A1-700B-4C0B-830B-EFAAA01F5428}"/>
              </a:ext>
            </a:extLst>
          </p:cNvPr>
          <p:cNvSpPr txBox="1"/>
          <p:nvPr/>
        </p:nvSpPr>
        <p:spPr>
          <a:xfrm>
            <a:off x="4251961" y="2964322"/>
            <a:ext cx="184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这里是方法级的请求，最好是能够在调用服务类的方法时自动构造出请求</a:t>
            </a:r>
            <a:endParaRPr lang="en-US" altLang="zh-CN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78431FD-E489-4D92-800C-55DFE8F1B449}"/>
              </a:ext>
            </a:extLst>
          </p:cNvPr>
          <p:cNvSpPr/>
          <p:nvPr/>
        </p:nvSpPr>
        <p:spPr>
          <a:xfrm>
            <a:off x="6261465" y="2447040"/>
            <a:ext cx="1295398" cy="65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7E28C7-B735-4855-A376-0D86FC42296B}"/>
              </a:ext>
            </a:extLst>
          </p:cNvPr>
          <p:cNvSpPr txBox="1"/>
          <p:nvPr/>
        </p:nvSpPr>
        <p:spPr>
          <a:xfrm>
            <a:off x="6096000" y="1982135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JDK </a:t>
            </a:r>
            <a:r>
              <a:rPr lang="zh-CN" altLang="en-US" dirty="0"/>
              <a:t>动态代理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B44CB2-D424-4281-9172-EAEF63DB41DB}"/>
              </a:ext>
            </a:extLst>
          </p:cNvPr>
          <p:cNvGrpSpPr/>
          <p:nvPr/>
        </p:nvGrpSpPr>
        <p:grpSpPr>
          <a:xfrm>
            <a:off x="7721237" y="711925"/>
            <a:ext cx="3246120" cy="3703320"/>
            <a:chOff x="7721237" y="444138"/>
            <a:chExt cx="3246120" cy="370332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A38566D-92D1-45A5-8F93-490D4E9E6ADD}"/>
                </a:ext>
              </a:extLst>
            </p:cNvPr>
            <p:cNvSpPr/>
            <p:nvPr/>
          </p:nvSpPr>
          <p:spPr>
            <a:xfrm>
              <a:off x="7721237" y="444138"/>
              <a:ext cx="3246120" cy="37033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ClientProxy</a:t>
              </a:r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60CE40-F27D-467C-B3BB-D76E2EA6CED1}"/>
                </a:ext>
              </a:extLst>
            </p:cNvPr>
            <p:cNvSpPr/>
            <p:nvPr/>
          </p:nvSpPr>
          <p:spPr>
            <a:xfrm>
              <a:off x="7842071" y="1041762"/>
              <a:ext cx="2919549" cy="160346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Invoke</a:t>
              </a:r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F0C3EE0-A859-4452-A86E-4C7EA7D76EC0}"/>
                </a:ext>
              </a:extLst>
            </p:cNvPr>
            <p:cNvSpPr/>
            <p:nvPr/>
          </p:nvSpPr>
          <p:spPr>
            <a:xfrm>
              <a:off x="8046720" y="1534884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构建请求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30722EF-A9C0-494B-9A16-972FADF199FB}"/>
                </a:ext>
              </a:extLst>
            </p:cNvPr>
            <p:cNvSpPr/>
            <p:nvPr/>
          </p:nvSpPr>
          <p:spPr>
            <a:xfrm>
              <a:off x="8046720" y="2062295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发送并获取响应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16ACAB8-4CF4-4A7F-8C2E-E3106068615A}"/>
                </a:ext>
              </a:extLst>
            </p:cNvPr>
            <p:cNvSpPr/>
            <p:nvPr/>
          </p:nvSpPr>
          <p:spPr>
            <a:xfrm>
              <a:off x="7842071" y="3024052"/>
              <a:ext cx="2919549" cy="6890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获取服务类的代理对象</a:t>
              </a: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D75FE4-5E84-4845-9557-69663CD50BCF}"/>
              </a:ext>
            </a:extLst>
          </p:cNvPr>
          <p:cNvCxnSpPr>
            <a:cxnSpLocks/>
          </p:cNvCxnSpPr>
          <p:nvPr/>
        </p:nvCxnSpPr>
        <p:spPr>
          <a:xfrm>
            <a:off x="3353888" y="3243872"/>
            <a:ext cx="1278527" cy="2069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A10E12-1F3C-4180-A950-7B4C5FBBD838}"/>
              </a:ext>
            </a:extLst>
          </p:cNvPr>
          <p:cNvCxnSpPr>
            <a:cxnSpLocks/>
          </p:cNvCxnSpPr>
          <p:nvPr/>
        </p:nvCxnSpPr>
        <p:spPr>
          <a:xfrm flipH="1">
            <a:off x="6955971" y="2563585"/>
            <a:ext cx="1025436" cy="2762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4FBE33-CFD2-4A1E-B21F-825C9A835D06}"/>
              </a:ext>
            </a:extLst>
          </p:cNvPr>
          <p:cNvSpPr/>
          <p:nvPr/>
        </p:nvSpPr>
        <p:spPr>
          <a:xfrm>
            <a:off x="3949337" y="5451902"/>
            <a:ext cx="3962399" cy="862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IOClient </a:t>
            </a:r>
            <a:r>
              <a:rPr lang="zh-CN" altLang="en-US" dirty="0"/>
              <a:t>工具类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41CE01-0DA0-4518-9913-50B6CD52C919}"/>
              </a:ext>
            </a:extLst>
          </p:cNvPr>
          <p:cNvSpPr txBox="1"/>
          <p:nvPr/>
        </p:nvSpPr>
        <p:spPr>
          <a:xfrm>
            <a:off x="8046720" y="5560118"/>
            <a:ext cx="284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用来建立</a:t>
            </a:r>
            <a:r>
              <a:rPr lang="en-US" altLang="zh-CN" dirty="0"/>
              <a:t>Socket </a:t>
            </a:r>
            <a:r>
              <a:rPr lang="zh-CN" altLang="en-US" dirty="0"/>
              <a:t>发送请求并返回响应的工具类</a:t>
            </a:r>
          </a:p>
        </p:txBody>
      </p:sp>
    </p:spTree>
    <p:extLst>
      <p:ext uri="{BB962C8B-B14F-4D97-AF65-F5344CB8AC3E}">
        <p14:creationId xmlns:p14="http://schemas.microsoft.com/office/powerpoint/2010/main" val="31785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6D7290E-1BBD-4A07-BED4-F3996996ABA7}"/>
              </a:ext>
            </a:extLst>
          </p:cNvPr>
          <p:cNvGrpSpPr/>
          <p:nvPr/>
        </p:nvGrpSpPr>
        <p:grpSpPr>
          <a:xfrm>
            <a:off x="4279407" y="2910799"/>
            <a:ext cx="3937986" cy="1036401"/>
            <a:chOff x="3481386" y="2910799"/>
            <a:chExt cx="5229226" cy="10364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D0B0A00-4D09-467D-94D0-5B59BCC953E7}"/>
                </a:ext>
              </a:extLst>
            </p:cNvPr>
            <p:cNvSpPr/>
            <p:nvPr/>
          </p:nvSpPr>
          <p:spPr>
            <a:xfrm>
              <a:off x="3481387" y="2910799"/>
              <a:ext cx="5229225" cy="10364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Channel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FDCA8B-3A75-4064-A7FE-71A360764014}"/>
                </a:ext>
              </a:extLst>
            </p:cNvPr>
            <p:cNvSpPr txBox="1"/>
            <p:nvPr/>
          </p:nvSpPr>
          <p:spPr>
            <a:xfrm>
              <a:off x="3481386" y="3485535"/>
              <a:ext cx="52292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NioServerSocketChannel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92E00F-CA62-4A63-93FC-27C048B54AEE}"/>
              </a:ext>
            </a:extLst>
          </p:cNvPr>
          <p:cNvSpPr/>
          <p:nvPr/>
        </p:nvSpPr>
        <p:spPr>
          <a:xfrm>
            <a:off x="142705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FA2EBC-9EEF-4992-8F02-44196B2A15C3}"/>
              </a:ext>
            </a:extLst>
          </p:cNvPr>
          <p:cNvSpPr/>
          <p:nvPr/>
        </p:nvSpPr>
        <p:spPr>
          <a:xfrm>
            <a:off x="9923139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321278-EBDE-4D93-91FE-02126194F1BC}"/>
              </a:ext>
            </a:extLst>
          </p:cNvPr>
          <p:cNvGrpSpPr/>
          <p:nvPr/>
        </p:nvGrpSpPr>
        <p:grpSpPr>
          <a:xfrm>
            <a:off x="2138554" y="1485502"/>
            <a:ext cx="2564121" cy="1886963"/>
            <a:chOff x="1840239" y="1485501"/>
            <a:chExt cx="2564121" cy="188696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49689CD-A36A-440D-B976-A8759B2647D6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65402D2-377D-415D-B935-B2ABEE821677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44F050F-156D-473D-B21C-4D9B395FBC01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41C546A-6B98-46B2-997A-3C7F876C8F00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4095901-3C2C-44EF-B057-2C51D6DF8152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2DAFC2-8E38-4EBC-A5D3-C7568067FC0C}"/>
              </a:ext>
            </a:extLst>
          </p:cNvPr>
          <p:cNvGrpSpPr/>
          <p:nvPr/>
        </p:nvGrpSpPr>
        <p:grpSpPr>
          <a:xfrm>
            <a:off x="7794125" y="1485501"/>
            <a:ext cx="2564121" cy="1886963"/>
            <a:chOff x="1840239" y="1485501"/>
            <a:chExt cx="2564121" cy="188696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42926EE-76CA-4A34-84F5-D6B2BC2FAA7E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43AFF89-DA9B-4D5A-8089-5CCE72CE2255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AF2568E-2D1D-449E-AF89-3FBB493FAEB0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909FC9B-A957-4CEF-84A3-C48E26E573B4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F6EB22B-2F45-4FE4-9133-0E0FD3FA47B4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88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39BA4-FA2F-4675-BF26-5885059E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18C26-A6F9-446A-9FDA-EE798881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79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 Allen</dc:creator>
  <cp:lastModifiedBy>Allen Brant</cp:lastModifiedBy>
  <cp:revision>42</cp:revision>
  <dcterms:created xsi:type="dcterms:W3CDTF">2025-03-28T06:11:37Z</dcterms:created>
  <dcterms:modified xsi:type="dcterms:W3CDTF">2025-03-28T16:05:57Z</dcterms:modified>
</cp:coreProperties>
</file>