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Int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Inter-bold.fntdata"/><Relationship Id="rId14" Type="http://schemas.openxmlformats.org/officeDocument/2006/relationships/font" Target="fonts/Inter-regular.fntdata"/><Relationship Id="rId17" Type="http://schemas.openxmlformats.org/officeDocument/2006/relationships/font" Target="fonts/Inter-boldItalic.fntdata"/><Relationship Id="rId16" Type="http://schemas.openxmlformats.org/officeDocument/2006/relationships/font" Target="fonts/Inter-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708198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708198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70819870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70819870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570819870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70819870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570819870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570819870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570819870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570819870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570819870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570819870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570819870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570819870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5708198705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5708198705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
    <p:spTree>
      <p:nvGrpSpPr>
        <p:cNvPr id="13" name="Shape 13"/>
        <p:cNvGrpSpPr/>
        <p:nvPr/>
      </p:nvGrpSpPr>
      <p:grpSpPr>
        <a:xfrm>
          <a:off x="0" y="0"/>
          <a:ext cx="0" cy="0"/>
          <a:chOff x="0" y="0"/>
          <a:chExt cx="0" cy="0"/>
        </a:xfrm>
      </p:grpSpPr>
      <p:sp>
        <p:nvSpPr>
          <p:cNvPr id="14" name="Google Shape;14;p2"/>
          <p:cNvSpPr txBox="1"/>
          <p:nvPr>
            <p:ph type="title"/>
          </p:nvPr>
        </p:nvSpPr>
        <p:spPr>
          <a:xfrm>
            <a:off x="284850" y="474875"/>
            <a:ext cx="4227300" cy="1154700"/>
          </a:xfrm>
          <a:prstGeom prst="rect">
            <a:avLst/>
          </a:prstGeom>
        </p:spPr>
        <p:txBody>
          <a:bodyPr anchorCtr="0" anchor="t" bIns="0" lIns="0" spcFirstLastPara="1" rIns="0" wrap="square" tIns="0">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15" name="Google Shape;15;p2"/>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4629550" y="3479875"/>
            <a:ext cx="4227300" cy="923400"/>
          </a:xfrm>
          <a:prstGeom prst="rect">
            <a:avLst/>
          </a:prstGeom>
        </p:spPr>
        <p:txBody>
          <a:bodyPr anchorCtr="0" anchor="t" bIns="91425" lIns="182875" spcFirstLastPara="1" rIns="182875" wrap="square" tIns="91425">
            <a:noAutofit/>
          </a:bodyPr>
          <a:lstStyle>
            <a:lvl1pPr indent="-304800" lvl="0" marL="457200">
              <a:lnSpc>
                <a:spcPct val="100000"/>
              </a:lnSpc>
              <a:spcBef>
                <a:spcPts val="0"/>
              </a:spcBef>
              <a:spcAft>
                <a:spcPts val="0"/>
              </a:spcAft>
              <a:buSzPts val="1200"/>
              <a:buChar char="●"/>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3">
  <p:cSld name="CUSTOM_1">
    <p:bg>
      <p:bgPr>
        <a:solidFill>
          <a:schemeClr val="lt1"/>
        </a:solidFill>
      </p:bgPr>
    </p:bg>
    <p:spTree>
      <p:nvGrpSpPr>
        <p:cNvPr id="75" name="Shape 75"/>
        <p:cNvGrpSpPr/>
        <p:nvPr/>
      </p:nvGrpSpPr>
      <p:grpSpPr>
        <a:xfrm>
          <a:off x="0" y="0"/>
          <a:ext cx="0" cy="0"/>
          <a:chOff x="0" y="0"/>
          <a:chExt cx="0" cy="0"/>
        </a:xfrm>
      </p:grpSpPr>
      <p:sp>
        <p:nvSpPr>
          <p:cNvPr id="76" name="Google Shape;76;p11"/>
          <p:cNvSpPr/>
          <p:nvPr>
            <p:ph idx="2" type="pic"/>
          </p:nvPr>
        </p:nvSpPr>
        <p:spPr>
          <a:xfrm>
            <a:off x="283850" y="2178075"/>
            <a:ext cx="4227600" cy="2505600"/>
          </a:xfrm>
          <a:prstGeom prst="rect">
            <a:avLst/>
          </a:prstGeom>
          <a:noFill/>
          <a:ln>
            <a:noFill/>
          </a:ln>
        </p:spPr>
      </p:sp>
      <p:sp>
        <p:nvSpPr>
          <p:cNvPr id="77" name="Google Shape;77;p11"/>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1"/>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9" name="Google Shape;79;p11"/>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0" name="Google Shape;80;p11"/>
          <p:cNvSpPr txBox="1"/>
          <p:nvPr>
            <p:ph idx="4"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81" name="Google Shape;81;p11"/>
          <p:cNvSpPr txBox="1"/>
          <p:nvPr>
            <p:ph idx="1" type="body"/>
          </p:nvPr>
        </p:nvSpPr>
        <p:spPr>
          <a:xfrm>
            <a:off x="4629300" y="2636275"/>
            <a:ext cx="42276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82" name="Google Shape;82;p11"/>
          <p:cNvSpPr/>
          <p:nvPr/>
        </p:nvSpPr>
        <p:spPr>
          <a:xfrm rot="10800000">
            <a:off x="8020323" y="286810"/>
            <a:ext cx="836528" cy="83636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4">
  <p:cSld name="BLANK_1_1_1_1_1_1_1_1_1_1_1_1_3">
    <p:bg>
      <p:bgPr>
        <a:solidFill>
          <a:schemeClr val="lt1"/>
        </a:solidFill>
      </p:bgPr>
    </p:bg>
    <p:spTree>
      <p:nvGrpSpPr>
        <p:cNvPr id="83" name="Shape 83"/>
        <p:cNvGrpSpPr/>
        <p:nvPr/>
      </p:nvGrpSpPr>
      <p:grpSpPr>
        <a:xfrm>
          <a:off x="0" y="0"/>
          <a:ext cx="0" cy="0"/>
          <a:chOff x="0" y="0"/>
          <a:chExt cx="0" cy="0"/>
        </a:xfrm>
      </p:grpSpPr>
      <p:sp>
        <p:nvSpPr>
          <p:cNvPr id="84" name="Google Shape;84;p12"/>
          <p:cNvSpPr/>
          <p:nvPr>
            <p:ph idx="2" type="pic"/>
          </p:nvPr>
        </p:nvSpPr>
        <p:spPr>
          <a:xfrm>
            <a:off x="4629750" y="0"/>
            <a:ext cx="4227000" cy="4683600"/>
          </a:xfrm>
          <a:prstGeom prst="roundRect">
            <a:avLst>
              <a:gd fmla="val 0" name="adj"/>
            </a:avLst>
          </a:prstGeom>
          <a:noFill/>
          <a:ln>
            <a:noFill/>
          </a:ln>
        </p:spPr>
      </p:sp>
      <p:sp>
        <p:nvSpPr>
          <p:cNvPr id="85" name="Google Shape;85;p12"/>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2"/>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87" name="Google Shape;87;p12"/>
          <p:cNvSpPr txBox="1"/>
          <p:nvPr>
            <p:ph idx="1" type="body"/>
          </p:nvPr>
        </p:nvSpPr>
        <p:spPr>
          <a:xfrm>
            <a:off x="763175" y="2599225"/>
            <a:ext cx="37488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88" name="Google Shape;88;p12"/>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89" name="Google Shape;89;p12"/>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5">
  <p:cSld name="BLANK_1_1_1_1_1_1_1_1_1_1_1_1_3_1_1">
    <p:bg>
      <p:bgPr>
        <a:solidFill>
          <a:schemeClr val="lt1"/>
        </a:solidFill>
      </p:bgPr>
    </p:bg>
    <p:spTree>
      <p:nvGrpSpPr>
        <p:cNvPr id="90" name="Shape 90"/>
        <p:cNvGrpSpPr/>
        <p:nvPr/>
      </p:nvGrpSpPr>
      <p:grpSpPr>
        <a:xfrm>
          <a:off x="0" y="0"/>
          <a:ext cx="0" cy="0"/>
          <a:chOff x="0" y="0"/>
          <a:chExt cx="0" cy="0"/>
        </a:xfrm>
      </p:grpSpPr>
      <p:sp>
        <p:nvSpPr>
          <p:cNvPr id="91" name="Google Shape;91;p13"/>
          <p:cNvSpPr/>
          <p:nvPr>
            <p:ph idx="2" type="pic"/>
          </p:nvPr>
        </p:nvSpPr>
        <p:spPr>
          <a:xfrm>
            <a:off x="270275" y="3132475"/>
            <a:ext cx="2770500" cy="1551000"/>
          </a:xfrm>
          <a:prstGeom prst="roundRect">
            <a:avLst>
              <a:gd fmla="val 0" name="adj"/>
            </a:avLst>
          </a:prstGeom>
          <a:noFill/>
          <a:ln>
            <a:noFill/>
          </a:ln>
        </p:spPr>
      </p:sp>
      <p:sp>
        <p:nvSpPr>
          <p:cNvPr id="92" name="Google Shape;92;p13"/>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3"/>
          <p:cNvSpPr txBox="1"/>
          <p:nvPr>
            <p:ph type="title"/>
          </p:nvPr>
        </p:nvSpPr>
        <p:spPr>
          <a:xfrm>
            <a:off x="283850" y="285900"/>
            <a:ext cx="6400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94" name="Google Shape;94;p13"/>
          <p:cNvSpPr txBox="1"/>
          <p:nvPr>
            <p:ph idx="1" type="body"/>
          </p:nvPr>
        </p:nvSpPr>
        <p:spPr>
          <a:xfrm>
            <a:off x="6086325" y="2599225"/>
            <a:ext cx="27705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95" name="Google Shape;95;p13"/>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6" name="Google Shape;96;p13"/>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7" name="Google Shape;97;p13"/>
          <p:cNvSpPr txBox="1"/>
          <p:nvPr>
            <p:ph idx="5" type="body"/>
          </p:nvPr>
        </p:nvSpPr>
        <p:spPr>
          <a:xfrm>
            <a:off x="3185700" y="2599225"/>
            <a:ext cx="2770500" cy="2084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7">
  <p:cSld name="BLANK_1_1_1_1_1_1_1_1_1_1_1_1_2_1">
    <p:bg>
      <p:bgPr>
        <a:solidFill>
          <a:schemeClr val="lt1"/>
        </a:solidFill>
      </p:bgPr>
    </p:bg>
    <p:spTree>
      <p:nvGrpSpPr>
        <p:cNvPr id="98" name="Shape 98"/>
        <p:cNvGrpSpPr/>
        <p:nvPr/>
      </p:nvGrpSpPr>
      <p:grpSpPr>
        <a:xfrm>
          <a:off x="0" y="0"/>
          <a:ext cx="0" cy="0"/>
          <a:chOff x="0" y="0"/>
          <a:chExt cx="0" cy="0"/>
        </a:xfrm>
      </p:grpSpPr>
      <p:sp>
        <p:nvSpPr>
          <p:cNvPr id="99" name="Google Shape;99;p14"/>
          <p:cNvSpPr txBox="1"/>
          <p:nvPr>
            <p:ph type="title"/>
          </p:nvPr>
        </p:nvSpPr>
        <p:spPr>
          <a:xfrm>
            <a:off x="4782150" y="285900"/>
            <a:ext cx="40749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00" name="Google Shape;100;p14"/>
          <p:cNvSpPr txBox="1"/>
          <p:nvPr>
            <p:ph idx="1" type="body"/>
          </p:nvPr>
        </p:nvSpPr>
        <p:spPr>
          <a:xfrm>
            <a:off x="6086325" y="2636275"/>
            <a:ext cx="2770800" cy="2047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101" name="Google Shape;101;p14"/>
          <p:cNvSpPr txBox="1"/>
          <p:nvPr>
            <p:ph idx="2" type="body"/>
          </p:nvPr>
        </p:nvSpPr>
        <p:spPr>
          <a:xfrm>
            <a:off x="4782375" y="2636275"/>
            <a:ext cx="11757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02" name="Google Shape;102;p14"/>
          <p:cNvSpPr/>
          <p:nvPr>
            <p:ph idx="3" type="pic"/>
          </p:nvPr>
        </p:nvSpPr>
        <p:spPr>
          <a:xfrm>
            <a:off x="283850" y="0"/>
            <a:ext cx="4227000" cy="4683600"/>
          </a:xfrm>
          <a:prstGeom prst="roundRect">
            <a:avLst>
              <a:gd fmla="val 0" name="adj"/>
            </a:avLst>
          </a:prstGeom>
          <a:noFill/>
          <a:ln>
            <a:noFill/>
          </a:ln>
        </p:spPr>
      </p:sp>
      <p:sp>
        <p:nvSpPr>
          <p:cNvPr id="103" name="Google Shape;103;p14"/>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04" name="Google Shape;104;p14"/>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05" name="Google Shape;105;p14"/>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3_1_2">
    <p:bg>
      <p:bgPr>
        <a:solidFill>
          <a:schemeClr val="lt1"/>
        </a:solidFill>
      </p:bgPr>
    </p:bg>
    <p:spTree>
      <p:nvGrpSpPr>
        <p:cNvPr id="106" name="Shape 106"/>
        <p:cNvGrpSpPr/>
        <p:nvPr/>
      </p:nvGrpSpPr>
      <p:grpSpPr>
        <a:xfrm>
          <a:off x="0" y="0"/>
          <a:ext cx="0" cy="0"/>
          <a:chOff x="0" y="0"/>
          <a:chExt cx="0" cy="0"/>
        </a:xfrm>
      </p:grpSpPr>
      <p:sp>
        <p:nvSpPr>
          <p:cNvPr id="107" name="Google Shape;107;p15"/>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5"/>
          <p:cNvSpPr txBox="1"/>
          <p:nvPr>
            <p:ph type="title"/>
          </p:nvPr>
        </p:nvSpPr>
        <p:spPr>
          <a:xfrm>
            <a:off x="283850" y="285900"/>
            <a:ext cx="4227300" cy="7515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09" name="Google Shape;109;p1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0" name="Google Shape;110;p1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1" name="Google Shape;111;p15"/>
          <p:cNvSpPr txBox="1"/>
          <p:nvPr>
            <p:ph idx="1" type="body"/>
          </p:nvPr>
        </p:nvSpPr>
        <p:spPr>
          <a:xfrm>
            <a:off x="4632000" y="285900"/>
            <a:ext cx="4227300" cy="11547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12" name="Google Shape;112;p15"/>
          <p:cNvSpPr txBox="1"/>
          <p:nvPr>
            <p:ph idx="4" type="subTitle"/>
          </p:nvPr>
        </p:nvSpPr>
        <p:spPr>
          <a:xfrm>
            <a:off x="28862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3" name="Google Shape;113;p15"/>
          <p:cNvSpPr txBox="1"/>
          <p:nvPr>
            <p:ph idx="5" type="body"/>
          </p:nvPr>
        </p:nvSpPr>
        <p:spPr>
          <a:xfrm>
            <a:off x="288625" y="2891825"/>
            <a:ext cx="2050800" cy="1507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114" name="Google Shape;114;p15"/>
          <p:cNvSpPr txBox="1"/>
          <p:nvPr>
            <p:ph idx="6" type="subTitle"/>
          </p:nvPr>
        </p:nvSpPr>
        <p:spPr>
          <a:xfrm>
            <a:off x="245670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5" name="Google Shape;115;p15"/>
          <p:cNvSpPr txBox="1"/>
          <p:nvPr>
            <p:ph idx="7" type="body"/>
          </p:nvPr>
        </p:nvSpPr>
        <p:spPr>
          <a:xfrm>
            <a:off x="245670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16" name="Google Shape;116;p15"/>
          <p:cNvSpPr txBox="1"/>
          <p:nvPr>
            <p:ph idx="8" type="subTitle"/>
          </p:nvPr>
        </p:nvSpPr>
        <p:spPr>
          <a:xfrm>
            <a:off x="462937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7" name="Google Shape;117;p15"/>
          <p:cNvSpPr txBox="1"/>
          <p:nvPr>
            <p:ph idx="9" type="body"/>
          </p:nvPr>
        </p:nvSpPr>
        <p:spPr>
          <a:xfrm>
            <a:off x="4629375"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18" name="Google Shape;118;p15"/>
          <p:cNvSpPr txBox="1"/>
          <p:nvPr>
            <p:ph idx="13" type="subTitle"/>
          </p:nvPr>
        </p:nvSpPr>
        <p:spPr>
          <a:xfrm>
            <a:off x="680205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9" name="Google Shape;119;p15"/>
          <p:cNvSpPr txBox="1"/>
          <p:nvPr>
            <p:ph idx="14" type="body"/>
          </p:nvPr>
        </p:nvSpPr>
        <p:spPr>
          <a:xfrm>
            <a:off x="680205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5">
  <p:cSld name="BLANK_1_1_1_1_1_1_1_1_1_1_1_1_1_2_1_2_1">
    <p:bg>
      <p:bgPr>
        <a:solidFill>
          <a:schemeClr val="lt1"/>
        </a:solidFill>
      </p:bgPr>
    </p:bg>
    <p:spTree>
      <p:nvGrpSpPr>
        <p:cNvPr id="120" name="Shape 120"/>
        <p:cNvGrpSpPr/>
        <p:nvPr/>
      </p:nvGrpSpPr>
      <p:grpSpPr>
        <a:xfrm>
          <a:off x="0" y="0"/>
          <a:ext cx="0" cy="0"/>
          <a:chOff x="0" y="0"/>
          <a:chExt cx="0" cy="0"/>
        </a:xfrm>
      </p:grpSpPr>
      <p:sp>
        <p:nvSpPr>
          <p:cNvPr id="121" name="Google Shape;121;p16"/>
          <p:cNvSpPr txBox="1"/>
          <p:nvPr>
            <p:ph idx="1" type="subTitle"/>
          </p:nvPr>
        </p:nvSpPr>
        <p:spPr>
          <a:xfrm>
            <a:off x="288625" y="2636275"/>
            <a:ext cx="1005000" cy="972000"/>
          </a:xfrm>
          <a:prstGeom prst="rect">
            <a:avLst/>
          </a:prstGeom>
        </p:spPr>
        <p:txBody>
          <a:bodyPr anchorCtr="0" anchor="t"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22" name="Google Shape;122;p16"/>
          <p:cNvSpPr txBox="1"/>
          <p:nvPr>
            <p:ph idx="2" type="subTitle"/>
          </p:nvPr>
        </p:nvSpPr>
        <p:spPr>
          <a:xfrm>
            <a:off x="288625"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23" name="Google Shape;123;p16"/>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24" name="Google Shape;124;p16"/>
          <p:cNvSpPr txBox="1"/>
          <p:nvPr>
            <p:ph idx="4" type="body"/>
          </p:nvPr>
        </p:nvSpPr>
        <p:spPr>
          <a:xfrm>
            <a:off x="6091950" y="2635425"/>
            <a:ext cx="2764800" cy="972000"/>
          </a:xfrm>
          <a:prstGeom prst="rect">
            <a:avLst/>
          </a:prstGeom>
        </p:spPr>
        <p:txBody>
          <a:bodyPr anchorCtr="0" anchor="ctr" bIns="0" lIns="0" spcFirstLastPara="1" rIns="0" wrap="square" tIns="0">
            <a:no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
        <p:nvSpPr>
          <p:cNvPr id="125" name="Google Shape;125;p16"/>
          <p:cNvSpPr txBox="1"/>
          <p:nvPr>
            <p:ph idx="5"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26" name="Google Shape;126;p16"/>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16"/>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28" name="Google Shape;128;p16"/>
          <p:cNvSpPr txBox="1"/>
          <p:nvPr>
            <p:ph idx="6"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29" name="Google Shape;129;p16"/>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0" name="Google Shape;130;p16"/>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1" name="Google Shape;131;p16"/>
          <p:cNvSpPr txBox="1"/>
          <p:nvPr>
            <p:ph idx="9" type="subTitle"/>
          </p:nvPr>
        </p:nvSpPr>
        <p:spPr>
          <a:xfrm>
            <a:off x="1648600" y="2636275"/>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3600"/>
              <a:buFont typeface="Inter"/>
              <a:buNone/>
              <a:defRPr sz="3600">
                <a:solidFill>
                  <a:schemeClr val="accent4"/>
                </a:solidFill>
              </a:defRPr>
            </a:lvl1pPr>
            <a:lvl2pPr lvl="1">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2pPr>
            <a:lvl3pPr lvl="2">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3pPr>
            <a:lvl4pPr lvl="3">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4pPr>
            <a:lvl5pPr lvl="4">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5pPr>
            <a:lvl6pPr lvl="5">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6pPr>
            <a:lvl7pPr lvl="6">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7pPr>
            <a:lvl8pPr lvl="7">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8pPr>
            <a:lvl9pPr lvl="8">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9pPr>
          </a:lstStyle>
          <a:p/>
        </p:txBody>
      </p:sp>
      <p:sp>
        <p:nvSpPr>
          <p:cNvPr id="132" name="Google Shape;132;p16"/>
          <p:cNvSpPr txBox="1"/>
          <p:nvPr>
            <p:ph idx="13" type="subTitle"/>
          </p:nvPr>
        </p:nvSpPr>
        <p:spPr>
          <a:xfrm>
            <a:off x="1648600" y="1552438"/>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1"/>
              </a:buClr>
              <a:buSzPts val="3600"/>
              <a:buFont typeface="Inter"/>
              <a:buNone/>
              <a:defRPr sz="3600">
                <a:solidFill>
                  <a:schemeClr val="accent1"/>
                </a:solidFill>
              </a:defRPr>
            </a:lvl1pPr>
            <a:lvl2pPr lvl="1">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2pPr>
            <a:lvl3pPr lvl="2">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3pPr>
            <a:lvl4pPr lvl="3">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4pPr>
            <a:lvl5pPr lvl="4">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5pPr>
            <a:lvl6pPr lvl="5">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6pPr>
            <a:lvl7pPr lvl="6">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7pPr>
            <a:lvl8pPr lvl="7">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8pPr>
            <a:lvl9pPr lvl="8">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9pPr>
          </a:lstStyle>
          <a:p/>
        </p:txBody>
      </p:sp>
      <p:sp>
        <p:nvSpPr>
          <p:cNvPr id="133" name="Google Shape;133;p16"/>
          <p:cNvSpPr txBox="1"/>
          <p:nvPr>
            <p:ph idx="14" type="subTitle"/>
          </p:nvPr>
        </p:nvSpPr>
        <p:spPr>
          <a:xfrm>
            <a:off x="1648600" y="3707613"/>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3600"/>
              <a:buFont typeface="Inter"/>
              <a:buNone/>
              <a:defRPr sz="3600">
                <a:solidFill>
                  <a:schemeClr val="accent5"/>
                </a:solidFill>
              </a:defRPr>
            </a:lvl1pPr>
            <a:lvl2pPr lvl="1">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2pPr>
            <a:lvl3pPr lvl="2">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3pPr>
            <a:lvl4pPr lvl="3">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4pPr>
            <a:lvl5pPr lvl="4">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5pPr>
            <a:lvl6pPr lvl="5">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6pPr>
            <a:lvl7pPr lvl="6">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7pPr>
            <a:lvl8pPr lvl="7">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8pPr>
            <a:lvl9pPr lvl="8">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6">
  <p:cSld name="BLANK_1_1_1_1_1_1_1_1_1_1_1_1_1_2_1_2_1_1">
    <p:bg>
      <p:bgPr>
        <a:solidFill>
          <a:schemeClr val="lt1"/>
        </a:solidFill>
      </p:bgPr>
    </p:bg>
    <p:spTree>
      <p:nvGrpSpPr>
        <p:cNvPr id="134" name="Shape 134"/>
        <p:cNvGrpSpPr/>
        <p:nvPr/>
      </p:nvGrpSpPr>
      <p:grpSpPr>
        <a:xfrm>
          <a:off x="0" y="0"/>
          <a:ext cx="0" cy="0"/>
          <a:chOff x="0" y="0"/>
          <a:chExt cx="0" cy="0"/>
        </a:xfrm>
      </p:grpSpPr>
      <p:sp>
        <p:nvSpPr>
          <p:cNvPr id="135" name="Google Shape;135;p17"/>
          <p:cNvSpPr txBox="1"/>
          <p:nvPr>
            <p:ph idx="1" type="subTitle"/>
          </p:nvPr>
        </p:nvSpPr>
        <p:spPr>
          <a:xfrm>
            <a:off x="3185700"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36" name="Google Shape;136;p17"/>
          <p:cNvSpPr txBox="1"/>
          <p:nvPr>
            <p:ph idx="2" type="subTitle"/>
          </p:nvPr>
        </p:nvSpPr>
        <p:spPr>
          <a:xfrm>
            <a:off x="1736388" y="26362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37" name="Google Shape;137;p17"/>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38" name="Google Shape;138;p17"/>
          <p:cNvSpPr txBox="1"/>
          <p:nvPr>
            <p:ph idx="4" type="body"/>
          </p:nvPr>
        </p:nvSpPr>
        <p:spPr>
          <a:xfrm>
            <a:off x="3187500" y="2635425"/>
            <a:ext cx="4227000" cy="9720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chemeClr val="dk1"/>
              </a:buClr>
              <a:buSzPts val="1200"/>
              <a:buFont typeface="Inter"/>
              <a:buChar char="●"/>
              <a:defRPr>
                <a:solidFill>
                  <a:schemeClr val="dk1"/>
                </a:solidFill>
              </a:defRPr>
            </a:lvl1pPr>
            <a:lvl2pPr indent="-304800" lvl="1" marL="914400">
              <a:lnSpc>
                <a:spcPct val="100000"/>
              </a:lnSpc>
              <a:spcBef>
                <a:spcPts val="0"/>
              </a:spcBef>
              <a:spcAft>
                <a:spcPts val="0"/>
              </a:spcAft>
              <a:buClr>
                <a:schemeClr val="dk1"/>
              </a:buClr>
              <a:buSzPts val="1200"/>
              <a:buFont typeface="Inter"/>
              <a:buChar char="○"/>
              <a:defRPr>
                <a:solidFill>
                  <a:schemeClr val="dk1"/>
                </a:solidFill>
              </a:defRPr>
            </a:lvl2pPr>
            <a:lvl3pPr indent="-304800" lvl="2" marL="1371600">
              <a:lnSpc>
                <a:spcPct val="100000"/>
              </a:lnSpc>
              <a:spcBef>
                <a:spcPts val="0"/>
              </a:spcBef>
              <a:spcAft>
                <a:spcPts val="0"/>
              </a:spcAft>
              <a:buClr>
                <a:schemeClr val="dk1"/>
              </a:buClr>
              <a:buSzPts val="1200"/>
              <a:buFont typeface="Inter"/>
              <a:buChar char="■"/>
              <a:defRPr>
                <a:solidFill>
                  <a:schemeClr val="dk1"/>
                </a:solidFill>
              </a:defRPr>
            </a:lvl3pPr>
            <a:lvl4pPr indent="-304800" lvl="3" marL="1828800">
              <a:lnSpc>
                <a:spcPct val="100000"/>
              </a:lnSpc>
              <a:spcBef>
                <a:spcPts val="0"/>
              </a:spcBef>
              <a:spcAft>
                <a:spcPts val="0"/>
              </a:spcAft>
              <a:buClr>
                <a:schemeClr val="dk1"/>
              </a:buClr>
              <a:buSzPts val="1200"/>
              <a:buFont typeface="Inter"/>
              <a:buChar char="●"/>
              <a:defRPr>
                <a:solidFill>
                  <a:schemeClr val="dk1"/>
                </a:solidFill>
              </a:defRPr>
            </a:lvl4pPr>
            <a:lvl5pPr indent="-304800" lvl="4" marL="2286000">
              <a:lnSpc>
                <a:spcPct val="100000"/>
              </a:lnSpc>
              <a:spcBef>
                <a:spcPts val="0"/>
              </a:spcBef>
              <a:spcAft>
                <a:spcPts val="0"/>
              </a:spcAft>
              <a:buClr>
                <a:schemeClr val="dk1"/>
              </a:buClr>
              <a:buSzPts val="1200"/>
              <a:buFont typeface="Inter"/>
              <a:buChar char="○"/>
              <a:defRPr>
                <a:solidFill>
                  <a:schemeClr val="dk1"/>
                </a:solidFill>
              </a:defRPr>
            </a:lvl5pPr>
            <a:lvl6pPr indent="-304800" lvl="5" marL="2743200">
              <a:lnSpc>
                <a:spcPct val="100000"/>
              </a:lnSpc>
              <a:spcBef>
                <a:spcPts val="0"/>
              </a:spcBef>
              <a:spcAft>
                <a:spcPts val="0"/>
              </a:spcAft>
              <a:buClr>
                <a:schemeClr val="dk1"/>
              </a:buClr>
              <a:buSzPts val="1200"/>
              <a:buFont typeface="Inter"/>
              <a:buChar char="■"/>
              <a:defRPr>
                <a:solidFill>
                  <a:schemeClr val="dk1"/>
                </a:solidFill>
              </a:defRPr>
            </a:lvl6pPr>
            <a:lvl7pPr indent="-304800" lvl="6" marL="3200400">
              <a:lnSpc>
                <a:spcPct val="100000"/>
              </a:lnSpc>
              <a:spcBef>
                <a:spcPts val="0"/>
              </a:spcBef>
              <a:spcAft>
                <a:spcPts val="0"/>
              </a:spcAft>
              <a:buClr>
                <a:schemeClr val="dk1"/>
              </a:buClr>
              <a:buSzPts val="1200"/>
              <a:buFont typeface="Inter"/>
              <a:buChar char="●"/>
              <a:defRPr>
                <a:solidFill>
                  <a:schemeClr val="dk1"/>
                </a:solidFill>
              </a:defRPr>
            </a:lvl7pPr>
            <a:lvl8pPr indent="-304800" lvl="7" marL="3657600">
              <a:lnSpc>
                <a:spcPct val="100000"/>
              </a:lnSpc>
              <a:spcBef>
                <a:spcPts val="0"/>
              </a:spcBef>
              <a:spcAft>
                <a:spcPts val="0"/>
              </a:spcAft>
              <a:buClr>
                <a:schemeClr val="dk1"/>
              </a:buClr>
              <a:buSzPts val="1200"/>
              <a:buFont typeface="Inter"/>
              <a:buChar char="○"/>
              <a:defRPr>
                <a:solidFill>
                  <a:schemeClr val="dk1"/>
                </a:solidFill>
              </a:defRPr>
            </a:lvl8pPr>
            <a:lvl9pPr indent="-304800" lvl="8" marL="4114800">
              <a:lnSpc>
                <a:spcPct val="100000"/>
              </a:lnSpc>
              <a:spcBef>
                <a:spcPts val="0"/>
              </a:spcBef>
              <a:spcAft>
                <a:spcPts val="0"/>
              </a:spcAft>
              <a:buClr>
                <a:schemeClr val="dk1"/>
              </a:buClr>
              <a:buSzPts val="1200"/>
              <a:buFont typeface="Inter"/>
              <a:buChar char="■"/>
              <a:defRPr>
                <a:solidFill>
                  <a:schemeClr val="dk1"/>
                </a:solidFill>
              </a:defRPr>
            </a:lvl9pPr>
          </a:lstStyle>
          <a:p/>
        </p:txBody>
      </p:sp>
      <p:sp>
        <p:nvSpPr>
          <p:cNvPr id="139" name="Google Shape;139;p17"/>
          <p:cNvSpPr txBox="1"/>
          <p:nvPr>
            <p:ph idx="5" type="body"/>
          </p:nvPr>
        </p:nvSpPr>
        <p:spPr>
          <a:xfrm>
            <a:off x="4629750" y="3706771"/>
            <a:ext cx="4227000" cy="972000"/>
          </a:xfrm>
          <a:prstGeom prst="rect">
            <a:avLst/>
          </a:prstGeom>
        </p:spPr>
        <p:txBody>
          <a:bodyPr anchorCtr="0" anchor="ctr"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40" name="Google Shape;140;p1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17"/>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42" name="Google Shape;142;p17"/>
          <p:cNvSpPr txBox="1"/>
          <p:nvPr>
            <p:ph idx="6" type="body"/>
          </p:nvPr>
        </p:nvSpPr>
        <p:spPr>
          <a:xfrm>
            <a:off x="1736400" y="1553875"/>
            <a:ext cx="4227000" cy="9720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43" name="Google Shape;143;p17"/>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4" name="Google Shape;144;p17"/>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8">
  <p:cSld name="BLANK_1_1_1_1_1_1_1_1_1_1_1_1_1_2_1_1_1">
    <p:spTree>
      <p:nvGrpSpPr>
        <p:cNvPr id="145" name="Shape 145"/>
        <p:cNvGrpSpPr/>
        <p:nvPr/>
      </p:nvGrpSpPr>
      <p:grpSpPr>
        <a:xfrm>
          <a:off x="0" y="0"/>
          <a:ext cx="0" cy="0"/>
          <a:chOff x="0" y="0"/>
          <a:chExt cx="0" cy="0"/>
        </a:xfrm>
      </p:grpSpPr>
      <p:sp>
        <p:nvSpPr>
          <p:cNvPr id="146" name="Google Shape;146;p18"/>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18"/>
          <p:cNvSpPr txBox="1"/>
          <p:nvPr>
            <p:ph type="title"/>
          </p:nvPr>
        </p:nvSpPr>
        <p:spPr>
          <a:xfrm>
            <a:off x="283850" y="285900"/>
            <a:ext cx="5674200" cy="2235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148" name="Google Shape;148;p18"/>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8"/>
          <p:cNvSpPr txBox="1"/>
          <p:nvPr>
            <p:ph idx="1" type="body"/>
          </p:nvPr>
        </p:nvSpPr>
        <p:spPr>
          <a:xfrm>
            <a:off x="24568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1" name="Google Shape;151;p18"/>
          <p:cNvSpPr txBox="1"/>
          <p:nvPr>
            <p:ph idx="4" type="body"/>
          </p:nvPr>
        </p:nvSpPr>
        <p:spPr>
          <a:xfrm>
            <a:off x="46297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2" name="Google Shape;152;p18"/>
          <p:cNvSpPr txBox="1"/>
          <p:nvPr>
            <p:ph idx="5" type="body"/>
          </p:nvPr>
        </p:nvSpPr>
        <p:spPr>
          <a:xfrm>
            <a:off x="6802050" y="3716975"/>
            <a:ext cx="20547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9">
  <p:cSld name="BLANK_1_1_1_1_1_1_1_1_1_1_1_1_1_2_1_1_2">
    <p:spTree>
      <p:nvGrpSpPr>
        <p:cNvPr id="153" name="Shape 153"/>
        <p:cNvGrpSpPr/>
        <p:nvPr/>
      </p:nvGrpSpPr>
      <p:grpSpPr>
        <a:xfrm>
          <a:off x="0" y="0"/>
          <a:ext cx="0" cy="0"/>
          <a:chOff x="0" y="0"/>
          <a:chExt cx="0" cy="0"/>
        </a:xfrm>
      </p:grpSpPr>
      <p:sp>
        <p:nvSpPr>
          <p:cNvPr id="154" name="Google Shape;154;p19"/>
          <p:cNvSpPr txBox="1"/>
          <p:nvPr>
            <p:ph idx="1"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5" name="Google Shape;155;p19"/>
          <p:cNvSpPr txBox="1"/>
          <p:nvPr>
            <p:ph idx="2" type="body"/>
          </p:nvPr>
        </p:nvSpPr>
        <p:spPr>
          <a:xfrm>
            <a:off x="6091950" y="263542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6" name="Google Shape;156;p19"/>
          <p:cNvSpPr txBox="1"/>
          <p:nvPr>
            <p:ph idx="3"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57" name="Google Shape;157;p19"/>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lvl1pPr>
            <a:lvl2pPr lvl="1">
              <a:lnSpc>
                <a:spcPct val="85000"/>
              </a:lnSpc>
              <a:spcBef>
                <a:spcPts val="0"/>
              </a:spcBef>
              <a:spcAft>
                <a:spcPts val="0"/>
              </a:spcAft>
              <a:buNone/>
              <a:defRPr sz="1800"/>
            </a:lvl2pPr>
            <a:lvl3pPr lvl="2">
              <a:lnSpc>
                <a:spcPct val="85000"/>
              </a:lnSpc>
              <a:spcBef>
                <a:spcPts val="0"/>
              </a:spcBef>
              <a:spcAft>
                <a:spcPts val="0"/>
              </a:spcAft>
              <a:buNone/>
              <a:defRPr sz="1800"/>
            </a:lvl3pPr>
            <a:lvl4pPr lvl="3">
              <a:lnSpc>
                <a:spcPct val="85000"/>
              </a:lnSpc>
              <a:spcBef>
                <a:spcPts val="0"/>
              </a:spcBef>
              <a:spcAft>
                <a:spcPts val="0"/>
              </a:spcAft>
              <a:buNone/>
              <a:defRPr sz="1800"/>
            </a:lvl4pPr>
            <a:lvl5pPr lvl="4">
              <a:lnSpc>
                <a:spcPct val="85000"/>
              </a:lnSpc>
              <a:spcBef>
                <a:spcPts val="0"/>
              </a:spcBef>
              <a:spcAft>
                <a:spcPts val="0"/>
              </a:spcAft>
              <a:buNone/>
              <a:defRPr sz="1800"/>
            </a:lvl5pPr>
            <a:lvl6pPr lvl="5">
              <a:lnSpc>
                <a:spcPct val="85000"/>
              </a:lnSpc>
              <a:spcBef>
                <a:spcPts val="0"/>
              </a:spcBef>
              <a:spcAft>
                <a:spcPts val="0"/>
              </a:spcAft>
              <a:buNone/>
              <a:defRPr sz="1800"/>
            </a:lvl6pPr>
            <a:lvl7pPr lvl="6">
              <a:lnSpc>
                <a:spcPct val="85000"/>
              </a:lnSpc>
              <a:spcBef>
                <a:spcPts val="0"/>
              </a:spcBef>
              <a:spcAft>
                <a:spcPts val="0"/>
              </a:spcAft>
              <a:buNone/>
              <a:defRPr sz="1800"/>
            </a:lvl7pPr>
            <a:lvl8pPr lvl="7">
              <a:lnSpc>
                <a:spcPct val="85000"/>
              </a:lnSpc>
              <a:spcBef>
                <a:spcPts val="0"/>
              </a:spcBef>
              <a:spcAft>
                <a:spcPts val="0"/>
              </a:spcAft>
              <a:buNone/>
              <a:defRPr sz="1800"/>
            </a:lvl8pPr>
            <a:lvl9pPr lvl="8">
              <a:lnSpc>
                <a:spcPct val="85000"/>
              </a:lnSpc>
              <a:spcBef>
                <a:spcPts val="0"/>
              </a:spcBef>
              <a:spcAft>
                <a:spcPts val="0"/>
              </a:spcAft>
              <a:buNone/>
              <a:defRPr sz="1800"/>
            </a:lvl9pPr>
          </a:lstStyle>
          <a:p/>
        </p:txBody>
      </p:sp>
      <p:sp>
        <p:nvSpPr>
          <p:cNvPr id="158" name="Google Shape;158;p19"/>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9"/>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9"/>
          <p:cNvSpPr txBox="1"/>
          <p:nvPr>
            <p:ph idx="6" type="subTitle"/>
          </p:nvPr>
        </p:nvSpPr>
        <p:spPr>
          <a:xfrm>
            <a:off x="288625" y="15555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161" name="Google Shape;161;p19"/>
          <p:cNvSpPr txBox="1"/>
          <p:nvPr>
            <p:ph idx="7" type="subTitle"/>
          </p:nvPr>
        </p:nvSpPr>
        <p:spPr>
          <a:xfrm>
            <a:off x="288625" y="26362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162" name="Google Shape;162;p19"/>
          <p:cNvSpPr txBox="1"/>
          <p:nvPr>
            <p:ph idx="8" type="subTitle"/>
          </p:nvPr>
        </p:nvSpPr>
        <p:spPr>
          <a:xfrm>
            <a:off x="288625" y="37169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163" name="Google Shape;163;p1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0">
  <p:cSld name="BLANK_1_1_1_1_1_1_1_1_1_1_1_1_1_2_1_3">
    <p:bg>
      <p:bgPr>
        <a:solidFill>
          <a:schemeClr val="accent3"/>
        </a:solidFill>
      </p:bgPr>
    </p:bg>
    <p:spTree>
      <p:nvGrpSpPr>
        <p:cNvPr id="164" name="Shape 164"/>
        <p:cNvGrpSpPr/>
        <p:nvPr/>
      </p:nvGrpSpPr>
      <p:grpSpPr>
        <a:xfrm>
          <a:off x="0" y="0"/>
          <a:ext cx="0" cy="0"/>
          <a:chOff x="0" y="0"/>
          <a:chExt cx="0" cy="0"/>
        </a:xfrm>
      </p:grpSpPr>
      <p:sp>
        <p:nvSpPr>
          <p:cNvPr id="165" name="Google Shape;165;p20"/>
          <p:cNvSpPr txBox="1"/>
          <p:nvPr>
            <p:ph idx="1" type="subTitle"/>
          </p:nvPr>
        </p:nvSpPr>
        <p:spPr>
          <a:xfrm>
            <a:off x="4629000" y="28590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166" name="Google Shape;166;p20"/>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0"/>
          <p:cNvSpPr txBox="1"/>
          <p:nvPr>
            <p:ph type="title"/>
          </p:nvPr>
        </p:nvSpPr>
        <p:spPr>
          <a:xfrm>
            <a:off x="283850" y="285900"/>
            <a:ext cx="2764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68" name="Google Shape;168;p20"/>
          <p:cNvSpPr txBox="1"/>
          <p:nvPr>
            <p:ph idx="2" type="body"/>
          </p:nvPr>
        </p:nvSpPr>
        <p:spPr>
          <a:xfrm>
            <a:off x="4629450" y="786100"/>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69" name="Google Shape;169;p20"/>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0" name="Google Shape;170;p20"/>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1" name="Google Shape;171;p20"/>
          <p:cNvSpPr txBox="1"/>
          <p:nvPr>
            <p:ph idx="5" type="subTitle"/>
          </p:nvPr>
        </p:nvSpPr>
        <p:spPr>
          <a:xfrm>
            <a:off x="4629000" y="175185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172" name="Google Shape;172;p20"/>
          <p:cNvSpPr txBox="1"/>
          <p:nvPr>
            <p:ph idx="6" type="body"/>
          </p:nvPr>
        </p:nvSpPr>
        <p:spPr>
          <a:xfrm>
            <a:off x="4629450" y="2252055"/>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73" name="Google Shape;173;p20"/>
          <p:cNvSpPr txBox="1"/>
          <p:nvPr>
            <p:ph idx="7" type="subTitle"/>
          </p:nvPr>
        </p:nvSpPr>
        <p:spPr>
          <a:xfrm>
            <a:off x="4629000" y="3217788"/>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174" name="Google Shape;174;p20"/>
          <p:cNvSpPr txBox="1"/>
          <p:nvPr>
            <p:ph idx="8" type="body"/>
          </p:nvPr>
        </p:nvSpPr>
        <p:spPr>
          <a:xfrm>
            <a:off x="4629450" y="3717997"/>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75" name="Google Shape;175;p20"/>
          <p:cNvSpPr txBox="1"/>
          <p:nvPr>
            <p:ph idx="9" type="body"/>
          </p:nvPr>
        </p:nvSpPr>
        <p:spPr>
          <a:xfrm>
            <a:off x="284850" y="3717988"/>
            <a:ext cx="2055300" cy="804300"/>
          </a:xfrm>
          <a:prstGeom prst="rect">
            <a:avLst/>
          </a:prstGeom>
        </p:spPr>
        <p:txBody>
          <a:bodyPr anchorCtr="0" anchor="t" bIns="0" lIns="0" spcFirstLastPara="1" rIns="182875" wrap="square" tIns="0">
            <a:sp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2">
    <p:bg>
      <p:bgPr>
        <a:solidFill>
          <a:schemeClr val="accent1"/>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21" name="Google Shape;21;p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3"/>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p:cSld name="CUSTOM">
    <p:bg>
      <p:bgPr>
        <a:solidFill>
          <a:schemeClr val="accent3"/>
        </a:solidFill>
      </p:bgPr>
    </p:bg>
    <p:spTree>
      <p:nvGrpSpPr>
        <p:cNvPr id="176" name="Shape 176"/>
        <p:cNvGrpSpPr/>
        <p:nvPr/>
      </p:nvGrpSpPr>
      <p:grpSpPr>
        <a:xfrm>
          <a:off x="0" y="0"/>
          <a:ext cx="0" cy="0"/>
          <a:chOff x="0" y="0"/>
          <a:chExt cx="0" cy="0"/>
        </a:xfrm>
      </p:grpSpPr>
      <p:sp>
        <p:nvSpPr>
          <p:cNvPr id="177" name="Google Shape;177;p21"/>
          <p:cNvSpPr/>
          <p:nvPr>
            <p:ph idx="2" type="pic"/>
          </p:nvPr>
        </p:nvSpPr>
        <p:spPr>
          <a:xfrm>
            <a:off x="4629750" y="286075"/>
            <a:ext cx="1257900" cy="1261500"/>
          </a:xfrm>
          <a:prstGeom prst="rect">
            <a:avLst/>
          </a:prstGeom>
          <a:noFill/>
          <a:ln>
            <a:noFill/>
          </a:ln>
        </p:spPr>
      </p:sp>
      <p:sp>
        <p:nvSpPr>
          <p:cNvPr id="178" name="Google Shape;178;p21"/>
          <p:cNvSpPr/>
          <p:nvPr>
            <p:ph idx="3" type="pic"/>
          </p:nvPr>
        </p:nvSpPr>
        <p:spPr>
          <a:xfrm>
            <a:off x="6111800" y="286075"/>
            <a:ext cx="1257900" cy="1261500"/>
          </a:xfrm>
          <a:prstGeom prst="rect">
            <a:avLst/>
          </a:prstGeom>
          <a:noFill/>
          <a:ln>
            <a:noFill/>
          </a:ln>
        </p:spPr>
      </p:sp>
      <p:sp>
        <p:nvSpPr>
          <p:cNvPr id="179" name="Google Shape;179;p21"/>
          <p:cNvSpPr/>
          <p:nvPr>
            <p:ph idx="4" type="pic"/>
          </p:nvPr>
        </p:nvSpPr>
        <p:spPr>
          <a:xfrm>
            <a:off x="7593850" y="286075"/>
            <a:ext cx="1257900" cy="1261500"/>
          </a:xfrm>
          <a:prstGeom prst="rect">
            <a:avLst/>
          </a:prstGeom>
          <a:noFill/>
          <a:ln>
            <a:noFill/>
          </a:ln>
        </p:spPr>
      </p:sp>
      <p:sp>
        <p:nvSpPr>
          <p:cNvPr id="180" name="Google Shape;180;p21"/>
          <p:cNvSpPr/>
          <p:nvPr>
            <p:ph idx="5" type="pic"/>
          </p:nvPr>
        </p:nvSpPr>
        <p:spPr>
          <a:xfrm>
            <a:off x="4629750" y="2634475"/>
            <a:ext cx="1257900" cy="1261500"/>
          </a:xfrm>
          <a:prstGeom prst="rect">
            <a:avLst/>
          </a:prstGeom>
          <a:noFill/>
          <a:ln>
            <a:noFill/>
          </a:ln>
        </p:spPr>
      </p:sp>
      <p:sp>
        <p:nvSpPr>
          <p:cNvPr id="181" name="Google Shape;181;p21"/>
          <p:cNvSpPr/>
          <p:nvPr>
            <p:ph idx="6" type="pic"/>
          </p:nvPr>
        </p:nvSpPr>
        <p:spPr>
          <a:xfrm>
            <a:off x="6111800" y="2634475"/>
            <a:ext cx="1257900" cy="1261500"/>
          </a:xfrm>
          <a:prstGeom prst="rect">
            <a:avLst/>
          </a:prstGeom>
          <a:noFill/>
          <a:ln>
            <a:noFill/>
          </a:ln>
        </p:spPr>
      </p:sp>
      <p:sp>
        <p:nvSpPr>
          <p:cNvPr id="182" name="Google Shape;182;p21"/>
          <p:cNvSpPr/>
          <p:nvPr>
            <p:ph idx="7" type="pic"/>
          </p:nvPr>
        </p:nvSpPr>
        <p:spPr>
          <a:xfrm>
            <a:off x="7593850" y="2634475"/>
            <a:ext cx="1257900" cy="1261500"/>
          </a:xfrm>
          <a:prstGeom prst="rect">
            <a:avLst/>
          </a:prstGeom>
          <a:noFill/>
          <a:ln>
            <a:noFill/>
          </a:ln>
        </p:spPr>
      </p:sp>
      <p:sp>
        <p:nvSpPr>
          <p:cNvPr id="183" name="Google Shape;183;p21"/>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84" name="Google Shape;184;p21"/>
          <p:cNvSpPr txBox="1"/>
          <p:nvPr>
            <p:ph idx="8"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21"/>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6" name="Google Shape;186;p21"/>
          <p:cNvSpPr txBox="1"/>
          <p:nvPr>
            <p:ph idx="9"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7" name="Google Shape;187;p21"/>
          <p:cNvSpPr txBox="1"/>
          <p:nvPr>
            <p:ph idx="13" type="title"/>
          </p:nvPr>
        </p:nvSpPr>
        <p:spPr>
          <a:xfrm>
            <a:off x="283850" y="474875"/>
            <a:ext cx="2773200" cy="1743600"/>
          </a:xfrm>
          <a:prstGeom prst="rect">
            <a:avLst/>
          </a:prstGeom>
        </p:spPr>
        <p:txBody>
          <a:bodyPr anchorCtr="0" anchor="t" bIns="0" lIns="0" spcFirstLastPara="1" rIns="0" wrap="square" tIns="0">
            <a:noAutofit/>
          </a:bodyPr>
          <a:lstStyle>
            <a:lvl1pPr lvl="0">
              <a:lnSpc>
                <a:spcPct val="85000"/>
              </a:lnSpc>
              <a:spcBef>
                <a:spcPts val="0"/>
              </a:spcBef>
              <a:spcAft>
                <a:spcPts val="0"/>
              </a:spcAft>
              <a:buNone/>
              <a:defRPr>
                <a:solidFill>
                  <a:schemeClr val="dk1"/>
                </a:solidFill>
              </a:defRPr>
            </a:lvl1pPr>
            <a:lvl2pPr lvl="1">
              <a:lnSpc>
                <a:spcPct val="85000"/>
              </a:lnSpc>
              <a:spcBef>
                <a:spcPts val="0"/>
              </a:spcBef>
              <a:spcAft>
                <a:spcPts val="0"/>
              </a:spcAft>
              <a:buNone/>
              <a:defRPr>
                <a:solidFill>
                  <a:schemeClr val="dk1"/>
                </a:solidFill>
              </a:defRPr>
            </a:lvl2pPr>
            <a:lvl3pPr lvl="2">
              <a:lnSpc>
                <a:spcPct val="85000"/>
              </a:lnSpc>
              <a:spcBef>
                <a:spcPts val="0"/>
              </a:spcBef>
              <a:spcAft>
                <a:spcPts val="0"/>
              </a:spcAft>
              <a:buNone/>
              <a:defRPr>
                <a:solidFill>
                  <a:schemeClr val="dk1"/>
                </a:solidFill>
              </a:defRPr>
            </a:lvl3pPr>
            <a:lvl4pPr lvl="3">
              <a:lnSpc>
                <a:spcPct val="85000"/>
              </a:lnSpc>
              <a:spcBef>
                <a:spcPts val="0"/>
              </a:spcBef>
              <a:spcAft>
                <a:spcPts val="0"/>
              </a:spcAft>
              <a:buNone/>
              <a:defRPr>
                <a:solidFill>
                  <a:schemeClr val="dk1"/>
                </a:solidFill>
              </a:defRPr>
            </a:lvl4pPr>
            <a:lvl5pPr lvl="4">
              <a:lnSpc>
                <a:spcPct val="85000"/>
              </a:lnSpc>
              <a:spcBef>
                <a:spcPts val="0"/>
              </a:spcBef>
              <a:spcAft>
                <a:spcPts val="0"/>
              </a:spcAft>
              <a:buNone/>
              <a:defRPr>
                <a:solidFill>
                  <a:schemeClr val="dk1"/>
                </a:solidFill>
              </a:defRPr>
            </a:lvl5pPr>
            <a:lvl6pPr lvl="5">
              <a:lnSpc>
                <a:spcPct val="85000"/>
              </a:lnSpc>
              <a:spcBef>
                <a:spcPts val="0"/>
              </a:spcBef>
              <a:spcAft>
                <a:spcPts val="0"/>
              </a:spcAft>
              <a:buNone/>
              <a:defRPr>
                <a:solidFill>
                  <a:schemeClr val="dk1"/>
                </a:solidFill>
              </a:defRPr>
            </a:lvl6pPr>
            <a:lvl7pPr lvl="6">
              <a:lnSpc>
                <a:spcPct val="85000"/>
              </a:lnSpc>
              <a:spcBef>
                <a:spcPts val="0"/>
              </a:spcBef>
              <a:spcAft>
                <a:spcPts val="0"/>
              </a:spcAft>
              <a:buNone/>
              <a:defRPr>
                <a:solidFill>
                  <a:schemeClr val="dk1"/>
                </a:solidFill>
              </a:defRPr>
            </a:lvl7pPr>
            <a:lvl8pPr lvl="7">
              <a:lnSpc>
                <a:spcPct val="85000"/>
              </a:lnSpc>
              <a:spcBef>
                <a:spcPts val="0"/>
              </a:spcBef>
              <a:spcAft>
                <a:spcPts val="0"/>
              </a:spcAft>
              <a:buNone/>
              <a:defRPr>
                <a:solidFill>
                  <a:schemeClr val="dk1"/>
                </a:solidFill>
              </a:defRPr>
            </a:lvl8pPr>
            <a:lvl9pPr lvl="8">
              <a:lnSpc>
                <a:spcPct val="85000"/>
              </a:lnSpc>
              <a:spcBef>
                <a:spcPts val="0"/>
              </a:spcBef>
              <a:spcAft>
                <a:spcPts val="0"/>
              </a:spcAft>
              <a:buNone/>
              <a:defRPr>
                <a:solidFill>
                  <a:schemeClr val="dk1"/>
                </a:solidFill>
              </a:defRPr>
            </a:lvl9pPr>
          </a:lstStyle>
          <a:p/>
        </p:txBody>
      </p:sp>
      <p:sp>
        <p:nvSpPr>
          <p:cNvPr id="188" name="Google Shape;188;p21"/>
          <p:cNvSpPr txBox="1"/>
          <p:nvPr>
            <p:ph idx="14" type="title"/>
          </p:nvPr>
        </p:nvSpPr>
        <p:spPr>
          <a:xfrm>
            <a:off x="46297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89" name="Google Shape;189;p21"/>
          <p:cNvSpPr txBox="1"/>
          <p:nvPr>
            <p:ph idx="15" type="title"/>
          </p:nvPr>
        </p:nvSpPr>
        <p:spPr>
          <a:xfrm>
            <a:off x="611180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0" name="Google Shape;190;p21"/>
          <p:cNvSpPr txBox="1"/>
          <p:nvPr>
            <p:ph idx="16" type="title"/>
          </p:nvPr>
        </p:nvSpPr>
        <p:spPr>
          <a:xfrm>
            <a:off x="75938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1" name="Google Shape;191;p21"/>
          <p:cNvSpPr txBox="1"/>
          <p:nvPr>
            <p:ph idx="17" type="title"/>
          </p:nvPr>
        </p:nvSpPr>
        <p:spPr>
          <a:xfrm>
            <a:off x="46297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2" name="Google Shape;192;p21"/>
          <p:cNvSpPr txBox="1"/>
          <p:nvPr>
            <p:ph idx="18" type="title"/>
          </p:nvPr>
        </p:nvSpPr>
        <p:spPr>
          <a:xfrm>
            <a:off x="611180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3" name="Google Shape;193;p21"/>
          <p:cNvSpPr txBox="1"/>
          <p:nvPr>
            <p:ph idx="19" type="title"/>
          </p:nvPr>
        </p:nvSpPr>
        <p:spPr>
          <a:xfrm>
            <a:off x="75938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1">
  <p:cSld name="CUSTOM_3">
    <p:bg>
      <p:bgPr>
        <a:solidFill>
          <a:schemeClr val="accent1"/>
        </a:solidFill>
      </p:bgPr>
    </p:bg>
    <p:spTree>
      <p:nvGrpSpPr>
        <p:cNvPr id="194" name="Shape 194"/>
        <p:cNvGrpSpPr/>
        <p:nvPr/>
      </p:nvGrpSpPr>
      <p:grpSpPr>
        <a:xfrm>
          <a:off x="0" y="0"/>
          <a:ext cx="0" cy="0"/>
          <a:chOff x="0" y="0"/>
          <a:chExt cx="0" cy="0"/>
        </a:xfrm>
      </p:grpSpPr>
      <p:sp>
        <p:nvSpPr>
          <p:cNvPr id="195" name="Google Shape;195;p22"/>
          <p:cNvSpPr/>
          <p:nvPr>
            <p:ph idx="2" type="pic"/>
          </p:nvPr>
        </p:nvSpPr>
        <p:spPr>
          <a:xfrm>
            <a:off x="2456700" y="373175"/>
            <a:ext cx="1515000" cy="1616700"/>
          </a:xfrm>
          <a:prstGeom prst="rect">
            <a:avLst/>
          </a:prstGeom>
          <a:noFill/>
          <a:ln>
            <a:noFill/>
          </a:ln>
        </p:spPr>
      </p:sp>
      <p:sp>
        <p:nvSpPr>
          <p:cNvPr id="196" name="Google Shape;196;p22"/>
          <p:cNvSpPr txBox="1"/>
          <p:nvPr>
            <p:ph type="title"/>
          </p:nvPr>
        </p:nvSpPr>
        <p:spPr>
          <a:xfrm>
            <a:off x="2635350" y="2172975"/>
            <a:ext cx="1188600" cy="1524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197" name="Google Shape;197;p22"/>
          <p:cNvSpPr txBox="1"/>
          <p:nvPr>
            <p:ph idx="1" type="body"/>
          </p:nvPr>
        </p:nvSpPr>
        <p:spPr>
          <a:xfrm>
            <a:off x="263535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198" name="Google Shape;198;p22"/>
          <p:cNvSpPr txBox="1"/>
          <p:nvPr>
            <p:ph idx="3" type="title"/>
          </p:nvPr>
        </p:nvSpPr>
        <p:spPr>
          <a:xfrm>
            <a:off x="263535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199" name="Google Shape;199;p22"/>
          <p:cNvSpPr/>
          <p:nvPr>
            <p:ph idx="4" type="pic"/>
          </p:nvPr>
        </p:nvSpPr>
        <p:spPr>
          <a:xfrm>
            <a:off x="4084738" y="373175"/>
            <a:ext cx="1515000" cy="1616700"/>
          </a:xfrm>
          <a:prstGeom prst="rect">
            <a:avLst/>
          </a:prstGeom>
          <a:noFill/>
          <a:ln>
            <a:noFill/>
          </a:ln>
        </p:spPr>
      </p:sp>
      <p:sp>
        <p:nvSpPr>
          <p:cNvPr id="200" name="Google Shape;200;p22"/>
          <p:cNvSpPr txBox="1"/>
          <p:nvPr>
            <p:ph idx="5" type="title"/>
          </p:nvPr>
        </p:nvSpPr>
        <p:spPr>
          <a:xfrm>
            <a:off x="4263388"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01" name="Google Shape;201;p22"/>
          <p:cNvSpPr txBox="1"/>
          <p:nvPr>
            <p:ph idx="6" type="body"/>
          </p:nvPr>
        </p:nvSpPr>
        <p:spPr>
          <a:xfrm>
            <a:off x="4263388"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02" name="Google Shape;202;p22"/>
          <p:cNvSpPr txBox="1"/>
          <p:nvPr>
            <p:ph idx="7" type="title"/>
          </p:nvPr>
        </p:nvSpPr>
        <p:spPr>
          <a:xfrm>
            <a:off x="4263388"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03" name="Google Shape;203;p22"/>
          <p:cNvSpPr/>
          <p:nvPr>
            <p:ph idx="8" type="pic"/>
          </p:nvPr>
        </p:nvSpPr>
        <p:spPr>
          <a:xfrm>
            <a:off x="5713225" y="373175"/>
            <a:ext cx="1515000" cy="1616700"/>
          </a:xfrm>
          <a:prstGeom prst="rect">
            <a:avLst/>
          </a:prstGeom>
          <a:noFill/>
          <a:ln>
            <a:noFill/>
          </a:ln>
        </p:spPr>
      </p:sp>
      <p:sp>
        <p:nvSpPr>
          <p:cNvPr id="204" name="Google Shape;204;p22"/>
          <p:cNvSpPr txBox="1"/>
          <p:nvPr>
            <p:ph idx="9" type="title"/>
          </p:nvPr>
        </p:nvSpPr>
        <p:spPr>
          <a:xfrm>
            <a:off x="5891875"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05" name="Google Shape;205;p22"/>
          <p:cNvSpPr txBox="1"/>
          <p:nvPr>
            <p:ph idx="13" type="body"/>
          </p:nvPr>
        </p:nvSpPr>
        <p:spPr>
          <a:xfrm>
            <a:off x="5891875"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06" name="Google Shape;206;p22"/>
          <p:cNvSpPr txBox="1"/>
          <p:nvPr>
            <p:ph idx="14" type="title"/>
          </p:nvPr>
        </p:nvSpPr>
        <p:spPr>
          <a:xfrm>
            <a:off x="5891875"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07" name="Google Shape;207;p22"/>
          <p:cNvSpPr/>
          <p:nvPr>
            <p:ph idx="15" type="pic"/>
          </p:nvPr>
        </p:nvSpPr>
        <p:spPr>
          <a:xfrm>
            <a:off x="7341950" y="373175"/>
            <a:ext cx="1515000" cy="1616700"/>
          </a:xfrm>
          <a:prstGeom prst="rect">
            <a:avLst/>
          </a:prstGeom>
          <a:noFill/>
          <a:ln>
            <a:noFill/>
          </a:ln>
        </p:spPr>
      </p:sp>
      <p:sp>
        <p:nvSpPr>
          <p:cNvPr id="208" name="Google Shape;208;p22"/>
          <p:cNvSpPr txBox="1"/>
          <p:nvPr>
            <p:ph idx="16" type="title"/>
          </p:nvPr>
        </p:nvSpPr>
        <p:spPr>
          <a:xfrm>
            <a:off x="7520600"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09" name="Google Shape;209;p22"/>
          <p:cNvSpPr txBox="1"/>
          <p:nvPr>
            <p:ph idx="17" type="body"/>
          </p:nvPr>
        </p:nvSpPr>
        <p:spPr>
          <a:xfrm>
            <a:off x="752060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10" name="Google Shape;210;p22"/>
          <p:cNvSpPr txBox="1"/>
          <p:nvPr>
            <p:ph idx="18" type="title"/>
          </p:nvPr>
        </p:nvSpPr>
        <p:spPr>
          <a:xfrm>
            <a:off x="752060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11" name="Google Shape;211;p22"/>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2"/>
          <p:cNvSpPr txBox="1"/>
          <p:nvPr>
            <p:ph idx="19"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2"/>
          <p:cNvSpPr txBox="1"/>
          <p:nvPr>
            <p:ph idx="20"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22"/>
          <p:cNvSpPr txBox="1"/>
          <p:nvPr>
            <p:ph idx="21" type="title"/>
          </p:nvPr>
        </p:nvSpPr>
        <p:spPr>
          <a:xfrm>
            <a:off x="283850" y="285900"/>
            <a:ext cx="2055600" cy="12696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2">
  <p:cSld name="CUSTOM_4">
    <p:spTree>
      <p:nvGrpSpPr>
        <p:cNvPr id="215" name="Shape 215"/>
        <p:cNvGrpSpPr/>
        <p:nvPr/>
      </p:nvGrpSpPr>
      <p:grpSpPr>
        <a:xfrm>
          <a:off x="0" y="0"/>
          <a:ext cx="0" cy="0"/>
          <a:chOff x="0" y="0"/>
          <a:chExt cx="0" cy="0"/>
        </a:xfrm>
      </p:grpSpPr>
      <p:sp>
        <p:nvSpPr>
          <p:cNvPr id="216" name="Google Shape;216;p23"/>
          <p:cNvSpPr txBox="1"/>
          <p:nvPr>
            <p:ph type="title"/>
          </p:nvPr>
        </p:nvSpPr>
        <p:spPr>
          <a:xfrm>
            <a:off x="1049249" y="2030625"/>
            <a:ext cx="1902000" cy="243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17" name="Google Shape;217;p23"/>
          <p:cNvSpPr txBox="1"/>
          <p:nvPr>
            <p:ph idx="1" type="body"/>
          </p:nvPr>
        </p:nvSpPr>
        <p:spPr>
          <a:xfrm>
            <a:off x="1049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18" name="Google Shape;218;p23"/>
          <p:cNvSpPr txBox="1"/>
          <p:nvPr>
            <p:ph idx="2" type="title"/>
          </p:nvPr>
        </p:nvSpPr>
        <p:spPr>
          <a:xfrm>
            <a:off x="1049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19" name="Google Shape;219;p23"/>
          <p:cNvSpPr txBox="1"/>
          <p:nvPr>
            <p:ph idx="3" type="body"/>
          </p:nvPr>
        </p:nvSpPr>
        <p:spPr>
          <a:xfrm>
            <a:off x="1049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0" name="Google Shape;220;p23"/>
          <p:cNvSpPr txBox="1"/>
          <p:nvPr>
            <p:ph idx="4" type="title"/>
          </p:nvPr>
        </p:nvSpPr>
        <p:spPr>
          <a:xfrm>
            <a:off x="3950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1" name="Google Shape;221;p23"/>
          <p:cNvSpPr txBox="1"/>
          <p:nvPr>
            <p:ph idx="5" type="body"/>
          </p:nvPr>
        </p:nvSpPr>
        <p:spPr>
          <a:xfrm>
            <a:off x="3950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2" name="Google Shape;222;p23"/>
          <p:cNvSpPr txBox="1"/>
          <p:nvPr>
            <p:ph idx="6" type="title"/>
          </p:nvPr>
        </p:nvSpPr>
        <p:spPr>
          <a:xfrm>
            <a:off x="3950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3" name="Google Shape;223;p23"/>
          <p:cNvSpPr txBox="1"/>
          <p:nvPr>
            <p:ph idx="7" type="body"/>
          </p:nvPr>
        </p:nvSpPr>
        <p:spPr>
          <a:xfrm>
            <a:off x="3950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4" name="Google Shape;224;p23"/>
          <p:cNvSpPr txBox="1"/>
          <p:nvPr>
            <p:ph idx="8" type="title"/>
          </p:nvPr>
        </p:nvSpPr>
        <p:spPr>
          <a:xfrm>
            <a:off x="6851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5" name="Google Shape;225;p23"/>
          <p:cNvSpPr txBox="1"/>
          <p:nvPr>
            <p:ph idx="9" type="body"/>
          </p:nvPr>
        </p:nvSpPr>
        <p:spPr>
          <a:xfrm>
            <a:off x="6851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6" name="Google Shape;226;p23"/>
          <p:cNvSpPr txBox="1"/>
          <p:nvPr>
            <p:ph idx="13" type="title"/>
          </p:nvPr>
        </p:nvSpPr>
        <p:spPr>
          <a:xfrm>
            <a:off x="6851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27" name="Google Shape;227;p23"/>
          <p:cNvSpPr txBox="1"/>
          <p:nvPr>
            <p:ph idx="14" type="body"/>
          </p:nvPr>
        </p:nvSpPr>
        <p:spPr>
          <a:xfrm>
            <a:off x="6851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28" name="Google Shape;228;p2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23"/>
          <p:cNvSpPr txBox="1"/>
          <p:nvPr>
            <p:ph idx="15" type="title"/>
          </p:nvPr>
        </p:nvSpPr>
        <p:spPr>
          <a:xfrm>
            <a:off x="283850" y="285900"/>
            <a:ext cx="85719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
        <p:nvSpPr>
          <p:cNvPr id="230" name="Google Shape;230;p23"/>
          <p:cNvSpPr/>
          <p:nvPr>
            <p:ph idx="16" type="pic"/>
          </p:nvPr>
        </p:nvSpPr>
        <p:spPr>
          <a:xfrm>
            <a:off x="290325" y="1862825"/>
            <a:ext cx="663000" cy="1271100"/>
          </a:xfrm>
          <a:prstGeom prst="rect">
            <a:avLst/>
          </a:prstGeom>
          <a:noFill/>
          <a:ln>
            <a:noFill/>
          </a:ln>
        </p:spPr>
      </p:sp>
      <p:sp>
        <p:nvSpPr>
          <p:cNvPr id="231" name="Google Shape;231;p23"/>
          <p:cNvSpPr/>
          <p:nvPr>
            <p:ph idx="17" type="pic"/>
          </p:nvPr>
        </p:nvSpPr>
        <p:spPr>
          <a:xfrm>
            <a:off x="290325" y="3407525"/>
            <a:ext cx="663000" cy="1271100"/>
          </a:xfrm>
          <a:prstGeom prst="rect">
            <a:avLst/>
          </a:prstGeom>
          <a:noFill/>
          <a:ln>
            <a:noFill/>
          </a:ln>
        </p:spPr>
      </p:sp>
      <p:sp>
        <p:nvSpPr>
          <p:cNvPr id="232" name="Google Shape;232;p23"/>
          <p:cNvSpPr/>
          <p:nvPr>
            <p:ph idx="18" type="pic"/>
          </p:nvPr>
        </p:nvSpPr>
        <p:spPr>
          <a:xfrm>
            <a:off x="3191325" y="1862825"/>
            <a:ext cx="663000" cy="1271100"/>
          </a:xfrm>
          <a:prstGeom prst="rect">
            <a:avLst/>
          </a:prstGeom>
          <a:noFill/>
          <a:ln>
            <a:noFill/>
          </a:ln>
        </p:spPr>
      </p:sp>
      <p:sp>
        <p:nvSpPr>
          <p:cNvPr id="233" name="Google Shape;233;p23"/>
          <p:cNvSpPr/>
          <p:nvPr>
            <p:ph idx="19" type="pic"/>
          </p:nvPr>
        </p:nvSpPr>
        <p:spPr>
          <a:xfrm>
            <a:off x="3191325" y="3407525"/>
            <a:ext cx="663000" cy="1271100"/>
          </a:xfrm>
          <a:prstGeom prst="rect">
            <a:avLst/>
          </a:prstGeom>
          <a:noFill/>
          <a:ln>
            <a:noFill/>
          </a:ln>
        </p:spPr>
      </p:sp>
      <p:sp>
        <p:nvSpPr>
          <p:cNvPr id="234" name="Google Shape;234;p23"/>
          <p:cNvSpPr/>
          <p:nvPr>
            <p:ph idx="20" type="pic"/>
          </p:nvPr>
        </p:nvSpPr>
        <p:spPr>
          <a:xfrm>
            <a:off x="6092325" y="1862825"/>
            <a:ext cx="663000" cy="1271100"/>
          </a:xfrm>
          <a:prstGeom prst="rect">
            <a:avLst/>
          </a:prstGeom>
          <a:noFill/>
          <a:ln>
            <a:noFill/>
          </a:ln>
        </p:spPr>
      </p:sp>
      <p:sp>
        <p:nvSpPr>
          <p:cNvPr id="235" name="Google Shape;235;p23"/>
          <p:cNvSpPr/>
          <p:nvPr>
            <p:ph idx="21" type="pic"/>
          </p:nvPr>
        </p:nvSpPr>
        <p:spPr>
          <a:xfrm>
            <a:off x="6092325" y="3407525"/>
            <a:ext cx="663000" cy="1271100"/>
          </a:xfrm>
          <a:prstGeom prst="rect">
            <a:avLst/>
          </a:prstGeom>
          <a:noFill/>
          <a:ln>
            <a:noFill/>
          </a:ln>
        </p:spPr>
      </p:sp>
      <p:sp>
        <p:nvSpPr>
          <p:cNvPr id="236" name="Google Shape;236;p23"/>
          <p:cNvSpPr txBox="1"/>
          <p:nvPr>
            <p:ph idx="2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23"/>
          <p:cNvSpPr txBox="1"/>
          <p:nvPr>
            <p:ph idx="2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body text">
  <p:cSld name="CUSTOM_2">
    <p:bg>
      <p:bgPr>
        <a:solidFill>
          <a:schemeClr val="lt1"/>
        </a:solidFill>
      </p:bgPr>
    </p:bg>
    <p:spTree>
      <p:nvGrpSpPr>
        <p:cNvPr id="238" name="Shape 238"/>
        <p:cNvGrpSpPr/>
        <p:nvPr/>
      </p:nvGrpSpPr>
      <p:grpSpPr>
        <a:xfrm>
          <a:off x="0" y="0"/>
          <a:ext cx="0" cy="0"/>
          <a:chOff x="0" y="0"/>
          <a:chExt cx="0" cy="0"/>
        </a:xfrm>
      </p:grpSpPr>
      <p:sp>
        <p:nvSpPr>
          <p:cNvPr id="239" name="Google Shape;239;p24"/>
          <p:cNvSpPr/>
          <p:nvPr>
            <p:ph idx="2" type="pic"/>
          </p:nvPr>
        </p:nvSpPr>
        <p:spPr>
          <a:xfrm>
            <a:off x="3186000" y="3242875"/>
            <a:ext cx="2798100" cy="1440600"/>
          </a:xfrm>
          <a:prstGeom prst="rect">
            <a:avLst/>
          </a:prstGeom>
          <a:noFill/>
          <a:ln>
            <a:noFill/>
          </a:ln>
        </p:spPr>
      </p:sp>
      <p:sp>
        <p:nvSpPr>
          <p:cNvPr id="240" name="Google Shape;240;p24"/>
          <p:cNvSpPr/>
          <p:nvPr>
            <p:ph idx="3" type="pic"/>
          </p:nvPr>
        </p:nvSpPr>
        <p:spPr>
          <a:xfrm>
            <a:off x="5984100" y="3242875"/>
            <a:ext cx="1440600" cy="1440600"/>
          </a:xfrm>
          <a:prstGeom prst="rect">
            <a:avLst/>
          </a:prstGeom>
          <a:noFill/>
          <a:ln>
            <a:noFill/>
          </a:ln>
        </p:spPr>
      </p:sp>
      <p:sp>
        <p:nvSpPr>
          <p:cNvPr id="241" name="Google Shape;241;p24"/>
          <p:cNvSpPr/>
          <p:nvPr>
            <p:ph idx="4" type="pic"/>
          </p:nvPr>
        </p:nvSpPr>
        <p:spPr>
          <a:xfrm>
            <a:off x="7412150" y="1440350"/>
            <a:ext cx="1441500" cy="3243000"/>
          </a:xfrm>
          <a:prstGeom prst="rect">
            <a:avLst/>
          </a:prstGeom>
          <a:noFill/>
          <a:ln>
            <a:noFill/>
          </a:ln>
        </p:spPr>
      </p:sp>
      <p:sp>
        <p:nvSpPr>
          <p:cNvPr id="242" name="Google Shape;242;p24"/>
          <p:cNvSpPr/>
          <p:nvPr>
            <p:ph idx="5" type="pic"/>
          </p:nvPr>
        </p:nvSpPr>
        <p:spPr>
          <a:xfrm>
            <a:off x="7412150" y="0"/>
            <a:ext cx="1441500" cy="1440600"/>
          </a:xfrm>
          <a:prstGeom prst="rect">
            <a:avLst/>
          </a:prstGeom>
          <a:noFill/>
          <a:ln>
            <a:noFill/>
          </a:ln>
        </p:spPr>
      </p:sp>
      <p:sp>
        <p:nvSpPr>
          <p:cNvPr id="243" name="Google Shape;243;p24"/>
          <p:cNvSpPr/>
          <p:nvPr>
            <p:ph idx="6" type="pic"/>
          </p:nvPr>
        </p:nvSpPr>
        <p:spPr>
          <a:xfrm>
            <a:off x="3184850" y="0"/>
            <a:ext cx="4227300" cy="3243000"/>
          </a:xfrm>
          <a:prstGeom prst="rect">
            <a:avLst/>
          </a:prstGeom>
          <a:noFill/>
          <a:ln>
            <a:noFill/>
          </a:ln>
        </p:spPr>
      </p:sp>
      <p:sp>
        <p:nvSpPr>
          <p:cNvPr id="244" name="Google Shape;244;p24"/>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45" name="Google Shape;245;p24"/>
          <p:cNvSpPr txBox="1"/>
          <p:nvPr>
            <p:ph idx="7"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24"/>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47" name="Google Shape;247;p24"/>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48" name="Google Shape;248;p24"/>
          <p:cNvSpPr txBox="1"/>
          <p:nvPr>
            <p:ph idx="9" type="title"/>
          </p:nvPr>
        </p:nvSpPr>
        <p:spPr>
          <a:xfrm>
            <a:off x="283850" y="285900"/>
            <a:ext cx="27732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000">
                <a:solidFill>
                  <a:schemeClr val="dk1"/>
                </a:solidFill>
              </a:defRPr>
            </a:lvl1pPr>
            <a:lvl2pPr lvl="1">
              <a:lnSpc>
                <a:spcPct val="85000"/>
              </a:lnSpc>
              <a:spcBef>
                <a:spcPts val="0"/>
              </a:spcBef>
              <a:spcAft>
                <a:spcPts val="0"/>
              </a:spcAft>
              <a:buNone/>
              <a:defRPr sz="3000">
                <a:solidFill>
                  <a:schemeClr val="dk1"/>
                </a:solidFill>
              </a:defRPr>
            </a:lvl2pPr>
            <a:lvl3pPr lvl="2">
              <a:lnSpc>
                <a:spcPct val="85000"/>
              </a:lnSpc>
              <a:spcBef>
                <a:spcPts val="0"/>
              </a:spcBef>
              <a:spcAft>
                <a:spcPts val="0"/>
              </a:spcAft>
              <a:buNone/>
              <a:defRPr sz="3000">
                <a:solidFill>
                  <a:schemeClr val="dk1"/>
                </a:solidFill>
              </a:defRPr>
            </a:lvl3pPr>
            <a:lvl4pPr lvl="3">
              <a:lnSpc>
                <a:spcPct val="85000"/>
              </a:lnSpc>
              <a:spcBef>
                <a:spcPts val="0"/>
              </a:spcBef>
              <a:spcAft>
                <a:spcPts val="0"/>
              </a:spcAft>
              <a:buNone/>
              <a:defRPr sz="3000">
                <a:solidFill>
                  <a:schemeClr val="dk1"/>
                </a:solidFill>
              </a:defRPr>
            </a:lvl4pPr>
            <a:lvl5pPr lvl="4">
              <a:lnSpc>
                <a:spcPct val="85000"/>
              </a:lnSpc>
              <a:spcBef>
                <a:spcPts val="0"/>
              </a:spcBef>
              <a:spcAft>
                <a:spcPts val="0"/>
              </a:spcAft>
              <a:buNone/>
              <a:defRPr sz="3000">
                <a:solidFill>
                  <a:schemeClr val="dk1"/>
                </a:solidFill>
              </a:defRPr>
            </a:lvl5pPr>
            <a:lvl6pPr lvl="5">
              <a:lnSpc>
                <a:spcPct val="85000"/>
              </a:lnSpc>
              <a:spcBef>
                <a:spcPts val="0"/>
              </a:spcBef>
              <a:spcAft>
                <a:spcPts val="0"/>
              </a:spcAft>
              <a:buNone/>
              <a:defRPr sz="3000">
                <a:solidFill>
                  <a:schemeClr val="dk1"/>
                </a:solidFill>
              </a:defRPr>
            </a:lvl6pPr>
            <a:lvl7pPr lvl="6">
              <a:lnSpc>
                <a:spcPct val="85000"/>
              </a:lnSpc>
              <a:spcBef>
                <a:spcPts val="0"/>
              </a:spcBef>
              <a:spcAft>
                <a:spcPts val="0"/>
              </a:spcAft>
              <a:buNone/>
              <a:defRPr sz="3000">
                <a:solidFill>
                  <a:schemeClr val="dk1"/>
                </a:solidFill>
              </a:defRPr>
            </a:lvl7pPr>
            <a:lvl8pPr lvl="7">
              <a:lnSpc>
                <a:spcPct val="85000"/>
              </a:lnSpc>
              <a:spcBef>
                <a:spcPts val="0"/>
              </a:spcBef>
              <a:spcAft>
                <a:spcPts val="0"/>
              </a:spcAft>
              <a:buNone/>
              <a:defRPr sz="3000">
                <a:solidFill>
                  <a:schemeClr val="dk1"/>
                </a:solidFill>
              </a:defRPr>
            </a:lvl8pPr>
            <a:lvl9pPr lvl="8">
              <a:lnSpc>
                <a:spcPct val="85000"/>
              </a:lnSpc>
              <a:spcBef>
                <a:spcPts val="0"/>
              </a:spcBef>
              <a:spcAft>
                <a:spcPts val="0"/>
              </a:spcAft>
              <a:buNone/>
              <a:defRPr sz="3000">
                <a:solidFill>
                  <a:schemeClr val="dk1"/>
                </a:solidFill>
              </a:defRPr>
            </a:lvl9pPr>
          </a:lstStyle>
          <a:p/>
        </p:txBody>
      </p:sp>
      <p:sp>
        <p:nvSpPr>
          <p:cNvPr id="249" name="Google Shape;249;p24"/>
          <p:cNvSpPr txBox="1"/>
          <p:nvPr>
            <p:ph idx="1" type="body"/>
          </p:nvPr>
        </p:nvSpPr>
        <p:spPr>
          <a:xfrm>
            <a:off x="283850" y="2636275"/>
            <a:ext cx="2767200" cy="2046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4">
    <p:bg>
      <p:bgPr>
        <a:solidFill>
          <a:schemeClr val="accent1"/>
        </a:solidFill>
      </p:bgPr>
    </p:bg>
    <p:spTree>
      <p:nvGrpSpPr>
        <p:cNvPr id="250" name="Shape 250"/>
        <p:cNvGrpSpPr/>
        <p:nvPr/>
      </p:nvGrpSpPr>
      <p:grpSpPr>
        <a:xfrm>
          <a:off x="0" y="0"/>
          <a:ext cx="0" cy="0"/>
          <a:chOff x="0" y="0"/>
          <a:chExt cx="0" cy="0"/>
        </a:xfrm>
      </p:grpSpPr>
      <p:sp>
        <p:nvSpPr>
          <p:cNvPr id="251" name="Google Shape;251;p25"/>
          <p:cNvSpPr/>
          <p:nvPr/>
        </p:nvSpPr>
        <p:spPr>
          <a:xfrm>
            <a:off x="5283375" y="285900"/>
            <a:ext cx="3573485" cy="357348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Inter"/>
              <a:ea typeface="Inter"/>
              <a:cs typeface="Inter"/>
              <a:sym typeface="Inter"/>
            </a:endParaRPr>
          </a:p>
        </p:txBody>
      </p:sp>
      <p:sp>
        <p:nvSpPr>
          <p:cNvPr id="252" name="Google Shape;252;p25"/>
          <p:cNvSpPr txBox="1"/>
          <p:nvPr>
            <p:ph type="title"/>
          </p:nvPr>
        </p:nvSpPr>
        <p:spPr>
          <a:xfrm>
            <a:off x="283850" y="224410"/>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253" name="Google Shape;253;p25"/>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4" name="Google Shape;254;p2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5"/>
          <p:cNvSpPr txBox="1"/>
          <p:nvPr>
            <p:ph idx="4" type="title"/>
          </p:nvPr>
        </p:nvSpPr>
        <p:spPr>
          <a:xfrm>
            <a:off x="288625" y="4778975"/>
            <a:ext cx="4227300" cy="76200"/>
          </a:xfrm>
          <a:prstGeom prst="rect">
            <a:avLst/>
          </a:prstGeom>
        </p:spPr>
        <p:txBody>
          <a:bodyPr anchorCtr="0" anchor="ctr" bIns="0" lIns="0" spcFirstLastPara="1" rIns="0" wrap="square" tIns="0">
            <a:spAutoFit/>
          </a:bodyPr>
          <a:lstStyle>
            <a:lvl1pPr lvl="0">
              <a:spcBef>
                <a:spcPts val="0"/>
              </a:spcBef>
              <a:spcAft>
                <a:spcPts val="0"/>
              </a:spcAft>
              <a:buClr>
                <a:schemeClr val="lt1"/>
              </a:buClr>
              <a:buSzPts val="600"/>
              <a:buFont typeface="Inter"/>
              <a:buNone/>
              <a:defRPr sz="60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7" name="Shape 257"/>
        <p:cNvGrpSpPr/>
        <p:nvPr/>
      </p:nvGrpSpPr>
      <p:grpSpPr>
        <a:xfrm>
          <a:off x="0" y="0"/>
          <a:ext cx="0" cy="0"/>
          <a:chOff x="0" y="0"/>
          <a:chExt cx="0" cy="0"/>
        </a:xfrm>
      </p:grpSpPr>
      <p:sp>
        <p:nvSpPr>
          <p:cNvPr id="258" name="Google Shape;258;p26"/>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59" name="Google Shape;259;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62" name="Shape 262"/>
        <p:cNvGrpSpPr/>
        <p:nvPr/>
      </p:nvGrpSpPr>
      <p:grpSpPr>
        <a:xfrm>
          <a:off x="0" y="0"/>
          <a:ext cx="0" cy="0"/>
          <a:chOff x="0" y="0"/>
          <a:chExt cx="0" cy="0"/>
        </a:xfrm>
      </p:grpSpPr>
      <p:sp>
        <p:nvSpPr>
          <p:cNvPr id="263" name="Google Shape;263;p28"/>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65" name="Shape 265"/>
        <p:cNvGrpSpPr/>
        <p:nvPr/>
      </p:nvGrpSpPr>
      <p:grpSpPr>
        <a:xfrm>
          <a:off x="0" y="0"/>
          <a:ext cx="0" cy="0"/>
          <a:chOff x="0" y="0"/>
          <a:chExt cx="0" cy="0"/>
        </a:xfrm>
      </p:grpSpPr>
      <p:sp>
        <p:nvSpPr>
          <p:cNvPr id="266" name="Google Shape;266;p29"/>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29"/>
          <p:cNvSpPr txBox="1"/>
          <p:nvPr>
            <p:ph idx="2" type="body"/>
          </p:nvPr>
        </p:nvSpPr>
        <p:spPr>
          <a:xfrm>
            <a:off x="4832400" y="1152475"/>
            <a:ext cx="3999900" cy="34164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9" name="Shape 269"/>
        <p:cNvGrpSpPr/>
        <p:nvPr/>
      </p:nvGrpSpPr>
      <p:grpSpPr>
        <a:xfrm>
          <a:off x="0" y="0"/>
          <a:ext cx="0" cy="0"/>
          <a:chOff x="0" y="0"/>
          <a:chExt cx="0" cy="0"/>
        </a:xfrm>
      </p:grpSpPr>
      <p:sp>
        <p:nvSpPr>
          <p:cNvPr id="270" name="Google Shape;270;p30"/>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2_1">
    <p:spTree>
      <p:nvGrpSpPr>
        <p:cNvPr id="24" name="Shape 24"/>
        <p:cNvGrpSpPr/>
        <p:nvPr/>
      </p:nvGrpSpPr>
      <p:grpSpPr>
        <a:xfrm>
          <a:off x="0" y="0"/>
          <a:ext cx="0" cy="0"/>
          <a:chOff x="0" y="0"/>
          <a:chExt cx="0" cy="0"/>
        </a:xfrm>
      </p:grpSpPr>
      <p:sp>
        <p:nvSpPr>
          <p:cNvPr id="25" name="Google Shape;25;p4"/>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26" name="Google Shape;26;p4"/>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27" name="Google Shape;27;p4"/>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3" name="Google Shape;273;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4" name="Shape 274"/>
        <p:cNvGrpSpPr/>
        <p:nvPr/>
      </p:nvGrpSpPr>
      <p:grpSpPr>
        <a:xfrm>
          <a:off x="0" y="0"/>
          <a:ext cx="0" cy="0"/>
          <a:chOff x="0" y="0"/>
          <a:chExt cx="0" cy="0"/>
        </a:xfrm>
      </p:grpSpPr>
      <p:sp>
        <p:nvSpPr>
          <p:cNvPr id="275" name="Google Shape;275;p32"/>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76" name="Shape 276"/>
        <p:cNvGrpSpPr/>
        <p:nvPr/>
      </p:nvGrpSpPr>
      <p:grpSpPr>
        <a:xfrm>
          <a:off x="0" y="0"/>
          <a:ext cx="0" cy="0"/>
          <a:chOff x="0" y="0"/>
          <a:chExt cx="0" cy="0"/>
        </a:xfrm>
      </p:grpSpPr>
      <p:sp>
        <p:nvSpPr>
          <p:cNvPr id="277" name="Google Shape;277;p33"/>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8" name="Google Shape;278;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9" name="Google Shape;279;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80" name="Shape 280"/>
        <p:cNvGrpSpPr/>
        <p:nvPr/>
      </p:nvGrpSpPr>
      <p:grpSpPr>
        <a:xfrm>
          <a:off x="0" y="0"/>
          <a:ext cx="0" cy="0"/>
          <a:chOff x="0" y="0"/>
          <a:chExt cx="0" cy="0"/>
        </a:xfrm>
      </p:grpSpPr>
      <p:sp>
        <p:nvSpPr>
          <p:cNvPr id="281" name="Google Shape;281;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82" name="Shape 282"/>
        <p:cNvGrpSpPr/>
        <p:nvPr/>
      </p:nvGrpSpPr>
      <p:grpSpPr>
        <a:xfrm>
          <a:off x="0" y="0"/>
          <a:ext cx="0" cy="0"/>
          <a:chOff x="0" y="0"/>
          <a:chExt cx="0" cy="0"/>
        </a:xfrm>
      </p:grpSpPr>
      <p:sp>
        <p:nvSpPr>
          <p:cNvPr id="283" name="Google Shape;283;p35"/>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84" name="Google Shape;284;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85" name="Shape 28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86" name="Shape 286"/>
        <p:cNvGrpSpPr/>
        <p:nvPr/>
      </p:nvGrpSpPr>
      <p:grpSpPr>
        <a:xfrm>
          <a:off x="0" y="0"/>
          <a:ext cx="0" cy="0"/>
          <a:chOff x="0" y="0"/>
          <a:chExt cx="0" cy="0"/>
        </a:xfrm>
      </p:grpSpPr>
      <p:sp>
        <p:nvSpPr>
          <p:cNvPr id="287" name="Google Shape;287;p37"/>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9" name="Google Shape;289;p3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0" name="Google Shape;290;p3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1" name="Google Shape;291;p3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294" name="Shape 294"/>
        <p:cNvGrpSpPr/>
        <p:nvPr/>
      </p:nvGrpSpPr>
      <p:grpSpPr>
        <a:xfrm>
          <a:off x="0" y="0"/>
          <a:ext cx="0" cy="0"/>
          <a:chOff x="0" y="0"/>
          <a:chExt cx="0" cy="0"/>
        </a:xfrm>
      </p:grpSpPr>
      <p:sp>
        <p:nvSpPr>
          <p:cNvPr id="295" name="Google Shape;295;p38"/>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38"/>
          <p:cNvSpPr txBox="1"/>
          <p:nvPr>
            <p:ph idx="1" type="body"/>
          </p:nvPr>
        </p:nvSpPr>
        <p:spPr>
          <a:xfrm>
            <a:off x="311700" y="1152475"/>
            <a:ext cx="4473900" cy="34164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7" name="Google Shape;297;p38"/>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298" name="Shape 298"/>
        <p:cNvGrpSpPr/>
        <p:nvPr/>
      </p:nvGrpSpPr>
      <p:grpSpPr>
        <a:xfrm>
          <a:off x="0" y="0"/>
          <a:ext cx="0" cy="0"/>
          <a:chOff x="0" y="0"/>
          <a:chExt cx="0" cy="0"/>
        </a:xfrm>
      </p:grpSpPr>
      <p:sp>
        <p:nvSpPr>
          <p:cNvPr id="299" name="Google Shape;299;p39"/>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0" name="Google Shape;300;p39"/>
          <p:cNvSpPr txBox="1"/>
          <p:nvPr>
            <p:ph idx="1" type="body"/>
          </p:nvPr>
        </p:nvSpPr>
        <p:spPr>
          <a:xfrm>
            <a:off x="483150" y="2237788"/>
            <a:ext cx="36198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9"/>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2" name="Google Shape;302;p3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3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04" name="Shape 304"/>
        <p:cNvGrpSpPr/>
        <p:nvPr/>
      </p:nvGrpSpPr>
      <p:grpSpPr>
        <a:xfrm>
          <a:off x="0" y="0"/>
          <a:ext cx="0" cy="0"/>
          <a:chOff x="0" y="0"/>
          <a:chExt cx="0" cy="0"/>
        </a:xfrm>
      </p:grpSpPr>
      <p:sp>
        <p:nvSpPr>
          <p:cNvPr id="305" name="Google Shape;305;p40"/>
          <p:cNvSpPr txBox="1"/>
          <p:nvPr>
            <p:ph idx="1" type="body"/>
          </p:nvPr>
        </p:nvSpPr>
        <p:spPr>
          <a:xfrm>
            <a:off x="483175" y="2417500"/>
            <a:ext cx="24555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6" name="Google Shape;306;p40"/>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7" name="Google Shape;307;p40"/>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08" name="Google Shape;308;p40"/>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9" name="Google Shape;309;p40"/>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0" name="Google Shape;310;p40"/>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1" name="Google Shape;311;p40"/>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2_1_1">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cxnSp>
        <p:nvCxnSpPr>
          <p:cNvPr id="31" name="Google Shape;31;p5"/>
          <p:cNvCxnSpPr/>
          <p:nvPr/>
        </p:nvCxnSpPr>
        <p:spPr>
          <a:xfrm>
            <a:off x="283850" y="4683734"/>
            <a:ext cx="8573100" cy="0"/>
          </a:xfrm>
          <a:prstGeom prst="straightConnector1">
            <a:avLst/>
          </a:prstGeom>
          <a:noFill/>
          <a:ln cap="flat" cmpd="sng" w="9525">
            <a:solidFill>
              <a:schemeClr val="dk1"/>
            </a:solidFill>
            <a:prstDash val="solid"/>
            <a:round/>
            <a:headEnd len="med" w="med" type="none"/>
            <a:tailEnd len="med" w="med" type="none"/>
          </a:ln>
        </p:spPr>
      </p:cxnSp>
      <p:sp>
        <p:nvSpPr>
          <p:cNvPr id="32" name="Google Shape;32;p5"/>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4" name="Google Shape;34;p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12" name="Shape 312"/>
        <p:cNvGrpSpPr/>
        <p:nvPr/>
      </p:nvGrpSpPr>
      <p:grpSpPr>
        <a:xfrm>
          <a:off x="0" y="0"/>
          <a:ext cx="0" cy="0"/>
          <a:chOff x="0" y="0"/>
          <a:chExt cx="0" cy="0"/>
        </a:xfrm>
      </p:grpSpPr>
      <p:sp>
        <p:nvSpPr>
          <p:cNvPr id="313" name="Google Shape;313;p41"/>
          <p:cNvSpPr txBox="1"/>
          <p:nvPr>
            <p:ph idx="1" type="body"/>
          </p:nvPr>
        </p:nvSpPr>
        <p:spPr>
          <a:xfrm>
            <a:off x="366725" y="1759093"/>
            <a:ext cx="3838500" cy="11385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4" name="Google Shape;314;p41"/>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41"/>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6" name="Google Shape;316;p41"/>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1"/>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8" name="Google Shape;318;p4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0" name="Google Shape;320;p4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1" name="Google Shape;321;p4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22" name="Shape 322"/>
        <p:cNvGrpSpPr/>
        <p:nvPr/>
      </p:nvGrpSpPr>
      <p:grpSpPr>
        <a:xfrm>
          <a:off x="0" y="0"/>
          <a:ext cx="0" cy="0"/>
          <a:chOff x="0" y="0"/>
          <a:chExt cx="0" cy="0"/>
        </a:xfrm>
      </p:grpSpPr>
      <p:sp>
        <p:nvSpPr>
          <p:cNvPr id="323" name="Google Shape;323;p42"/>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 name="Google Shape;324;p4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25" name="Shape 325"/>
        <p:cNvGrpSpPr/>
        <p:nvPr/>
      </p:nvGrpSpPr>
      <p:grpSpPr>
        <a:xfrm>
          <a:off x="0" y="0"/>
          <a:ext cx="0" cy="0"/>
          <a:chOff x="0" y="0"/>
          <a:chExt cx="0" cy="0"/>
        </a:xfrm>
      </p:grpSpPr>
      <p:sp>
        <p:nvSpPr>
          <p:cNvPr id="326" name="Google Shape;326;p43"/>
          <p:cNvSpPr txBox="1"/>
          <p:nvPr>
            <p:ph idx="1" type="body"/>
          </p:nvPr>
        </p:nvSpPr>
        <p:spPr>
          <a:xfrm>
            <a:off x="311700" y="4080225"/>
            <a:ext cx="4027500" cy="9261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7" name="Google Shape;327;p43"/>
          <p:cNvSpPr/>
          <p:nvPr>
            <p:ph idx="2" type="pic"/>
          </p:nvPr>
        </p:nvSpPr>
        <p:spPr>
          <a:xfrm>
            <a:off x="4804825" y="1133300"/>
            <a:ext cx="4027500" cy="2392800"/>
          </a:xfrm>
          <a:prstGeom prst="rect">
            <a:avLst/>
          </a:prstGeom>
          <a:noFill/>
          <a:ln>
            <a:noFill/>
          </a:ln>
        </p:spPr>
      </p:sp>
      <p:sp>
        <p:nvSpPr>
          <p:cNvPr id="328" name="Google Shape;328;p43"/>
          <p:cNvSpPr/>
          <p:nvPr>
            <p:ph idx="3" type="pic"/>
          </p:nvPr>
        </p:nvSpPr>
        <p:spPr>
          <a:xfrm>
            <a:off x="311725" y="1133300"/>
            <a:ext cx="4027500" cy="2392800"/>
          </a:xfrm>
          <a:prstGeom prst="rect">
            <a:avLst/>
          </a:prstGeom>
          <a:noFill/>
          <a:ln>
            <a:noFill/>
          </a:ln>
        </p:spPr>
      </p:sp>
      <p:sp>
        <p:nvSpPr>
          <p:cNvPr id="329" name="Google Shape;329;p43"/>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0" name="Google Shape;330;p43"/>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4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2" name="Google Shape;332;p4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33" name="Shape 333"/>
        <p:cNvGrpSpPr/>
        <p:nvPr/>
      </p:nvGrpSpPr>
      <p:grpSpPr>
        <a:xfrm>
          <a:off x="0" y="0"/>
          <a:ext cx="0" cy="0"/>
          <a:chOff x="0" y="0"/>
          <a:chExt cx="0" cy="0"/>
        </a:xfrm>
      </p:grpSpPr>
      <p:sp>
        <p:nvSpPr>
          <p:cNvPr id="334" name="Google Shape;334;p44"/>
          <p:cNvSpPr txBox="1"/>
          <p:nvPr>
            <p:ph idx="1" type="body"/>
          </p:nvPr>
        </p:nvSpPr>
        <p:spPr>
          <a:xfrm>
            <a:off x="311700" y="3911700"/>
            <a:ext cx="2627100" cy="10185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4"/>
          <p:cNvSpPr/>
          <p:nvPr>
            <p:ph idx="2" type="pic"/>
          </p:nvPr>
        </p:nvSpPr>
        <p:spPr>
          <a:xfrm>
            <a:off x="6205225" y="1128325"/>
            <a:ext cx="2627100" cy="2273100"/>
          </a:xfrm>
          <a:prstGeom prst="rect">
            <a:avLst/>
          </a:prstGeom>
          <a:noFill/>
          <a:ln>
            <a:noFill/>
          </a:ln>
        </p:spPr>
      </p:sp>
      <p:sp>
        <p:nvSpPr>
          <p:cNvPr id="336" name="Google Shape;336;p44"/>
          <p:cNvSpPr/>
          <p:nvPr>
            <p:ph idx="3" type="pic"/>
          </p:nvPr>
        </p:nvSpPr>
        <p:spPr>
          <a:xfrm>
            <a:off x="311725" y="1128325"/>
            <a:ext cx="2627100" cy="2273100"/>
          </a:xfrm>
          <a:prstGeom prst="rect">
            <a:avLst/>
          </a:prstGeom>
          <a:noFill/>
          <a:ln>
            <a:noFill/>
          </a:ln>
        </p:spPr>
      </p:sp>
      <p:sp>
        <p:nvSpPr>
          <p:cNvPr id="337" name="Google Shape;337;p44"/>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8" name="Google Shape;338;p44"/>
          <p:cNvSpPr/>
          <p:nvPr>
            <p:ph idx="5" type="pic"/>
          </p:nvPr>
        </p:nvSpPr>
        <p:spPr>
          <a:xfrm>
            <a:off x="3255250" y="1128325"/>
            <a:ext cx="2627100" cy="2273100"/>
          </a:xfrm>
          <a:prstGeom prst="rect">
            <a:avLst/>
          </a:prstGeom>
          <a:noFill/>
          <a:ln>
            <a:noFill/>
          </a:ln>
        </p:spPr>
      </p:sp>
      <p:sp>
        <p:nvSpPr>
          <p:cNvPr id="339" name="Google Shape;339;p44"/>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0" name="Google Shape;340;p44"/>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4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2" name="Google Shape;342;p4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3" name="Google Shape;343;p4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44" name="Shape 344"/>
        <p:cNvGrpSpPr/>
        <p:nvPr/>
      </p:nvGrpSpPr>
      <p:grpSpPr>
        <a:xfrm>
          <a:off x="0" y="0"/>
          <a:ext cx="0" cy="0"/>
          <a:chOff x="0" y="0"/>
          <a:chExt cx="0" cy="0"/>
        </a:xfrm>
      </p:grpSpPr>
      <p:sp>
        <p:nvSpPr>
          <p:cNvPr id="345" name="Google Shape;345;p45"/>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46" name="Shape 346"/>
        <p:cNvGrpSpPr/>
        <p:nvPr/>
      </p:nvGrpSpPr>
      <p:grpSpPr>
        <a:xfrm>
          <a:off x="0" y="0"/>
          <a:ext cx="0" cy="0"/>
          <a:chOff x="0" y="0"/>
          <a:chExt cx="0" cy="0"/>
        </a:xfrm>
      </p:grpSpPr>
      <p:sp>
        <p:nvSpPr>
          <p:cNvPr id="347" name="Google Shape;347;p46"/>
          <p:cNvSpPr/>
          <p:nvPr>
            <p:ph idx="2" type="pic"/>
          </p:nvPr>
        </p:nvSpPr>
        <p:spPr>
          <a:xfrm>
            <a:off x="3389600" y="118913"/>
            <a:ext cx="1643700" cy="1535100"/>
          </a:xfrm>
          <a:prstGeom prst="rect">
            <a:avLst/>
          </a:prstGeom>
          <a:noFill/>
          <a:ln>
            <a:noFill/>
          </a:ln>
        </p:spPr>
      </p:sp>
      <p:sp>
        <p:nvSpPr>
          <p:cNvPr id="348" name="Google Shape;348;p46"/>
          <p:cNvSpPr/>
          <p:nvPr>
            <p:ph idx="3" type="pic"/>
          </p:nvPr>
        </p:nvSpPr>
        <p:spPr>
          <a:xfrm>
            <a:off x="5195935" y="118913"/>
            <a:ext cx="1643700" cy="1535100"/>
          </a:xfrm>
          <a:prstGeom prst="rect">
            <a:avLst/>
          </a:prstGeom>
          <a:noFill/>
          <a:ln>
            <a:noFill/>
          </a:ln>
        </p:spPr>
      </p:sp>
      <p:sp>
        <p:nvSpPr>
          <p:cNvPr id="349" name="Google Shape;349;p46"/>
          <p:cNvSpPr/>
          <p:nvPr>
            <p:ph idx="4" type="pic"/>
          </p:nvPr>
        </p:nvSpPr>
        <p:spPr>
          <a:xfrm>
            <a:off x="7002270" y="118913"/>
            <a:ext cx="1643700" cy="1535100"/>
          </a:xfrm>
          <a:prstGeom prst="rect">
            <a:avLst/>
          </a:prstGeom>
          <a:noFill/>
          <a:ln>
            <a:noFill/>
          </a:ln>
        </p:spPr>
      </p:sp>
      <p:sp>
        <p:nvSpPr>
          <p:cNvPr id="350" name="Google Shape;350;p46"/>
          <p:cNvSpPr/>
          <p:nvPr>
            <p:ph idx="5" type="pic"/>
          </p:nvPr>
        </p:nvSpPr>
        <p:spPr>
          <a:xfrm>
            <a:off x="3389588" y="1804212"/>
            <a:ext cx="1643700" cy="1535100"/>
          </a:xfrm>
          <a:prstGeom prst="rect">
            <a:avLst/>
          </a:prstGeom>
          <a:noFill/>
          <a:ln>
            <a:noFill/>
          </a:ln>
        </p:spPr>
      </p:sp>
      <p:sp>
        <p:nvSpPr>
          <p:cNvPr id="351" name="Google Shape;351;p46"/>
          <p:cNvSpPr/>
          <p:nvPr>
            <p:ph idx="6" type="pic"/>
          </p:nvPr>
        </p:nvSpPr>
        <p:spPr>
          <a:xfrm>
            <a:off x="5195922" y="1804212"/>
            <a:ext cx="1643700" cy="1535100"/>
          </a:xfrm>
          <a:prstGeom prst="rect">
            <a:avLst/>
          </a:prstGeom>
          <a:noFill/>
          <a:ln>
            <a:noFill/>
          </a:ln>
        </p:spPr>
      </p:sp>
      <p:sp>
        <p:nvSpPr>
          <p:cNvPr id="352" name="Google Shape;352;p46"/>
          <p:cNvSpPr/>
          <p:nvPr>
            <p:ph idx="7" type="pic"/>
          </p:nvPr>
        </p:nvSpPr>
        <p:spPr>
          <a:xfrm>
            <a:off x="7002257" y="1804212"/>
            <a:ext cx="1643700" cy="1535100"/>
          </a:xfrm>
          <a:prstGeom prst="rect">
            <a:avLst/>
          </a:prstGeom>
          <a:noFill/>
          <a:ln>
            <a:noFill/>
          </a:ln>
        </p:spPr>
      </p:sp>
      <p:sp>
        <p:nvSpPr>
          <p:cNvPr id="353" name="Google Shape;353;p46"/>
          <p:cNvSpPr txBox="1"/>
          <p:nvPr>
            <p:ph type="title"/>
          </p:nvPr>
        </p:nvSpPr>
        <p:spPr>
          <a:xfrm>
            <a:off x="351550" y="445025"/>
            <a:ext cx="2596800" cy="1706400"/>
          </a:xfrm>
          <a:prstGeom prst="rect">
            <a:avLst/>
          </a:prstGeom>
        </p:spPr>
        <p:txBody>
          <a:bodyPr anchorCtr="0" anchor="ctr" bIns="0" lIns="0" spcFirstLastPara="1" rIns="0" wrap="square" tIns="0">
            <a:sp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4" name="Google Shape;354;p46"/>
          <p:cNvSpPr/>
          <p:nvPr>
            <p:ph idx="8" type="pic"/>
          </p:nvPr>
        </p:nvSpPr>
        <p:spPr>
          <a:xfrm>
            <a:off x="3389588" y="3489487"/>
            <a:ext cx="1643700" cy="1535100"/>
          </a:xfrm>
          <a:prstGeom prst="rect">
            <a:avLst/>
          </a:prstGeom>
          <a:noFill/>
          <a:ln>
            <a:noFill/>
          </a:ln>
        </p:spPr>
      </p:sp>
      <p:sp>
        <p:nvSpPr>
          <p:cNvPr id="355" name="Google Shape;355;p46"/>
          <p:cNvSpPr/>
          <p:nvPr>
            <p:ph idx="9" type="pic"/>
          </p:nvPr>
        </p:nvSpPr>
        <p:spPr>
          <a:xfrm>
            <a:off x="5195922" y="3489487"/>
            <a:ext cx="1643700" cy="1535100"/>
          </a:xfrm>
          <a:prstGeom prst="rect">
            <a:avLst/>
          </a:prstGeom>
          <a:noFill/>
          <a:ln>
            <a:noFill/>
          </a:ln>
        </p:spPr>
      </p:sp>
      <p:sp>
        <p:nvSpPr>
          <p:cNvPr id="356" name="Google Shape;356;p4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lt1"/>
        </a:solidFill>
      </p:bgPr>
    </p:bg>
    <p:spTree>
      <p:nvGrpSpPr>
        <p:cNvPr id="35" name="Shape 35"/>
        <p:cNvGrpSpPr/>
        <p:nvPr/>
      </p:nvGrpSpPr>
      <p:grpSpPr>
        <a:xfrm>
          <a:off x="0" y="0"/>
          <a:ext cx="0" cy="0"/>
          <a:chOff x="0" y="0"/>
          <a:chExt cx="0" cy="0"/>
        </a:xfrm>
      </p:grpSpPr>
      <p:cxnSp>
        <p:nvCxnSpPr>
          <p:cNvPr id="36" name="Google Shape;36;p6"/>
          <p:cNvCxnSpPr/>
          <p:nvPr/>
        </p:nvCxnSpPr>
        <p:spPr>
          <a:xfrm>
            <a:off x="283850" y="4683725"/>
            <a:ext cx="8573100" cy="0"/>
          </a:xfrm>
          <a:prstGeom prst="straightConnector1">
            <a:avLst/>
          </a:prstGeom>
          <a:noFill/>
          <a:ln cap="flat" cmpd="sng" w="9525">
            <a:solidFill>
              <a:schemeClr val="dk1"/>
            </a:solidFill>
            <a:prstDash val="solid"/>
            <a:round/>
            <a:headEnd len="med" w="med" type="none"/>
            <a:tailEnd len="med" w="med" type="none"/>
          </a:ln>
        </p:spPr>
      </p:cxnSp>
      <p:sp>
        <p:nvSpPr>
          <p:cNvPr id="37" name="Google Shape;37;p6"/>
          <p:cNvSpPr txBox="1"/>
          <p:nvPr>
            <p:ph type="title"/>
          </p:nvPr>
        </p:nvSpPr>
        <p:spPr>
          <a:xfrm>
            <a:off x="283850" y="230676"/>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38" name="Google Shape;38;p6"/>
          <p:cNvSpPr txBox="1"/>
          <p:nvPr>
            <p:ph idx="1" type="subTitle"/>
          </p:nvPr>
        </p:nvSpPr>
        <p:spPr>
          <a:xfrm>
            <a:off x="6214200" y="3602000"/>
            <a:ext cx="23865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39" name="Google Shape;39;p6"/>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41" name="Google Shape;41;p6"/>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42" name="Google Shape;42;p6"/>
          <p:cNvSpPr/>
          <p:nvPr>
            <p:ph idx="4" type="pic"/>
          </p:nvPr>
        </p:nvSpPr>
        <p:spPr>
          <a:xfrm>
            <a:off x="4629750" y="3386700"/>
            <a:ext cx="1328400" cy="12909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3">
  <p:cSld name="BLANK_3_1">
    <p:bg>
      <p:bgPr>
        <a:solidFill>
          <a:schemeClr val="accent3"/>
        </a:solidFill>
      </p:bgPr>
    </p:bg>
    <p:spTree>
      <p:nvGrpSpPr>
        <p:cNvPr id="43" name="Shape 43"/>
        <p:cNvGrpSpPr/>
        <p:nvPr/>
      </p:nvGrpSpPr>
      <p:grpSpPr>
        <a:xfrm>
          <a:off x="0" y="0"/>
          <a:ext cx="0" cy="0"/>
          <a:chOff x="0" y="0"/>
          <a:chExt cx="0" cy="0"/>
        </a:xfrm>
      </p:grpSpPr>
      <p:sp>
        <p:nvSpPr>
          <p:cNvPr id="44" name="Google Shape;44;p7"/>
          <p:cNvSpPr/>
          <p:nvPr/>
        </p:nvSpPr>
        <p:spPr>
          <a:xfrm>
            <a:off x="3186050" y="288625"/>
            <a:ext cx="5670900" cy="292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a:ea typeface="Inter"/>
              <a:cs typeface="Inter"/>
              <a:sym typeface="Inter"/>
            </a:endParaRPr>
          </a:p>
        </p:txBody>
      </p:sp>
      <p:sp>
        <p:nvSpPr>
          <p:cNvPr id="45" name="Google Shape;45;p7"/>
          <p:cNvSpPr/>
          <p:nvPr/>
        </p:nvSpPr>
        <p:spPr>
          <a:xfrm>
            <a:off x="3499026" y="558338"/>
            <a:ext cx="5044948" cy="2389773"/>
          </a:xfrm>
          <a:custGeom>
            <a:rect b="b" l="l" r="r" t="t"/>
            <a:pathLst>
              <a:path extrusionOk="0" h="22601" w="47712">
                <a:moveTo>
                  <a:pt x="36474" y="1"/>
                </a:moveTo>
                <a:lnTo>
                  <a:pt x="32896" y="3516"/>
                </a:lnTo>
                <a:lnTo>
                  <a:pt x="38106" y="8789"/>
                </a:lnTo>
                <a:lnTo>
                  <a:pt x="1" y="8789"/>
                </a:lnTo>
                <a:lnTo>
                  <a:pt x="1" y="13812"/>
                </a:lnTo>
                <a:lnTo>
                  <a:pt x="38106" y="13812"/>
                </a:lnTo>
                <a:lnTo>
                  <a:pt x="32833" y="19085"/>
                </a:lnTo>
                <a:lnTo>
                  <a:pt x="36411" y="22600"/>
                </a:lnTo>
                <a:lnTo>
                  <a:pt x="47711" y="11300"/>
                </a:lnTo>
                <a:lnTo>
                  <a:pt x="36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46" name="Google Shape;46;p7"/>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47" name="Google Shape;47;p7"/>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Inter"/>
              <a:buNone/>
              <a:defRPr sz="1200">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48" name="Google Shape;48;p7"/>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50" name="Google Shape;50;p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4">
  <p:cSld name="BLANK_3_1_1">
    <p:bg>
      <p:bgPr>
        <a:solidFill>
          <a:schemeClr val="accent1"/>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53" name="Google Shape;53;p8"/>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54" name="Google Shape;54;p8"/>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8"/>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p:nvPr>
            <p:ph idx="4" type="pic"/>
          </p:nvPr>
        </p:nvSpPr>
        <p:spPr>
          <a:xfrm>
            <a:off x="3185700" y="291263"/>
            <a:ext cx="5671200" cy="43878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 2">
  <p:cSld name="BLANK_1_1_1_1_1_1_1_1_1_1_2">
    <p:bg>
      <p:bgPr>
        <a:solidFill>
          <a:schemeClr val="lt1"/>
        </a:solidFill>
      </p:bgPr>
    </p:bg>
    <p:spTree>
      <p:nvGrpSpPr>
        <p:cNvPr id="58" name="Shape 58"/>
        <p:cNvGrpSpPr/>
        <p:nvPr/>
      </p:nvGrpSpPr>
      <p:grpSpPr>
        <a:xfrm>
          <a:off x="0" y="0"/>
          <a:ext cx="0" cy="0"/>
          <a:chOff x="0" y="0"/>
          <a:chExt cx="0" cy="0"/>
        </a:xfrm>
      </p:grpSpPr>
      <p:sp>
        <p:nvSpPr>
          <p:cNvPr id="59" name="Google Shape;59;p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9"/>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61" name="Google Shape;61;p9"/>
          <p:cNvSpPr txBox="1"/>
          <p:nvPr>
            <p:ph idx="2"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5">
  <p:cSld name="BLANK_1_1_1_1_1_1_1_1_1_1_1_2_1">
    <p:bg>
      <p:bgPr>
        <a:solidFill>
          <a:schemeClr val="lt1"/>
        </a:solidFill>
      </p:bgPr>
    </p:bg>
    <p:spTree>
      <p:nvGrpSpPr>
        <p:cNvPr id="62" name="Shape 62"/>
        <p:cNvGrpSpPr/>
        <p:nvPr/>
      </p:nvGrpSpPr>
      <p:grpSpPr>
        <a:xfrm>
          <a:off x="0" y="0"/>
          <a:ext cx="0" cy="0"/>
          <a:chOff x="0" y="0"/>
          <a:chExt cx="0" cy="0"/>
        </a:xfrm>
      </p:grpSpPr>
      <p:sp>
        <p:nvSpPr>
          <p:cNvPr id="63" name="Google Shape;63;p10"/>
          <p:cNvSpPr txBox="1"/>
          <p:nvPr>
            <p:ph type="title"/>
          </p:nvPr>
        </p:nvSpPr>
        <p:spPr>
          <a:xfrm>
            <a:off x="283850" y="285900"/>
            <a:ext cx="4227600" cy="309300"/>
          </a:xfrm>
          <a:prstGeom prst="rect">
            <a:avLst/>
          </a:prstGeom>
        </p:spPr>
        <p:txBody>
          <a:bodyPr anchorCtr="0" anchor="t" bIns="0" lIns="0" spcFirstLastPara="1" rIns="0" wrap="square" tIns="0">
            <a:spAutoFit/>
          </a:bodyPr>
          <a:lstStyle>
            <a:lvl1pPr lvl="0">
              <a:lnSpc>
                <a:spcPct val="70000"/>
              </a:lnSpc>
              <a:spcBef>
                <a:spcPts val="0"/>
              </a:spcBef>
              <a:spcAft>
                <a:spcPts val="0"/>
              </a:spcAft>
              <a:buNone/>
              <a:defRPr sz="1800">
                <a:solidFill>
                  <a:schemeClr val="dk1"/>
                </a:solidFill>
              </a:defRPr>
            </a:lvl1pPr>
            <a:lvl2pPr lvl="1">
              <a:lnSpc>
                <a:spcPct val="70000"/>
              </a:lnSpc>
              <a:spcBef>
                <a:spcPts val="0"/>
              </a:spcBef>
              <a:spcAft>
                <a:spcPts val="0"/>
              </a:spcAft>
              <a:buNone/>
              <a:defRPr sz="1800">
                <a:solidFill>
                  <a:schemeClr val="dk1"/>
                </a:solidFill>
              </a:defRPr>
            </a:lvl2pPr>
            <a:lvl3pPr lvl="2">
              <a:lnSpc>
                <a:spcPct val="70000"/>
              </a:lnSpc>
              <a:spcBef>
                <a:spcPts val="0"/>
              </a:spcBef>
              <a:spcAft>
                <a:spcPts val="0"/>
              </a:spcAft>
              <a:buNone/>
              <a:defRPr sz="1800">
                <a:solidFill>
                  <a:schemeClr val="dk1"/>
                </a:solidFill>
              </a:defRPr>
            </a:lvl3pPr>
            <a:lvl4pPr lvl="3">
              <a:lnSpc>
                <a:spcPct val="70000"/>
              </a:lnSpc>
              <a:spcBef>
                <a:spcPts val="0"/>
              </a:spcBef>
              <a:spcAft>
                <a:spcPts val="0"/>
              </a:spcAft>
              <a:buNone/>
              <a:defRPr sz="1800">
                <a:solidFill>
                  <a:schemeClr val="dk1"/>
                </a:solidFill>
              </a:defRPr>
            </a:lvl4pPr>
            <a:lvl5pPr lvl="4">
              <a:lnSpc>
                <a:spcPct val="70000"/>
              </a:lnSpc>
              <a:spcBef>
                <a:spcPts val="0"/>
              </a:spcBef>
              <a:spcAft>
                <a:spcPts val="0"/>
              </a:spcAft>
              <a:buNone/>
              <a:defRPr sz="1800">
                <a:solidFill>
                  <a:schemeClr val="dk1"/>
                </a:solidFill>
              </a:defRPr>
            </a:lvl5pPr>
            <a:lvl6pPr lvl="5">
              <a:lnSpc>
                <a:spcPct val="70000"/>
              </a:lnSpc>
              <a:spcBef>
                <a:spcPts val="0"/>
              </a:spcBef>
              <a:spcAft>
                <a:spcPts val="0"/>
              </a:spcAft>
              <a:buNone/>
              <a:defRPr sz="1800">
                <a:solidFill>
                  <a:schemeClr val="dk1"/>
                </a:solidFill>
              </a:defRPr>
            </a:lvl6pPr>
            <a:lvl7pPr lvl="6">
              <a:lnSpc>
                <a:spcPct val="70000"/>
              </a:lnSpc>
              <a:spcBef>
                <a:spcPts val="0"/>
              </a:spcBef>
              <a:spcAft>
                <a:spcPts val="0"/>
              </a:spcAft>
              <a:buNone/>
              <a:defRPr sz="1800">
                <a:solidFill>
                  <a:schemeClr val="dk1"/>
                </a:solidFill>
              </a:defRPr>
            </a:lvl7pPr>
            <a:lvl8pPr lvl="7">
              <a:lnSpc>
                <a:spcPct val="70000"/>
              </a:lnSpc>
              <a:spcBef>
                <a:spcPts val="0"/>
              </a:spcBef>
              <a:spcAft>
                <a:spcPts val="0"/>
              </a:spcAft>
              <a:buNone/>
              <a:defRPr sz="1800">
                <a:solidFill>
                  <a:schemeClr val="dk1"/>
                </a:solidFill>
              </a:defRPr>
            </a:lvl8pPr>
            <a:lvl9pPr lvl="8">
              <a:lnSpc>
                <a:spcPct val="70000"/>
              </a:lnSpc>
              <a:spcBef>
                <a:spcPts val="0"/>
              </a:spcBef>
              <a:spcAft>
                <a:spcPts val="0"/>
              </a:spcAft>
              <a:buNone/>
              <a:defRPr sz="1800">
                <a:solidFill>
                  <a:schemeClr val="dk1"/>
                </a:solidFill>
              </a:defRPr>
            </a:lvl9pPr>
          </a:lstStyle>
          <a:p/>
        </p:txBody>
      </p:sp>
      <p:sp>
        <p:nvSpPr>
          <p:cNvPr id="64" name="Google Shape;64;p10"/>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0"/>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6" name="Google Shape;66;p1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7" name="Google Shape;67;p10"/>
          <p:cNvSpPr txBox="1"/>
          <p:nvPr>
            <p:ph idx="1" type="subTitle"/>
          </p:nvPr>
        </p:nvSpPr>
        <p:spPr>
          <a:xfrm>
            <a:off x="1125100" y="23454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68" name="Google Shape;68;p10"/>
          <p:cNvSpPr txBox="1"/>
          <p:nvPr>
            <p:ph idx="4" type="subTitle"/>
          </p:nvPr>
        </p:nvSpPr>
        <p:spPr>
          <a:xfrm flipH="1">
            <a:off x="6801950" y="23454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69" name="Google Shape;69;p10"/>
          <p:cNvSpPr txBox="1"/>
          <p:nvPr>
            <p:ph idx="5" type="subTitle"/>
          </p:nvPr>
        </p:nvSpPr>
        <p:spPr>
          <a:xfrm>
            <a:off x="1125100" y="15556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70" name="Google Shape;70;p10"/>
          <p:cNvSpPr txBox="1"/>
          <p:nvPr>
            <p:ph idx="6" type="subTitle"/>
          </p:nvPr>
        </p:nvSpPr>
        <p:spPr>
          <a:xfrm flipH="1">
            <a:off x="6801950" y="15556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71" name="Google Shape;71;p10"/>
          <p:cNvSpPr txBox="1"/>
          <p:nvPr>
            <p:ph idx="7" type="subTitle"/>
          </p:nvPr>
        </p:nvSpPr>
        <p:spPr>
          <a:xfrm>
            <a:off x="1125100" y="312316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72" name="Google Shape;72;p10"/>
          <p:cNvSpPr txBox="1"/>
          <p:nvPr>
            <p:ph idx="8" type="subTitle"/>
          </p:nvPr>
        </p:nvSpPr>
        <p:spPr>
          <a:xfrm flipH="1">
            <a:off x="6801950" y="312316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73" name="Google Shape;73;p10"/>
          <p:cNvSpPr txBox="1"/>
          <p:nvPr>
            <p:ph idx="9" type="subTitle"/>
          </p:nvPr>
        </p:nvSpPr>
        <p:spPr>
          <a:xfrm>
            <a:off x="1125100" y="390291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74" name="Google Shape;74;p10"/>
          <p:cNvSpPr txBox="1"/>
          <p:nvPr>
            <p:ph idx="13" type="subTitle"/>
          </p:nvPr>
        </p:nvSpPr>
        <p:spPr>
          <a:xfrm flipH="1">
            <a:off x="6801950" y="390291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4850" y="1555575"/>
            <a:ext cx="5710500" cy="2861400"/>
          </a:xfrm>
          <a:prstGeom prst="rect">
            <a:avLst/>
          </a:prstGeom>
          <a:noFill/>
          <a:ln>
            <a:noFill/>
          </a:ln>
        </p:spPr>
        <p:txBody>
          <a:bodyPr anchorCtr="0" anchor="t" bIns="0" lIns="0" spcFirstLastPara="1" rIns="0" wrap="square" tIns="0">
            <a:spAutoFit/>
          </a:bodyPr>
          <a:lstStyle>
            <a:lvl1pPr indent="-304800" lvl="0" marL="457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
        <p:nvSpPr>
          <p:cNvPr id="7" name="Google Shape;7;p1"/>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lt1"/>
                </a:solidFill>
                <a:latin typeface="Inter"/>
                <a:ea typeface="Inter"/>
                <a:cs typeface="Inter"/>
                <a:sym typeface="Inter"/>
              </a:defRPr>
            </a:lvl1pPr>
            <a:lvl2pPr lvl="1">
              <a:lnSpc>
                <a:spcPct val="115000"/>
              </a:lnSpc>
              <a:spcBef>
                <a:spcPts val="0"/>
              </a:spcBef>
              <a:spcAft>
                <a:spcPts val="0"/>
              </a:spcAft>
              <a:buNone/>
              <a:defRPr sz="3600">
                <a:solidFill>
                  <a:schemeClr val="lt1"/>
                </a:solidFill>
                <a:latin typeface="Inter"/>
                <a:ea typeface="Inter"/>
                <a:cs typeface="Inter"/>
                <a:sym typeface="Inter"/>
              </a:defRPr>
            </a:lvl2pPr>
            <a:lvl3pPr lvl="2">
              <a:lnSpc>
                <a:spcPct val="115000"/>
              </a:lnSpc>
              <a:spcBef>
                <a:spcPts val="0"/>
              </a:spcBef>
              <a:spcAft>
                <a:spcPts val="0"/>
              </a:spcAft>
              <a:buNone/>
              <a:defRPr sz="3600">
                <a:solidFill>
                  <a:schemeClr val="lt1"/>
                </a:solidFill>
                <a:latin typeface="Inter"/>
                <a:ea typeface="Inter"/>
                <a:cs typeface="Inter"/>
                <a:sym typeface="Inter"/>
              </a:defRPr>
            </a:lvl3pPr>
            <a:lvl4pPr lvl="3">
              <a:lnSpc>
                <a:spcPct val="115000"/>
              </a:lnSpc>
              <a:spcBef>
                <a:spcPts val="0"/>
              </a:spcBef>
              <a:spcAft>
                <a:spcPts val="0"/>
              </a:spcAft>
              <a:buNone/>
              <a:defRPr sz="3600">
                <a:solidFill>
                  <a:schemeClr val="lt1"/>
                </a:solidFill>
                <a:latin typeface="Inter"/>
                <a:ea typeface="Inter"/>
                <a:cs typeface="Inter"/>
                <a:sym typeface="Inter"/>
              </a:defRPr>
            </a:lvl4pPr>
            <a:lvl5pPr lvl="4">
              <a:lnSpc>
                <a:spcPct val="115000"/>
              </a:lnSpc>
              <a:spcBef>
                <a:spcPts val="0"/>
              </a:spcBef>
              <a:spcAft>
                <a:spcPts val="0"/>
              </a:spcAft>
              <a:buNone/>
              <a:defRPr sz="3600">
                <a:solidFill>
                  <a:schemeClr val="lt1"/>
                </a:solidFill>
                <a:latin typeface="Inter"/>
                <a:ea typeface="Inter"/>
                <a:cs typeface="Inter"/>
                <a:sym typeface="Inter"/>
              </a:defRPr>
            </a:lvl5pPr>
            <a:lvl6pPr lvl="5">
              <a:lnSpc>
                <a:spcPct val="115000"/>
              </a:lnSpc>
              <a:spcBef>
                <a:spcPts val="0"/>
              </a:spcBef>
              <a:spcAft>
                <a:spcPts val="0"/>
              </a:spcAft>
              <a:buNone/>
              <a:defRPr sz="3600">
                <a:solidFill>
                  <a:schemeClr val="lt1"/>
                </a:solidFill>
                <a:latin typeface="Inter"/>
                <a:ea typeface="Inter"/>
                <a:cs typeface="Inter"/>
                <a:sym typeface="Inter"/>
              </a:defRPr>
            </a:lvl6pPr>
            <a:lvl7pPr lvl="6">
              <a:lnSpc>
                <a:spcPct val="115000"/>
              </a:lnSpc>
              <a:spcBef>
                <a:spcPts val="0"/>
              </a:spcBef>
              <a:spcAft>
                <a:spcPts val="0"/>
              </a:spcAft>
              <a:buNone/>
              <a:defRPr sz="3600">
                <a:solidFill>
                  <a:schemeClr val="lt1"/>
                </a:solidFill>
                <a:latin typeface="Inter"/>
                <a:ea typeface="Inter"/>
                <a:cs typeface="Inter"/>
                <a:sym typeface="Inter"/>
              </a:defRPr>
            </a:lvl7pPr>
            <a:lvl8pPr lvl="7">
              <a:lnSpc>
                <a:spcPct val="115000"/>
              </a:lnSpc>
              <a:spcBef>
                <a:spcPts val="0"/>
              </a:spcBef>
              <a:spcAft>
                <a:spcPts val="0"/>
              </a:spcAft>
              <a:buNone/>
              <a:defRPr sz="3600">
                <a:solidFill>
                  <a:schemeClr val="lt1"/>
                </a:solidFill>
                <a:latin typeface="Inter"/>
                <a:ea typeface="Inter"/>
                <a:cs typeface="Inter"/>
                <a:sym typeface="Inter"/>
              </a:defRPr>
            </a:lvl8pPr>
            <a:lvl9pPr lvl="8">
              <a:lnSpc>
                <a:spcPct val="115000"/>
              </a:lnSpc>
              <a:spcBef>
                <a:spcPts val="0"/>
              </a:spcBef>
              <a:spcAft>
                <a:spcPts val="0"/>
              </a:spcAft>
              <a:buNone/>
              <a:defRPr sz="3600">
                <a:solidFill>
                  <a:schemeClr val="lt1"/>
                </a:solidFill>
                <a:latin typeface="Inter"/>
                <a:ea typeface="Inter"/>
                <a:cs typeface="Inter"/>
                <a:sym typeface="Inter"/>
              </a:defRPr>
            </a:lvl9pPr>
          </a:lstStyle>
          <a:p/>
        </p:txBody>
      </p:sp>
      <p:sp>
        <p:nvSpPr>
          <p:cNvPr id="8" name="Google Shape;8;p1"/>
          <p:cNvSpPr txBox="1"/>
          <p:nvPr>
            <p:ph idx="12" type="sldNum"/>
          </p:nvPr>
        </p:nvSpPr>
        <p:spPr>
          <a:xfrm>
            <a:off x="8308150" y="4782125"/>
            <a:ext cx="548700" cy="76200"/>
          </a:xfrm>
          <a:prstGeom prst="rect">
            <a:avLst/>
          </a:prstGeom>
          <a:noFill/>
          <a:ln>
            <a:noFill/>
          </a:ln>
        </p:spPr>
        <p:txBody>
          <a:bodyPr anchorCtr="0" anchor="ctr" bIns="0" lIns="0" spcFirstLastPara="1" rIns="0" wrap="square" tIns="0">
            <a:noAutofit/>
          </a:bodyPr>
          <a:lstStyle>
            <a:lvl1pPr lvl="0" algn="r">
              <a:buNone/>
              <a:defRPr sz="600">
                <a:solidFill>
                  <a:schemeClr val="lt1"/>
                </a:solidFill>
                <a:latin typeface="Inter"/>
                <a:ea typeface="Inter"/>
                <a:cs typeface="Inter"/>
                <a:sym typeface="Inter"/>
              </a:defRPr>
            </a:lvl1pPr>
            <a:lvl2pPr lvl="1" algn="r">
              <a:buNone/>
              <a:defRPr sz="600">
                <a:solidFill>
                  <a:schemeClr val="lt1"/>
                </a:solidFill>
                <a:latin typeface="Inter"/>
                <a:ea typeface="Inter"/>
                <a:cs typeface="Inter"/>
                <a:sym typeface="Inter"/>
              </a:defRPr>
            </a:lvl2pPr>
            <a:lvl3pPr lvl="2" algn="r">
              <a:buNone/>
              <a:defRPr sz="600">
                <a:solidFill>
                  <a:schemeClr val="lt1"/>
                </a:solidFill>
                <a:latin typeface="Inter"/>
                <a:ea typeface="Inter"/>
                <a:cs typeface="Inter"/>
                <a:sym typeface="Inter"/>
              </a:defRPr>
            </a:lvl3pPr>
            <a:lvl4pPr lvl="3" algn="r">
              <a:buNone/>
              <a:defRPr sz="600">
                <a:solidFill>
                  <a:schemeClr val="lt1"/>
                </a:solidFill>
                <a:latin typeface="Inter"/>
                <a:ea typeface="Inter"/>
                <a:cs typeface="Inter"/>
                <a:sym typeface="Inter"/>
              </a:defRPr>
            </a:lvl4pPr>
            <a:lvl5pPr lvl="4" algn="r">
              <a:buNone/>
              <a:defRPr sz="600">
                <a:solidFill>
                  <a:schemeClr val="lt1"/>
                </a:solidFill>
                <a:latin typeface="Inter"/>
                <a:ea typeface="Inter"/>
                <a:cs typeface="Inter"/>
                <a:sym typeface="Inter"/>
              </a:defRPr>
            </a:lvl5pPr>
            <a:lvl6pPr lvl="5" algn="r">
              <a:buNone/>
              <a:defRPr sz="600">
                <a:solidFill>
                  <a:schemeClr val="lt1"/>
                </a:solidFill>
                <a:latin typeface="Inter"/>
                <a:ea typeface="Inter"/>
                <a:cs typeface="Inter"/>
                <a:sym typeface="Inter"/>
              </a:defRPr>
            </a:lvl6pPr>
            <a:lvl7pPr lvl="6" algn="r">
              <a:buNone/>
              <a:defRPr sz="600">
                <a:solidFill>
                  <a:schemeClr val="lt1"/>
                </a:solidFill>
                <a:latin typeface="Inter"/>
                <a:ea typeface="Inter"/>
                <a:cs typeface="Inter"/>
                <a:sym typeface="Inter"/>
              </a:defRPr>
            </a:lvl7pPr>
            <a:lvl8pPr lvl="7" algn="r">
              <a:buNone/>
              <a:defRPr sz="600">
                <a:solidFill>
                  <a:schemeClr val="lt1"/>
                </a:solidFill>
                <a:latin typeface="Inter"/>
                <a:ea typeface="Inter"/>
                <a:cs typeface="Inter"/>
                <a:sym typeface="Inter"/>
              </a:defRPr>
            </a:lvl8pPr>
            <a:lvl9pPr lvl="8" algn="r">
              <a:buNone/>
              <a:defRPr sz="600">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ph idx="2" type="title"/>
          </p:nvPr>
        </p:nvSpPr>
        <p:spPr>
          <a:xfrm>
            <a:off x="288625" y="4778975"/>
            <a:ext cx="42273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10" name="Google Shape;10;p1"/>
          <p:cNvSpPr txBox="1"/>
          <p:nvPr>
            <p:ph idx="3" type="title"/>
          </p:nvPr>
        </p:nvSpPr>
        <p:spPr>
          <a:xfrm>
            <a:off x="462975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11" name="Google Shape;11;p1"/>
          <p:cNvSpPr txBox="1"/>
          <p:nvPr>
            <p:ph idx="4" type="title"/>
          </p:nvPr>
        </p:nvSpPr>
        <p:spPr>
          <a:xfrm>
            <a:off x="608610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12" name="Google Shape;12;p1"/>
          <p:cNvSpPr txBox="1"/>
          <p:nvPr>
            <p:ph idx="5" type="body"/>
          </p:nvPr>
        </p:nvSpPr>
        <p:spPr>
          <a:xfrm>
            <a:off x="4239825" y="1398125"/>
            <a:ext cx="3648900" cy="2279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79">
          <p15:clr>
            <a:srgbClr val="E46962"/>
          </p15:clr>
        </p15:guide>
        <p15:guide id="2" pos="179">
          <p15:clr>
            <a:srgbClr val="E46962"/>
          </p15:clr>
        </p15:guide>
        <p15:guide id="3" orient="horz" pos="180">
          <p15:clr>
            <a:srgbClr val="E46962"/>
          </p15:clr>
        </p15:guide>
        <p15:guide id="4" orient="horz" pos="3060">
          <p15:clr>
            <a:srgbClr val="E46962"/>
          </p15:clr>
        </p15:guide>
        <p15:guide id="5" pos="2842">
          <p15:clr>
            <a:srgbClr val="E46962"/>
          </p15:clr>
        </p15:guide>
        <p15:guide id="6" pos="2916">
          <p15:clr>
            <a:srgbClr val="E46962"/>
          </p15:clr>
        </p15:guide>
        <p15:guide id="7" pos="1474">
          <p15:clr>
            <a:srgbClr val="E46962"/>
          </p15:clr>
        </p15:guide>
        <p15:guide id="8" pos="1548">
          <p15:clr>
            <a:srgbClr val="E46962"/>
          </p15:clr>
        </p15:guide>
        <p15:guide id="9" pos="4211">
          <p15:clr>
            <a:srgbClr val="E46962"/>
          </p15:clr>
        </p15:guide>
        <p15:guide id="10" pos="4285">
          <p15:clr>
            <a:srgbClr val="E46962"/>
          </p15:clr>
        </p15:guide>
        <p15:guide id="11" pos="3753">
          <p15:clr>
            <a:srgbClr val="E46962"/>
          </p15:clr>
        </p15:guide>
        <p15:guide id="12" pos="3834">
          <p15:clr>
            <a:srgbClr val="E46962"/>
          </p15:clr>
        </p15:guide>
        <p15:guide id="13" pos="1926">
          <p15:clr>
            <a:srgbClr val="E46962"/>
          </p15:clr>
        </p15:guide>
        <p15:guide id="14" pos="2007">
          <p15:clr>
            <a:srgbClr val="E46962"/>
          </p15:clr>
        </p15:guide>
        <p15:guide id="15" orient="horz" pos="299">
          <p15:clr>
            <a:srgbClr val="E46962"/>
          </p15:clr>
        </p15:guide>
        <p15:guide id="16" orient="horz" pos="2950">
          <p15:clr>
            <a:srgbClr val="E46962"/>
          </p15:clr>
        </p15:guide>
        <p15:guide id="17" orient="horz" pos="907">
          <p15:clr>
            <a:srgbClr val="E46962"/>
          </p15:clr>
        </p15:guide>
        <p15:guide id="18" orient="horz" pos="980">
          <p15:clr>
            <a:srgbClr val="E46962"/>
          </p15:clr>
        </p15:guide>
        <p15:guide id="19" orient="horz" pos="1588">
          <p15:clr>
            <a:srgbClr val="E46962"/>
          </p15:clr>
        </p15:guide>
        <p15:guide id="20" orient="horz" pos="1661">
          <p15:clr>
            <a:srgbClr val="E46962"/>
          </p15:clr>
        </p15:guide>
        <p15:guide id="21" orient="horz" pos="2269">
          <p15:clr>
            <a:srgbClr val="E46962"/>
          </p15:clr>
        </p15:guide>
        <p15:guide id="22" orient="horz" pos="2341">
          <p15:clr>
            <a:srgbClr val="E46962"/>
          </p15:clr>
        </p15:guide>
        <p15:guide id="23" orient="horz" pos="301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cxnSp>
        <p:nvCxnSpPr>
          <p:cNvPr id="361" name="Google Shape;361;p47"/>
          <p:cNvCxnSpPr/>
          <p:nvPr/>
        </p:nvCxnSpPr>
        <p:spPr>
          <a:xfrm>
            <a:off x="283850" y="1467534"/>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362" name="Google Shape;362;p47"/>
          <p:cNvCxnSpPr/>
          <p:nvPr/>
        </p:nvCxnSpPr>
        <p:spPr>
          <a:xfrm>
            <a:off x="283850" y="829634"/>
            <a:ext cx="8573100" cy="0"/>
          </a:xfrm>
          <a:prstGeom prst="straightConnector1">
            <a:avLst/>
          </a:prstGeom>
          <a:noFill/>
          <a:ln cap="flat" cmpd="sng" w="9525">
            <a:solidFill>
              <a:schemeClr val="lt1"/>
            </a:solidFill>
            <a:prstDash val="solid"/>
            <a:round/>
            <a:headEnd len="med" w="med" type="none"/>
            <a:tailEnd len="med" w="med" type="none"/>
          </a:ln>
        </p:spPr>
      </p:cxnSp>
      <p:sp>
        <p:nvSpPr>
          <p:cNvPr id="363" name="Google Shape;363;p4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47"/>
          <p:cNvSpPr txBox="1"/>
          <p:nvPr>
            <p:ph type="title"/>
          </p:nvPr>
        </p:nvSpPr>
        <p:spPr>
          <a:xfrm>
            <a:off x="283850" y="224410"/>
            <a:ext cx="6683700" cy="12369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CS501 Pantry Pal</a:t>
            </a:r>
            <a:endParaRPr/>
          </a:p>
          <a:p>
            <a:pPr indent="0" lvl="0" marL="0" rtl="0" algn="l">
              <a:spcBef>
                <a:spcPts val="0"/>
              </a:spcBef>
              <a:spcAft>
                <a:spcPts val="0"/>
              </a:spcAft>
              <a:buNone/>
            </a:pPr>
            <a:r>
              <a:rPr lang="en"/>
              <a:t>Final Presentation</a:t>
            </a:r>
            <a:endParaRPr/>
          </a:p>
        </p:txBody>
      </p:sp>
      <p:sp>
        <p:nvSpPr>
          <p:cNvPr id="365" name="Google Shape;365;p4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cxnSp>
        <p:nvCxnSpPr>
          <p:cNvPr id="366" name="Google Shape;366;p47"/>
          <p:cNvCxnSpPr/>
          <p:nvPr/>
        </p:nvCxnSpPr>
        <p:spPr>
          <a:xfrm>
            <a:off x="283850" y="4683734"/>
            <a:ext cx="8573100" cy="0"/>
          </a:xfrm>
          <a:prstGeom prst="straightConnector1">
            <a:avLst/>
          </a:prstGeom>
          <a:noFill/>
          <a:ln cap="flat" cmpd="sng" w="9525">
            <a:solidFill>
              <a:schemeClr val="lt1"/>
            </a:solidFill>
            <a:prstDash val="solid"/>
            <a:round/>
            <a:headEnd len="med" w="med" type="none"/>
            <a:tailEnd len="med" w="med" type="none"/>
          </a:ln>
        </p:spPr>
      </p:cxnSp>
      <p:sp>
        <p:nvSpPr>
          <p:cNvPr id="367" name="Google Shape;367;p47"/>
          <p:cNvSpPr txBox="1"/>
          <p:nvPr/>
        </p:nvSpPr>
        <p:spPr>
          <a:xfrm>
            <a:off x="357575" y="1678125"/>
            <a:ext cx="4674300" cy="23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Inter"/>
                <a:ea typeface="Inter"/>
                <a:cs typeface="Inter"/>
                <a:sym typeface="Inter"/>
              </a:rPr>
              <a:t>Songhan Min </a:t>
            </a:r>
            <a:endParaRPr sz="1200">
              <a:solidFill>
                <a:schemeClr val="lt1"/>
              </a:solidFill>
              <a:latin typeface="Inter"/>
              <a:ea typeface="Inter"/>
              <a:cs typeface="Inter"/>
              <a:sym typeface="Inter"/>
            </a:endParaRPr>
          </a:p>
          <a:p>
            <a:pPr indent="0" lvl="0" marL="0" rtl="0" algn="l">
              <a:spcBef>
                <a:spcPts val="0"/>
              </a:spcBef>
              <a:spcAft>
                <a:spcPts val="0"/>
              </a:spcAft>
              <a:buNone/>
            </a:pPr>
            <a:r>
              <a:rPr lang="en" sz="1200">
                <a:solidFill>
                  <a:schemeClr val="lt1"/>
                </a:solidFill>
                <a:latin typeface="Inter"/>
                <a:ea typeface="Inter"/>
                <a:cs typeface="Inter"/>
                <a:sym typeface="Inter"/>
              </a:rPr>
              <a:t>Saiwang Xiang</a:t>
            </a:r>
            <a:endParaRPr sz="1200">
              <a:solidFill>
                <a:schemeClr val="lt1"/>
              </a:solidFill>
              <a:latin typeface="Inter"/>
              <a:ea typeface="Inter"/>
              <a:cs typeface="Inter"/>
              <a:sym typeface="Inter"/>
            </a:endParaRPr>
          </a:p>
          <a:p>
            <a:pPr indent="0" lvl="0" marL="0" rtl="0" algn="l">
              <a:spcBef>
                <a:spcPts val="0"/>
              </a:spcBef>
              <a:spcAft>
                <a:spcPts val="0"/>
              </a:spcAft>
              <a:buNone/>
            </a:pPr>
            <a:r>
              <a:rPr lang="en" sz="1200">
                <a:solidFill>
                  <a:schemeClr val="lt1"/>
                </a:solidFill>
                <a:latin typeface="Inter"/>
                <a:ea typeface="Inter"/>
                <a:cs typeface="Inter"/>
                <a:sym typeface="Inter"/>
              </a:rPr>
              <a:t>Haoran Zhang</a:t>
            </a:r>
            <a:endParaRPr sz="1200">
              <a:solidFill>
                <a:schemeClr val="lt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371" name="Shape 371"/>
        <p:cNvGrpSpPr/>
        <p:nvPr/>
      </p:nvGrpSpPr>
      <p:grpSpPr>
        <a:xfrm>
          <a:off x="0" y="0"/>
          <a:ext cx="0" cy="0"/>
          <a:chOff x="0" y="0"/>
          <a:chExt cx="0" cy="0"/>
        </a:xfrm>
      </p:grpSpPr>
      <p:sp>
        <p:nvSpPr>
          <p:cNvPr id="372" name="Google Shape;372;p48"/>
          <p:cNvSpPr/>
          <p:nvPr/>
        </p:nvSpPr>
        <p:spPr>
          <a:xfrm>
            <a:off x="283884" y="1674063"/>
            <a:ext cx="544800" cy="544800"/>
          </a:xfrm>
          <a:prstGeom prst="ellipse">
            <a:avLst/>
          </a:prstGeom>
          <a:solidFill>
            <a:srgbClr val="B4A7D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01</a:t>
            </a:r>
            <a:endParaRPr sz="1800">
              <a:solidFill>
                <a:schemeClr val="dk1"/>
              </a:solidFill>
              <a:latin typeface="Inter"/>
              <a:ea typeface="Inter"/>
              <a:cs typeface="Inter"/>
              <a:sym typeface="Inter"/>
            </a:endParaRPr>
          </a:p>
        </p:txBody>
      </p:sp>
      <p:cxnSp>
        <p:nvCxnSpPr>
          <p:cNvPr id="373" name="Google Shape;373;p48"/>
          <p:cNvCxnSpPr/>
          <p:nvPr/>
        </p:nvCxnSpPr>
        <p:spPr>
          <a:xfrm>
            <a:off x="283850" y="2337356"/>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48"/>
          <p:cNvCxnSpPr/>
          <p:nvPr/>
        </p:nvCxnSpPr>
        <p:spPr>
          <a:xfrm>
            <a:off x="283850" y="1555584"/>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48"/>
          <p:cNvCxnSpPr/>
          <p:nvPr/>
        </p:nvCxnSpPr>
        <p:spPr>
          <a:xfrm>
            <a:off x="283850" y="3900899"/>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48"/>
          <p:cNvCxnSpPr/>
          <p:nvPr/>
        </p:nvCxnSpPr>
        <p:spPr>
          <a:xfrm>
            <a:off x="283850" y="3119127"/>
            <a:ext cx="8573100" cy="0"/>
          </a:xfrm>
          <a:prstGeom prst="straightConnector1">
            <a:avLst/>
          </a:prstGeom>
          <a:noFill/>
          <a:ln cap="flat" cmpd="sng" w="9525">
            <a:solidFill>
              <a:schemeClr val="dk1"/>
            </a:solidFill>
            <a:prstDash val="solid"/>
            <a:round/>
            <a:headEnd len="med" w="med" type="none"/>
            <a:tailEnd len="med" w="med" type="none"/>
          </a:ln>
        </p:spPr>
      </p:cxnSp>
      <p:sp>
        <p:nvSpPr>
          <p:cNvPr id="377" name="Google Shape;377;p48"/>
          <p:cNvSpPr/>
          <p:nvPr/>
        </p:nvSpPr>
        <p:spPr>
          <a:xfrm>
            <a:off x="283884" y="2455825"/>
            <a:ext cx="544800" cy="544800"/>
          </a:xfrm>
          <a:prstGeom prst="ellipse">
            <a:avLst/>
          </a:prstGeom>
          <a:solidFill>
            <a:srgbClr val="B4A7D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02</a:t>
            </a:r>
            <a:endParaRPr sz="1800">
              <a:solidFill>
                <a:schemeClr val="dk1"/>
              </a:solidFill>
              <a:latin typeface="Inter"/>
              <a:ea typeface="Inter"/>
              <a:cs typeface="Inter"/>
              <a:sym typeface="Inter"/>
            </a:endParaRPr>
          </a:p>
        </p:txBody>
      </p:sp>
      <p:sp>
        <p:nvSpPr>
          <p:cNvPr id="378" name="Google Shape;378;p48"/>
          <p:cNvSpPr/>
          <p:nvPr/>
        </p:nvSpPr>
        <p:spPr>
          <a:xfrm>
            <a:off x="283884" y="3237613"/>
            <a:ext cx="544800" cy="544800"/>
          </a:xfrm>
          <a:prstGeom prst="ellipse">
            <a:avLst/>
          </a:prstGeom>
          <a:solidFill>
            <a:srgbClr val="B4A7D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03</a:t>
            </a:r>
            <a:endParaRPr sz="1800">
              <a:solidFill>
                <a:schemeClr val="dk1"/>
              </a:solidFill>
              <a:latin typeface="Inter"/>
              <a:ea typeface="Inter"/>
              <a:cs typeface="Inter"/>
              <a:sym typeface="Inter"/>
            </a:endParaRPr>
          </a:p>
        </p:txBody>
      </p:sp>
      <p:sp>
        <p:nvSpPr>
          <p:cNvPr id="379" name="Google Shape;379;p48"/>
          <p:cNvSpPr/>
          <p:nvPr/>
        </p:nvSpPr>
        <p:spPr>
          <a:xfrm>
            <a:off x="283884" y="4019375"/>
            <a:ext cx="544800" cy="544800"/>
          </a:xfrm>
          <a:prstGeom prst="ellipse">
            <a:avLst/>
          </a:prstGeom>
          <a:solidFill>
            <a:srgbClr val="B4A7D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04</a:t>
            </a:r>
            <a:endParaRPr sz="1800">
              <a:solidFill>
                <a:schemeClr val="dk1"/>
              </a:solidFill>
              <a:latin typeface="Inter"/>
              <a:ea typeface="Inter"/>
              <a:cs typeface="Inter"/>
              <a:sym typeface="Inter"/>
            </a:endParaRPr>
          </a:p>
        </p:txBody>
      </p:sp>
      <p:sp>
        <p:nvSpPr>
          <p:cNvPr id="380" name="Google Shape;380;p48"/>
          <p:cNvSpPr txBox="1"/>
          <p:nvPr>
            <p:ph type="title"/>
          </p:nvPr>
        </p:nvSpPr>
        <p:spPr>
          <a:xfrm>
            <a:off x="402150" y="437725"/>
            <a:ext cx="4227600" cy="24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300"/>
              <a:t>Contents</a:t>
            </a:r>
            <a:endParaRPr sz="2300"/>
          </a:p>
        </p:txBody>
      </p:sp>
      <p:sp>
        <p:nvSpPr>
          <p:cNvPr id="381" name="Google Shape;381;p48"/>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383" name="Google Shape;383;p48"/>
          <p:cNvSpPr txBox="1"/>
          <p:nvPr>
            <p:ph idx="1" type="subTitle"/>
          </p:nvPr>
        </p:nvSpPr>
        <p:spPr>
          <a:xfrm>
            <a:off x="1125100" y="2345400"/>
            <a:ext cx="5559300" cy="77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Core Features</a:t>
            </a:r>
            <a:endParaRPr/>
          </a:p>
        </p:txBody>
      </p:sp>
      <p:sp>
        <p:nvSpPr>
          <p:cNvPr id="384" name="Google Shape;384;p48"/>
          <p:cNvSpPr txBox="1"/>
          <p:nvPr>
            <p:ph idx="5" type="subTitle"/>
          </p:nvPr>
        </p:nvSpPr>
        <p:spPr>
          <a:xfrm>
            <a:off x="1125100" y="1555600"/>
            <a:ext cx="5559300" cy="77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385" name="Google Shape;385;p48"/>
          <p:cNvSpPr txBox="1"/>
          <p:nvPr>
            <p:ph idx="7" type="subTitle"/>
          </p:nvPr>
        </p:nvSpPr>
        <p:spPr>
          <a:xfrm>
            <a:off x="1125100" y="3123163"/>
            <a:ext cx="5559300" cy="77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Demo</a:t>
            </a:r>
            <a:endParaRPr/>
          </a:p>
        </p:txBody>
      </p:sp>
      <p:sp>
        <p:nvSpPr>
          <p:cNvPr id="386" name="Google Shape;386;p48"/>
          <p:cNvSpPr txBox="1"/>
          <p:nvPr>
            <p:ph idx="9" type="subTitle"/>
          </p:nvPr>
        </p:nvSpPr>
        <p:spPr>
          <a:xfrm>
            <a:off x="1125100" y="3902925"/>
            <a:ext cx="7575600" cy="773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Feedback &amp; improvements</a:t>
            </a:r>
            <a:endParaRPr/>
          </a:p>
        </p:txBody>
      </p:sp>
      <p:cxnSp>
        <p:nvCxnSpPr>
          <p:cNvPr id="387" name="Google Shape;387;p48"/>
          <p:cNvCxnSpPr/>
          <p:nvPr/>
        </p:nvCxnSpPr>
        <p:spPr>
          <a:xfrm>
            <a:off x="283850" y="4682671"/>
            <a:ext cx="8573100" cy="0"/>
          </a:xfrm>
          <a:prstGeom prst="straightConnector1">
            <a:avLst/>
          </a:prstGeom>
          <a:noFill/>
          <a:ln cap="flat" cmpd="sng" w="9525">
            <a:solidFill>
              <a:schemeClr val="dk1"/>
            </a:solidFill>
            <a:prstDash val="solid"/>
            <a:round/>
            <a:headEnd len="med" w="med" type="none"/>
            <a:tailEnd len="med" w="med" type="none"/>
          </a:ln>
        </p:spPr>
      </p:cxnSp>
      <p:sp>
        <p:nvSpPr>
          <p:cNvPr id="388" name="Google Shape;388;p4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92" name="Shape 392"/>
        <p:cNvGrpSpPr/>
        <p:nvPr/>
      </p:nvGrpSpPr>
      <p:grpSpPr>
        <a:xfrm>
          <a:off x="0" y="0"/>
          <a:ext cx="0" cy="0"/>
          <a:chOff x="0" y="0"/>
          <a:chExt cx="0" cy="0"/>
        </a:xfrm>
      </p:grpSpPr>
      <p:sp>
        <p:nvSpPr>
          <p:cNvPr id="393" name="Google Shape;393;p49"/>
          <p:cNvSpPr/>
          <p:nvPr/>
        </p:nvSpPr>
        <p:spPr>
          <a:xfrm>
            <a:off x="2864900" y="3219175"/>
            <a:ext cx="5994600" cy="145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394" name="Google Shape;394;p49"/>
          <p:cNvSpPr/>
          <p:nvPr/>
        </p:nvSpPr>
        <p:spPr>
          <a:xfrm>
            <a:off x="2864850" y="3217800"/>
            <a:ext cx="5994600" cy="16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395" name="Google Shape;395;p49"/>
          <p:cNvSpPr txBox="1"/>
          <p:nvPr>
            <p:ph type="title"/>
          </p:nvPr>
        </p:nvSpPr>
        <p:spPr>
          <a:xfrm>
            <a:off x="284850" y="474875"/>
            <a:ext cx="4227300" cy="115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200"/>
              <a:t>Project overview</a:t>
            </a:r>
            <a:endParaRPr sz="5200"/>
          </a:p>
        </p:txBody>
      </p:sp>
      <p:sp>
        <p:nvSpPr>
          <p:cNvPr id="396" name="Google Shape;396;p4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49"/>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398" name="Google Shape;398;p49"/>
          <p:cNvSpPr txBox="1"/>
          <p:nvPr>
            <p:ph idx="1" type="body"/>
          </p:nvPr>
        </p:nvSpPr>
        <p:spPr>
          <a:xfrm>
            <a:off x="2864850" y="3424150"/>
            <a:ext cx="5994600" cy="923400"/>
          </a:xfrm>
          <a:prstGeom prst="rect">
            <a:avLst/>
          </a:prstGeom>
        </p:spPr>
        <p:txBody>
          <a:bodyPr anchorCtr="0" anchor="t" bIns="91425" lIns="182875" spcFirstLastPara="1" rIns="182875" wrap="square" tIns="91425">
            <a:noAutofit/>
          </a:bodyPr>
          <a:lstStyle/>
          <a:p>
            <a:pPr indent="0" lvl="0" marL="0" rtl="0" algn="l">
              <a:spcBef>
                <a:spcPts val="0"/>
              </a:spcBef>
              <a:spcAft>
                <a:spcPts val="0"/>
              </a:spcAft>
              <a:buNone/>
            </a:pPr>
            <a:r>
              <a:rPr lang="en">
                <a:solidFill>
                  <a:schemeClr val="dk1"/>
                </a:solidFill>
              </a:rPr>
              <a:t>Pantry Pal is a user-centric recipe discovery app designed to minimize food waste and simplify meal planning by leveraging ingredients users already have. Targeting cooking enthusiasts and beginners alike, the app combines practicality with playful interaction, empowering users to cook creatively while reducing unnecessary grocery purchases.</a:t>
            </a:r>
            <a:endParaRPr>
              <a:solidFill>
                <a:schemeClr val="dk1"/>
              </a:solidFill>
            </a:endParaRPr>
          </a:p>
        </p:txBody>
      </p:sp>
      <p:sp>
        <p:nvSpPr>
          <p:cNvPr id="399" name="Google Shape;399;p49"/>
          <p:cNvSpPr/>
          <p:nvPr/>
        </p:nvSpPr>
        <p:spPr>
          <a:xfrm rot="5400000">
            <a:off x="3852735" y="951709"/>
            <a:ext cx="659347" cy="659347"/>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cxnSp>
        <p:nvCxnSpPr>
          <p:cNvPr id="400" name="Google Shape;400;p49"/>
          <p:cNvCxnSpPr/>
          <p:nvPr/>
        </p:nvCxnSpPr>
        <p:spPr>
          <a:xfrm>
            <a:off x="283850" y="289571"/>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401" name="Google Shape;401;p49"/>
          <p:cNvCxnSpPr/>
          <p:nvPr/>
        </p:nvCxnSpPr>
        <p:spPr>
          <a:xfrm>
            <a:off x="283850" y="1751842"/>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402" name="Google Shape;402;p49"/>
          <p:cNvCxnSpPr/>
          <p:nvPr/>
        </p:nvCxnSpPr>
        <p:spPr>
          <a:xfrm>
            <a:off x="283850" y="3217783"/>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403" name="Google Shape;403;p49"/>
          <p:cNvCxnSpPr/>
          <p:nvPr/>
        </p:nvCxnSpPr>
        <p:spPr>
          <a:xfrm>
            <a:off x="283850" y="4683734"/>
            <a:ext cx="8573100" cy="0"/>
          </a:xfrm>
          <a:prstGeom prst="straightConnector1">
            <a:avLst/>
          </a:prstGeom>
          <a:noFill/>
          <a:ln cap="flat" cmpd="sng" w="9525">
            <a:solidFill>
              <a:schemeClr val="lt1"/>
            </a:solidFill>
            <a:prstDash val="solid"/>
            <a:round/>
            <a:headEnd len="med" w="med" type="none"/>
            <a:tailEnd len="med" w="med" type="none"/>
          </a:ln>
        </p:spPr>
      </p:cxnSp>
      <p:pic>
        <p:nvPicPr>
          <p:cNvPr id="404" name="Google Shape;404;p49"/>
          <p:cNvPicPr preferRelativeResize="0"/>
          <p:nvPr/>
        </p:nvPicPr>
        <p:blipFill>
          <a:blip r:embed="rId3">
            <a:alphaModFix/>
          </a:blip>
          <a:stretch>
            <a:fillRect/>
          </a:stretch>
        </p:blipFill>
        <p:spPr>
          <a:xfrm>
            <a:off x="283850" y="1751850"/>
            <a:ext cx="2580001" cy="2931875"/>
          </a:xfrm>
          <a:prstGeom prst="rect">
            <a:avLst/>
          </a:prstGeom>
          <a:noFill/>
          <a:ln>
            <a:noFill/>
          </a:ln>
        </p:spPr>
      </p:pic>
      <p:sp>
        <p:nvSpPr>
          <p:cNvPr id="405" name="Google Shape;405;p49"/>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11" name="Google Shape;411;p50"/>
          <p:cNvGrpSpPr/>
          <p:nvPr/>
        </p:nvGrpSpPr>
        <p:grpSpPr>
          <a:xfrm>
            <a:off x="-2400" y="1555125"/>
            <a:ext cx="9146400" cy="3128600"/>
            <a:chOff x="-2400" y="1555125"/>
            <a:chExt cx="9146400" cy="3128600"/>
          </a:xfrm>
        </p:grpSpPr>
        <p:sp>
          <p:nvSpPr>
            <p:cNvPr id="412" name="Google Shape;412;p50"/>
            <p:cNvSpPr txBox="1"/>
            <p:nvPr/>
          </p:nvSpPr>
          <p:spPr>
            <a:xfrm>
              <a:off x="284850" y="2002750"/>
              <a:ext cx="3494400" cy="5184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0"/>
                </a:spcBef>
                <a:spcAft>
                  <a:spcPts val="0"/>
                </a:spcAft>
                <a:buClr>
                  <a:schemeClr val="lt1"/>
                </a:buClr>
                <a:buSzPts val="1100"/>
                <a:buFont typeface="Arial"/>
                <a:buNone/>
              </a:pPr>
              <a:r>
                <a:rPr b="1" lang="en" sz="1200">
                  <a:solidFill>
                    <a:srgbClr val="1F2328"/>
                  </a:solidFill>
                </a:rPr>
                <a:t>Ingredient-Based Recipe Search</a:t>
              </a:r>
              <a:endParaRPr sz="800">
                <a:solidFill>
                  <a:schemeClr val="lt1"/>
                </a:solidFill>
                <a:latin typeface="Inter"/>
                <a:ea typeface="Inter"/>
                <a:cs typeface="Inter"/>
                <a:sym typeface="Inter"/>
              </a:endParaRPr>
            </a:p>
            <a:p>
              <a:pPr indent="0" lvl="0" marL="0" rtl="0" algn="l">
                <a:spcBef>
                  <a:spcPts val="1200"/>
                </a:spcBef>
                <a:spcAft>
                  <a:spcPts val="0"/>
                </a:spcAft>
                <a:buNone/>
              </a:pPr>
              <a:r>
                <a:t/>
              </a:r>
              <a:endParaRPr sz="800">
                <a:solidFill>
                  <a:schemeClr val="lt1"/>
                </a:solidFill>
                <a:latin typeface="Inter"/>
                <a:ea typeface="Inter"/>
                <a:cs typeface="Inter"/>
                <a:sym typeface="Inter"/>
              </a:endParaRPr>
            </a:p>
          </p:txBody>
        </p:sp>
        <p:sp>
          <p:nvSpPr>
            <p:cNvPr id="413" name="Google Shape;413;p50"/>
            <p:cNvSpPr txBox="1"/>
            <p:nvPr/>
          </p:nvSpPr>
          <p:spPr>
            <a:xfrm>
              <a:off x="284850" y="1555575"/>
              <a:ext cx="3494400" cy="3357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rPr b="1" lang="en">
                  <a:solidFill>
                    <a:schemeClr val="lt1"/>
                  </a:solidFill>
                  <a:latin typeface="Inter"/>
                  <a:ea typeface="Inter"/>
                  <a:cs typeface="Inter"/>
                  <a:sym typeface="Inter"/>
                </a:rPr>
                <a:t>Features</a:t>
              </a:r>
              <a:r>
                <a:rPr b="1" lang="en">
                  <a:solidFill>
                    <a:schemeClr val="lt1"/>
                  </a:solidFill>
                  <a:latin typeface="Inter"/>
                  <a:ea typeface="Inter"/>
                  <a:cs typeface="Inter"/>
                  <a:sym typeface="Inter"/>
                </a:rPr>
                <a:t> </a:t>
              </a:r>
              <a:endParaRPr b="1">
                <a:solidFill>
                  <a:schemeClr val="lt1"/>
                </a:solidFill>
                <a:latin typeface="Inter"/>
                <a:ea typeface="Inter"/>
                <a:cs typeface="Inter"/>
                <a:sym typeface="Inter"/>
              </a:endParaRPr>
            </a:p>
          </p:txBody>
        </p:sp>
        <p:sp>
          <p:nvSpPr>
            <p:cNvPr id="414" name="Google Shape;414;p50"/>
            <p:cNvSpPr txBox="1"/>
            <p:nvPr/>
          </p:nvSpPr>
          <p:spPr>
            <a:xfrm>
              <a:off x="284850" y="2673326"/>
              <a:ext cx="3494400" cy="485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0"/>
                </a:spcBef>
                <a:spcAft>
                  <a:spcPts val="1200"/>
                </a:spcAft>
                <a:buClr>
                  <a:schemeClr val="lt1"/>
                </a:buClr>
                <a:buSzPts val="1100"/>
                <a:buNone/>
              </a:pPr>
              <a:r>
                <a:rPr b="1" lang="en" sz="1200">
                  <a:solidFill>
                    <a:srgbClr val="1F2328"/>
                  </a:solidFill>
                </a:rPr>
                <a:t>"Shake for Surprise" Feature</a:t>
              </a:r>
              <a:endParaRPr sz="800">
                <a:solidFill>
                  <a:schemeClr val="lt1"/>
                </a:solidFill>
                <a:latin typeface="Inter"/>
                <a:ea typeface="Inter"/>
                <a:cs typeface="Inter"/>
                <a:sym typeface="Inter"/>
              </a:endParaRPr>
            </a:p>
          </p:txBody>
        </p:sp>
        <p:sp>
          <p:nvSpPr>
            <p:cNvPr id="415" name="Google Shape;415;p50"/>
            <p:cNvSpPr txBox="1"/>
            <p:nvPr/>
          </p:nvSpPr>
          <p:spPr>
            <a:xfrm>
              <a:off x="284850" y="3343475"/>
              <a:ext cx="3494400" cy="452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0"/>
                </a:spcBef>
                <a:spcAft>
                  <a:spcPts val="1200"/>
                </a:spcAft>
                <a:buClr>
                  <a:schemeClr val="lt1"/>
                </a:buClr>
                <a:buSzPts val="1100"/>
                <a:buNone/>
              </a:pPr>
              <a:r>
                <a:rPr b="1" lang="en" sz="1200">
                  <a:solidFill>
                    <a:srgbClr val="1F2328"/>
                  </a:solidFill>
                </a:rPr>
                <a:t>Personal Cookbook (Saves)</a:t>
              </a:r>
              <a:endParaRPr sz="800">
                <a:solidFill>
                  <a:schemeClr val="lt1"/>
                </a:solidFill>
                <a:latin typeface="Inter"/>
                <a:ea typeface="Inter"/>
                <a:cs typeface="Inter"/>
                <a:sym typeface="Inter"/>
              </a:endParaRPr>
            </a:p>
          </p:txBody>
        </p:sp>
        <p:sp>
          <p:nvSpPr>
            <p:cNvPr id="416" name="Google Shape;416;p50"/>
            <p:cNvSpPr txBox="1"/>
            <p:nvPr/>
          </p:nvSpPr>
          <p:spPr>
            <a:xfrm>
              <a:off x="284850" y="4013600"/>
              <a:ext cx="3494400" cy="419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0"/>
                </a:spcBef>
                <a:spcAft>
                  <a:spcPts val="1200"/>
                </a:spcAft>
                <a:buClr>
                  <a:schemeClr val="lt1"/>
                </a:buClr>
                <a:buSzPts val="1100"/>
                <a:buNone/>
              </a:pPr>
              <a:r>
                <a:rPr b="1" lang="en" sz="1200">
                  <a:solidFill>
                    <a:srgbClr val="1F2328"/>
                  </a:solidFill>
                </a:rPr>
                <a:t>Pantry &amp; Grocery Helper</a:t>
              </a:r>
              <a:endParaRPr sz="800">
                <a:solidFill>
                  <a:schemeClr val="lt1"/>
                </a:solidFill>
                <a:latin typeface="Inter"/>
                <a:ea typeface="Inter"/>
                <a:cs typeface="Inter"/>
                <a:sym typeface="Inter"/>
              </a:endParaRPr>
            </a:p>
          </p:txBody>
        </p:sp>
        <p:sp>
          <p:nvSpPr>
            <p:cNvPr id="417" name="Google Shape;417;p50"/>
            <p:cNvSpPr txBox="1"/>
            <p:nvPr/>
          </p:nvSpPr>
          <p:spPr>
            <a:xfrm>
              <a:off x="3937750" y="1954925"/>
              <a:ext cx="4919100" cy="5184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0"/>
                </a:spcBef>
                <a:spcAft>
                  <a:spcPts val="0"/>
                </a:spcAft>
                <a:buNone/>
              </a:pPr>
              <a:r>
                <a:rPr lang="en" sz="1100">
                  <a:solidFill>
                    <a:schemeClr val="lt1"/>
                  </a:solidFill>
                  <a:latin typeface="Inter"/>
                  <a:ea typeface="Inter"/>
                  <a:cs typeface="Inter"/>
                  <a:sym typeface="Inter"/>
                </a:rPr>
                <a:t>Pantry Pal enables users to discover recipes based on ingredients they already have. This primary feature helps reduce food waste and simplifies meal planning.</a:t>
              </a:r>
              <a:endParaRPr sz="1100">
                <a:solidFill>
                  <a:schemeClr val="lt1"/>
                </a:solidFill>
                <a:latin typeface="Inter"/>
                <a:ea typeface="Inter"/>
                <a:cs typeface="Inter"/>
                <a:sym typeface="Inter"/>
              </a:endParaRPr>
            </a:p>
          </p:txBody>
        </p:sp>
        <p:cxnSp>
          <p:nvCxnSpPr>
            <p:cNvPr id="418" name="Google Shape;418;p50"/>
            <p:cNvCxnSpPr/>
            <p:nvPr/>
          </p:nvCxnSpPr>
          <p:spPr>
            <a:xfrm>
              <a:off x="-2400" y="1912975"/>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19" name="Google Shape;419;p50"/>
            <p:cNvCxnSpPr/>
            <p:nvPr/>
          </p:nvCxnSpPr>
          <p:spPr>
            <a:xfrm>
              <a:off x="-2400" y="2673333"/>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20" name="Google Shape;420;p50"/>
            <p:cNvCxnSpPr/>
            <p:nvPr/>
          </p:nvCxnSpPr>
          <p:spPr>
            <a:xfrm>
              <a:off x="-2400" y="3343467"/>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21" name="Google Shape;421;p50"/>
            <p:cNvCxnSpPr/>
            <p:nvPr/>
          </p:nvCxnSpPr>
          <p:spPr>
            <a:xfrm>
              <a:off x="-2400" y="4013600"/>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22" name="Google Shape;422;p50"/>
            <p:cNvCxnSpPr/>
            <p:nvPr/>
          </p:nvCxnSpPr>
          <p:spPr>
            <a:xfrm>
              <a:off x="-2400" y="4683725"/>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23" name="Google Shape;423;p50"/>
            <p:cNvCxnSpPr/>
            <p:nvPr/>
          </p:nvCxnSpPr>
          <p:spPr>
            <a:xfrm>
              <a:off x="-2400" y="1555125"/>
              <a:ext cx="9146400" cy="0"/>
            </a:xfrm>
            <a:prstGeom prst="straightConnector1">
              <a:avLst/>
            </a:prstGeom>
            <a:noFill/>
            <a:ln cap="flat" cmpd="sng" w="9525">
              <a:solidFill>
                <a:schemeClr val="lt1"/>
              </a:solidFill>
              <a:prstDash val="solid"/>
              <a:round/>
              <a:headEnd len="med" w="med" type="none"/>
              <a:tailEnd len="med" w="med" type="none"/>
            </a:ln>
          </p:spPr>
        </p:cxnSp>
      </p:grpSp>
      <p:sp>
        <p:nvSpPr>
          <p:cNvPr id="424" name="Google Shape;424;p50"/>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Core Features</a:t>
            </a:r>
            <a:endParaRPr/>
          </a:p>
        </p:txBody>
      </p:sp>
      <p:sp>
        <p:nvSpPr>
          <p:cNvPr id="425" name="Google Shape;425;p5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426" name="Google Shape;426;p50"/>
          <p:cNvSpPr txBox="1"/>
          <p:nvPr/>
        </p:nvSpPr>
        <p:spPr>
          <a:xfrm>
            <a:off x="3937750" y="2712925"/>
            <a:ext cx="4919100" cy="518400"/>
          </a:xfrm>
          <a:prstGeom prst="rect">
            <a:avLst/>
          </a:prstGeom>
          <a:noFill/>
          <a:ln>
            <a:noFill/>
          </a:ln>
        </p:spPr>
        <p:txBody>
          <a:bodyPr anchorCtr="0" anchor="t" bIns="0" lIns="0" spcFirstLastPara="1" rIns="0" wrap="square" tIns="91425">
            <a:normAutofit/>
          </a:bodyPr>
          <a:lstStyle/>
          <a:p>
            <a:pPr indent="0" lvl="0" marL="0" rtl="0" algn="l">
              <a:lnSpc>
                <a:spcPct val="115000"/>
              </a:lnSpc>
              <a:spcBef>
                <a:spcPts val="0"/>
              </a:spcBef>
              <a:spcAft>
                <a:spcPts val="1200"/>
              </a:spcAft>
              <a:buClr>
                <a:schemeClr val="lt1"/>
              </a:buClr>
              <a:buSzPts val="1100"/>
              <a:buFont typeface="Arial"/>
              <a:buNone/>
            </a:pPr>
            <a:r>
              <a:rPr lang="en" sz="1100">
                <a:solidFill>
                  <a:schemeClr val="lt1"/>
                </a:solidFill>
                <a:latin typeface="Inter"/>
                <a:ea typeface="Inter"/>
                <a:cs typeface="Inter"/>
                <a:sym typeface="Inter"/>
              </a:rPr>
              <a:t>This playful feature utilizes the device's accelerometer sensor to provide random recipe suggestions when the user shakes their phone.</a:t>
            </a:r>
            <a:endParaRPr sz="1100">
              <a:solidFill>
                <a:schemeClr val="lt1"/>
              </a:solidFill>
              <a:latin typeface="Inter"/>
              <a:ea typeface="Inter"/>
              <a:cs typeface="Inter"/>
              <a:sym typeface="Inter"/>
            </a:endParaRPr>
          </a:p>
        </p:txBody>
      </p:sp>
      <p:sp>
        <p:nvSpPr>
          <p:cNvPr id="427" name="Google Shape;427;p50"/>
          <p:cNvSpPr txBox="1"/>
          <p:nvPr/>
        </p:nvSpPr>
        <p:spPr>
          <a:xfrm>
            <a:off x="3937750" y="3415775"/>
            <a:ext cx="4919100" cy="518400"/>
          </a:xfrm>
          <a:prstGeom prst="rect">
            <a:avLst/>
          </a:prstGeom>
          <a:noFill/>
          <a:ln>
            <a:noFill/>
          </a:ln>
        </p:spPr>
        <p:txBody>
          <a:bodyPr anchorCtr="0" anchor="t" bIns="0" lIns="0" spcFirstLastPara="1" rIns="0" wrap="square" tIns="91425">
            <a:normAutofit/>
          </a:bodyPr>
          <a:lstStyle/>
          <a:p>
            <a:pPr indent="0" lvl="0" marL="0" rtl="0" algn="l">
              <a:lnSpc>
                <a:spcPct val="115000"/>
              </a:lnSpc>
              <a:spcBef>
                <a:spcPts val="0"/>
              </a:spcBef>
              <a:spcAft>
                <a:spcPts val="1200"/>
              </a:spcAft>
              <a:buClr>
                <a:schemeClr val="lt1"/>
              </a:buClr>
              <a:buSzPts val="1100"/>
              <a:buFont typeface="Arial"/>
              <a:buNone/>
            </a:pPr>
            <a:r>
              <a:rPr lang="en" sz="1100">
                <a:solidFill>
                  <a:schemeClr val="lt1"/>
                </a:solidFill>
                <a:latin typeface="Inter"/>
                <a:ea typeface="Inter"/>
                <a:cs typeface="Inter"/>
                <a:sym typeface="Inter"/>
              </a:rPr>
              <a:t>Users can save favorite recipes locally for offline access. Also, we have a remote database in case you want to access it on a different platform.</a:t>
            </a:r>
            <a:endParaRPr sz="1100">
              <a:solidFill>
                <a:schemeClr val="lt1"/>
              </a:solidFill>
              <a:latin typeface="Inter"/>
              <a:ea typeface="Inter"/>
              <a:cs typeface="Inter"/>
              <a:sym typeface="Inter"/>
            </a:endParaRPr>
          </a:p>
        </p:txBody>
      </p:sp>
      <p:sp>
        <p:nvSpPr>
          <p:cNvPr id="428" name="Google Shape;428;p50"/>
          <p:cNvSpPr txBox="1"/>
          <p:nvPr/>
        </p:nvSpPr>
        <p:spPr>
          <a:xfrm>
            <a:off x="3937750" y="4069150"/>
            <a:ext cx="4919100" cy="518400"/>
          </a:xfrm>
          <a:prstGeom prst="rect">
            <a:avLst/>
          </a:prstGeom>
          <a:noFill/>
          <a:ln>
            <a:noFill/>
          </a:ln>
        </p:spPr>
        <p:txBody>
          <a:bodyPr anchorCtr="0" anchor="t" bIns="0" lIns="0" spcFirstLastPara="1" rIns="0" wrap="square" tIns="91425">
            <a:normAutofit/>
          </a:bodyPr>
          <a:lstStyle/>
          <a:p>
            <a:pPr indent="0" lvl="0" marL="0" rtl="0" algn="l">
              <a:lnSpc>
                <a:spcPct val="115000"/>
              </a:lnSpc>
              <a:spcBef>
                <a:spcPts val="0"/>
              </a:spcBef>
              <a:spcAft>
                <a:spcPts val="0"/>
              </a:spcAft>
              <a:buClr>
                <a:schemeClr val="lt1"/>
              </a:buClr>
              <a:buSzPts val="1100"/>
              <a:buFont typeface="Arial"/>
              <a:buNone/>
            </a:pPr>
            <a:r>
              <a:rPr lang="en" sz="1100">
                <a:solidFill>
                  <a:schemeClr val="lt1"/>
                </a:solidFill>
                <a:latin typeface="Inter"/>
                <a:ea typeface="Inter"/>
                <a:cs typeface="Inter"/>
                <a:sym typeface="Inter"/>
              </a:rPr>
              <a:t>This feature allows users to track pantry items and automatically generate shopping lists based on missing ingredients for recipes they want to try.</a:t>
            </a:r>
            <a:endParaRPr sz="1100">
              <a:solidFill>
                <a:schemeClr val="lt1"/>
              </a:solidFill>
              <a:latin typeface="Inter"/>
              <a:ea typeface="Inter"/>
              <a:cs typeface="Inter"/>
              <a:sym typeface="Inter"/>
            </a:endParaRPr>
          </a:p>
        </p:txBody>
      </p:sp>
      <p:sp>
        <p:nvSpPr>
          <p:cNvPr id="429" name="Google Shape;429;p5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433" name="Shape 433"/>
        <p:cNvGrpSpPr/>
        <p:nvPr/>
      </p:nvGrpSpPr>
      <p:grpSpPr>
        <a:xfrm>
          <a:off x="0" y="0"/>
          <a:ext cx="0" cy="0"/>
          <a:chOff x="0" y="0"/>
          <a:chExt cx="0" cy="0"/>
        </a:xfrm>
      </p:grpSpPr>
      <p:sp>
        <p:nvSpPr>
          <p:cNvPr id="434" name="Google Shape;434;p51"/>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51"/>
          <p:cNvSpPr txBox="1"/>
          <p:nvPr>
            <p:ph type="title"/>
          </p:nvPr>
        </p:nvSpPr>
        <p:spPr>
          <a:xfrm>
            <a:off x="283850" y="285900"/>
            <a:ext cx="56742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DEMO</a:t>
            </a:r>
            <a:endParaRPr/>
          </a:p>
        </p:txBody>
      </p:sp>
      <p:sp>
        <p:nvSpPr>
          <p:cNvPr id="436" name="Google Shape;436;p51"/>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pic>
        <p:nvPicPr>
          <p:cNvPr id="437" name="Google Shape;437;p51"/>
          <p:cNvPicPr preferRelativeResize="0"/>
          <p:nvPr/>
        </p:nvPicPr>
        <p:blipFill>
          <a:blip r:embed="rId3">
            <a:alphaModFix/>
          </a:blip>
          <a:stretch>
            <a:fillRect/>
          </a:stretch>
        </p:blipFill>
        <p:spPr>
          <a:xfrm>
            <a:off x="232375" y="1249775"/>
            <a:ext cx="5430299" cy="3403026"/>
          </a:xfrm>
          <a:prstGeom prst="rect">
            <a:avLst/>
          </a:prstGeom>
          <a:noFill/>
          <a:ln>
            <a:noFill/>
          </a:ln>
        </p:spPr>
      </p:pic>
      <p:pic>
        <p:nvPicPr>
          <p:cNvPr id="438" name="Google Shape;438;p51"/>
          <p:cNvPicPr preferRelativeResize="0"/>
          <p:nvPr/>
        </p:nvPicPr>
        <p:blipFill>
          <a:blip r:embed="rId4">
            <a:alphaModFix/>
          </a:blip>
          <a:stretch>
            <a:fillRect/>
          </a:stretch>
        </p:blipFill>
        <p:spPr>
          <a:xfrm>
            <a:off x="6086100" y="178625"/>
            <a:ext cx="1998465" cy="4474176"/>
          </a:xfrm>
          <a:prstGeom prst="rect">
            <a:avLst/>
          </a:prstGeom>
          <a:noFill/>
          <a:ln>
            <a:noFill/>
          </a:ln>
        </p:spPr>
      </p:pic>
      <p:sp>
        <p:nvSpPr>
          <p:cNvPr id="439" name="Google Shape;439;p51"/>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443" name="Shape 443"/>
        <p:cNvGrpSpPr/>
        <p:nvPr/>
      </p:nvGrpSpPr>
      <p:grpSpPr>
        <a:xfrm>
          <a:off x="0" y="0"/>
          <a:ext cx="0" cy="0"/>
          <a:chOff x="0" y="0"/>
          <a:chExt cx="0" cy="0"/>
        </a:xfrm>
      </p:grpSpPr>
      <p:sp>
        <p:nvSpPr>
          <p:cNvPr id="444" name="Google Shape;444;p52"/>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45" name="Google Shape;445;p52"/>
          <p:cNvGrpSpPr/>
          <p:nvPr/>
        </p:nvGrpSpPr>
        <p:grpSpPr>
          <a:xfrm>
            <a:off x="286000" y="1551413"/>
            <a:ext cx="8571900" cy="3140613"/>
            <a:chOff x="284850" y="1543113"/>
            <a:chExt cx="8571900" cy="3140613"/>
          </a:xfrm>
        </p:grpSpPr>
        <p:sp>
          <p:nvSpPr>
            <p:cNvPr id="446" name="Google Shape;446;p52"/>
            <p:cNvSpPr txBox="1"/>
            <p:nvPr/>
          </p:nvSpPr>
          <p:spPr>
            <a:xfrm>
              <a:off x="284850" y="2002750"/>
              <a:ext cx="3494400" cy="518400"/>
            </a:xfrm>
            <a:prstGeom prst="rect">
              <a:avLst/>
            </a:prstGeom>
            <a:noFill/>
            <a:ln>
              <a:noFill/>
            </a:ln>
          </p:spPr>
          <p:txBody>
            <a:bodyPr anchorCtr="0" anchor="t" bIns="0" lIns="0" spcFirstLastPara="1" rIns="182875" wrap="square" tIns="91425">
              <a:noAutofit/>
            </a:bodyPr>
            <a:lstStyle/>
            <a:p>
              <a:pPr indent="0" lvl="0" marL="0" rtl="0" algn="l">
                <a:spcBef>
                  <a:spcPts val="0"/>
                </a:spcBef>
                <a:spcAft>
                  <a:spcPts val="0"/>
                </a:spcAft>
                <a:buClr>
                  <a:schemeClr val="lt1"/>
                </a:buClr>
                <a:buSzPts val="1100"/>
                <a:buNone/>
              </a:pPr>
              <a:r>
                <a:rPr b="1" lang="en" sz="1200">
                  <a:solidFill>
                    <a:srgbClr val="1F2328"/>
                  </a:solidFill>
                </a:rPr>
                <a:t>Intuitive Interface</a:t>
              </a:r>
              <a:endParaRPr sz="800">
                <a:solidFill>
                  <a:schemeClr val="lt1"/>
                </a:solidFill>
                <a:latin typeface="Inter"/>
                <a:ea typeface="Inter"/>
                <a:cs typeface="Inter"/>
                <a:sym typeface="Inter"/>
              </a:endParaRPr>
            </a:p>
          </p:txBody>
        </p:sp>
        <p:sp>
          <p:nvSpPr>
            <p:cNvPr id="447" name="Google Shape;447;p52"/>
            <p:cNvSpPr txBox="1"/>
            <p:nvPr/>
          </p:nvSpPr>
          <p:spPr>
            <a:xfrm>
              <a:off x="284850" y="1555575"/>
              <a:ext cx="3494400" cy="3357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rPr b="1" lang="en">
                  <a:solidFill>
                    <a:schemeClr val="lt1"/>
                  </a:solidFill>
                  <a:latin typeface="Inter"/>
                  <a:ea typeface="Inter"/>
                  <a:cs typeface="Inter"/>
                  <a:sym typeface="Inter"/>
                </a:rPr>
                <a:t>User’s Feedback</a:t>
              </a:r>
              <a:endParaRPr b="1">
                <a:solidFill>
                  <a:schemeClr val="lt1"/>
                </a:solidFill>
                <a:latin typeface="Inter"/>
                <a:ea typeface="Inter"/>
                <a:cs typeface="Inter"/>
                <a:sym typeface="Inter"/>
              </a:endParaRPr>
            </a:p>
          </p:txBody>
        </p:sp>
        <p:sp>
          <p:nvSpPr>
            <p:cNvPr id="448" name="Google Shape;448;p52"/>
            <p:cNvSpPr txBox="1"/>
            <p:nvPr/>
          </p:nvSpPr>
          <p:spPr>
            <a:xfrm>
              <a:off x="4628600" y="1543113"/>
              <a:ext cx="2770800" cy="3357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rPr lang="en">
                  <a:solidFill>
                    <a:schemeClr val="lt1"/>
                  </a:solidFill>
                  <a:latin typeface="Inter"/>
                  <a:ea typeface="Inter"/>
                  <a:cs typeface="Inter"/>
                  <a:sym typeface="Inter"/>
                </a:rPr>
                <a:t>Descriptions</a:t>
              </a:r>
              <a:endParaRPr>
                <a:solidFill>
                  <a:schemeClr val="lt1"/>
                </a:solidFill>
                <a:latin typeface="Inter"/>
                <a:ea typeface="Inter"/>
                <a:cs typeface="Inter"/>
                <a:sym typeface="Inter"/>
              </a:endParaRPr>
            </a:p>
          </p:txBody>
        </p:sp>
        <p:sp>
          <p:nvSpPr>
            <p:cNvPr id="449" name="Google Shape;449;p52"/>
            <p:cNvSpPr txBox="1"/>
            <p:nvPr/>
          </p:nvSpPr>
          <p:spPr>
            <a:xfrm>
              <a:off x="284850" y="2673326"/>
              <a:ext cx="3494400" cy="485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300"/>
                </a:spcBef>
                <a:spcAft>
                  <a:spcPts val="1200"/>
                </a:spcAft>
                <a:buNone/>
              </a:pPr>
              <a:r>
                <a:rPr b="1" lang="en" sz="1200">
                  <a:solidFill>
                    <a:srgbClr val="1F2328"/>
                  </a:solidFill>
                </a:rPr>
                <a:t>Shake Feature</a:t>
              </a:r>
              <a:endParaRPr sz="800">
                <a:solidFill>
                  <a:schemeClr val="lt1"/>
                </a:solidFill>
                <a:latin typeface="Inter"/>
                <a:ea typeface="Inter"/>
                <a:cs typeface="Inter"/>
                <a:sym typeface="Inter"/>
              </a:endParaRPr>
            </a:p>
          </p:txBody>
        </p:sp>
        <p:sp>
          <p:nvSpPr>
            <p:cNvPr id="450" name="Google Shape;450;p52"/>
            <p:cNvSpPr txBox="1"/>
            <p:nvPr/>
          </p:nvSpPr>
          <p:spPr>
            <a:xfrm>
              <a:off x="284850" y="3343475"/>
              <a:ext cx="3494400" cy="452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300"/>
                </a:spcBef>
                <a:spcAft>
                  <a:spcPts val="1200"/>
                </a:spcAft>
                <a:buNone/>
              </a:pPr>
              <a:r>
                <a:rPr b="1" lang="en" sz="1200">
                  <a:solidFill>
                    <a:srgbClr val="1F2328"/>
                  </a:solidFill>
                </a:rPr>
                <a:t>Responsive Design</a:t>
              </a:r>
              <a:endParaRPr sz="800">
                <a:solidFill>
                  <a:schemeClr val="lt1"/>
                </a:solidFill>
                <a:latin typeface="Inter"/>
                <a:ea typeface="Inter"/>
                <a:cs typeface="Inter"/>
                <a:sym typeface="Inter"/>
              </a:endParaRPr>
            </a:p>
          </p:txBody>
        </p:sp>
        <p:sp>
          <p:nvSpPr>
            <p:cNvPr id="451" name="Google Shape;451;p52"/>
            <p:cNvSpPr txBox="1"/>
            <p:nvPr/>
          </p:nvSpPr>
          <p:spPr>
            <a:xfrm>
              <a:off x="284850" y="4013600"/>
              <a:ext cx="3494400" cy="419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300"/>
                </a:spcBef>
                <a:spcAft>
                  <a:spcPts val="1200"/>
                </a:spcAft>
                <a:buNone/>
              </a:pPr>
              <a:r>
                <a:rPr b="1" lang="en" sz="1200">
                  <a:solidFill>
                    <a:srgbClr val="1F2328"/>
                  </a:solidFill>
                </a:rPr>
                <a:t>Data Access</a:t>
              </a:r>
              <a:endParaRPr sz="800">
                <a:solidFill>
                  <a:schemeClr val="lt1"/>
                </a:solidFill>
                <a:latin typeface="Inter"/>
                <a:ea typeface="Inter"/>
                <a:cs typeface="Inter"/>
                <a:sym typeface="Inter"/>
              </a:endParaRPr>
            </a:p>
          </p:txBody>
        </p:sp>
        <p:sp>
          <p:nvSpPr>
            <p:cNvPr id="452" name="Google Shape;452;p52"/>
            <p:cNvSpPr txBox="1"/>
            <p:nvPr/>
          </p:nvSpPr>
          <p:spPr>
            <a:xfrm>
              <a:off x="4628600" y="2151400"/>
              <a:ext cx="3865500" cy="5184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0"/>
                </a:spcBef>
                <a:spcAft>
                  <a:spcPts val="0"/>
                </a:spcAft>
                <a:buNone/>
              </a:pPr>
              <a:r>
                <a:rPr lang="en" sz="1200">
                  <a:solidFill>
                    <a:srgbClr val="1F2328"/>
                  </a:solidFill>
                </a:rPr>
                <a:t>They found the app easy to navigate without instruction</a:t>
              </a:r>
              <a:endParaRPr sz="1200">
                <a:solidFill>
                  <a:srgbClr val="1F2328"/>
                </a:solidFill>
              </a:endParaRPr>
            </a:p>
            <a:p>
              <a:pPr indent="0" lvl="0" marL="0" rtl="0" algn="l">
                <a:spcBef>
                  <a:spcPts val="1200"/>
                </a:spcBef>
                <a:spcAft>
                  <a:spcPts val="0"/>
                </a:spcAft>
                <a:buNone/>
              </a:pPr>
              <a:r>
                <a:t/>
              </a:r>
              <a:endParaRPr sz="1000">
                <a:solidFill>
                  <a:schemeClr val="lt1"/>
                </a:solidFill>
                <a:latin typeface="Inter"/>
                <a:ea typeface="Inter"/>
                <a:cs typeface="Inter"/>
                <a:sym typeface="Inter"/>
              </a:endParaRPr>
            </a:p>
          </p:txBody>
        </p:sp>
        <p:sp>
          <p:nvSpPr>
            <p:cNvPr id="453" name="Google Shape;453;p52"/>
            <p:cNvSpPr txBox="1"/>
            <p:nvPr/>
          </p:nvSpPr>
          <p:spPr>
            <a:xfrm>
              <a:off x="4628600" y="2680800"/>
              <a:ext cx="3865500" cy="6552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300"/>
                </a:spcBef>
                <a:spcAft>
                  <a:spcPts val="0"/>
                </a:spcAft>
                <a:buNone/>
              </a:pPr>
              <a:r>
                <a:rPr lang="en" sz="1200">
                  <a:solidFill>
                    <a:srgbClr val="1F2328"/>
                  </a:solidFill>
                </a:rPr>
                <a:t>Most of them enjoyed the "shake for surprise" feature, finding it novel and engaging</a:t>
              </a:r>
              <a:endParaRPr sz="1200">
                <a:solidFill>
                  <a:srgbClr val="1F2328"/>
                </a:solidFill>
              </a:endParaRPr>
            </a:p>
            <a:p>
              <a:pPr indent="0" lvl="0" marL="0" rtl="0" algn="l">
                <a:spcBef>
                  <a:spcPts val="1200"/>
                </a:spcBef>
                <a:spcAft>
                  <a:spcPts val="0"/>
                </a:spcAft>
                <a:buNone/>
              </a:pPr>
              <a:r>
                <a:t/>
              </a:r>
              <a:endParaRPr sz="1000">
                <a:solidFill>
                  <a:schemeClr val="lt1"/>
                </a:solidFill>
                <a:latin typeface="Inter"/>
                <a:ea typeface="Inter"/>
                <a:cs typeface="Inter"/>
                <a:sym typeface="Inter"/>
              </a:endParaRPr>
            </a:p>
          </p:txBody>
        </p:sp>
        <p:cxnSp>
          <p:nvCxnSpPr>
            <p:cNvPr id="454" name="Google Shape;454;p52"/>
            <p:cNvCxnSpPr/>
            <p:nvPr/>
          </p:nvCxnSpPr>
          <p:spPr>
            <a:xfrm>
              <a:off x="284850" y="2003200"/>
              <a:ext cx="8571900" cy="0"/>
            </a:xfrm>
            <a:prstGeom prst="straightConnector1">
              <a:avLst/>
            </a:prstGeom>
            <a:noFill/>
            <a:ln cap="flat" cmpd="sng" w="9525">
              <a:solidFill>
                <a:schemeClr val="lt1"/>
              </a:solidFill>
              <a:prstDash val="solid"/>
              <a:round/>
              <a:headEnd len="med" w="med" type="none"/>
              <a:tailEnd len="med" w="med" type="none"/>
            </a:ln>
          </p:spPr>
        </p:cxnSp>
        <p:cxnSp>
          <p:nvCxnSpPr>
            <p:cNvPr id="455" name="Google Shape;455;p52"/>
            <p:cNvCxnSpPr/>
            <p:nvPr/>
          </p:nvCxnSpPr>
          <p:spPr>
            <a:xfrm>
              <a:off x="284850" y="2673333"/>
              <a:ext cx="8571900" cy="0"/>
            </a:xfrm>
            <a:prstGeom prst="straightConnector1">
              <a:avLst/>
            </a:prstGeom>
            <a:noFill/>
            <a:ln cap="flat" cmpd="sng" w="9525">
              <a:solidFill>
                <a:schemeClr val="lt1"/>
              </a:solidFill>
              <a:prstDash val="solid"/>
              <a:round/>
              <a:headEnd len="med" w="med" type="none"/>
              <a:tailEnd len="med" w="med" type="none"/>
            </a:ln>
          </p:spPr>
        </p:cxnSp>
        <p:cxnSp>
          <p:nvCxnSpPr>
            <p:cNvPr id="456" name="Google Shape;456;p52"/>
            <p:cNvCxnSpPr/>
            <p:nvPr/>
          </p:nvCxnSpPr>
          <p:spPr>
            <a:xfrm>
              <a:off x="284850" y="3343467"/>
              <a:ext cx="8571900" cy="0"/>
            </a:xfrm>
            <a:prstGeom prst="straightConnector1">
              <a:avLst/>
            </a:prstGeom>
            <a:noFill/>
            <a:ln cap="flat" cmpd="sng" w="9525">
              <a:solidFill>
                <a:schemeClr val="lt1"/>
              </a:solidFill>
              <a:prstDash val="solid"/>
              <a:round/>
              <a:headEnd len="med" w="med" type="none"/>
              <a:tailEnd len="med" w="med" type="none"/>
            </a:ln>
          </p:spPr>
        </p:cxnSp>
        <p:cxnSp>
          <p:nvCxnSpPr>
            <p:cNvPr id="457" name="Google Shape;457;p52"/>
            <p:cNvCxnSpPr/>
            <p:nvPr/>
          </p:nvCxnSpPr>
          <p:spPr>
            <a:xfrm>
              <a:off x="284850" y="4013600"/>
              <a:ext cx="8571900" cy="0"/>
            </a:xfrm>
            <a:prstGeom prst="straightConnector1">
              <a:avLst/>
            </a:prstGeom>
            <a:noFill/>
            <a:ln cap="flat" cmpd="sng" w="9525">
              <a:solidFill>
                <a:schemeClr val="lt1"/>
              </a:solidFill>
              <a:prstDash val="solid"/>
              <a:round/>
              <a:headEnd len="med" w="med" type="none"/>
              <a:tailEnd len="med" w="med" type="none"/>
            </a:ln>
          </p:spPr>
        </p:cxnSp>
        <p:cxnSp>
          <p:nvCxnSpPr>
            <p:cNvPr id="458" name="Google Shape;458;p52"/>
            <p:cNvCxnSpPr/>
            <p:nvPr/>
          </p:nvCxnSpPr>
          <p:spPr>
            <a:xfrm>
              <a:off x="284850" y="4683725"/>
              <a:ext cx="8571900" cy="0"/>
            </a:xfrm>
            <a:prstGeom prst="straightConnector1">
              <a:avLst/>
            </a:prstGeom>
            <a:noFill/>
            <a:ln cap="flat" cmpd="sng" w="9525">
              <a:solidFill>
                <a:schemeClr val="lt1"/>
              </a:solidFill>
              <a:prstDash val="solid"/>
              <a:round/>
              <a:headEnd len="med" w="med" type="none"/>
              <a:tailEnd len="med" w="med" type="none"/>
            </a:ln>
          </p:spPr>
        </p:cxnSp>
        <p:cxnSp>
          <p:nvCxnSpPr>
            <p:cNvPr id="459" name="Google Shape;459;p52"/>
            <p:cNvCxnSpPr/>
            <p:nvPr/>
          </p:nvCxnSpPr>
          <p:spPr>
            <a:xfrm>
              <a:off x="284850" y="1555125"/>
              <a:ext cx="8571900" cy="0"/>
            </a:xfrm>
            <a:prstGeom prst="straightConnector1">
              <a:avLst/>
            </a:prstGeom>
            <a:noFill/>
            <a:ln cap="flat" cmpd="sng" w="9525">
              <a:solidFill>
                <a:schemeClr val="lt1"/>
              </a:solidFill>
              <a:prstDash val="solid"/>
              <a:round/>
              <a:headEnd len="med" w="med" type="none"/>
              <a:tailEnd len="med" w="med" type="none"/>
            </a:ln>
          </p:spPr>
        </p:cxnSp>
      </p:grpSp>
      <p:sp>
        <p:nvSpPr>
          <p:cNvPr id="460" name="Google Shape;460;p52"/>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Feedback</a:t>
            </a:r>
            <a:endParaRPr/>
          </a:p>
        </p:txBody>
      </p:sp>
      <p:sp>
        <p:nvSpPr>
          <p:cNvPr id="461" name="Google Shape;461;p52"/>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462" name="Google Shape;462;p52"/>
          <p:cNvSpPr txBox="1"/>
          <p:nvPr/>
        </p:nvSpPr>
        <p:spPr>
          <a:xfrm>
            <a:off x="4629750" y="3274375"/>
            <a:ext cx="4227000" cy="6552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300"/>
              </a:spcBef>
              <a:spcAft>
                <a:spcPts val="0"/>
              </a:spcAft>
              <a:buNone/>
            </a:pPr>
            <a:r>
              <a:rPr lang="en" sz="1200">
                <a:solidFill>
                  <a:srgbClr val="1F2328"/>
                </a:solidFill>
              </a:rPr>
              <a:t>They specifically praised the tablet multi-pane layout as efficient and well-organized. Tablets are more often used in Kitchen</a:t>
            </a:r>
            <a:endParaRPr sz="1200">
              <a:solidFill>
                <a:srgbClr val="1F2328"/>
              </a:solidFill>
            </a:endParaRPr>
          </a:p>
          <a:p>
            <a:pPr indent="0" lvl="0" marL="0" rtl="0" algn="l">
              <a:spcBef>
                <a:spcPts val="1200"/>
              </a:spcBef>
              <a:spcAft>
                <a:spcPts val="0"/>
              </a:spcAft>
              <a:buNone/>
            </a:pPr>
            <a:r>
              <a:t/>
            </a:r>
            <a:endParaRPr sz="1200">
              <a:solidFill>
                <a:srgbClr val="1F2328"/>
              </a:solidFill>
            </a:endParaRPr>
          </a:p>
        </p:txBody>
      </p:sp>
      <p:sp>
        <p:nvSpPr>
          <p:cNvPr id="463" name="Google Shape;463;p52"/>
          <p:cNvSpPr txBox="1"/>
          <p:nvPr/>
        </p:nvSpPr>
        <p:spPr>
          <a:xfrm>
            <a:off x="4636800" y="4026675"/>
            <a:ext cx="4227000" cy="6552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300"/>
              </a:spcBef>
              <a:spcAft>
                <a:spcPts val="1200"/>
              </a:spcAft>
              <a:buNone/>
            </a:pPr>
            <a:r>
              <a:rPr lang="en" sz="1200">
                <a:solidFill>
                  <a:srgbClr val="1F2328"/>
                </a:solidFill>
              </a:rPr>
              <a:t>They valued being able to access saved recipes without an internet connection or on a different platform</a:t>
            </a:r>
            <a:endParaRPr sz="1200">
              <a:solidFill>
                <a:srgbClr val="1F2328"/>
              </a:solidFill>
            </a:endParaRPr>
          </a:p>
        </p:txBody>
      </p:sp>
      <p:sp>
        <p:nvSpPr>
          <p:cNvPr id="464" name="Google Shape;464;p52"/>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468" name="Shape 468"/>
        <p:cNvGrpSpPr/>
        <p:nvPr/>
      </p:nvGrpSpPr>
      <p:grpSpPr>
        <a:xfrm>
          <a:off x="0" y="0"/>
          <a:ext cx="0" cy="0"/>
          <a:chOff x="0" y="0"/>
          <a:chExt cx="0" cy="0"/>
        </a:xfrm>
      </p:grpSpPr>
      <p:sp>
        <p:nvSpPr>
          <p:cNvPr id="469" name="Google Shape;469;p5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470" name="Google Shape;470;p53"/>
          <p:cNvGrpSpPr/>
          <p:nvPr/>
        </p:nvGrpSpPr>
        <p:grpSpPr>
          <a:xfrm>
            <a:off x="-2400" y="1555125"/>
            <a:ext cx="9146400" cy="3128600"/>
            <a:chOff x="-2400" y="1555125"/>
            <a:chExt cx="9146400" cy="3128600"/>
          </a:xfrm>
        </p:grpSpPr>
        <p:sp>
          <p:nvSpPr>
            <p:cNvPr id="471" name="Google Shape;471;p53"/>
            <p:cNvSpPr txBox="1"/>
            <p:nvPr/>
          </p:nvSpPr>
          <p:spPr>
            <a:xfrm>
              <a:off x="284850" y="2002750"/>
              <a:ext cx="3494400" cy="5184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0"/>
                </a:spcBef>
                <a:spcAft>
                  <a:spcPts val="1200"/>
                </a:spcAft>
                <a:buNone/>
              </a:pPr>
              <a:r>
                <a:rPr b="1" lang="en" sz="1200">
                  <a:solidFill>
                    <a:srgbClr val="1F2328"/>
                  </a:solidFill>
                </a:rPr>
                <a:t>Search Refinement</a:t>
              </a:r>
              <a:endParaRPr b="1" sz="800">
                <a:solidFill>
                  <a:schemeClr val="lt1"/>
                </a:solidFill>
                <a:latin typeface="Inter"/>
                <a:ea typeface="Inter"/>
                <a:cs typeface="Inter"/>
                <a:sym typeface="Inter"/>
              </a:endParaRPr>
            </a:p>
          </p:txBody>
        </p:sp>
        <p:sp>
          <p:nvSpPr>
            <p:cNvPr id="472" name="Google Shape;472;p53"/>
            <p:cNvSpPr txBox="1"/>
            <p:nvPr/>
          </p:nvSpPr>
          <p:spPr>
            <a:xfrm>
              <a:off x="284850" y="1555575"/>
              <a:ext cx="3494400" cy="3357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rPr b="1" lang="en">
                  <a:solidFill>
                    <a:schemeClr val="lt1"/>
                  </a:solidFill>
                  <a:latin typeface="Inter"/>
                  <a:ea typeface="Inter"/>
                  <a:cs typeface="Inter"/>
                  <a:sym typeface="Inter"/>
                </a:rPr>
                <a:t>Areas for Improvement</a:t>
              </a:r>
              <a:endParaRPr b="1">
                <a:solidFill>
                  <a:schemeClr val="lt1"/>
                </a:solidFill>
                <a:latin typeface="Inter"/>
                <a:ea typeface="Inter"/>
                <a:cs typeface="Inter"/>
                <a:sym typeface="Inter"/>
              </a:endParaRPr>
            </a:p>
          </p:txBody>
        </p:sp>
        <p:sp>
          <p:nvSpPr>
            <p:cNvPr id="473" name="Google Shape;473;p53"/>
            <p:cNvSpPr txBox="1"/>
            <p:nvPr/>
          </p:nvSpPr>
          <p:spPr>
            <a:xfrm>
              <a:off x="4572600" y="1572275"/>
              <a:ext cx="4571400" cy="4191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rPr lang="en">
                  <a:solidFill>
                    <a:schemeClr val="lt1"/>
                  </a:solidFill>
                  <a:latin typeface="Inter"/>
                  <a:ea typeface="Inter"/>
                  <a:cs typeface="Inter"/>
                  <a:sym typeface="Inter"/>
                </a:rPr>
                <a:t>Descriptions</a:t>
              </a:r>
              <a:endParaRPr>
                <a:solidFill>
                  <a:schemeClr val="lt1"/>
                </a:solidFill>
                <a:latin typeface="Inter"/>
                <a:ea typeface="Inter"/>
                <a:cs typeface="Inter"/>
                <a:sym typeface="Inter"/>
              </a:endParaRPr>
            </a:p>
          </p:txBody>
        </p:sp>
        <p:sp>
          <p:nvSpPr>
            <p:cNvPr id="474" name="Google Shape;474;p53"/>
            <p:cNvSpPr txBox="1"/>
            <p:nvPr/>
          </p:nvSpPr>
          <p:spPr>
            <a:xfrm>
              <a:off x="284850" y="2673326"/>
              <a:ext cx="3494400" cy="485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300"/>
                </a:spcBef>
                <a:spcAft>
                  <a:spcPts val="1200"/>
                </a:spcAft>
                <a:buNone/>
              </a:pPr>
              <a:r>
                <a:rPr b="1" lang="en" sz="1200">
                  <a:solidFill>
                    <a:srgbClr val="1F2328"/>
                  </a:solidFill>
                </a:rPr>
                <a:t>Recipe Scaling</a:t>
              </a:r>
              <a:endParaRPr b="1" sz="800">
                <a:solidFill>
                  <a:schemeClr val="lt1"/>
                </a:solidFill>
                <a:latin typeface="Inter"/>
                <a:ea typeface="Inter"/>
                <a:cs typeface="Inter"/>
                <a:sym typeface="Inter"/>
              </a:endParaRPr>
            </a:p>
          </p:txBody>
        </p:sp>
        <p:sp>
          <p:nvSpPr>
            <p:cNvPr id="475" name="Google Shape;475;p53"/>
            <p:cNvSpPr txBox="1"/>
            <p:nvPr/>
          </p:nvSpPr>
          <p:spPr>
            <a:xfrm>
              <a:off x="284850" y="3343475"/>
              <a:ext cx="3494400" cy="452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300"/>
                </a:spcBef>
                <a:spcAft>
                  <a:spcPts val="1200"/>
                </a:spcAft>
                <a:buNone/>
              </a:pPr>
              <a:r>
                <a:rPr b="1" lang="en" sz="1200">
                  <a:solidFill>
                    <a:srgbClr val="1F2328"/>
                  </a:solidFill>
                </a:rPr>
                <a:t>Cooking Mode</a:t>
              </a:r>
              <a:endParaRPr b="1" sz="800">
                <a:solidFill>
                  <a:schemeClr val="lt1"/>
                </a:solidFill>
                <a:latin typeface="Inter"/>
                <a:ea typeface="Inter"/>
                <a:cs typeface="Inter"/>
                <a:sym typeface="Inter"/>
              </a:endParaRPr>
            </a:p>
          </p:txBody>
        </p:sp>
        <p:sp>
          <p:nvSpPr>
            <p:cNvPr id="476" name="Google Shape;476;p53"/>
            <p:cNvSpPr txBox="1"/>
            <p:nvPr/>
          </p:nvSpPr>
          <p:spPr>
            <a:xfrm>
              <a:off x="284850" y="4013600"/>
              <a:ext cx="3494400" cy="419100"/>
            </a:xfrm>
            <a:prstGeom prst="rect">
              <a:avLst/>
            </a:prstGeom>
            <a:noFill/>
            <a:ln>
              <a:noFill/>
            </a:ln>
          </p:spPr>
          <p:txBody>
            <a:bodyPr anchorCtr="0" anchor="t" bIns="0" lIns="0" spcFirstLastPara="1" rIns="182875" wrap="square" tIns="91425">
              <a:noAutofit/>
            </a:bodyPr>
            <a:lstStyle/>
            <a:p>
              <a:pPr indent="0" lvl="0" marL="0" rtl="0" algn="l">
                <a:lnSpc>
                  <a:spcPct val="115000"/>
                </a:lnSpc>
                <a:spcBef>
                  <a:spcPts val="300"/>
                </a:spcBef>
                <a:spcAft>
                  <a:spcPts val="1200"/>
                </a:spcAft>
                <a:buNone/>
              </a:pPr>
              <a:r>
                <a:rPr b="1" lang="en" sz="1200">
                  <a:solidFill>
                    <a:srgbClr val="1F2328"/>
                  </a:solidFill>
                </a:rPr>
                <a:t>Social Sharing</a:t>
              </a:r>
              <a:endParaRPr b="1" sz="800">
                <a:solidFill>
                  <a:schemeClr val="lt1"/>
                </a:solidFill>
                <a:latin typeface="Inter"/>
                <a:ea typeface="Inter"/>
                <a:cs typeface="Inter"/>
                <a:sym typeface="Inter"/>
              </a:endParaRPr>
            </a:p>
          </p:txBody>
        </p:sp>
        <p:sp>
          <p:nvSpPr>
            <p:cNvPr id="477" name="Google Shape;477;p53"/>
            <p:cNvSpPr txBox="1"/>
            <p:nvPr/>
          </p:nvSpPr>
          <p:spPr>
            <a:xfrm>
              <a:off x="4572600" y="2015025"/>
              <a:ext cx="4571400" cy="6582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0"/>
                </a:spcBef>
                <a:spcAft>
                  <a:spcPts val="0"/>
                </a:spcAft>
                <a:buNone/>
              </a:pPr>
              <a:r>
                <a:rPr lang="en" sz="1200">
                  <a:solidFill>
                    <a:srgbClr val="1F2328"/>
                  </a:solidFill>
                </a:rPr>
                <a:t>Users requested more filtering options (dietary restrictions, cuisine type, meal type)</a:t>
              </a:r>
              <a:endParaRPr sz="1200">
                <a:solidFill>
                  <a:srgbClr val="1F2328"/>
                </a:solidFill>
              </a:endParaRPr>
            </a:p>
            <a:p>
              <a:pPr indent="0" lvl="0" marL="0" rtl="0" algn="l">
                <a:spcBef>
                  <a:spcPts val="1200"/>
                </a:spcBef>
                <a:spcAft>
                  <a:spcPts val="0"/>
                </a:spcAft>
                <a:buNone/>
              </a:pPr>
              <a:r>
                <a:t/>
              </a:r>
              <a:endParaRPr b="1" sz="1000">
                <a:solidFill>
                  <a:schemeClr val="lt1"/>
                </a:solidFill>
                <a:latin typeface="Inter"/>
                <a:ea typeface="Inter"/>
                <a:cs typeface="Inter"/>
                <a:sym typeface="Inter"/>
              </a:endParaRPr>
            </a:p>
          </p:txBody>
        </p:sp>
        <p:sp>
          <p:nvSpPr>
            <p:cNvPr id="478" name="Google Shape;478;p53"/>
            <p:cNvSpPr txBox="1"/>
            <p:nvPr/>
          </p:nvSpPr>
          <p:spPr>
            <a:xfrm>
              <a:off x="4572600" y="2673425"/>
              <a:ext cx="4571400" cy="6582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300"/>
                </a:spcBef>
                <a:spcAft>
                  <a:spcPts val="0"/>
                </a:spcAft>
                <a:buNone/>
              </a:pPr>
              <a:r>
                <a:rPr lang="en" sz="1200">
                  <a:solidFill>
                    <a:srgbClr val="1F2328"/>
                  </a:solidFill>
                </a:rPr>
                <a:t>Users wanted the ability to scale recipes for different serving sizes</a:t>
              </a:r>
              <a:endParaRPr sz="1200">
                <a:solidFill>
                  <a:srgbClr val="1F2328"/>
                </a:solidFill>
              </a:endParaRPr>
            </a:p>
            <a:p>
              <a:pPr indent="0" lvl="0" marL="0" rtl="0" algn="l">
                <a:spcBef>
                  <a:spcPts val="1200"/>
                </a:spcBef>
                <a:spcAft>
                  <a:spcPts val="0"/>
                </a:spcAft>
                <a:buNone/>
              </a:pPr>
              <a:r>
                <a:t/>
              </a:r>
              <a:endParaRPr sz="1000">
                <a:solidFill>
                  <a:schemeClr val="lt1"/>
                </a:solidFill>
                <a:latin typeface="Inter"/>
                <a:ea typeface="Inter"/>
                <a:cs typeface="Inter"/>
                <a:sym typeface="Inter"/>
              </a:endParaRPr>
            </a:p>
          </p:txBody>
        </p:sp>
        <p:cxnSp>
          <p:nvCxnSpPr>
            <p:cNvPr id="479" name="Google Shape;479;p53"/>
            <p:cNvCxnSpPr/>
            <p:nvPr/>
          </p:nvCxnSpPr>
          <p:spPr>
            <a:xfrm>
              <a:off x="-2400" y="2003200"/>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80" name="Google Shape;480;p53"/>
            <p:cNvCxnSpPr/>
            <p:nvPr/>
          </p:nvCxnSpPr>
          <p:spPr>
            <a:xfrm>
              <a:off x="-2400" y="2673333"/>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81" name="Google Shape;481;p53"/>
            <p:cNvCxnSpPr/>
            <p:nvPr/>
          </p:nvCxnSpPr>
          <p:spPr>
            <a:xfrm>
              <a:off x="-2400" y="3343467"/>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82" name="Google Shape;482;p53"/>
            <p:cNvCxnSpPr/>
            <p:nvPr/>
          </p:nvCxnSpPr>
          <p:spPr>
            <a:xfrm>
              <a:off x="-2400" y="4013600"/>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83" name="Google Shape;483;p53"/>
            <p:cNvCxnSpPr/>
            <p:nvPr/>
          </p:nvCxnSpPr>
          <p:spPr>
            <a:xfrm>
              <a:off x="-2400" y="4683725"/>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484" name="Google Shape;484;p53"/>
            <p:cNvCxnSpPr/>
            <p:nvPr/>
          </p:nvCxnSpPr>
          <p:spPr>
            <a:xfrm>
              <a:off x="-2400" y="1555125"/>
              <a:ext cx="9146400" cy="0"/>
            </a:xfrm>
            <a:prstGeom prst="straightConnector1">
              <a:avLst/>
            </a:prstGeom>
            <a:noFill/>
            <a:ln cap="flat" cmpd="sng" w="9525">
              <a:solidFill>
                <a:schemeClr val="lt1"/>
              </a:solidFill>
              <a:prstDash val="solid"/>
              <a:round/>
              <a:headEnd len="med" w="med" type="none"/>
              <a:tailEnd len="med" w="med" type="none"/>
            </a:ln>
          </p:spPr>
        </p:cxnSp>
      </p:grpSp>
      <p:sp>
        <p:nvSpPr>
          <p:cNvPr id="485" name="Google Shape;485;p53"/>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Improvements</a:t>
            </a:r>
            <a:endParaRPr/>
          </a:p>
        </p:txBody>
      </p:sp>
      <p:sp>
        <p:nvSpPr>
          <p:cNvPr id="486" name="Google Shape;486;p53"/>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487" name="Google Shape;487;p53"/>
          <p:cNvSpPr txBox="1"/>
          <p:nvPr/>
        </p:nvSpPr>
        <p:spPr>
          <a:xfrm>
            <a:off x="4572000" y="4013700"/>
            <a:ext cx="4571400" cy="6582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300"/>
              </a:spcBef>
              <a:spcAft>
                <a:spcPts val="0"/>
              </a:spcAft>
              <a:buNone/>
            </a:pPr>
            <a:r>
              <a:rPr lang="en" sz="1200">
                <a:solidFill>
                  <a:srgbClr val="1F2328"/>
                </a:solidFill>
              </a:rPr>
              <a:t>Users wanted to share recipes with friends and family</a:t>
            </a:r>
            <a:endParaRPr sz="1200">
              <a:solidFill>
                <a:srgbClr val="1F2328"/>
              </a:solidFill>
            </a:endParaRPr>
          </a:p>
          <a:p>
            <a:pPr indent="0" lvl="0" marL="0" rtl="0" algn="l">
              <a:spcBef>
                <a:spcPts val="1200"/>
              </a:spcBef>
              <a:spcAft>
                <a:spcPts val="0"/>
              </a:spcAft>
              <a:buNone/>
            </a:pPr>
            <a:r>
              <a:t/>
            </a:r>
            <a:endParaRPr sz="1000">
              <a:solidFill>
                <a:schemeClr val="lt1"/>
              </a:solidFill>
              <a:latin typeface="Inter"/>
              <a:ea typeface="Inter"/>
              <a:cs typeface="Inter"/>
              <a:sym typeface="Inter"/>
            </a:endParaRPr>
          </a:p>
        </p:txBody>
      </p:sp>
      <p:sp>
        <p:nvSpPr>
          <p:cNvPr id="488" name="Google Shape;488;p53"/>
          <p:cNvSpPr txBox="1"/>
          <p:nvPr/>
        </p:nvSpPr>
        <p:spPr>
          <a:xfrm>
            <a:off x="4572000" y="3355500"/>
            <a:ext cx="4571400" cy="658200"/>
          </a:xfrm>
          <a:prstGeom prst="rect">
            <a:avLst/>
          </a:prstGeom>
          <a:noFill/>
          <a:ln>
            <a:noFill/>
          </a:ln>
        </p:spPr>
        <p:txBody>
          <a:bodyPr anchorCtr="0" anchor="t" bIns="0" lIns="0" spcFirstLastPara="1" rIns="0" wrap="square" tIns="91425">
            <a:noAutofit/>
          </a:bodyPr>
          <a:lstStyle/>
          <a:p>
            <a:pPr indent="0" lvl="0" marL="0" rtl="0" algn="l">
              <a:lnSpc>
                <a:spcPct val="115000"/>
              </a:lnSpc>
              <a:spcBef>
                <a:spcPts val="300"/>
              </a:spcBef>
              <a:spcAft>
                <a:spcPts val="1200"/>
              </a:spcAft>
              <a:buNone/>
            </a:pPr>
            <a:r>
              <a:rPr lang="en" sz="1200">
                <a:solidFill>
                  <a:srgbClr val="1F2328"/>
                </a:solidFill>
              </a:rPr>
              <a:t>Users requested a dedicated cooking mode with step-by-step instructions and timers</a:t>
            </a:r>
            <a:endParaRPr sz="1000">
              <a:solidFill>
                <a:schemeClr val="lt1"/>
              </a:solidFill>
              <a:latin typeface="Inter"/>
              <a:ea typeface="Inter"/>
              <a:cs typeface="Inter"/>
              <a:sym typeface="Inter"/>
            </a:endParaRPr>
          </a:p>
        </p:txBody>
      </p:sp>
      <p:sp>
        <p:nvSpPr>
          <p:cNvPr id="489" name="Google Shape;489;p53"/>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9138"/>
        </a:solidFill>
      </p:bgPr>
    </p:bg>
    <p:spTree>
      <p:nvGrpSpPr>
        <p:cNvPr id="493" name="Shape 493"/>
        <p:cNvGrpSpPr/>
        <p:nvPr/>
      </p:nvGrpSpPr>
      <p:grpSpPr>
        <a:xfrm>
          <a:off x="0" y="0"/>
          <a:ext cx="0" cy="0"/>
          <a:chOff x="0" y="0"/>
          <a:chExt cx="0" cy="0"/>
        </a:xfrm>
      </p:grpSpPr>
      <p:cxnSp>
        <p:nvCxnSpPr>
          <p:cNvPr id="494" name="Google Shape;494;p54"/>
          <p:cNvCxnSpPr/>
          <p:nvPr/>
        </p:nvCxnSpPr>
        <p:spPr>
          <a:xfrm>
            <a:off x="283850" y="3217783"/>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95" name="Google Shape;495;p54"/>
          <p:cNvCxnSpPr/>
          <p:nvPr/>
        </p:nvCxnSpPr>
        <p:spPr>
          <a:xfrm>
            <a:off x="285450" y="1052309"/>
            <a:ext cx="8573100" cy="0"/>
          </a:xfrm>
          <a:prstGeom prst="straightConnector1">
            <a:avLst/>
          </a:prstGeom>
          <a:noFill/>
          <a:ln cap="flat" cmpd="sng" w="9525">
            <a:solidFill>
              <a:schemeClr val="dk1"/>
            </a:solidFill>
            <a:prstDash val="solid"/>
            <a:round/>
            <a:headEnd len="med" w="med" type="none"/>
            <a:tailEnd len="med" w="med" type="none"/>
          </a:ln>
        </p:spPr>
      </p:cxnSp>
      <p:sp>
        <p:nvSpPr>
          <p:cNvPr id="496" name="Google Shape;496;p54"/>
          <p:cNvSpPr txBox="1"/>
          <p:nvPr>
            <p:ph type="title"/>
          </p:nvPr>
        </p:nvSpPr>
        <p:spPr>
          <a:xfrm>
            <a:off x="300050" y="259775"/>
            <a:ext cx="8540700" cy="12369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Thank you so much!</a:t>
            </a:r>
            <a:endParaRPr/>
          </a:p>
        </p:txBody>
      </p:sp>
      <p:sp>
        <p:nvSpPr>
          <p:cNvPr id="497" name="Google Shape;497;p54"/>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54"/>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a:t>
            </a:r>
            <a:endParaRPr/>
          </a:p>
        </p:txBody>
      </p:sp>
      <p:sp>
        <p:nvSpPr>
          <p:cNvPr id="499" name="Google Shape;499;p54"/>
          <p:cNvSpPr txBox="1"/>
          <p:nvPr/>
        </p:nvSpPr>
        <p:spPr>
          <a:xfrm>
            <a:off x="208775" y="2636275"/>
            <a:ext cx="7712700" cy="16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You will find Pantry Pal in Google play soon!</a:t>
            </a:r>
            <a:endParaRPr sz="1200">
              <a:solidFill>
                <a:schemeClr val="dk1"/>
              </a:solidFill>
              <a:latin typeface="Inter"/>
              <a:ea typeface="Inter"/>
              <a:cs typeface="Inter"/>
              <a:sym typeface="Inter"/>
            </a:endParaRPr>
          </a:p>
        </p:txBody>
      </p:sp>
      <p:sp>
        <p:nvSpPr>
          <p:cNvPr id="500" name="Google Shape;500;p54"/>
          <p:cNvSpPr txBox="1"/>
          <p:nvPr/>
        </p:nvSpPr>
        <p:spPr>
          <a:xfrm>
            <a:off x="6684750" y="3880025"/>
            <a:ext cx="21792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Songhan Min </a:t>
            </a:r>
            <a:endParaRPr sz="1200">
              <a:solidFill>
                <a:schemeClr val="dk1"/>
              </a:solidFill>
              <a:latin typeface="Inter"/>
              <a:ea typeface="Inter"/>
              <a:cs typeface="Inter"/>
              <a:sym typeface="Inter"/>
            </a:endParaRPr>
          </a:p>
          <a:p>
            <a:pPr indent="0" lvl="0" marL="0" rtl="0" algn="l">
              <a:spcBef>
                <a:spcPts val="0"/>
              </a:spcBef>
              <a:spcAft>
                <a:spcPts val="0"/>
              </a:spcAft>
              <a:buNone/>
            </a:pPr>
            <a:r>
              <a:rPr lang="en" sz="1200">
                <a:solidFill>
                  <a:schemeClr val="dk1"/>
                </a:solidFill>
                <a:latin typeface="Inter"/>
                <a:ea typeface="Inter"/>
                <a:cs typeface="Inter"/>
                <a:sym typeface="Inter"/>
              </a:rPr>
              <a:t>Saiwang Xiang</a:t>
            </a:r>
            <a:endParaRPr sz="1200">
              <a:solidFill>
                <a:schemeClr val="dk1"/>
              </a:solidFill>
              <a:latin typeface="Inter"/>
              <a:ea typeface="Inter"/>
              <a:cs typeface="Inter"/>
              <a:sym typeface="Inter"/>
            </a:endParaRPr>
          </a:p>
          <a:p>
            <a:pPr indent="0" lvl="0" marL="0" rtl="0" algn="l">
              <a:spcBef>
                <a:spcPts val="0"/>
              </a:spcBef>
              <a:spcAft>
                <a:spcPts val="0"/>
              </a:spcAft>
              <a:buNone/>
            </a:pPr>
            <a:r>
              <a:rPr lang="en" sz="1200">
                <a:solidFill>
                  <a:schemeClr val="dk1"/>
                </a:solidFill>
                <a:latin typeface="Inter"/>
                <a:ea typeface="Inter"/>
                <a:cs typeface="Inter"/>
                <a:sym typeface="Inter"/>
              </a:rPr>
              <a:t>Haoran Zhang</a:t>
            </a:r>
            <a:endParaRPr sz="1200">
              <a:solidFill>
                <a:schemeClr val="dk1"/>
              </a:solidFill>
              <a:latin typeface="Inter"/>
              <a:ea typeface="Inter"/>
              <a:cs typeface="Inter"/>
              <a:sym typeface="Inter"/>
            </a:endParaRPr>
          </a:p>
        </p:txBody>
      </p:sp>
      <p:sp>
        <p:nvSpPr>
          <p:cNvPr id="501" name="Google Shape;501;p54"/>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 5/6/2025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ject timeline/workflow presentation | Style 2 | Subway">
  <a:themeElements>
    <a:clrScheme name="Simple Light">
      <a:dk1>
        <a:srgbClr val="FAFAFA"/>
      </a:dk1>
      <a:lt1>
        <a:srgbClr val="000000"/>
      </a:lt1>
      <a:dk2>
        <a:srgbClr val="F0EEE2"/>
      </a:dk2>
      <a:lt2>
        <a:srgbClr val="B7B7B7"/>
      </a:lt2>
      <a:accent1>
        <a:srgbClr val="FFDD04"/>
      </a:accent1>
      <a:accent2>
        <a:srgbClr val="FFEE9B"/>
      </a:accent2>
      <a:accent3>
        <a:srgbClr val="2443FF"/>
      </a:accent3>
      <a:accent4>
        <a:srgbClr val="92A1FF"/>
      </a:accent4>
      <a:accent5>
        <a:srgbClr val="F8992B"/>
      </a:accent5>
      <a:accent6>
        <a:srgbClr val="FDCC9C"/>
      </a:accent6>
      <a:hlink>
        <a:srgbClr val="FF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