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61" r:id="rId4"/>
    <p:sldId id="267" r:id="rId5"/>
    <p:sldId id="270" r:id="rId6"/>
    <p:sldId id="269" r:id="rId7"/>
    <p:sldId id="268" r:id="rId8"/>
    <p:sldId id="264" r:id="rId9"/>
    <p:sldId id="265" r:id="rId10"/>
    <p:sldId id="266" r:id="rId11"/>
    <p:sldId id="263" r:id="rId12"/>
  </p:sldIdLst>
  <p:sldSz cx="14630400" cy="8229600"/>
  <p:notesSz cx="8229600" cy="14630400"/>
  <p:embeddedFontLst>
    <p:embeddedFont>
      <p:font typeface="Epilogue" panose="020B0604020202020204" charset="0"/>
      <p:regular r:id="rId14"/>
    </p:embeddedFont>
    <p:embeddedFont>
      <p:font typeface="Fraunces Medium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5" d="100"/>
          <a:sy n="65" d="100"/>
        </p:scale>
        <p:origin x="78" y="1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5762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656755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 err="1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PantryPal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3414474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Welcome to the </a:t>
            </a:r>
            <a:r>
              <a:rPr lang="en-US" sz="1750" dirty="0" err="1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PantryPal</a:t>
            </a: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. This comprehensive guide outlines the architecture, components, and functionality of our Android application designed to simplify meal planning and grocery management.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5121235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PantryPal adopts the MVVM architecture, integrating Jetpack Compose, Room database, and Retrofit to create a modular, maintainable Android application that helps users manage their pantry, discover recipes, and organize grocery shopping.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形用户界面, 网站&#10;&#10;AI 生成的内容可能不正确。">
            <a:extLst>
              <a:ext uri="{FF2B5EF4-FFF2-40B4-BE49-F238E27FC236}">
                <a16:creationId xmlns:a16="http://schemas.microsoft.com/office/drawing/2014/main" id="{EE0B0A0B-8DC4-5220-DD33-2311F91F6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775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18066"/>
            <a:ext cx="7468910" cy="6379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000"/>
              </a:lnSpc>
              <a:buNone/>
            </a:pPr>
            <a:r>
              <a:rPr lang="en-US" sz="400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Feature Overview &amp; Next Steps</a:t>
            </a:r>
            <a:endParaRPr lang="en-US" sz="40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1764268"/>
            <a:ext cx="3729038" cy="2304693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4324112"/>
            <a:ext cx="2585204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Recipe Search &amp; Save</a:t>
            </a:r>
            <a:endParaRPr lang="en-US" sz="2000" dirty="0"/>
          </a:p>
        </p:txBody>
      </p:sp>
      <p:sp>
        <p:nvSpPr>
          <p:cNvPr id="5" name="Text 2"/>
          <p:cNvSpPr/>
          <p:nvPr/>
        </p:nvSpPr>
        <p:spPr>
          <a:xfrm>
            <a:off x="793790" y="4765358"/>
            <a:ext cx="4143494" cy="980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Search recipes via Edamam API by keywords, save to selected cookbooks, and toggle favorites for quick access.</a:t>
            </a:r>
            <a:endParaRPr lang="en-US" sz="16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3393" y="1764268"/>
            <a:ext cx="3729038" cy="230469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243393" y="4324112"/>
            <a:ext cx="2551748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Pantry Management</a:t>
            </a:r>
            <a:endParaRPr lang="en-US" sz="2000" dirty="0"/>
          </a:p>
        </p:txBody>
      </p:sp>
      <p:sp>
        <p:nvSpPr>
          <p:cNvPr id="8" name="Text 4"/>
          <p:cNvSpPr/>
          <p:nvPr/>
        </p:nvSpPr>
        <p:spPr>
          <a:xfrm>
            <a:off x="5243393" y="4765358"/>
            <a:ext cx="4143494" cy="980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Track fridge contents with categories and expiry dates, with potential for expiration notifications.</a:t>
            </a:r>
            <a:endParaRPr lang="en-US" sz="16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92997" y="1764268"/>
            <a:ext cx="3729038" cy="2304693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692997" y="4324112"/>
            <a:ext cx="2551748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Grocery List</a:t>
            </a:r>
            <a:endParaRPr lang="en-US" sz="2000" dirty="0"/>
          </a:p>
        </p:txBody>
      </p:sp>
      <p:sp>
        <p:nvSpPr>
          <p:cNvPr id="11" name="Text 6"/>
          <p:cNvSpPr/>
          <p:nvPr/>
        </p:nvSpPr>
        <p:spPr>
          <a:xfrm>
            <a:off x="9692997" y="4765358"/>
            <a:ext cx="4143494" cy="980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Create shopping lists with quantities and units, check off items while shopping, and manage categories.</a:t>
            </a:r>
            <a:endParaRPr lang="en-US" sz="1600" dirty="0"/>
          </a:p>
        </p:txBody>
      </p:sp>
      <p:sp>
        <p:nvSpPr>
          <p:cNvPr id="12" name="Text 7"/>
          <p:cNvSpPr/>
          <p:nvPr/>
        </p:nvSpPr>
        <p:spPr>
          <a:xfrm>
            <a:off x="793790" y="5975033"/>
            <a:ext cx="13042821" cy="653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PantryPal combines these core features into a comprehensive food management solution. The application architecture supports future enhancements such as barcode scanning for pantry additions, meal planning calendars, and nutritional analysis.</a:t>
            </a:r>
            <a:endParaRPr lang="en-US" sz="1600" dirty="0"/>
          </a:p>
        </p:txBody>
      </p:sp>
      <p:sp>
        <p:nvSpPr>
          <p:cNvPr id="13" name="Text 8"/>
          <p:cNvSpPr/>
          <p:nvPr/>
        </p:nvSpPr>
        <p:spPr>
          <a:xfrm>
            <a:off x="793790" y="6858000"/>
            <a:ext cx="13042821" cy="653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Known issues are being tracked and addressed in ongoing development. The modular architecture ensures new features can be added with minimal changes to existing components.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71498" y="617577"/>
            <a:ext cx="4486632" cy="5607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00"/>
              </a:lnSpc>
              <a:buNone/>
            </a:pPr>
            <a:r>
              <a:rPr lang="en-US" sz="350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Database Design</a:t>
            </a:r>
            <a:endParaRPr lang="en-US" sz="3500" dirty="0"/>
          </a:p>
        </p:txBody>
      </p:sp>
      <p:sp>
        <p:nvSpPr>
          <p:cNvPr id="4" name="Shape 1"/>
          <p:cNvSpPr/>
          <p:nvPr/>
        </p:nvSpPr>
        <p:spPr>
          <a:xfrm>
            <a:off x="6271498" y="1447562"/>
            <a:ext cx="7573804" cy="3751302"/>
          </a:xfrm>
          <a:prstGeom prst="roundRect">
            <a:avLst>
              <a:gd name="adj" fmla="val 2009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5" name="Shape 2"/>
          <p:cNvSpPr/>
          <p:nvPr/>
        </p:nvSpPr>
        <p:spPr>
          <a:xfrm>
            <a:off x="6279118" y="1455182"/>
            <a:ext cx="7557730" cy="51756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Text 3"/>
          <p:cNvSpPr/>
          <p:nvPr/>
        </p:nvSpPr>
        <p:spPr>
          <a:xfrm>
            <a:off x="6459617" y="1570434"/>
            <a:ext cx="2156222" cy="2870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Entity</a:t>
            </a:r>
            <a:endParaRPr lang="en-US" sz="1400" dirty="0"/>
          </a:p>
        </p:txBody>
      </p:sp>
      <p:sp>
        <p:nvSpPr>
          <p:cNvPr id="7" name="Text 4"/>
          <p:cNvSpPr/>
          <p:nvPr/>
        </p:nvSpPr>
        <p:spPr>
          <a:xfrm>
            <a:off x="8982313" y="1570434"/>
            <a:ext cx="2152412" cy="2870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Primary Purpose</a:t>
            </a:r>
            <a:endParaRPr lang="en-US" sz="1400" dirty="0"/>
          </a:p>
        </p:txBody>
      </p:sp>
      <p:sp>
        <p:nvSpPr>
          <p:cNvPr id="8" name="Text 5"/>
          <p:cNvSpPr/>
          <p:nvPr/>
        </p:nvSpPr>
        <p:spPr>
          <a:xfrm>
            <a:off x="11501199" y="1570434"/>
            <a:ext cx="2156222" cy="2870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Key Fields</a:t>
            </a:r>
            <a:endParaRPr lang="en-US" sz="1400" dirty="0"/>
          </a:p>
        </p:txBody>
      </p:sp>
      <p:sp>
        <p:nvSpPr>
          <p:cNvPr id="9" name="Shape 6"/>
          <p:cNvSpPr/>
          <p:nvPr/>
        </p:nvSpPr>
        <p:spPr>
          <a:xfrm>
            <a:off x="6279118" y="1972747"/>
            <a:ext cx="7557730" cy="80462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Text 7"/>
          <p:cNvSpPr/>
          <p:nvPr/>
        </p:nvSpPr>
        <p:spPr>
          <a:xfrm>
            <a:off x="6459617" y="2087999"/>
            <a:ext cx="2156222" cy="2870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User</a:t>
            </a:r>
            <a:endParaRPr lang="en-US" sz="1400" dirty="0"/>
          </a:p>
        </p:txBody>
      </p:sp>
      <p:sp>
        <p:nvSpPr>
          <p:cNvPr id="11" name="Text 8"/>
          <p:cNvSpPr/>
          <p:nvPr/>
        </p:nvSpPr>
        <p:spPr>
          <a:xfrm>
            <a:off x="8982313" y="2087999"/>
            <a:ext cx="2152412" cy="2870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Authentication</a:t>
            </a:r>
            <a:endParaRPr lang="en-US" sz="1400" dirty="0"/>
          </a:p>
        </p:txBody>
      </p:sp>
      <p:sp>
        <p:nvSpPr>
          <p:cNvPr id="12" name="Text 9"/>
          <p:cNvSpPr/>
          <p:nvPr/>
        </p:nvSpPr>
        <p:spPr>
          <a:xfrm>
            <a:off x="11501199" y="2087999"/>
            <a:ext cx="2156222" cy="5741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id, username, password, email</a:t>
            </a:r>
            <a:endParaRPr lang="en-US" sz="1400" dirty="0"/>
          </a:p>
        </p:txBody>
      </p:sp>
      <p:sp>
        <p:nvSpPr>
          <p:cNvPr id="13" name="Shape 10"/>
          <p:cNvSpPr/>
          <p:nvPr/>
        </p:nvSpPr>
        <p:spPr>
          <a:xfrm>
            <a:off x="6279118" y="2777371"/>
            <a:ext cx="7557730" cy="80462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Text 11"/>
          <p:cNvSpPr/>
          <p:nvPr/>
        </p:nvSpPr>
        <p:spPr>
          <a:xfrm>
            <a:off x="6459617" y="2892623"/>
            <a:ext cx="2156222" cy="2870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SavedRecipe</a:t>
            </a:r>
            <a:endParaRPr lang="en-US" sz="1400" dirty="0"/>
          </a:p>
        </p:txBody>
      </p:sp>
      <p:sp>
        <p:nvSpPr>
          <p:cNvPr id="15" name="Text 12"/>
          <p:cNvSpPr/>
          <p:nvPr/>
        </p:nvSpPr>
        <p:spPr>
          <a:xfrm>
            <a:off x="8982313" y="2892623"/>
            <a:ext cx="2152412" cy="2870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Recipe storage</a:t>
            </a:r>
            <a:endParaRPr lang="en-US" sz="1400" dirty="0"/>
          </a:p>
        </p:txBody>
      </p:sp>
      <p:sp>
        <p:nvSpPr>
          <p:cNvPr id="16" name="Text 13"/>
          <p:cNvSpPr/>
          <p:nvPr/>
        </p:nvSpPr>
        <p:spPr>
          <a:xfrm>
            <a:off x="11501199" y="2892623"/>
            <a:ext cx="2156222" cy="5741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id, label, image, url, userId, cookbookName</a:t>
            </a:r>
            <a:endParaRPr lang="en-US" sz="1400" dirty="0"/>
          </a:p>
        </p:txBody>
      </p:sp>
      <p:sp>
        <p:nvSpPr>
          <p:cNvPr id="17" name="Shape 14"/>
          <p:cNvSpPr/>
          <p:nvPr/>
        </p:nvSpPr>
        <p:spPr>
          <a:xfrm>
            <a:off x="6279118" y="3581995"/>
            <a:ext cx="7557730" cy="80462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8" name="Text 15"/>
          <p:cNvSpPr/>
          <p:nvPr/>
        </p:nvSpPr>
        <p:spPr>
          <a:xfrm>
            <a:off x="6459617" y="3697248"/>
            <a:ext cx="2156222" cy="2870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UserIngredients</a:t>
            </a:r>
            <a:endParaRPr lang="en-US" sz="1400" dirty="0"/>
          </a:p>
        </p:txBody>
      </p:sp>
      <p:sp>
        <p:nvSpPr>
          <p:cNvPr id="19" name="Text 16"/>
          <p:cNvSpPr/>
          <p:nvPr/>
        </p:nvSpPr>
        <p:spPr>
          <a:xfrm>
            <a:off x="8982313" y="3697248"/>
            <a:ext cx="2152412" cy="2870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Pantry management</a:t>
            </a:r>
            <a:endParaRPr lang="en-US" sz="1400" dirty="0"/>
          </a:p>
        </p:txBody>
      </p:sp>
      <p:sp>
        <p:nvSpPr>
          <p:cNvPr id="20" name="Text 17"/>
          <p:cNvSpPr/>
          <p:nvPr/>
        </p:nvSpPr>
        <p:spPr>
          <a:xfrm>
            <a:off x="11501199" y="3697248"/>
            <a:ext cx="2156222" cy="5741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id, name, type, expiryDate, userId</a:t>
            </a:r>
            <a:endParaRPr lang="en-US" sz="1400" dirty="0"/>
          </a:p>
        </p:txBody>
      </p:sp>
      <p:sp>
        <p:nvSpPr>
          <p:cNvPr id="21" name="Shape 18"/>
          <p:cNvSpPr/>
          <p:nvPr/>
        </p:nvSpPr>
        <p:spPr>
          <a:xfrm>
            <a:off x="6279118" y="4386620"/>
            <a:ext cx="7557730" cy="80462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2" name="Text 19"/>
          <p:cNvSpPr/>
          <p:nvPr/>
        </p:nvSpPr>
        <p:spPr>
          <a:xfrm>
            <a:off x="6459617" y="4501872"/>
            <a:ext cx="2156222" cy="2870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GroceryItem</a:t>
            </a:r>
            <a:endParaRPr lang="en-US" sz="1400" dirty="0"/>
          </a:p>
        </p:txBody>
      </p:sp>
      <p:sp>
        <p:nvSpPr>
          <p:cNvPr id="23" name="Text 20"/>
          <p:cNvSpPr/>
          <p:nvPr/>
        </p:nvSpPr>
        <p:spPr>
          <a:xfrm>
            <a:off x="8982313" y="4501872"/>
            <a:ext cx="2152412" cy="2870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Shopping lists</a:t>
            </a:r>
            <a:endParaRPr lang="en-US" sz="1400" dirty="0"/>
          </a:p>
        </p:txBody>
      </p:sp>
      <p:sp>
        <p:nvSpPr>
          <p:cNvPr id="24" name="Text 21"/>
          <p:cNvSpPr/>
          <p:nvPr/>
        </p:nvSpPr>
        <p:spPr>
          <a:xfrm>
            <a:off x="11501199" y="4501872"/>
            <a:ext cx="2156222" cy="5741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id, name, quantity, unit, isChecked, userId</a:t>
            </a:r>
            <a:endParaRPr lang="en-US" sz="1400" dirty="0"/>
          </a:p>
        </p:txBody>
      </p:sp>
      <p:sp>
        <p:nvSpPr>
          <p:cNvPr id="25" name="Text 22"/>
          <p:cNvSpPr/>
          <p:nvPr/>
        </p:nvSpPr>
        <p:spPr>
          <a:xfrm>
            <a:off x="6271498" y="5400675"/>
            <a:ext cx="7573804" cy="11482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PantryPal's database design centers around four main entities registered in AppDatabase.kt. The User entity handles authentication, while SavedRecipe stores recipes with a cookbookName field for logical grouping without requiring a separate table.</a:t>
            </a:r>
            <a:endParaRPr lang="en-US" sz="1400" dirty="0"/>
          </a:p>
        </p:txBody>
      </p:sp>
      <p:sp>
        <p:nvSpPr>
          <p:cNvPr id="26" name="Text 23"/>
          <p:cNvSpPr/>
          <p:nvPr/>
        </p:nvSpPr>
        <p:spPr>
          <a:xfrm>
            <a:off x="6271498" y="6750725"/>
            <a:ext cx="7573804" cy="8611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UserIngredients represents the user's pantry contents with expiry tracking, and GroceryItem manages shopping lists with check-off functionality. All entities maintain user association through userId fields for proper data isolation.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92944"/>
            <a:ext cx="5543907" cy="6024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700"/>
              </a:lnSpc>
              <a:buNone/>
            </a:pPr>
            <a:r>
              <a:rPr lang="en-US" sz="375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UI Screens &amp; Navigation</a:t>
            </a:r>
            <a:endParaRPr lang="en-US" sz="3750" dirty="0"/>
          </a:p>
        </p:txBody>
      </p:sp>
      <p:sp>
        <p:nvSpPr>
          <p:cNvPr id="3" name="Text 1"/>
          <p:cNvSpPr/>
          <p:nvPr/>
        </p:nvSpPr>
        <p:spPr>
          <a:xfrm>
            <a:off x="2675930" y="2215991"/>
            <a:ext cx="2409944" cy="301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350"/>
              </a:lnSpc>
              <a:buNone/>
            </a:pPr>
            <a:r>
              <a:rPr lang="en-US" sz="18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Recipe Search</a:t>
            </a:r>
            <a:endParaRPr lang="en-US" sz="1850" dirty="0"/>
          </a:p>
        </p:txBody>
      </p:sp>
      <p:sp>
        <p:nvSpPr>
          <p:cNvPr id="4" name="Text 2"/>
          <p:cNvSpPr/>
          <p:nvPr/>
        </p:nvSpPr>
        <p:spPr>
          <a:xfrm>
            <a:off x="793790" y="2632829"/>
            <a:ext cx="4292084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400"/>
              </a:lnSpc>
              <a:buNone/>
            </a:pPr>
            <a:r>
              <a:rPr lang="en-US" sz="15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Find recipes by ingredients</a:t>
            </a:r>
            <a:endParaRPr lang="en-US" sz="150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077" y="1680924"/>
            <a:ext cx="3880128" cy="3880128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9965" y="2329577"/>
            <a:ext cx="288369" cy="360521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544407" y="2215991"/>
            <a:ext cx="2409944" cy="301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Cookbook</a:t>
            </a:r>
            <a:endParaRPr lang="en-US" sz="1850" dirty="0"/>
          </a:p>
        </p:txBody>
      </p:sp>
      <p:sp>
        <p:nvSpPr>
          <p:cNvPr id="8" name="Text 4"/>
          <p:cNvSpPr/>
          <p:nvPr/>
        </p:nvSpPr>
        <p:spPr>
          <a:xfrm>
            <a:off x="9544407" y="2632829"/>
            <a:ext cx="4292203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Manage saved recipes</a:t>
            </a:r>
            <a:endParaRPr lang="en-US" sz="15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5077" y="1680924"/>
            <a:ext cx="3880128" cy="3880128"/>
          </a:xfrm>
          <a:prstGeom prst="rect">
            <a:avLst/>
          </a:prstGeom>
        </p:spPr>
      </p:pic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1987" y="2659737"/>
            <a:ext cx="288369" cy="360521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544407" y="4300657"/>
            <a:ext cx="2409944" cy="301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Grocery List</a:t>
            </a:r>
            <a:endParaRPr lang="en-US" sz="1850" dirty="0"/>
          </a:p>
        </p:txBody>
      </p:sp>
      <p:sp>
        <p:nvSpPr>
          <p:cNvPr id="12" name="Text 6"/>
          <p:cNvSpPr/>
          <p:nvPr/>
        </p:nvSpPr>
        <p:spPr>
          <a:xfrm>
            <a:off x="9544407" y="4717494"/>
            <a:ext cx="4292203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Track shopping items</a:t>
            </a:r>
            <a:endParaRPr lang="en-US" sz="15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75077" y="1680924"/>
            <a:ext cx="3880128" cy="3880128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51827" y="4551759"/>
            <a:ext cx="288369" cy="360521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2675930" y="4300657"/>
            <a:ext cx="2409944" cy="301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350"/>
              </a:lnSpc>
              <a:buNone/>
            </a:pPr>
            <a:r>
              <a:rPr lang="en-US" sz="18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Profile</a:t>
            </a:r>
            <a:endParaRPr lang="en-US" sz="1850" dirty="0"/>
          </a:p>
        </p:txBody>
      </p:sp>
      <p:sp>
        <p:nvSpPr>
          <p:cNvPr id="16" name="Text 8"/>
          <p:cNvSpPr/>
          <p:nvPr/>
        </p:nvSpPr>
        <p:spPr>
          <a:xfrm>
            <a:off x="793790" y="4717494"/>
            <a:ext cx="4292084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400"/>
              </a:lnSpc>
              <a:buNone/>
            </a:pPr>
            <a:r>
              <a:rPr lang="en-US" sz="15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User settings</a:t>
            </a:r>
            <a:endParaRPr lang="en-US" sz="1500" dirty="0"/>
          </a:p>
        </p:txBody>
      </p:sp>
      <p:pic>
        <p:nvPicPr>
          <p:cNvPr id="17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75077" y="1680924"/>
            <a:ext cx="3880128" cy="3880128"/>
          </a:xfrm>
          <a:prstGeom prst="rect">
            <a:avLst/>
          </a:prstGeom>
        </p:spPr>
      </p:pic>
      <p:pic>
        <p:nvPicPr>
          <p:cNvPr id="18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59805" y="4221599"/>
            <a:ext cx="288369" cy="360521"/>
          </a:xfrm>
          <a:prstGeom prst="rect">
            <a:avLst/>
          </a:prstGeom>
        </p:spPr>
      </p:pic>
      <p:sp>
        <p:nvSpPr>
          <p:cNvPr id="19" name="Text 9"/>
          <p:cNvSpPr/>
          <p:nvPr/>
        </p:nvSpPr>
        <p:spPr>
          <a:xfrm>
            <a:off x="793790" y="5777865"/>
            <a:ext cx="13042821" cy="6167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PantryPal's UI is built entirely with Jetpack Compose, organized into screen directories for each major feature. Navigation is handled through a bottom navigation bar defined in BottomNavigation.kt, providing easy access to the app's primary functions.</a:t>
            </a:r>
            <a:endParaRPr lang="en-US" sz="1500" dirty="0"/>
          </a:p>
        </p:txBody>
      </p:sp>
      <p:sp>
        <p:nvSpPr>
          <p:cNvPr id="20" name="Text 10"/>
          <p:cNvSpPr/>
          <p:nvPr/>
        </p:nvSpPr>
        <p:spPr>
          <a:xfrm>
            <a:off x="793790" y="6611422"/>
            <a:ext cx="13042821" cy="9251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The main screens include RecipeSearchScreen for discovering recipes, CookBookScreen for managing saved recipes, GroceryListScreen for shopping lists, and profile-related screens for user management. Each screen connects to its respective ViewModel to retrieve and update data.</a:t>
            </a:r>
            <a:endParaRPr lang="en-US" sz="1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ECF2E6D-BC44-E95D-5B45-B037EBC7A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020" y="171450"/>
            <a:ext cx="3905250" cy="78867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10A083B-7E9A-34DC-056C-AACC323D7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2087" y="200025"/>
            <a:ext cx="4086225" cy="78295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4D8EBDB-138D-7D70-0CCA-B1C675FC4D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3129" y="200025"/>
            <a:ext cx="4057650" cy="786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454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5683E05-5C17-46AB-B725-4A10C34CA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185737"/>
            <a:ext cx="4019550" cy="78581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B57BF9F-496A-9675-8B47-AB38A96DA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900" y="190500"/>
            <a:ext cx="4038600" cy="78486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E596378-4EAA-2054-C29E-6995B5D90F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2038" y="190500"/>
            <a:ext cx="3962400" cy="775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307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D752CAC-9DDD-DC59-BDDA-6F7AE127F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013" y="180975"/>
            <a:ext cx="3905250" cy="78676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CE9BDD4-8E45-2736-E805-98AF82734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5425" y="180975"/>
            <a:ext cx="4019550" cy="78676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AC493C6-6090-A4DA-05ED-DA35FE082E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4137" y="152400"/>
            <a:ext cx="4010025" cy="79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28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0D4F6DE-ED74-C0DD-313F-F82A5F541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2026" y="266699"/>
            <a:ext cx="3848100" cy="78105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1BB1E1D-D8BF-1370-4A10-762DB272C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0126" y="266699"/>
            <a:ext cx="3876675" cy="78200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D34E905-C553-7AD3-E95C-CED566B384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1026" y="266699"/>
            <a:ext cx="4191000" cy="786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409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形用户界面, 应用程序&#10;&#10;AI 生成的内容可能不正确。">
            <a:extLst>
              <a:ext uri="{FF2B5EF4-FFF2-40B4-BE49-F238E27FC236}">
                <a16:creationId xmlns:a16="http://schemas.microsoft.com/office/drawing/2014/main" id="{06E5B97F-DAC7-8332-DC60-48A0D66AA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46304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446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形用户界面, 应用程序, Teams&#10;&#10;AI 生成的内容可能不正确。">
            <a:extLst>
              <a:ext uri="{FF2B5EF4-FFF2-40B4-BE49-F238E27FC236}">
                <a16:creationId xmlns:a16="http://schemas.microsoft.com/office/drawing/2014/main" id="{E1692437-FDC8-2E49-E137-D47CB7057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763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427</Words>
  <Application>Microsoft Office PowerPoint</Application>
  <PresentationFormat>自定义</PresentationFormat>
  <Paragraphs>45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Epilogue</vt:lpstr>
      <vt:lpstr>Fraunces Medium</vt:lpstr>
      <vt:lpstr>Arial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Zhang, Haoran</cp:lastModifiedBy>
  <cp:revision>4</cp:revision>
  <dcterms:created xsi:type="dcterms:W3CDTF">2025-04-15T01:55:52Z</dcterms:created>
  <dcterms:modified xsi:type="dcterms:W3CDTF">2025-04-15T21:01:58Z</dcterms:modified>
</cp:coreProperties>
</file>