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9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915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295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982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92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475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994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6135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332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461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8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26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576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589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411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676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998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977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C62429-6904-47C4-B40A-F14AF9EA72CC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096A-8ED5-4477-8C95-7BCA301D76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706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810055-3042-4FA3-BD5E-3284E3AD1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 game with </a:t>
            </a:r>
            <a:r>
              <a:rPr lang="en-US" dirty="0" err="1"/>
              <a:t>pygame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651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78B43C-AF77-46AF-8545-78C05610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Функции на играта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F335DF7-A041-45AE-9717-B74F8E96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8" y="1577130"/>
            <a:ext cx="5654179" cy="4671269"/>
          </a:xfrm>
        </p:spPr>
        <p:txBody>
          <a:bodyPr/>
          <a:lstStyle/>
          <a:p>
            <a:r>
              <a:rPr lang="bg-BG" dirty="0"/>
              <a:t>Функцията </a:t>
            </a:r>
            <a:r>
              <a:rPr lang="en-US" dirty="0"/>
              <a:t>score </a:t>
            </a:r>
            <a:r>
              <a:rPr lang="bg-BG" dirty="0"/>
              <a:t>използваме за да изобразяваме точките ни по време на игра.</a:t>
            </a:r>
          </a:p>
          <a:p>
            <a:r>
              <a:rPr lang="bg-BG" dirty="0"/>
              <a:t>Функцията  </a:t>
            </a:r>
            <a:r>
              <a:rPr lang="en-US" dirty="0"/>
              <a:t>message </a:t>
            </a:r>
            <a:r>
              <a:rPr lang="bg-BG" dirty="0"/>
              <a:t>служи за да изобразим съобщение върху екрана, като ‚</a:t>
            </a:r>
            <a:r>
              <a:rPr lang="en-US" dirty="0"/>
              <a:t>Game Over!’</a:t>
            </a:r>
            <a:r>
              <a:rPr lang="bg-BG" dirty="0"/>
              <a:t> примерно.</a:t>
            </a:r>
          </a:p>
          <a:p>
            <a:r>
              <a:rPr lang="bg-BG" dirty="0" err="1"/>
              <a:t>Фунцкията</a:t>
            </a:r>
            <a:r>
              <a:rPr lang="bg-BG" dirty="0"/>
              <a:t> </a:t>
            </a:r>
            <a:r>
              <a:rPr lang="en-US" dirty="0"/>
              <a:t>menu </a:t>
            </a:r>
            <a:r>
              <a:rPr lang="bg-BG" dirty="0"/>
              <a:t>създаваме нашето меню, което е изобразено, само докато </a:t>
            </a:r>
            <a:r>
              <a:rPr lang="en-US" dirty="0" err="1"/>
              <a:t>game_over</a:t>
            </a:r>
            <a:r>
              <a:rPr lang="en-US" dirty="0"/>
              <a:t> = True, </a:t>
            </a:r>
            <a:r>
              <a:rPr lang="bg-BG" dirty="0"/>
              <a:t>слагаме снимка за фон, рисуваме бутона и ъпдейтваме екрана.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72A7617-A0F2-4252-9FDA-A9C640046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54" y="1136205"/>
            <a:ext cx="5544246" cy="37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5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4FEBA3-2D65-4D1C-A6CF-36ABC915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276837"/>
            <a:ext cx="5872293" cy="6191075"/>
          </a:xfrm>
        </p:spPr>
        <p:txBody>
          <a:bodyPr/>
          <a:lstStyle/>
          <a:p>
            <a:r>
              <a:rPr lang="en-US" dirty="0" err="1"/>
              <a:t>snake_and_fruit</a:t>
            </a:r>
            <a:r>
              <a:rPr lang="en-US" dirty="0"/>
              <a:t> </a:t>
            </a:r>
            <a:r>
              <a:rPr lang="bg-BG" dirty="0"/>
              <a:t>функцията, служи за това да увеличаваме точките и да уголемяваме змията, когато змията се докосне до плода.</a:t>
            </a:r>
          </a:p>
          <a:p>
            <a:r>
              <a:rPr lang="bg-BG" dirty="0"/>
              <a:t>Издава се звук за ядена на ябълка, всеки път, когато змията докосне плода.</a:t>
            </a:r>
          </a:p>
          <a:p>
            <a:r>
              <a:rPr lang="bg-BG" dirty="0"/>
              <a:t>Всеки път като плода бъде изяден, се появява на ново място</a:t>
            </a:r>
          </a:p>
          <a:p>
            <a:r>
              <a:rPr lang="bg-BG" dirty="0"/>
              <a:t>Увеличаваме големината на змията и точките.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C5A9B6D-FD0B-49FD-941D-DC147A7D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582" y="1152983"/>
            <a:ext cx="547241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0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B4D693-C851-4586-BF49-F73FD78C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</a:t>
            </a:r>
            <a:r>
              <a:rPr lang="bg-BG" dirty="0"/>
              <a:t>програмата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177A7DE-F1B9-4F11-9FD6-73253D7A4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22" y="1753300"/>
            <a:ext cx="6040072" cy="4495100"/>
          </a:xfrm>
        </p:spPr>
        <p:txBody>
          <a:bodyPr/>
          <a:lstStyle/>
          <a:p>
            <a:r>
              <a:rPr lang="bg-BG" dirty="0"/>
              <a:t>Първо </a:t>
            </a:r>
            <a:r>
              <a:rPr lang="bg-BG" dirty="0" err="1"/>
              <a:t>импотираме</a:t>
            </a:r>
            <a:r>
              <a:rPr lang="bg-BG" dirty="0"/>
              <a:t> другите класове, които вече създадохме</a:t>
            </a:r>
          </a:p>
          <a:p>
            <a:r>
              <a:rPr lang="bg-BG" dirty="0"/>
              <a:t>Инициализираме миксера и </a:t>
            </a:r>
            <a:r>
              <a:rPr lang="bg-BG" dirty="0" err="1"/>
              <a:t>пайгейм</a:t>
            </a:r>
            <a:r>
              <a:rPr lang="bg-BG" dirty="0"/>
              <a:t>.</a:t>
            </a:r>
          </a:p>
          <a:p>
            <a:r>
              <a:rPr lang="bg-BG" dirty="0"/>
              <a:t>Създаваме обекти от </a:t>
            </a:r>
            <a:r>
              <a:rPr lang="en-US" dirty="0"/>
              <a:t>Settings, Snake, Fruit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Създаваме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bg-BG" dirty="0"/>
              <a:t>екрана, който ще </a:t>
            </a:r>
            <a:r>
              <a:rPr lang="bg-BG" dirty="0" err="1"/>
              <a:t>изпозлваме</a:t>
            </a:r>
            <a:endParaRPr lang="bg-BG" dirty="0"/>
          </a:p>
          <a:p>
            <a:r>
              <a:rPr lang="bg-BG" dirty="0"/>
              <a:t>Създаваме </a:t>
            </a:r>
            <a:r>
              <a:rPr lang="bg-BG" dirty="0" err="1"/>
              <a:t>обкети</a:t>
            </a:r>
            <a:r>
              <a:rPr lang="bg-BG" dirty="0"/>
              <a:t> за фона и бутона</a:t>
            </a:r>
          </a:p>
          <a:p>
            <a:r>
              <a:rPr lang="bg-BG" dirty="0"/>
              <a:t>Зареждаме музикалния файл и стартираме музиката от 5та секунда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22CF320-D2C0-41AD-BBA9-3E4D3E33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31" y="1853248"/>
            <a:ext cx="5107411" cy="41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7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FA60BF-D6BA-4D73-9EBF-75201530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9" y="469783"/>
            <a:ext cx="7233318" cy="5778617"/>
          </a:xfrm>
        </p:spPr>
        <p:txBody>
          <a:bodyPr/>
          <a:lstStyle/>
          <a:p>
            <a:r>
              <a:rPr lang="bg-BG" dirty="0"/>
              <a:t>Рестартираме музиката отначало, за да може след като ‚умрем‘, музиката в менюто да не започне, от където е била</a:t>
            </a:r>
            <a:r>
              <a:rPr lang="en-US" dirty="0"/>
              <a:t>, </a:t>
            </a:r>
            <a:r>
              <a:rPr lang="bg-BG" dirty="0"/>
              <a:t>както и да нямаме музика по време на играта.</a:t>
            </a:r>
          </a:p>
          <a:p>
            <a:r>
              <a:rPr lang="bg-BG" dirty="0"/>
              <a:t>След това повтаряме безкрайния цикъл, докато не ‚умрем‘</a:t>
            </a:r>
          </a:p>
          <a:p>
            <a:r>
              <a:rPr lang="bg-BG" dirty="0"/>
              <a:t>А след като играта приключи има забавяне от 30 секунди, за звуков ефект и за да има време да разберем, че сме умрели, а не да ни изхвърли в менюто направо.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CA743F7-B3CE-48BE-9010-6BAB846A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99" y="1555707"/>
            <a:ext cx="4361503" cy="360676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83443C9A-76A5-46C4-8D6A-7DCFB5F8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32" y="3604919"/>
            <a:ext cx="421766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9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E45954-F4C0-491F-BCA8-3D33904E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73791"/>
            <a:ext cx="9404723" cy="2810311"/>
          </a:xfrm>
        </p:spPr>
        <p:txBody>
          <a:bodyPr/>
          <a:lstStyle/>
          <a:p>
            <a:pPr algn="ctr"/>
            <a:r>
              <a:rPr lang="bg-BG" dirty="0"/>
              <a:t>КРАЙ</a:t>
            </a:r>
            <a:br>
              <a:rPr lang="bg-BG" dirty="0"/>
            </a:br>
            <a:r>
              <a:rPr lang="bg-BG" dirty="0"/>
              <a:t>ПАНАЙОТ КОСТОВ</a:t>
            </a:r>
            <a:br>
              <a:rPr lang="bg-BG" dirty="0"/>
            </a:br>
            <a:r>
              <a:rPr lang="en-US" dirty="0"/>
              <a:t>F98280</a:t>
            </a:r>
            <a:br>
              <a:rPr lang="en-US" dirty="0"/>
            </a:br>
            <a:r>
              <a:rPr lang="en-US" dirty="0"/>
              <a:t>SNAKE GAME WITH PYGAME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21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C1B35E-A1E4-4F2E-9054-8B2769FE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play button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926A7F7-93D6-4989-86D2-A2782F8B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4" y="1711354"/>
            <a:ext cx="6400799" cy="453704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Създаваме клас </a:t>
            </a:r>
            <a:r>
              <a:rPr lang="en-US" dirty="0"/>
              <a:t>Button,</a:t>
            </a:r>
            <a:r>
              <a:rPr lang="bg-BG" dirty="0"/>
              <a:t> който приема като аргументи, екрана върху, който ще бъде имплементират, както и какво да бъде изписано върху него като втори аргумент.</a:t>
            </a:r>
          </a:p>
          <a:p>
            <a:r>
              <a:rPr lang="bg-BG" dirty="0"/>
              <a:t>Вътре в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bg-BG" dirty="0"/>
              <a:t>метода</a:t>
            </a:r>
            <a:r>
              <a:rPr lang="en-US" dirty="0"/>
              <a:t> </a:t>
            </a:r>
            <a:r>
              <a:rPr lang="bg-BG" dirty="0"/>
              <a:t>оказваме ширината и дължината на нашия бутон. Избираме още цвят на бутона и на текста вътре, а ако искаме може и шрифт. </a:t>
            </a:r>
          </a:p>
          <a:p>
            <a:r>
              <a:rPr lang="bg-BG" dirty="0"/>
              <a:t>След това инициализираме кой екран ще използваме и използваме функцията </a:t>
            </a:r>
            <a:r>
              <a:rPr lang="en-US" dirty="0" err="1"/>
              <a:t>get_rect</a:t>
            </a:r>
            <a:r>
              <a:rPr lang="bg-BG" dirty="0"/>
              <a:t>(), за да вземем местоположението на нашия екран, за да може след това да сложим нашия бутон по средата, като преди това разбира се създадем обект за нашия бутон.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4578D091-6438-4C07-AB5B-66C933AE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91" y="1853248"/>
            <a:ext cx="5239481" cy="3143689"/>
          </a:xfrm>
          <a:prstGeom prst="rect">
            <a:avLst/>
          </a:prstGeom>
        </p:spPr>
      </p:pic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6BD9BE7B-3D8D-4A47-B6F7-16D4FD1416B6}"/>
              </a:ext>
            </a:extLst>
          </p:cNvPr>
          <p:cNvCxnSpPr/>
          <p:nvPr/>
        </p:nvCxnSpPr>
        <p:spPr>
          <a:xfrm flipV="1">
            <a:off x="6249798" y="4479721"/>
            <a:ext cx="1610686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7F12B-1DF9-43B8-AAF6-D8D34A67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343950"/>
            <a:ext cx="9588459" cy="5904450"/>
          </a:xfrm>
        </p:spPr>
        <p:txBody>
          <a:bodyPr/>
          <a:lstStyle/>
          <a:p>
            <a:r>
              <a:rPr lang="bg-BG" dirty="0"/>
              <a:t>Класът ще има два метода – </a:t>
            </a:r>
            <a:r>
              <a:rPr lang="en-US" dirty="0" err="1"/>
              <a:t>prep_msg</a:t>
            </a:r>
            <a:r>
              <a:rPr lang="bg-BG" dirty="0"/>
              <a:t>, който ще показва избрания надпис върху бутона ни, в случая </a:t>
            </a:r>
            <a:r>
              <a:rPr lang="en-US" dirty="0"/>
              <a:t>‘Play’ </a:t>
            </a:r>
            <a:r>
              <a:rPr lang="bg-BG" dirty="0"/>
              <a:t>и </a:t>
            </a:r>
            <a:r>
              <a:rPr lang="en-US" dirty="0" err="1"/>
              <a:t>draw_button</a:t>
            </a:r>
            <a:r>
              <a:rPr lang="en-US" dirty="0"/>
              <a:t>, </a:t>
            </a:r>
            <a:r>
              <a:rPr lang="bg-BG" dirty="0"/>
              <a:t>който „рисува“ бутона върху екрана ни.</a:t>
            </a:r>
          </a:p>
          <a:p>
            <a:r>
              <a:rPr lang="bg-BG" dirty="0"/>
              <a:t>В </a:t>
            </a:r>
            <a:r>
              <a:rPr lang="en-US" dirty="0" err="1"/>
              <a:t>prep_msg</a:t>
            </a:r>
            <a:r>
              <a:rPr lang="en-US" dirty="0"/>
              <a:t> </a:t>
            </a:r>
            <a:r>
              <a:rPr lang="bg-BG" dirty="0"/>
              <a:t>използваме </a:t>
            </a:r>
            <a:r>
              <a:rPr lang="en-US" dirty="0" err="1"/>
              <a:t>font.render</a:t>
            </a:r>
            <a:r>
              <a:rPr lang="en-US" dirty="0"/>
              <a:t> </a:t>
            </a:r>
            <a:r>
              <a:rPr lang="bg-BG" dirty="0"/>
              <a:t>за да </a:t>
            </a:r>
            <a:r>
              <a:rPr lang="bg-BG" dirty="0" err="1"/>
              <a:t>създа</a:t>
            </a:r>
            <a:r>
              <a:rPr lang="bg-BG" dirty="0"/>
              <a:t>-</a:t>
            </a:r>
            <a:br>
              <a:rPr lang="bg-BG" dirty="0"/>
            </a:br>
            <a:r>
              <a:rPr lang="bg-BG" dirty="0"/>
              <a:t>дем нова повърхност със съобщението и </a:t>
            </a:r>
            <a:r>
              <a:rPr lang="bg-BG" dirty="0" err="1"/>
              <a:t>цве</a:t>
            </a:r>
            <a:r>
              <a:rPr lang="bg-BG" dirty="0"/>
              <a:t>-</a:t>
            </a:r>
            <a:br>
              <a:rPr lang="bg-BG" dirty="0"/>
            </a:br>
            <a:r>
              <a:rPr lang="bg-BG" dirty="0" err="1"/>
              <a:t>товете</a:t>
            </a:r>
            <a:r>
              <a:rPr lang="bg-BG" dirty="0"/>
              <a:t>, които сме избрали по-рано, втория</a:t>
            </a:r>
            <a:br>
              <a:rPr lang="bg-BG" dirty="0"/>
            </a:br>
            <a:r>
              <a:rPr lang="bg-BG" dirty="0"/>
              <a:t>аргумент е за ъглите на буквите. Създаваме</a:t>
            </a:r>
            <a:br>
              <a:rPr lang="bg-BG" dirty="0"/>
            </a:br>
            <a:r>
              <a:rPr lang="bg-BG" dirty="0"/>
              <a:t>обект от повърхността и го слагаме по среда</a:t>
            </a:r>
            <a:br>
              <a:rPr lang="bg-BG" dirty="0"/>
            </a:br>
            <a:r>
              <a:rPr lang="bg-BG" dirty="0"/>
              <a:t>-та на бутона. </a:t>
            </a:r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86B0D4A-4B2C-4231-9692-66DDF4DB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" y="3377366"/>
            <a:ext cx="3336071" cy="3480634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785927CB-3D04-4D81-855A-D4B88AB2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701" y="1333850"/>
            <a:ext cx="4698735" cy="2167497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05DBC152-C414-4C1F-92D0-BAD0293684FB}"/>
              </a:ext>
            </a:extLst>
          </p:cNvPr>
          <p:cNvSpPr txBox="1"/>
          <p:nvPr/>
        </p:nvSpPr>
        <p:spPr>
          <a:xfrm>
            <a:off x="3858937" y="3858936"/>
            <a:ext cx="7871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latin typeface="+mj-lt"/>
              </a:rPr>
              <a:t>Накрая с </a:t>
            </a:r>
            <a:r>
              <a:rPr lang="bg-BG" sz="2000" dirty="0" err="1">
                <a:latin typeface="+mj-lt"/>
              </a:rPr>
              <a:t>фунцкията</a:t>
            </a:r>
            <a:r>
              <a:rPr lang="bg-BG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draw_button</a:t>
            </a:r>
            <a:r>
              <a:rPr lang="en-US" sz="2000" dirty="0">
                <a:latin typeface="+mj-lt"/>
              </a:rPr>
              <a:t>, </a:t>
            </a:r>
            <a:r>
              <a:rPr lang="bg-BG" sz="2000" dirty="0">
                <a:latin typeface="+mj-lt"/>
              </a:rPr>
              <a:t>‚изрисуваме‘ бутона върху екрана. С </a:t>
            </a:r>
            <a:r>
              <a:rPr lang="en-US" sz="2000" dirty="0">
                <a:latin typeface="+mj-lt"/>
              </a:rPr>
              <a:t>fill </a:t>
            </a:r>
            <a:r>
              <a:rPr lang="bg-BG" sz="2000" dirty="0">
                <a:latin typeface="+mj-lt"/>
              </a:rPr>
              <a:t>попълваме цвета на бутона, а с </a:t>
            </a:r>
            <a:r>
              <a:rPr lang="en-US" sz="2000" dirty="0" err="1">
                <a:latin typeface="+mj-lt"/>
              </a:rPr>
              <a:t>blit</a:t>
            </a:r>
            <a:r>
              <a:rPr lang="en-US" sz="2000" dirty="0">
                <a:latin typeface="+mj-lt"/>
              </a:rPr>
              <a:t> </a:t>
            </a:r>
            <a:r>
              <a:rPr lang="bg-BG" sz="2000" dirty="0">
                <a:latin typeface="+mj-lt"/>
              </a:rPr>
              <a:t>вече поставяме бутона върху екрана.</a:t>
            </a:r>
          </a:p>
          <a:p>
            <a:endParaRPr lang="bg-BG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5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2293B0-AF53-4D05-890E-AF4F82C3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background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E8C766-08D7-4CD2-888A-8DFA8BE9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2572"/>
            <a:ext cx="8946541" cy="4855827"/>
          </a:xfrm>
        </p:spPr>
        <p:txBody>
          <a:bodyPr/>
          <a:lstStyle/>
          <a:p>
            <a:r>
              <a:rPr lang="bg-BG" dirty="0"/>
              <a:t>Създаваме два класа, единия е за фона по време на игра, а другия за фона на нашето меню. Нямаме други методи в класовете, имаме два аргумента, снимката, която искаме да използваме като фон и втора аргумент, къде да се намира фона.</a:t>
            </a:r>
            <a:r>
              <a:rPr lang="en-US" dirty="0"/>
              <a:t> </a:t>
            </a:r>
            <a:r>
              <a:rPr lang="bg-BG" dirty="0"/>
              <a:t>Също така наследяваме класа </a:t>
            </a:r>
            <a:r>
              <a:rPr lang="en-US" dirty="0"/>
              <a:t>Sprite, </a:t>
            </a:r>
            <a:r>
              <a:rPr lang="bg-BG" dirty="0"/>
              <a:t>който се използва за ‚рисуване‘ върху обект.</a:t>
            </a:r>
          </a:p>
          <a:p>
            <a:r>
              <a:rPr lang="bg-BG" dirty="0"/>
              <a:t>(Всъщност се отказах, да </a:t>
            </a:r>
            <a:br>
              <a:rPr lang="bg-BG" dirty="0"/>
            </a:br>
            <a:r>
              <a:rPr lang="bg-BG" dirty="0"/>
              <a:t>използвам снимка за фон, </a:t>
            </a:r>
            <a:br>
              <a:rPr lang="bg-BG" dirty="0"/>
            </a:br>
            <a:r>
              <a:rPr lang="bg-BG" dirty="0"/>
              <a:t>вътре в играта, защото не </a:t>
            </a:r>
            <a:br>
              <a:rPr lang="bg-BG" dirty="0"/>
            </a:br>
            <a:r>
              <a:rPr lang="bg-BG" dirty="0"/>
              <a:t>намерих подходяща, и</a:t>
            </a:r>
            <a:br>
              <a:rPr lang="bg-BG" dirty="0"/>
            </a:br>
            <a:r>
              <a:rPr lang="bg-BG" dirty="0"/>
              <a:t>използвах просто зелен цвят.)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B19E8D8-4998-4631-8497-1381F3ED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90" y="3009363"/>
            <a:ext cx="571579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28D81F-A614-4EE2-BE9C-C567CDD3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fruit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902281F-171C-4F4F-A482-C1AE72FE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535186"/>
            <a:ext cx="7122253" cy="4697834"/>
          </a:xfrm>
        </p:spPr>
        <p:txBody>
          <a:bodyPr/>
          <a:lstStyle/>
          <a:p>
            <a:r>
              <a:rPr lang="bg-BG" dirty="0"/>
              <a:t>Създаваме клас </a:t>
            </a:r>
            <a:r>
              <a:rPr lang="en-US" dirty="0"/>
              <a:t>Fruit </a:t>
            </a:r>
            <a:r>
              <a:rPr lang="bg-BG" dirty="0"/>
              <a:t>с аргументи</a:t>
            </a:r>
            <a:r>
              <a:rPr lang="en-US" dirty="0"/>
              <a:t>, settings, </a:t>
            </a:r>
            <a:r>
              <a:rPr lang="bg-BG" dirty="0"/>
              <a:t>които са нашите настройки за играта, както и екрана ни. </a:t>
            </a:r>
          </a:p>
          <a:p>
            <a:r>
              <a:rPr lang="bg-BG" dirty="0"/>
              <a:t>Зареждаме снимката, която искаме да използваме като плод, правим обект от нея, като използваме </a:t>
            </a:r>
            <a:r>
              <a:rPr lang="en-US" dirty="0" err="1"/>
              <a:t>get_rect</a:t>
            </a:r>
            <a:r>
              <a:rPr lang="en-US" dirty="0"/>
              <a:t> </a:t>
            </a:r>
            <a:r>
              <a:rPr lang="bg-BG" dirty="0"/>
              <a:t>върху снимката, за да вземем нейните </a:t>
            </a:r>
            <a:r>
              <a:rPr lang="bg-BG" dirty="0" err="1"/>
              <a:t>кординати</a:t>
            </a:r>
            <a:r>
              <a:rPr lang="bg-BG" dirty="0"/>
              <a:t>.</a:t>
            </a:r>
          </a:p>
          <a:p>
            <a:r>
              <a:rPr lang="bg-BG" dirty="0"/>
              <a:t>След това използваме </a:t>
            </a:r>
            <a:r>
              <a:rPr lang="en-US" dirty="0" err="1"/>
              <a:t>randint</a:t>
            </a:r>
            <a:r>
              <a:rPr lang="en-US" dirty="0"/>
              <a:t> </a:t>
            </a:r>
            <a:r>
              <a:rPr lang="bg-BG" dirty="0"/>
              <a:t>за да сложим ябълката на случайни </a:t>
            </a:r>
            <a:r>
              <a:rPr lang="bg-BG" dirty="0" err="1"/>
              <a:t>кординати</a:t>
            </a:r>
            <a:r>
              <a:rPr lang="bg-BG" dirty="0"/>
              <a:t>, като гледаме да не излизаме от екрана. </a:t>
            </a:r>
          </a:p>
          <a:p>
            <a:r>
              <a:rPr lang="bg-BG" dirty="0"/>
              <a:t>Накрая изрисуваме плода върху екрана.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611BF26-E057-4839-8E0F-D0E8C9F8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76" y="5004753"/>
            <a:ext cx="2562583" cy="1686160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A20F0099-03EE-4AC0-935D-670E5386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380" y="1375263"/>
            <a:ext cx="4609838" cy="34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6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F37614-6DE6-4FF1-B96C-CE0207D7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snake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890E961-0EE1-4136-AEA6-3243EFC8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0" y="1392572"/>
            <a:ext cx="10276513" cy="4855827"/>
          </a:xfrm>
        </p:spPr>
        <p:txBody>
          <a:bodyPr/>
          <a:lstStyle/>
          <a:p>
            <a:r>
              <a:rPr lang="bg-BG" dirty="0"/>
              <a:t>Създаваме клас </a:t>
            </a:r>
            <a:r>
              <a:rPr lang="en-US" dirty="0"/>
              <a:t>Snake </a:t>
            </a:r>
            <a:r>
              <a:rPr lang="bg-BG" dirty="0"/>
              <a:t>с аргумент </a:t>
            </a:r>
            <a:r>
              <a:rPr lang="en-US" dirty="0"/>
              <a:t>settings – </a:t>
            </a:r>
            <a:r>
              <a:rPr lang="bg-BG" dirty="0"/>
              <a:t>настройките на нашата игра, и слагаме змията в центъра на екрана, за сега не се движим така че, промяната на положението на змията е 0.</a:t>
            </a:r>
          </a:p>
          <a:p>
            <a:r>
              <a:rPr lang="bg-BG" dirty="0"/>
              <a:t>Създаваме обект, който е нашата змия, с нейното положение и големина</a:t>
            </a:r>
          </a:p>
          <a:p>
            <a:r>
              <a:rPr lang="bg-BG" dirty="0"/>
              <a:t>Създаваме лист, който ще използваме, когато змията се уголемява и задаваме първоначална големина на змията.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9BBF3AC-DC36-400D-8D70-B38EA994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976" y="3714914"/>
            <a:ext cx="5870580" cy="30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64AB89-E0C1-438A-A6DB-119FBC9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за движения на змията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9993A6-4E70-4326-839B-CCCE7FDB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" y="1652632"/>
            <a:ext cx="7290033" cy="4595768"/>
          </a:xfrm>
        </p:spPr>
        <p:txBody>
          <a:bodyPr/>
          <a:lstStyle/>
          <a:p>
            <a:r>
              <a:rPr lang="bg-BG" dirty="0"/>
              <a:t>Ако имаме бутон натиснат надолу, и този бутон е една от </a:t>
            </a:r>
            <a:r>
              <a:rPr lang="bg-BG" dirty="0" err="1"/>
              <a:t>стрелкичките</a:t>
            </a:r>
            <a:r>
              <a:rPr lang="bg-BG" dirty="0"/>
              <a:t> отиваме в съответната посока, като правим така, че да избягваме змията да се обръща рязко на 180 градуса и да се самоизяжда.</a:t>
            </a:r>
          </a:p>
          <a:p>
            <a:r>
              <a:rPr lang="bg-BG" dirty="0"/>
              <a:t>Накрая правим съответните промени в положението на змията и го запазваме като </a:t>
            </a:r>
            <a:r>
              <a:rPr lang="bg-BG" dirty="0" err="1"/>
              <a:t>флоат</a:t>
            </a:r>
            <a:r>
              <a:rPr lang="bg-BG" dirty="0"/>
              <a:t>, ако бързината на змията не е цяло число.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5EBDA6F-9661-4BDA-99CE-F586A780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529" y="1522867"/>
            <a:ext cx="4505516" cy="4855297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6928443-648B-4FDB-AFD8-CBA59DAC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64" y="4735891"/>
            <a:ext cx="342947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6067E7-64FC-4EE8-9387-4A458767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7" y="452718"/>
            <a:ext cx="9522328" cy="1400530"/>
          </a:xfrm>
        </p:spPr>
        <p:txBody>
          <a:bodyPr/>
          <a:lstStyle/>
          <a:p>
            <a:r>
              <a:rPr lang="bg-BG" dirty="0"/>
              <a:t>Другите методи на змията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3E31F86-50CE-4243-8886-51A69BF3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46146"/>
            <a:ext cx="6149950" cy="470225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In_game</a:t>
            </a:r>
            <a:r>
              <a:rPr lang="en-US" dirty="0"/>
              <a:t> </a:t>
            </a:r>
            <a:r>
              <a:rPr lang="bg-BG" dirty="0" err="1"/>
              <a:t>фунцкията</a:t>
            </a:r>
            <a:r>
              <a:rPr lang="bg-BG" dirty="0"/>
              <a:t> прави, така че, ако</a:t>
            </a:r>
            <a:br>
              <a:rPr lang="bg-BG" dirty="0"/>
            </a:br>
            <a:r>
              <a:rPr lang="bg-BG" dirty="0"/>
              <a:t>ударим една от 4те стени, играта свършва.</a:t>
            </a:r>
          </a:p>
          <a:p>
            <a:r>
              <a:rPr lang="en-US" dirty="0" err="1"/>
              <a:t>draw_snake</a:t>
            </a:r>
            <a:r>
              <a:rPr lang="en-US" dirty="0"/>
              <a:t> </a:t>
            </a:r>
            <a:r>
              <a:rPr lang="bg-BG" dirty="0"/>
              <a:t>изрисува змията и опашката ѝ върху екрана.</a:t>
            </a:r>
          </a:p>
          <a:p>
            <a:r>
              <a:rPr lang="bg-BG" dirty="0" err="1"/>
              <a:t>Фунцкията</a:t>
            </a:r>
            <a:r>
              <a:rPr lang="bg-BG" dirty="0"/>
              <a:t>  </a:t>
            </a:r>
            <a:r>
              <a:rPr lang="en-US" dirty="0"/>
              <a:t>reset </a:t>
            </a:r>
            <a:r>
              <a:rPr lang="bg-BG" dirty="0"/>
              <a:t>рестартира всичко в първоначална позиция, както изписва и издава звука </a:t>
            </a:r>
            <a:r>
              <a:rPr lang="en-US" dirty="0"/>
              <a:t>‘Game Over’.</a:t>
            </a:r>
            <a:endParaRPr lang="bg-BG" dirty="0"/>
          </a:p>
          <a:p>
            <a:r>
              <a:rPr lang="bg-BG" dirty="0"/>
              <a:t>Със </a:t>
            </a:r>
            <a:r>
              <a:rPr lang="en-US" dirty="0" err="1"/>
              <a:t>snake_update</a:t>
            </a:r>
            <a:r>
              <a:rPr lang="en-US" dirty="0"/>
              <a:t> </a:t>
            </a:r>
            <a:r>
              <a:rPr lang="bg-BG" dirty="0"/>
              <a:t>ъпдейтваме местоположението на змията, ако змията ‚захапе‘ себе си, играта приключва.</a:t>
            </a:r>
          </a:p>
          <a:p>
            <a:r>
              <a:rPr lang="bg-BG" dirty="0"/>
              <a:t>Също така след като листа стане по-голям от змията, изтриваме от екрана предишното местоположение на змията, за да не стоят черни квадратчета по екрана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3234467-0529-42F5-991B-0D336B19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91" y="131563"/>
            <a:ext cx="4412609" cy="3765710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2F712E1-E308-4D6D-87DD-139EC636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91" y="3904462"/>
            <a:ext cx="441260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5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00EB7C-7717-433A-AF9D-4FAB73A9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Настройките на играта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30B4F4-8167-45C8-A2FD-221EADE2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1" y="1271656"/>
            <a:ext cx="6090408" cy="4976744"/>
          </a:xfrm>
        </p:spPr>
        <p:txBody>
          <a:bodyPr/>
          <a:lstStyle/>
          <a:p>
            <a:r>
              <a:rPr lang="bg-BG" dirty="0"/>
              <a:t>Създаваме клас </a:t>
            </a:r>
            <a:r>
              <a:rPr lang="en-US" dirty="0"/>
              <a:t>Settings, </a:t>
            </a:r>
            <a:r>
              <a:rPr lang="bg-BG" dirty="0"/>
              <a:t>където избираме големината на екрана, цветът на фона, големината на змията и колко бързо се движи.</a:t>
            </a:r>
          </a:p>
          <a:p>
            <a:r>
              <a:rPr lang="bg-BG" dirty="0"/>
              <a:t>Правим </a:t>
            </a:r>
            <a:r>
              <a:rPr lang="en-US" dirty="0"/>
              <a:t>‘score</a:t>
            </a:r>
            <a:r>
              <a:rPr lang="bg-BG" dirty="0"/>
              <a:t>‘, който да следи колко точки сме направили досега в играта.</a:t>
            </a:r>
          </a:p>
          <a:p>
            <a:r>
              <a:rPr lang="bg-BG" dirty="0"/>
              <a:t>Слагаме </a:t>
            </a:r>
            <a:r>
              <a:rPr lang="en-US" dirty="0" err="1"/>
              <a:t>game_over</a:t>
            </a:r>
            <a:r>
              <a:rPr lang="en-US" dirty="0"/>
              <a:t> = True, </a:t>
            </a:r>
            <a:r>
              <a:rPr lang="bg-BG" dirty="0"/>
              <a:t>за да може играта да стартира от менюто.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EE4B303-195C-4927-A65C-95ACB989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65" y="1271655"/>
            <a:ext cx="5012429" cy="51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0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</TotalTime>
  <Words>953</Words>
  <Application>Microsoft Office PowerPoint</Application>
  <PresentationFormat>Широк екран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Йон</vt:lpstr>
      <vt:lpstr>Snake game with pygame</vt:lpstr>
      <vt:lpstr>The play button</vt:lpstr>
      <vt:lpstr>Презентация на PowerPoint</vt:lpstr>
      <vt:lpstr>The background</vt:lpstr>
      <vt:lpstr>The fruit</vt:lpstr>
      <vt:lpstr>The snake</vt:lpstr>
      <vt:lpstr>Метод за движения на змията</vt:lpstr>
      <vt:lpstr>Другите методи на змията</vt:lpstr>
      <vt:lpstr>Настройките на играта</vt:lpstr>
      <vt:lpstr>Функции на играта</vt:lpstr>
      <vt:lpstr>Презентация на PowerPoint</vt:lpstr>
      <vt:lpstr>Main програмата</vt:lpstr>
      <vt:lpstr>Презентация на PowerPoint</vt:lpstr>
      <vt:lpstr>КРАЙ ПАНАЙОТ КОСТОВ F98280 SNAKE GAME WITH PYGAME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with pygame</dc:title>
  <dc:creator>Панайот Костов</dc:creator>
  <cp:lastModifiedBy>Панайот Костов</cp:lastModifiedBy>
  <cp:revision>24</cp:revision>
  <dcterms:created xsi:type="dcterms:W3CDTF">2021-06-18T12:37:17Z</dcterms:created>
  <dcterms:modified xsi:type="dcterms:W3CDTF">2021-06-18T19:55:06Z</dcterms:modified>
</cp:coreProperties>
</file>