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5" r:id="rId5"/>
    <p:sldId id="257" r:id="rId6"/>
    <p:sldId id="266" r:id="rId7"/>
    <p:sldId id="258" r:id="rId8"/>
    <p:sldId id="267" r:id="rId9"/>
    <p:sldId id="259" r:id="rId10"/>
    <p:sldId id="268" r:id="rId11"/>
    <p:sldId id="269" r:id="rId12"/>
    <p:sldId id="270" r:id="rId13"/>
    <p:sldId id="263" r:id="rId14"/>
    <p:sldId id="271" r:id="rId15"/>
    <p:sldId id="272" r:id="rId16"/>
    <p:sldId id="273" r:id="rId17"/>
    <p:sldId id="262" r:id="rId18"/>
    <p:sldId id="26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25" autoAdjust="0"/>
  </p:normalViewPr>
  <p:slideViewPr>
    <p:cSldViewPr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AF4A2-E214-49C2-941D-D02FA016B18F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0FBA6-65E2-4027-9476-4C408B10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“\\d” tell string processor to ignore “\” in string.  It has nothing to do with regular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0FBA6-65E2-4027-9476-4C408B104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0FBA6-65E2-4027-9476-4C408B1048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0 : is the entire string the regex find.</a:t>
            </a:r>
          </a:p>
          <a:p>
            <a:r>
              <a:rPr lang="en-US" dirty="0"/>
              <a:t>Group1: inside the parentheses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0FBA6-65E2-4027-9476-4C408B1048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\2 refers to group 2, which has a – or dot. group 0 is the entire string, group 1 is the substring in the parentheses.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0FBA6-65E2-4027-9476-4C408B1048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914AD-4607-4177-97A8-E2C44C082603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7565D-7D15-47CF-BEC1-293BD4E5C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38003-D94B-48AB-AC96-E6A1CD43FEC8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CDACA-83FF-45F3-BFA0-B5D938C1A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37627-9EEA-4A77-9E7D-03C91E48669F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3A52-3CF9-436D-88C3-D8F7A6502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7A324-8D0F-4F3C-8D08-AA189561CEF8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8C888-A7C6-4AC8-A3DE-2CEBAE175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08C15-BDFC-493D-A62C-9A99BDF42C10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C445-8FB8-49C1-A2BC-473CBE53D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AD3C-68F1-43AB-BE33-0E6061A66CD0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39337-1D78-4D70-8FB3-E9FD343A0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7C9BC-1EEF-4D2C-ABF2-FBA65F53A27F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5BF33-B37D-4138-8AFA-9B61670B7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EF9BE-4698-4EF7-A464-6ED48043B2AE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266BC-B068-4382-960C-A5E7D2266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B1573-587B-4277-9EDA-BD2FF9272155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89341-D151-4226-8493-A8D18EB10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686DF-26E8-4137-A8DC-30250FDAC93D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60405-A2C9-4F8A-82F7-64CB7E8CA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7150-BB3D-46DE-AE6D-764E53D087E7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6E0DB-9B8C-45F0-94AE-89AF99E37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9376D1-E138-4DF6-915B-8AB933219C2E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227C70-686C-4DC2-822F-C286877F9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\d{9} matches 9 digits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String SSN_PATTERN = “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\\d{9}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m.matches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(“999999999”)	returns true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(“999999998”)	returns true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(“99a”)		returns false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(“SSN is 999999999”)	returns true 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= beginning of </a:t>
            </a:r>
            <a:r>
              <a:rPr lang="en-US" dirty="0" err="1"/>
              <a:t>regex</a:t>
            </a:r>
            <a:r>
              <a:rPr lang="en-US" dirty="0"/>
              <a:t>, $ = end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String SSN_PATTERN = “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^\\d{9}$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m.matches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(“999999999”)	returns true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(“999999998”)	returns true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(“99a”)		returns false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(“SSN is 999999999”)	returns false 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(“999-99-9999”)	returns false 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Reasonable </a:t>
            </a:r>
            <a:r>
              <a:rPr lang="en-US" dirty="0" err="1"/>
              <a:t>regex</a:t>
            </a:r>
            <a:r>
              <a:rPr lang="en-US" dirty="0"/>
              <a:t> for SSN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String SSN_PATTERN = “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^\\d{3}-?\\d{2}-?\\d{4}$”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m.matches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/* Uses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to break up a string of input separated by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* commas and/or whitespace. [,\\s]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java.util.regex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class Splitter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one,two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three   four ,  five”;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Pattern p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("[,\\s]+");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String[] result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p.split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Find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java.util.regex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FindNumbers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	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   "hello, this 123 is 5643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w123ith 5 words";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Pattern p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("[0-9]+");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Matcher m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m.find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800" dirty="0"/>
              <a:t>Output:</a:t>
            </a:r>
          </a:p>
          <a:p>
            <a:pPr>
              <a:buNone/>
            </a:pPr>
            <a:r>
              <a:rPr lang="en-US" sz="1800" dirty="0"/>
              <a:t>123</a:t>
            </a:r>
          </a:p>
          <a:p>
            <a:pPr>
              <a:buNone/>
            </a:pPr>
            <a:r>
              <a:rPr lang="en-US" sz="1800" dirty="0"/>
              <a:t>5643</a:t>
            </a:r>
          </a:p>
          <a:p>
            <a:pPr>
              <a:buNone/>
            </a:pPr>
            <a:r>
              <a:rPr lang="en-US" sz="1800" dirty="0"/>
              <a:t>123</a:t>
            </a:r>
          </a:p>
          <a:p>
            <a:pPr>
              <a:buNone/>
            </a:pPr>
            <a:r>
              <a:rPr lang="en-US" sz="1800" dirty="0"/>
              <a:t>5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/>
              <a:t>Capturing what is matched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java.util.regex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TelephoneValidation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Pattern p;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Matcher m;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Tel_Pattern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"^</a:t>
            </a:r>
            <a:r>
              <a:rPr lang="en-US" sz="1800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\\d{3}</a:t>
            </a:r>
            <a:r>
              <a:rPr lang="en-US" sz="1800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-?\\d{3}-?\\d{4}$";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p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Tel_Pattern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m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("718-997-5000");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m.find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(0));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(1));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718-997-5000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718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838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phoneNums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{"718-997-5000","7189975000",                 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"718.997.5000", "718-997.5000"};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Pattern p;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Matcher m;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Telephone_Pattern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"(\\d{3})([\\.-]?)\\d{3}\\2\\d{4}";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Pattern.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compile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Telephone_Pattern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  for (int i=0; i&lt;phoneNums.length;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phoneNums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m.matches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phoneNums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]+" Matches.");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else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phoneNums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]+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                             " does not match.");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5257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718-997-5000 Matches.</a:t>
            </a:r>
          </a:p>
          <a:p>
            <a:r>
              <a:rPr lang="en-US" dirty="0"/>
              <a:t>7189975000 Matches.</a:t>
            </a:r>
          </a:p>
          <a:p>
            <a:r>
              <a:rPr lang="en-US" dirty="0"/>
              <a:t>718.997.5000 Matches.</a:t>
            </a:r>
          </a:p>
          <a:p>
            <a:r>
              <a:rPr lang="en-US" dirty="0"/>
              <a:t>718-997.5000 does not match.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705600" y="1977828"/>
            <a:ext cx="228600" cy="2667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 flipH="1">
            <a:off x="5143500" y="1596828"/>
            <a:ext cx="228600" cy="1066800"/>
          </a:xfrm>
          <a:prstGeom prst="rightBrace">
            <a:avLst>
              <a:gd name="adj1" fmla="val 401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5334000" y="1711128"/>
            <a:ext cx="1371600" cy="533400"/>
          </a:xfrm>
          <a:prstGeom prst="arc">
            <a:avLst>
              <a:gd name="adj1" fmla="val 1075715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9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((?=.*\d)(?=.*[a-z])(?=.*[A-Z])(?=.*[@#$%]).{6,20})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              # Start of group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(?=.*\d)     # must contain one digit from 0-9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(?=.*[a-z])  # must contain one lowercase character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(?=.*[A-Z])  # must contain one uppercase character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(?=.*[@#$%]) # must contain one special symbol "@#$%"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.            # match anything else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{6,20}       # length at least 6 and maximum 20  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)              # End of group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Email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^[_A-Za-z0-9-]+(\.[_A-Za-z0-9-]+)*@[A-Za-z0-9]+(\.[A-Za-z0-9]+)*(\.[A-Za-z]{2,})$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Regular Expression (</a:t>
            </a:r>
            <a:r>
              <a:rPr lang="en-US" i="1" dirty="0" err="1"/>
              <a:t>regex</a:t>
            </a:r>
            <a:r>
              <a:rPr lang="en-US" i="1" dirty="0"/>
              <a:t>)</a:t>
            </a:r>
            <a:r>
              <a:rPr lang="en-US" dirty="0"/>
              <a:t> is a pattern that can be matched against a string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“999423210”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“718-997-5000”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“klord@qc.cuny.edu”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1295400" cy="52322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2133600"/>
            <a:ext cx="2133600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Regular Expression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09800" y="2438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2514600"/>
            <a:ext cx="533400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9800" y="2286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Yes? No? What matched?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3429000"/>
            <a:ext cx="2133600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Regular Expression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4495800"/>
            <a:ext cx="2133600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Regular Expression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0" y="5562600"/>
            <a:ext cx="2133600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Regular Expression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191000" y="3810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191000" y="4724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191000" y="56388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java.util.regex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SSN_PATTERN =              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m.matches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2819400"/>
            <a:ext cx="2362200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Regular Expression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Match exactly the string inside the </a:t>
            </a:r>
            <a:r>
              <a:rPr lang="en-US" dirty="0" err="1"/>
              <a:t>regex</a:t>
            </a:r>
            <a:endParaRPr lang="en-US" dirty="0"/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String SSN_PATTERN = “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999999999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m.matches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(“999999999”)	returns true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(“999999998”)	returns false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</a:t>
            </a:r>
            <a:endParaRPr lang="en-US" sz="1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Character classes</a:t>
            </a:r>
            <a:br>
              <a:rPr lang="en-US" sz="3600" dirty="0"/>
            </a:br>
            <a:r>
              <a:rPr lang="en-US" sz="2400" dirty="0"/>
              <a:t>match any character inside [   ]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/>
              <a:t>[</a:t>
            </a:r>
            <a:r>
              <a:rPr lang="en-US" sz="2400" dirty="0" err="1"/>
              <a:t>abc</a:t>
            </a:r>
            <a:r>
              <a:rPr lang="en-US" sz="2400" dirty="0"/>
              <a:t>]	 	a, b, or c (simple class)</a:t>
            </a:r>
          </a:p>
          <a:p>
            <a:pPr>
              <a:buFont typeface="Arial" charset="0"/>
              <a:buNone/>
            </a:pPr>
            <a:r>
              <a:rPr lang="en-US" sz="2400" dirty="0"/>
              <a:t>[^</a:t>
            </a:r>
            <a:r>
              <a:rPr lang="en-US" sz="2400" dirty="0" err="1"/>
              <a:t>abc</a:t>
            </a:r>
            <a:r>
              <a:rPr lang="en-US" sz="2400" dirty="0"/>
              <a:t>]	 	Any character except a, b, or c (negation)</a:t>
            </a:r>
          </a:p>
          <a:p>
            <a:pPr>
              <a:buFont typeface="Arial" charset="0"/>
              <a:buNone/>
            </a:pPr>
            <a:r>
              <a:rPr lang="en-US" sz="2400" dirty="0"/>
              <a:t>[a-</a:t>
            </a:r>
            <a:r>
              <a:rPr lang="en-US" sz="2400" dirty="0" err="1"/>
              <a:t>zA</a:t>
            </a:r>
            <a:r>
              <a:rPr lang="en-US" sz="2400" dirty="0"/>
              <a:t>-Z]	 a through z, or A through Z, inclusive (range)</a:t>
            </a:r>
          </a:p>
          <a:p>
            <a:pPr>
              <a:buFont typeface="Arial" charset="0"/>
              <a:buNone/>
            </a:pPr>
            <a:r>
              <a:rPr lang="en-US" sz="2400" dirty="0"/>
              <a:t>[a-d[m-p]]	 a through d, or m through p: [a-dm-p] (union)</a:t>
            </a:r>
          </a:p>
          <a:p>
            <a:pPr>
              <a:buFont typeface="Arial" charset="0"/>
              <a:buNone/>
            </a:pPr>
            <a:r>
              <a:rPr lang="en-US" sz="2400" dirty="0"/>
              <a:t>[a-z&amp;&amp;[def]]	 d, e, or f (intersection)</a:t>
            </a:r>
          </a:p>
          <a:p>
            <a:pPr>
              <a:buFont typeface="Arial" charset="0"/>
              <a:buNone/>
            </a:pPr>
            <a:r>
              <a:rPr lang="en-US" sz="2400" dirty="0"/>
              <a:t>[a-z&amp;&amp;[^</a:t>
            </a:r>
            <a:r>
              <a:rPr lang="en-US" sz="2400" dirty="0" err="1"/>
              <a:t>bc</a:t>
            </a:r>
            <a:r>
              <a:rPr lang="en-US" sz="2400" dirty="0"/>
              <a:t>]]	 a through z, except for b and c: [ad-z] 	</a:t>
            </a:r>
          </a:p>
          <a:p>
            <a:pPr>
              <a:buFont typeface="Arial" charset="0"/>
              <a:buNone/>
            </a:pPr>
            <a:r>
              <a:rPr lang="en-US" sz="2400" dirty="0"/>
              <a:t>[a-z&amp;&amp;[^m-p]]	 a through z, and not m through p: [a-</a:t>
            </a:r>
            <a:r>
              <a:rPr lang="en-US" sz="2400" dirty="0" err="1"/>
              <a:t>lq</a:t>
            </a:r>
            <a:r>
              <a:rPr lang="en-US" sz="2400" dirty="0"/>
              <a:t>-z]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String SSN_PATTERN = “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[0-9]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m.matches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(“999999999”)	returns true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(“999999998”)	returns true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(“99a”)		returns true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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Character Classes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dirty="0"/>
              <a:t>.	 	Any character (may or may not match line end)</a:t>
            </a:r>
          </a:p>
          <a:p>
            <a:pPr>
              <a:buFont typeface="Arial" charset="0"/>
              <a:buNone/>
            </a:pPr>
            <a:r>
              <a:rPr lang="en-US" sz="2800" dirty="0"/>
              <a:t>\d	 	A digit: [0-9]</a:t>
            </a:r>
          </a:p>
          <a:p>
            <a:pPr>
              <a:buFont typeface="Arial" charset="0"/>
              <a:buNone/>
            </a:pPr>
            <a:r>
              <a:rPr lang="en-US" sz="2800" dirty="0"/>
              <a:t>\D	 A non-digit: [^0-9]</a:t>
            </a:r>
          </a:p>
          <a:p>
            <a:pPr>
              <a:buFont typeface="Arial" charset="0"/>
              <a:buNone/>
            </a:pPr>
            <a:r>
              <a:rPr lang="en-US" sz="2800" dirty="0"/>
              <a:t>\s	 	A whitespace character: [ \t\n\x0B\f\r]</a:t>
            </a:r>
          </a:p>
          <a:p>
            <a:pPr>
              <a:buFont typeface="Arial" charset="0"/>
              <a:buNone/>
            </a:pPr>
            <a:r>
              <a:rPr lang="en-US" sz="2800" dirty="0"/>
              <a:t>\S	 	A non-whitespace character: [^\s]</a:t>
            </a:r>
          </a:p>
          <a:p>
            <a:pPr>
              <a:buFont typeface="Arial" charset="0"/>
              <a:buNone/>
            </a:pPr>
            <a:r>
              <a:rPr lang="en-US" sz="2800" dirty="0"/>
              <a:t>\w	 A word character: [a-zA-Z_0-9]</a:t>
            </a:r>
          </a:p>
          <a:p>
            <a:pPr>
              <a:buFont typeface="Arial" charset="0"/>
              <a:buNone/>
            </a:pPr>
            <a:r>
              <a:rPr lang="en-US" sz="2800" dirty="0"/>
              <a:t>\W	 A non-word character: [^\w]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[0-9] is the same as \d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String SSN_PATTERN = “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\\d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matcher.matches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(“999999999”)	returns true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(“999999998”)	returns true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(“99a”)		returns true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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 X?	  		X, once or not at all</a:t>
            </a:r>
          </a:p>
          <a:p>
            <a:pPr>
              <a:buFont typeface="Arial" charset="0"/>
              <a:buNone/>
            </a:pPr>
            <a:r>
              <a:rPr lang="en-US" dirty="0"/>
              <a:t> X*	  		X, zero or more times</a:t>
            </a:r>
          </a:p>
          <a:p>
            <a:pPr>
              <a:buFont typeface="Arial" charset="0"/>
              <a:buNone/>
            </a:pPr>
            <a:r>
              <a:rPr lang="en-US" dirty="0"/>
              <a:t> X+	  		X, one or more times</a:t>
            </a:r>
          </a:p>
          <a:p>
            <a:pPr>
              <a:buFont typeface="Arial" charset="0"/>
              <a:buNone/>
            </a:pPr>
            <a:r>
              <a:rPr lang="en-US" dirty="0"/>
              <a:t> X{n}	  		X, exactly n times</a:t>
            </a:r>
          </a:p>
          <a:p>
            <a:pPr>
              <a:buFont typeface="Arial" charset="0"/>
              <a:buNone/>
            </a:pPr>
            <a:r>
              <a:rPr lang="en-US" dirty="0"/>
              <a:t> X{n,}	  		X, at least n times</a:t>
            </a:r>
          </a:p>
          <a:p>
            <a:pPr>
              <a:buFont typeface="Arial" charset="0"/>
              <a:buNone/>
            </a:pPr>
            <a:r>
              <a:rPr lang="en-US" dirty="0"/>
              <a:t> X{</a:t>
            </a:r>
            <a:r>
              <a:rPr lang="en-US" dirty="0" err="1"/>
              <a:t>n,m</a:t>
            </a:r>
            <a:r>
              <a:rPr lang="en-US" dirty="0"/>
              <a:t>}	  	X, at least n but not </a:t>
            </a:r>
          </a:p>
          <a:p>
            <a:pPr>
              <a:buFont typeface="Arial" charset="0"/>
              <a:buNone/>
            </a:pPr>
            <a:r>
              <a:rPr lang="en-US" dirty="0"/>
              <a:t>				more than m times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726</Words>
  <Application>Microsoft Office PowerPoint</Application>
  <PresentationFormat>On-screen Show (4:3)</PresentationFormat>
  <Paragraphs>222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Theme</vt:lpstr>
      <vt:lpstr>Regular Expressions</vt:lpstr>
      <vt:lpstr>PowerPoint Presentation</vt:lpstr>
      <vt:lpstr>PowerPoint Presentation</vt:lpstr>
      <vt:lpstr>Constants</vt:lpstr>
      <vt:lpstr>Character classes match any character inside [   ]</vt:lpstr>
      <vt:lpstr>Character Range</vt:lpstr>
      <vt:lpstr>Predefined Character Classes</vt:lpstr>
      <vt:lpstr>[0-9] is the same as \d</vt:lpstr>
      <vt:lpstr>Quantifiers</vt:lpstr>
      <vt:lpstr>\d{9} matches 9 digits</vt:lpstr>
      <vt:lpstr>^ = beginning of regex, $ = end</vt:lpstr>
      <vt:lpstr>Reasonable regex for SSN</vt:lpstr>
      <vt:lpstr>PowerPoint Presentation</vt:lpstr>
      <vt:lpstr>Find numbers</vt:lpstr>
      <vt:lpstr>Capturing what is matched</vt:lpstr>
      <vt:lpstr>PowerPoint Presentation</vt:lpstr>
      <vt:lpstr>Password Validation</vt:lpstr>
      <vt:lpstr>Validate Email Address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Kenneth Lord</dc:creator>
  <cp:lastModifiedBy>Hannah Zeng</cp:lastModifiedBy>
  <cp:revision>32</cp:revision>
  <dcterms:created xsi:type="dcterms:W3CDTF">2011-05-16T14:02:30Z</dcterms:created>
  <dcterms:modified xsi:type="dcterms:W3CDTF">2019-11-04T20:33:23Z</dcterms:modified>
</cp:coreProperties>
</file>