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7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B797A-304C-4C6E-9D48-CBFAA6937C0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4B08-439F-4853-AF66-9160CBA3E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30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B797A-304C-4C6E-9D48-CBFAA6937C0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4B08-439F-4853-AF66-9160CBA3E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33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B797A-304C-4C6E-9D48-CBFAA6937C0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4B08-439F-4853-AF66-9160CBA3E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95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B797A-304C-4C6E-9D48-CBFAA6937C0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4B08-439F-4853-AF66-9160CBA3E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2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B797A-304C-4C6E-9D48-CBFAA6937C0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4B08-439F-4853-AF66-9160CBA3E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69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B797A-304C-4C6E-9D48-CBFAA6937C0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4B08-439F-4853-AF66-9160CBA3E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29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B797A-304C-4C6E-9D48-CBFAA6937C0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4B08-439F-4853-AF66-9160CBA3E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64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B797A-304C-4C6E-9D48-CBFAA6937C0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4B08-439F-4853-AF66-9160CBA3E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5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B797A-304C-4C6E-9D48-CBFAA6937C0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4B08-439F-4853-AF66-9160CBA3E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97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B797A-304C-4C6E-9D48-CBFAA6937C0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4B08-439F-4853-AF66-9160CBA3E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31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B797A-304C-4C6E-9D48-CBFAA6937C0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4B08-439F-4853-AF66-9160CBA3E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3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B797A-304C-4C6E-9D48-CBFAA6937C0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04B08-439F-4853-AF66-9160CBA3E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01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Collections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306444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33800" y="1154523"/>
            <a:ext cx="1447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chemeClr val="tx1"/>
                  </a:solidFill>
                </a:ln>
              </a:rPr>
              <a:t>Interface List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38530" y="2667000"/>
            <a:ext cx="1447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n>
                  <a:solidFill>
                    <a:schemeClr val="tx1"/>
                  </a:solidFill>
                </a:ln>
              </a:rPr>
              <a:t>LinkedList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26196" y="2667000"/>
            <a:ext cx="1447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n>
                  <a:solidFill>
                    <a:schemeClr val="tx1"/>
                  </a:solidFill>
                </a:ln>
              </a:rPr>
              <a:t>ArrayList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429000" y="1512332"/>
            <a:ext cx="685800" cy="1154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876800" y="1523855"/>
            <a:ext cx="762000" cy="1143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463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533400"/>
            <a:ext cx="76962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ArrayList</a:t>
            </a:r>
            <a:endParaRPr lang="en-US" sz="2400" dirty="0" smtClean="0"/>
          </a:p>
          <a:p>
            <a:endParaRPr lang="en-US" dirty="0" smtClean="0"/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&lt;String&gt;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aList.add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(“cat”);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(“dog”);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(0,”bat”);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(“dog”);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(String 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(s);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aList.set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(1,”rat”);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List.indexOf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(“cat”);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items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List.size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aList.contains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(“cat”);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669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533400"/>
            <a:ext cx="76962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LinkedList</a:t>
            </a:r>
            <a:endParaRPr lang="en-US" sz="2400" dirty="0" smtClean="0"/>
          </a:p>
          <a:p>
            <a:endParaRPr lang="en-US" dirty="0" smtClean="0"/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&lt;String&gt;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lList.add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(“cat”);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lList.add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(“dog”);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lList.add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(0,”bat”);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lList.remove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(“dog”);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lList.remove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(String 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lList.set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(1,”rat”);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lList.indexOf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(“cat”);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s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lList.get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items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lList.size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lList.contains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(“cat”);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75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838200"/>
            <a:ext cx="404469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lList.addAll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lList.addFirst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(“hat”);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lList.addLast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(“mat”);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s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lList.getFirst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s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lList.getLast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613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98</Words>
  <Application>Microsoft Office PowerPoint</Application>
  <PresentationFormat>On-screen Show (4:3)</PresentationFormat>
  <Paragraphs>51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Java Collections Framework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Collections Framework</dc:title>
  <dc:creator>Ken</dc:creator>
  <cp:lastModifiedBy>Ken</cp:lastModifiedBy>
  <cp:revision>3</cp:revision>
  <dcterms:created xsi:type="dcterms:W3CDTF">2019-04-02T18:45:34Z</dcterms:created>
  <dcterms:modified xsi:type="dcterms:W3CDTF">2019-04-02T19:16:02Z</dcterms:modified>
</cp:coreProperties>
</file>