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2" r:id="rId9"/>
    <p:sldId id="263" r:id="rId10"/>
    <p:sldId id="266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38" autoAdjust="0"/>
  </p:normalViewPr>
  <p:slideViewPr>
    <p:cSldViewPr>
      <p:cViewPr varScale="1">
        <p:scale>
          <a:sx n="64" d="100"/>
          <a:sy n="64" d="100"/>
        </p:scale>
        <p:origin x="134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9ADB5-EED0-4AD3-AD22-F66E18CD281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C3C3D-303D-4A39-88B4-62E4B50A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4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model.setF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model.getF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+ 1.0);  </a:t>
            </a:r>
            <a:r>
              <a:rPr lang="en-US" dirty="0"/>
              <a:t>//get the current </a:t>
            </a:r>
            <a:r>
              <a:rPr lang="en-US" dirty="0" err="1"/>
              <a:t>tempF</a:t>
            </a:r>
            <a:r>
              <a:rPr lang="en-US" dirty="0"/>
              <a:t> from model and plus 1 and set it to new temp to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C3C3D-303D-4A39-88B4-62E4B50A12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5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73B1-3DD2-4F57-B062-AAA928F7DAA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D3F8-ABB4-47D7-8DAD-11433519B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4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73B1-3DD2-4F57-B062-AAA928F7DAA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D3F8-ABB4-47D7-8DAD-11433519B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3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73B1-3DD2-4F57-B062-AAA928F7DAA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D3F8-ABB4-47D7-8DAD-11433519B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7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73B1-3DD2-4F57-B062-AAA928F7DAA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D3F8-ABB4-47D7-8DAD-11433519B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5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73B1-3DD2-4F57-B062-AAA928F7DAA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D3F8-ABB4-47D7-8DAD-11433519B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6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73B1-3DD2-4F57-B062-AAA928F7DAA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D3F8-ABB4-47D7-8DAD-11433519B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5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73B1-3DD2-4F57-B062-AAA928F7DAA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D3F8-ABB4-47D7-8DAD-11433519B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4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73B1-3DD2-4F57-B062-AAA928F7DAA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D3F8-ABB4-47D7-8DAD-11433519B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8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73B1-3DD2-4F57-B062-AAA928F7DAA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D3F8-ABB4-47D7-8DAD-11433519B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9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73B1-3DD2-4F57-B062-AAA928F7DAA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D3F8-ABB4-47D7-8DAD-11433519B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1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73B1-3DD2-4F57-B062-AAA928F7DAA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D3F8-ABB4-47D7-8DAD-11433519B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4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B73B1-3DD2-4F57-B062-AAA928F7DAA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3F8-ABB4-47D7-8DAD-11433519B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8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Model/View/Controller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46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(Listener)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java.awt.event.ActionEvent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java.awt.event.ActionListener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UpListener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TemperatureModel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model;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UpListener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TemperatureModel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model = m;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public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e) { 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model.setF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model.getF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+ 1.0);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15736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71743"/>
            <a:ext cx="82296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java.awt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java.awt.event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abstract class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TemperatureGUI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java.util.Observer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private String label;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private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TemperatureModel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model;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private Frame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temperatureFrame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private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TextField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display = new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TextField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private Button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upButton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new Button("Raise");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private Button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downButton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new Button("Lower");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TemperatureGUI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theLabel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TemperatureModel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tModel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v) { 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label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theLabel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model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tModel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Frame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temperatureFrame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temperatureFrame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new Frame(label);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temperatureFrame.add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("North", new Label(label));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temperatureFrame.add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("Center", display);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Panel buttons = new Panel();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buttons.add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upButton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buttons.add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downButton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     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temperatureFrame.add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("South", buttons);     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temperatureFrame.addWindowListener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CloseListener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());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model.addObserver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(this); // Connect the View to the Model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temperatureFrame.setSize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(200,100);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temperatureFrame.setLocation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(h, v);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temperatureFrame.setVisible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(true);</a:t>
            </a:r>
            <a:r>
              <a:rPr lang="en-US" sz="1200" b="1" dirty="0"/>
              <a:t>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public void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setDisplay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(String s){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display.setText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(s);}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public double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getDisplay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  { 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Double.valueOf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display.getText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()).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doubleValue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continued…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81543"/>
            <a:ext cx="27051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267200" y="2581543"/>
            <a:ext cx="1524000" cy="360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00600" y="3181618"/>
            <a:ext cx="1143000" cy="270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419600" y="2733943"/>
            <a:ext cx="1524000" cy="360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352800" y="3601626"/>
            <a:ext cx="3790950" cy="360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33725" y="3452508"/>
            <a:ext cx="3495675" cy="329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98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381000"/>
            <a:ext cx="7450015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addDisplayListener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a){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display.addActionListener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(a);}</a:t>
            </a:r>
          </a:p>
          <a:p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addUpListener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upButton.addActionListener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(a);}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addDownListener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downButton.addActionListener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(a);}</a:t>
            </a:r>
          </a:p>
          <a:p>
            <a:r>
              <a:rPr lang="en-US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3429000"/>
            <a:ext cx="7391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+mj-lt"/>
                <a:cs typeface="Courier New" pitchFamily="49" charset="0"/>
              </a:rPr>
              <a:t>actionPerformed</a:t>
            </a:r>
            <a:r>
              <a:rPr lang="en-US" b="1" dirty="0">
                <a:latin typeface="+mj-lt"/>
                <a:cs typeface="Courier New" pitchFamily="49" charset="0"/>
              </a:rPr>
              <a:t> from the </a:t>
            </a:r>
            <a:r>
              <a:rPr lang="en-US" b="1" dirty="0" err="1">
                <a:latin typeface="+mj-lt"/>
                <a:cs typeface="Courier New" pitchFamily="49" charset="0"/>
              </a:rPr>
              <a:t>DisplayListener</a:t>
            </a:r>
            <a:r>
              <a:rPr lang="en-US" b="1" dirty="0">
                <a:latin typeface="+mj-lt"/>
                <a:cs typeface="Courier New" pitchFamily="49" charset="0"/>
              </a:rPr>
              <a:t> class: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public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e) {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double value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fg.getDisplay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model.setF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(value);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155567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015" y="228600"/>
            <a:ext cx="8610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java.awt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java.awt.event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java.util.Observable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FarenheitGUI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TemperatureGUI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FarenheitGUI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TemperatureModel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model,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h,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v) {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super("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Farenheit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Temperature", model, h, v);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setDisplay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(""+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model.getF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addUpListener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UpListener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(model));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addDownListener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DownListener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(model));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addDisplayListener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DisplayListener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model,this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public void update(Observable t, Object o)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// automatically called when the model is changed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{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setDisplay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("" + model().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772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3862" y="1066800"/>
            <a:ext cx="2895600" cy="1446550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Model</a:t>
            </a:r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Data values and logic to manipulate them</a:t>
            </a:r>
          </a:p>
          <a:p>
            <a:pPr algn="ctr"/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Observable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3725457"/>
            <a:ext cx="2895600" cy="150810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Controller</a:t>
            </a:r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Receives data values and updates the Model</a:t>
            </a:r>
          </a:p>
          <a:p>
            <a:pPr algn="ctr"/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733800"/>
            <a:ext cx="2895600" cy="150810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View</a:t>
            </a:r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How the data are displayed</a:t>
            </a:r>
          </a:p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sz="2800" i="1" dirty="0">
                <a:solidFill>
                  <a:schemeClr val="accent6">
                    <a:lumMod val="50000"/>
                  </a:schemeClr>
                </a:solidFill>
              </a:rPr>
              <a:t>Observer</a:t>
            </a:r>
          </a:p>
        </p:txBody>
      </p:sp>
    </p:spTree>
    <p:extLst>
      <p:ext uri="{BB962C8B-B14F-4D97-AF65-F5344CB8AC3E}">
        <p14:creationId xmlns:p14="http://schemas.microsoft.com/office/powerpoint/2010/main" val="88312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representation of the data with no concern for how it will appear to the user.</a:t>
            </a:r>
          </a:p>
        </p:txBody>
      </p:sp>
      <p:sp>
        <p:nvSpPr>
          <p:cNvPr id="4" name="Flowchart: Predefined Process 3"/>
          <p:cNvSpPr/>
          <p:nvPr/>
        </p:nvSpPr>
        <p:spPr>
          <a:xfrm>
            <a:off x="3429000" y="2916115"/>
            <a:ext cx="2590800" cy="1752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3066282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Temperature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62400" y="3965330"/>
            <a:ext cx="16002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62450" y="400926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32.0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3732265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getTemp</a:t>
            </a:r>
            <a:r>
              <a:rPr lang="en-US" dirty="0"/>
              <a:t>()</a:t>
            </a:r>
          </a:p>
          <a:p>
            <a:pPr algn="r"/>
            <a:endParaRPr lang="en-US" dirty="0"/>
          </a:p>
          <a:p>
            <a:pPr algn="r"/>
            <a:r>
              <a:rPr lang="en-US" dirty="0" err="1"/>
              <a:t>setTemp</a:t>
            </a:r>
            <a:r>
              <a:rPr lang="en-US" dirty="0"/>
              <a:t>(float t)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889738" y="3930539"/>
            <a:ext cx="1225062" cy="12857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971800" y="4287715"/>
            <a:ext cx="1143000" cy="13481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2200" y="5181600"/>
            <a:ext cx="446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</a:t>
            </a:r>
            <a:r>
              <a:rPr lang="en-US" sz="2800" dirty="0" err="1"/>
              <a:t>TemperatureModel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785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Model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43001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/>
              <a:t>A representation of the data with no concern for how it will appear to the user.</a:t>
            </a:r>
            <a:endParaRPr lang="en-US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3124200" y="2514600"/>
            <a:ext cx="2590800" cy="1752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05200" y="2664767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Temperature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0" y="3563815"/>
            <a:ext cx="16002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57650" y="3607749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32.0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333075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getTemp</a:t>
            </a:r>
            <a:r>
              <a:rPr lang="en-US" dirty="0"/>
              <a:t>()</a:t>
            </a:r>
          </a:p>
          <a:p>
            <a:pPr algn="r"/>
            <a:endParaRPr lang="en-US" dirty="0"/>
          </a:p>
          <a:p>
            <a:pPr algn="r"/>
            <a:r>
              <a:rPr lang="en-US" dirty="0" err="1"/>
              <a:t>setTemp</a:t>
            </a:r>
            <a:r>
              <a:rPr lang="en-US" dirty="0"/>
              <a:t>(float t)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584938" y="3529024"/>
            <a:ext cx="1225062" cy="12857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67000" y="3886200"/>
            <a:ext cx="1143000" cy="13481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19200" y="5105400"/>
            <a:ext cx="690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</a:t>
            </a:r>
            <a:r>
              <a:rPr lang="en-US" sz="2800" dirty="0" err="1"/>
              <a:t>TemperatureModel</a:t>
            </a:r>
            <a:r>
              <a:rPr lang="en-US" sz="2800" dirty="0"/>
              <a:t> extends Observable {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48400" y="2828891"/>
            <a:ext cx="2181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addObserver</a:t>
            </a:r>
            <a:r>
              <a:rPr lang="en-US" dirty="0"/>
              <a:t>()</a:t>
            </a:r>
          </a:p>
          <a:p>
            <a:r>
              <a:rPr lang="en-US" dirty="0" err="1"/>
              <a:t>setChanged</a:t>
            </a:r>
            <a:r>
              <a:rPr lang="en-US" dirty="0"/>
              <a:t>()</a:t>
            </a:r>
          </a:p>
          <a:p>
            <a:r>
              <a:rPr lang="en-US" dirty="0" err="1"/>
              <a:t>notifyObservers</a:t>
            </a:r>
            <a:r>
              <a:rPr lang="en-US" dirty="0"/>
              <a:t>()</a:t>
            </a:r>
          </a:p>
          <a:p>
            <a:r>
              <a:rPr lang="en-US" dirty="0"/>
              <a:t>…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858000" y="3886200"/>
            <a:ext cx="228600" cy="1219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62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/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7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Display of the data using GUI components by </a:t>
            </a:r>
            <a:r>
              <a:rPr lang="en-US" b="1" dirty="0"/>
              <a:t>observing </a:t>
            </a:r>
            <a:r>
              <a:rPr lang="en-US" dirty="0"/>
              <a:t>the Model.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class Thermometer implements Observer {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262" y="3276600"/>
            <a:ext cx="235267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9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Listener</a:t>
            </a:r>
            <a:r>
              <a:rPr lang="en-US" dirty="0"/>
              <a:t> that responds to events and updates the </a:t>
            </a:r>
            <a:r>
              <a:rPr lang="en-US" i="1" dirty="0"/>
              <a:t>Model</a:t>
            </a:r>
            <a:r>
              <a:rPr lang="en-US" dirty="0"/>
              <a:t>.</a:t>
            </a:r>
          </a:p>
          <a:p>
            <a:r>
              <a:rPr lang="en-US" dirty="0"/>
              <a:t>For example, push a button to raise the temperature one degree.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Controller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267200"/>
            <a:ext cx="27051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151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429000"/>
            <a:ext cx="235267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711" y="1778977"/>
            <a:ext cx="27717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609600"/>
            <a:ext cx="27051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288073" y="3043631"/>
            <a:ext cx="2590800" cy="1752600"/>
            <a:chOff x="3124200" y="2514600"/>
            <a:chExt cx="2590800" cy="1752600"/>
          </a:xfrm>
        </p:grpSpPr>
        <p:sp>
          <p:nvSpPr>
            <p:cNvPr id="6" name="Flowchart: Predefined Process 5"/>
            <p:cNvSpPr/>
            <p:nvPr/>
          </p:nvSpPr>
          <p:spPr>
            <a:xfrm>
              <a:off x="3124200" y="2514600"/>
              <a:ext cx="2590800" cy="1752600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5200" y="2664767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Temperature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57600" y="3563815"/>
              <a:ext cx="1600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57650" y="3607749"/>
              <a:ext cx="80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32.0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H="1">
            <a:off x="2993048" y="1689588"/>
            <a:ext cx="857250" cy="135987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21523" y="1371600"/>
            <a:ext cx="800100" cy="276518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flipV="1">
            <a:off x="2621573" y="2280138"/>
            <a:ext cx="3226777" cy="185664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834786" y="3919931"/>
            <a:ext cx="2804014" cy="32527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30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Typical Temperature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69342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TemperatureModel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private double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temperatureF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32.0;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public double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temperatureF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public double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return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temperatureF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- 32.0) * 5.0 / 9.0;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tempF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{ 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temperatureF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tempF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tempC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{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temperatureF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tempC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*9.0/5.0 + 32.0;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638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TemperatureModel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143000"/>
            <a:ext cx="6477000" cy="5029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java.util.Observable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TemperatureModel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extends Observable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private double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temperatureF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32.0;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public double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temperatureF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public double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temperatureF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- 32.0) * 5.0 / 9.0;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tempF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{ 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temperatureF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tempF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setChanged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notifyObservers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tempC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{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temperatureF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tempC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*9.0/5.0 + 32.0;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setChanged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notifyObservers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0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5952</TotalTime>
  <Words>844</Words>
  <Application>Microsoft Office PowerPoint</Application>
  <PresentationFormat>On-screen Show (4:3)</PresentationFormat>
  <Paragraphs>165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Office Theme</vt:lpstr>
      <vt:lpstr>Model/View/Controller</vt:lpstr>
      <vt:lpstr>PowerPoint Presentation</vt:lpstr>
      <vt:lpstr>Model</vt:lpstr>
      <vt:lpstr>PowerPoint Presentation</vt:lpstr>
      <vt:lpstr>View</vt:lpstr>
      <vt:lpstr>Controller</vt:lpstr>
      <vt:lpstr>PowerPoint Presentation</vt:lpstr>
      <vt:lpstr>Typical Temperature Class</vt:lpstr>
      <vt:lpstr>TemperatureModel</vt:lpstr>
      <vt:lpstr>Controller (Listener)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Model/View/Controller</dc:title>
  <dc:creator>lord</dc:creator>
  <cp:lastModifiedBy>Hannah Zeng</cp:lastModifiedBy>
  <cp:revision>12</cp:revision>
  <dcterms:created xsi:type="dcterms:W3CDTF">2012-11-30T21:16:40Z</dcterms:created>
  <dcterms:modified xsi:type="dcterms:W3CDTF">2019-12-04T20:11:46Z</dcterms:modified>
</cp:coreProperties>
</file>