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83442" autoAdjust="0"/>
  </p:normalViewPr>
  <p:slideViewPr>
    <p:cSldViewPr>
      <p:cViewPr varScale="1">
        <p:scale>
          <a:sx n="57" d="100"/>
          <a:sy n="57" d="100"/>
        </p:scale>
        <p:origin x="16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11C9-1E52-4D06-BD84-4F3AF89B7B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8901-6A94-4013-9292-44BC1785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polymorphism: “poly” means many, “morphism” means shape or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8901-6A94-4013-9292-44BC178535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8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general the instance variable, the higher it is at the hierarchy.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8901-6A94-4013-9292-44BC178535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Private instance variables are not inherited.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8901-6A94-4013-9292-44BC178535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8901-6A94-4013-9292-44BC178535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not use “new” to declare. “super” in abstract class is ok. Super( ) constructor to get information to the super class from the information in inherited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8901-6A94-4013-9292-44BC178535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9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1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0C7A-F76E-4646-B60A-3F3FBF48795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2D23-26A8-4C5B-BEBE-6CC68A0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Inheritance, Polymorphism</a:t>
            </a:r>
            <a:br>
              <a:rPr lang="en-US" dirty="0"/>
            </a:br>
            <a:r>
              <a:rPr lang="en-US" dirty="0"/>
              <a:t>and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60301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class is instantiated the </a:t>
            </a:r>
            <a:r>
              <a:rPr lang="en-US" i="1" dirty="0"/>
              <a:t>first thing</a:t>
            </a:r>
            <a:r>
              <a:rPr lang="en-US" dirty="0"/>
              <a:t> it must do is "construct" its super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 one of the constructors of the super class is done using the method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super(&lt;optional parameters&gt;)</a:t>
            </a:r>
          </a:p>
        </p:txBody>
      </p:sp>
    </p:spTree>
    <p:extLst>
      <p:ext uri="{BB962C8B-B14F-4D97-AF65-F5344CB8AC3E}">
        <p14:creationId xmlns:p14="http://schemas.microsoft.com/office/powerpoint/2010/main" val="16206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name;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campus;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theCampus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campus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theCampus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theEmplID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theCampus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theEmplID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campus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theCampus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1800" y="607817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name of the constructor is the same as the name of the class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constructor has no return type.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62401" y="838200"/>
            <a:ext cx="281939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2" y="1219200"/>
            <a:ext cx="35051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6601" y="1447800"/>
            <a:ext cx="3505199" cy="170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0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major;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protected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super ("Queens");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super ("Queens");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major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07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334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classStanding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standing) 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super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classStanding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standing;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2.0f;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96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Demo1 {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public static void main 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students;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students[0]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("1132","CSCI-BA",3.23f,4);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students[1]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("1129","CSCI-BS",2.14f,4);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students[2]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("1132","MUSIC-BA",3.55f);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students[3]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("1139","ACCT-BA",3.56f,4);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listPassing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(students,4);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public 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listPassing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numFilled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numFilled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55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chemeClr val="accent1"/>
                </a:solidFill>
              </a:rPr>
              <a:t>Abstract Class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cannot be instantiated</a:t>
            </a:r>
          </a:p>
          <a:p>
            <a:r>
              <a:rPr lang="en-US" dirty="0"/>
              <a:t>A class is abstract if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is declared as abstract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contains an abstract method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inherits an abstract method and does not overload it.</a:t>
            </a:r>
          </a:p>
        </p:txBody>
      </p:sp>
    </p:spTree>
    <p:extLst>
      <p:ext uri="{BB962C8B-B14F-4D97-AF65-F5344CB8AC3E}">
        <p14:creationId xmlns:p14="http://schemas.microsoft.com/office/powerpoint/2010/main" val="239542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9538" y="8382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solidFill>
                  <a:schemeClr val="bg2">
                    <a:lumMod val="75000"/>
                  </a:schemeClr>
                </a:solidFill>
              </a:rPr>
              <a:t>CUNYStudent</a:t>
            </a:r>
            <a:endParaRPr lang="en-US" sz="2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8796" y="26670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solidFill>
                  <a:schemeClr val="bg2">
                    <a:lumMod val="75000"/>
                  </a:schemeClr>
                </a:solidFill>
              </a:rPr>
              <a:t>QueensStudent</a:t>
            </a:r>
            <a:endParaRPr lang="en-US" sz="2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93" y="4331796"/>
            <a:ext cx="36576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QueensUndergraduate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343400"/>
            <a:ext cx="27432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QueensGraduate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558469" y="1361420"/>
            <a:ext cx="9258" cy="13055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19058" y="3190220"/>
            <a:ext cx="1438542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3190220"/>
            <a:ext cx="1228458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6248400" y="609600"/>
            <a:ext cx="466458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34200" y="138103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The classes </a:t>
            </a:r>
            <a:r>
              <a:rPr lang="en-US" i="1" dirty="0"/>
              <a:t>exist</a:t>
            </a:r>
            <a:r>
              <a:rPr lang="en-US" dirty="0"/>
              <a:t>, but cannot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263193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25865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major;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protected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super ("Queens");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super ("Queens");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theSemester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major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theMajor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24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whatKindOfStudent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numFilled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kindOfStudent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numFilled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kindOfStudent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"an undergraduate";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kindOfStudent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"a graduate";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]+" is " + </a:t>
            </a:r>
          </a:p>
          <a:p>
            <a:pPr marL="0" indent="0"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kindOfStudent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}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8151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Student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students are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CUNY Students</a:t>
            </a:r>
          </a:p>
          <a:p>
            <a:r>
              <a:rPr lang="en-US" dirty="0"/>
              <a:t>CUNY Students are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Queens College students</a:t>
            </a:r>
            <a:r>
              <a:rPr lang="en-US" dirty="0"/>
              <a:t>, or Hunter College students, or City College…</a:t>
            </a:r>
          </a:p>
          <a:p>
            <a:r>
              <a:rPr lang="en-US" dirty="0"/>
              <a:t>Queens College students may be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undergraduate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graduate students</a:t>
            </a:r>
            <a:r>
              <a:rPr lang="en-US" dirty="0"/>
              <a:t>.</a:t>
            </a:r>
          </a:p>
          <a:p>
            <a:r>
              <a:rPr lang="en-US" dirty="0"/>
              <a:t>There is a different minimum GPA for undergraduates and graduate students</a:t>
            </a:r>
          </a:p>
        </p:txBody>
      </p:sp>
    </p:spTree>
    <p:extLst>
      <p:ext uri="{BB962C8B-B14F-4D97-AF65-F5344CB8AC3E}">
        <p14:creationId xmlns:p14="http://schemas.microsoft.com/office/powerpoint/2010/main" val="425705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Create a Class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classes based on the "</a:t>
            </a:r>
            <a:r>
              <a:rPr lang="en-US" i="1" dirty="0"/>
              <a:t>is a" </a:t>
            </a:r>
            <a:r>
              <a:rPr lang="en-US" dirty="0"/>
              <a:t>relationship</a:t>
            </a:r>
          </a:p>
          <a:p>
            <a:r>
              <a:rPr lang="en-US" dirty="0"/>
              <a:t>A </a:t>
            </a:r>
            <a:r>
              <a:rPr lang="en-US" b="1" dirty="0"/>
              <a:t>Cat</a:t>
            </a:r>
            <a:r>
              <a:rPr lang="en-US" dirty="0"/>
              <a:t> </a:t>
            </a:r>
            <a:r>
              <a:rPr lang="en-US" i="1" dirty="0"/>
              <a:t>is a</a:t>
            </a:r>
            <a:r>
              <a:rPr lang="en-US" b="1" dirty="0"/>
              <a:t> Pet</a:t>
            </a:r>
            <a:r>
              <a:rPr lang="en-US" dirty="0"/>
              <a:t> so class Cat extends Pet</a:t>
            </a:r>
          </a:p>
          <a:p>
            <a:r>
              <a:rPr lang="en-US" dirty="0"/>
              <a:t>An SSNGUI </a:t>
            </a:r>
            <a:r>
              <a:rPr lang="en-US" i="1" dirty="0"/>
              <a:t>is a</a:t>
            </a:r>
            <a:r>
              <a:rPr lang="en-US" dirty="0"/>
              <a:t> </a:t>
            </a:r>
            <a:r>
              <a:rPr lang="en-US" dirty="0" err="1"/>
              <a:t>Jframe</a:t>
            </a:r>
            <a:r>
              <a:rPr lang="en-US" dirty="0"/>
              <a:t> so SSNGUI extends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A Queens College Student </a:t>
            </a:r>
            <a:r>
              <a:rPr lang="en-US" i="1" dirty="0"/>
              <a:t>is a </a:t>
            </a:r>
            <a:r>
              <a:rPr lang="en-US" dirty="0"/>
              <a:t>CUNY Student so Queens College Student extends CUNY Student.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9538" y="8382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CUNYStudent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58796" y="26670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QueensStudent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21293" y="4331796"/>
            <a:ext cx="36576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QueensUndergraduate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343400"/>
            <a:ext cx="27432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QueensGraduate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558469" y="1361420"/>
            <a:ext cx="9258" cy="13055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219058" y="3190220"/>
            <a:ext cx="1438542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86400" y="3190220"/>
            <a:ext cx="1228458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8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9538" y="8382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CUNYStudent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58796" y="2667000"/>
            <a:ext cx="2617862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QueensStudent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293" y="4331796"/>
            <a:ext cx="36576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QueensUndergraduate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343400"/>
            <a:ext cx="2743200" cy="5232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QueensGraduate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558469" y="1361420"/>
            <a:ext cx="9258" cy="13055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19058" y="3190220"/>
            <a:ext cx="1438542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3190220"/>
            <a:ext cx="1228458" cy="11531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7000" y="68133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 err="1"/>
              <a:t>EmplID</a:t>
            </a:r>
            <a:endParaRPr lang="en-US" dirty="0"/>
          </a:p>
          <a:p>
            <a:r>
              <a:rPr lang="en-US" dirty="0"/>
              <a:t>Campus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088" y="240538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Semester Entered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GPA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07093" y="5029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meetsMinimumGPA</a:t>
            </a:r>
            <a:r>
              <a:rPr lang="en-US" dirty="0"/>
              <a:t>()</a:t>
            </a:r>
          </a:p>
          <a:p>
            <a:r>
              <a:rPr lang="en-US" dirty="0"/>
              <a:t>Class Standing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6100629" y="609600"/>
            <a:ext cx="300171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6099917" y="2333654"/>
            <a:ext cx="300171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5029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meetsMinimumGPA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867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19043"/>
            <a:ext cx="8153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name;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campus;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major;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2.0f;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3.0f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64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799"/>
            <a:ext cx="8077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name;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campus;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major;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2.0f;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3.0f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73152" y="2702964"/>
            <a:ext cx="11430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58297" y="3233871"/>
            <a:ext cx="762000" cy="9906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67441" y="3233871"/>
            <a:ext cx="1097422" cy="2667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6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protected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00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protected</a:t>
            </a:r>
            <a:r>
              <a:rPr lang="en-US" dirty="0"/>
              <a:t> modifier </a:t>
            </a:r>
          </a:p>
          <a:p>
            <a:pPr marL="0" indent="0">
              <a:buNone/>
            </a:pPr>
            <a:r>
              <a:rPr lang="en-US" dirty="0"/>
              <a:t>grants access only from </a:t>
            </a:r>
          </a:p>
          <a:p>
            <a:pPr marL="0" indent="0">
              <a:buNone/>
            </a:pPr>
            <a:r>
              <a:rPr lang="en-US" dirty="0"/>
              <a:t>descendant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Pubic</a:t>
            </a:r>
            <a:r>
              <a:rPr lang="en-US" dirty="0"/>
              <a:t> grants access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i="1" dirty="0"/>
              <a:t>any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Private</a:t>
            </a:r>
            <a:r>
              <a:rPr lang="en-US" dirty="0"/>
              <a:t> grants access only </a:t>
            </a:r>
          </a:p>
          <a:p>
            <a:pPr marL="0" indent="0">
              <a:buNone/>
            </a:pPr>
            <a:r>
              <a:rPr lang="en-US" dirty="0"/>
              <a:t>to instances of the same class.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36777" y="1371600"/>
            <a:ext cx="2667000" cy="203132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X {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lvl="1"/>
            <a:r>
              <a:rPr lang="en-US" dirty="0"/>
              <a:t>protected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lvl="1"/>
            <a:r>
              <a:rPr lang="en-US" dirty="0"/>
              <a:t>a = 1;</a:t>
            </a:r>
          </a:p>
          <a:p>
            <a:pPr lvl="1"/>
            <a:r>
              <a:rPr lang="en-US" dirty="0"/>
              <a:t>b = 2;</a:t>
            </a:r>
          </a:p>
          <a:p>
            <a:pPr lvl="1"/>
            <a:r>
              <a:rPr lang="en-US" dirty="0"/>
              <a:t>c = 3;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8141" y="4074658"/>
            <a:ext cx="2667000" cy="120032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Y extends X {</a:t>
            </a:r>
          </a:p>
          <a:p>
            <a:pPr lvl="1"/>
            <a:r>
              <a:rPr lang="en-US" dirty="0"/>
              <a:t>a = 1;</a:t>
            </a:r>
          </a:p>
          <a:p>
            <a:pPr lvl="1"/>
            <a:r>
              <a:rPr lang="en-US" dirty="0"/>
              <a:t>b = 2;</a:t>
            </a:r>
          </a:p>
          <a:p>
            <a:pPr lvl="1"/>
            <a:r>
              <a:rPr lang="en-US" dirty="0"/>
              <a:t>c = 3;</a:t>
            </a:r>
          </a:p>
        </p:txBody>
      </p:sp>
      <p:sp>
        <p:nvSpPr>
          <p:cNvPr id="6" name="Multiply 5"/>
          <p:cNvSpPr/>
          <p:nvPr/>
        </p:nvSpPr>
        <p:spPr>
          <a:xfrm>
            <a:off x="6970870" y="4912858"/>
            <a:ext cx="312277" cy="3549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6996333" y="2514600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996333" y="2796967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6996333" y="3048000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6987430" y="4431623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997045" y="4684258"/>
            <a:ext cx="228600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7170277" y="3402925"/>
            <a:ext cx="21364" cy="6717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5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82851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name;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campus;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CUNYStudent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semesterEntered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private String major;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2.0f;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QueensUndergraduate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QueensStudent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meetsMinimumGPA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3.0f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3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1135</Words>
  <Application>Microsoft Office PowerPoint</Application>
  <PresentationFormat>On-screen Show (4:3)</PresentationFormat>
  <Paragraphs>252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Inheritance, Polymorphism and Abstract Classes</vt:lpstr>
      <vt:lpstr>Student Management System</vt:lpstr>
      <vt:lpstr>Create a Class Hierarchy</vt:lpstr>
      <vt:lpstr>PowerPoint Presentation</vt:lpstr>
      <vt:lpstr>PowerPoint Presentation</vt:lpstr>
      <vt:lpstr>PowerPoint Presentation</vt:lpstr>
      <vt:lpstr>PowerPoint Presentation</vt:lpstr>
      <vt:lpstr>The protected modifier</vt:lpstr>
      <vt:lpstr>PowerPoint Presentation</vt:lpstr>
      <vt:lpstr>Constructors</vt:lpstr>
      <vt:lpstr>PowerPoint Presentation</vt:lpstr>
      <vt:lpstr>PowerPoint Presentation</vt:lpstr>
      <vt:lpstr>PowerPoint Presentation</vt:lpstr>
      <vt:lpstr>PowerPoint Presentation</vt:lpstr>
      <vt:lpstr>Abstract Classes</vt:lpstr>
      <vt:lpstr>PowerPoint Presentation</vt:lpstr>
      <vt:lpstr>PowerPoint Presentation</vt:lpstr>
      <vt:lpstr>The instanceof Operator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Inheritance, Polymorphism and Abstract Classes</dc:title>
  <dc:creator>lord</dc:creator>
  <cp:lastModifiedBy>Hannah Zeng</cp:lastModifiedBy>
  <cp:revision>17</cp:revision>
  <dcterms:created xsi:type="dcterms:W3CDTF">2013-08-15T18:49:25Z</dcterms:created>
  <dcterms:modified xsi:type="dcterms:W3CDTF">2019-10-16T19:26:41Z</dcterms:modified>
</cp:coreProperties>
</file>