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1"/>
  </p:normalViewPr>
  <p:slideViewPr>
    <p:cSldViewPr showGuides="1">
      <p:cViewPr varScale="1">
        <p:scale>
          <a:sx n="108" d="100"/>
          <a:sy n="108" d="100"/>
        </p:scale>
        <p:origin x="1470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2450888" y="1745347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997705" y="2078345"/>
            <a:ext cx="0" cy="277500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925697" y="2378588"/>
            <a:ext cx="152400" cy="180683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481810" y="1658908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4255511" y="1749034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802328" y="1904262"/>
            <a:ext cx="0" cy="28907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730320" y="2569764"/>
            <a:ext cx="144016" cy="16882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655811" y="174534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202628" y="2020017"/>
            <a:ext cx="0" cy="27750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130620" y="2636699"/>
            <a:ext cx="142006" cy="139632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05846" y="2463400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20028" y="2483301"/>
            <a:ext cx="119185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login </a:t>
            </a:r>
            <a:br>
              <a:rPr lang="en-US" sz="1200" dirty="0"/>
            </a:br>
            <a:r>
              <a:rPr lang="en-US" sz="1200" dirty="0"/>
              <a:t>user/demo</a:t>
            </a:r>
          </a:p>
          <a:p>
            <a:r>
              <a:rPr lang="en-US" sz="1200" dirty="0"/>
              <a:t>pass/#Test123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989965" y="2570899"/>
            <a:ext cx="173166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05200" y="2590800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818500" y="2661421"/>
            <a:ext cx="23096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97200" y="2680004"/>
            <a:ext cx="20356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200" dirty="0" err="1">
                <a:solidFill>
                  <a:srgbClr val="6F42C1"/>
                </a:solidFill>
                <a:latin typeface="SFMono-Regular"/>
              </a:rPr>
              <a:t>isVerifiedCredential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toVerify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874328" y="3891982"/>
            <a:ext cx="230964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054713" y="3997783"/>
            <a:ext cx="16371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729646" y="4104463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cxnSpLocks/>
          </p:cNvCxnSpPr>
          <p:nvPr/>
        </p:nvCxnSpPr>
        <p:spPr>
          <a:xfrm flipH="1">
            <a:off x="1653422" y="2232318"/>
            <a:ext cx="24" cy="27359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7A3F4A9-9AD6-41A4-80CF-E4672869D4A9}"/>
              </a:ext>
            </a:extLst>
          </p:cNvPr>
          <p:cNvCxnSpPr/>
          <p:nvPr/>
        </p:nvCxnSpPr>
        <p:spPr>
          <a:xfrm>
            <a:off x="4821368" y="3517377"/>
            <a:ext cx="23096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56B7A03-DAA4-4D9E-824C-BEB2CF039878}"/>
              </a:ext>
            </a:extLst>
          </p:cNvPr>
          <p:cNvSpPr txBox="1"/>
          <p:nvPr/>
        </p:nvSpPr>
        <p:spPr>
          <a:xfrm>
            <a:off x="4996628" y="3543555"/>
            <a:ext cx="20356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200" dirty="0" err="1">
                <a:solidFill>
                  <a:srgbClr val="6F42C1"/>
                </a:solidFill>
                <a:latin typeface="SFMono-Regular"/>
              </a:rPr>
              <a:t>setCurrentUser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newUser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48A99B-A74A-4CFA-BE91-E739586E04EF}"/>
              </a:ext>
            </a:extLst>
          </p:cNvPr>
          <p:cNvCxnSpPr/>
          <p:nvPr/>
        </p:nvCxnSpPr>
        <p:spPr>
          <a:xfrm>
            <a:off x="4871768" y="3037299"/>
            <a:ext cx="230964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4735BC9-0195-46D1-974F-D64911FE018A}"/>
              </a:ext>
            </a:extLst>
          </p:cNvPr>
          <p:cNvSpPr txBox="1"/>
          <p:nvPr/>
        </p:nvSpPr>
        <p:spPr>
          <a:xfrm>
            <a:off x="4972150" y="3046070"/>
            <a:ext cx="20356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i="1" dirty="0" err="1">
                <a:solidFill>
                  <a:srgbClr val="6F42C1"/>
                </a:solidFill>
                <a:latin typeface="SFMono-Regular"/>
              </a:rPr>
              <a:t>boolean</a:t>
            </a:r>
            <a:endParaRPr lang="en-US" sz="12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SFMono-Regular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Tan Jia Wang, Daniel;RAJAPAKSE, Damith Chatura</dc:creator>
  <cp:lastModifiedBy>Tan Jia Wang, Daniel</cp:lastModifiedBy>
  <cp:revision>80</cp:revision>
  <dcterms:created xsi:type="dcterms:W3CDTF">2016-07-22T14:33:02Z</dcterms:created>
  <dcterms:modified xsi:type="dcterms:W3CDTF">2018-10-14T09:57:46Z</dcterms:modified>
</cp:coreProperties>
</file>